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69" r:id="rId9"/>
    <p:sldId id="271" r:id="rId10"/>
    <p:sldId id="279" r:id="rId11"/>
    <p:sldId id="272" r:id="rId12"/>
    <p:sldId id="276" r:id="rId13"/>
    <p:sldId id="274" r:id="rId14"/>
    <p:sldId id="618" r:id="rId15"/>
    <p:sldId id="471" r:id="rId16"/>
    <p:sldId id="619" r:id="rId17"/>
    <p:sldId id="275" r:id="rId18"/>
    <p:sldId id="623" r:id="rId19"/>
    <p:sldId id="622" r:id="rId20"/>
    <p:sldId id="624" r:id="rId21"/>
    <p:sldId id="270" r:id="rId22"/>
    <p:sldId id="283" r:id="rId23"/>
    <p:sldId id="282" r:id="rId24"/>
    <p:sldId id="367" r:id="rId25"/>
    <p:sldId id="318" r:id="rId26"/>
    <p:sldId id="334" r:id="rId27"/>
    <p:sldId id="353" r:id="rId28"/>
    <p:sldId id="354" r:id="rId29"/>
    <p:sldId id="366" r:id="rId30"/>
    <p:sldId id="355" r:id="rId31"/>
    <p:sldId id="361" r:id="rId32"/>
    <p:sldId id="620" r:id="rId33"/>
    <p:sldId id="296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D0B94-C97F-418F-BC64-0EF0CFA3D944}" v="82" dt="2024-12-04T19:16:53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nιs Manouras" userId="6fa22f94f17ae00f" providerId="LiveId" clId="{C08D0B94-C97F-418F-BC64-0EF0CFA3D944}"/>
    <pc:docChg chg="undo custSel addSld delSld modSld sldOrd delMainMaster">
      <pc:chgData name="Giannιs Manouras" userId="6fa22f94f17ae00f" providerId="LiveId" clId="{C08D0B94-C97F-418F-BC64-0EF0CFA3D944}" dt="2024-12-05T14:21:23.892" v="199" actId="2696"/>
      <pc:docMkLst>
        <pc:docMk/>
      </pc:docMkLst>
      <pc:sldChg chg="addSp modSp add del mod">
        <pc:chgData name="Giannιs Manouras" userId="6fa22f94f17ae00f" providerId="LiveId" clId="{C08D0B94-C97F-418F-BC64-0EF0CFA3D944}" dt="2024-12-04T08:12:25.307" v="53"/>
        <pc:sldMkLst>
          <pc:docMk/>
          <pc:sldMk cId="3539138014" sldId="256"/>
        </pc:sldMkLst>
        <pc:picChg chg="add">
          <ac:chgData name="Giannιs Manouras" userId="6fa22f94f17ae00f" providerId="LiveId" clId="{C08D0B94-C97F-418F-BC64-0EF0CFA3D944}" dt="2024-12-04T08:12:25.307" v="53"/>
          <ac:picMkLst>
            <pc:docMk/>
            <pc:sldMk cId="3539138014" sldId="256"/>
            <ac:picMk id="2" creationId="{6D52A4B4-DA4B-2AC4-152B-95745B2807E3}"/>
          </ac:picMkLst>
        </pc:picChg>
      </pc:sldChg>
      <pc:sldChg chg="new del">
        <pc:chgData name="Giannιs Manouras" userId="6fa22f94f17ae00f" providerId="LiveId" clId="{C08D0B94-C97F-418F-BC64-0EF0CFA3D944}" dt="2024-04-16T15:49:23.190" v="8" actId="680"/>
        <pc:sldMkLst>
          <pc:docMk/>
          <pc:sldMk cId="2058432866" sldId="257"/>
        </pc:sldMkLst>
      </pc:sldChg>
      <pc:sldChg chg="new del">
        <pc:chgData name="Giannιs Manouras" userId="6fa22f94f17ae00f" providerId="LiveId" clId="{C08D0B94-C97F-418F-BC64-0EF0CFA3D944}" dt="2024-04-16T15:56:30.567" v="19" actId="47"/>
        <pc:sldMkLst>
          <pc:docMk/>
          <pc:sldMk cId="3236686268" sldId="257"/>
        </pc:sldMkLst>
      </pc:sldChg>
      <pc:sldChg chg="add ord">
        <pc:chgData name="Giannιs Manouras" userId="6fa22f94f17ae00f" providerId="LiveId" clId="{C08D0B94-C97F-418F-BC64-0EF0CFA3D944}" dt="2024-12-04T12:49:42.314" v="113"/>
        <pc:sldMkLst>
          <pc:docMk/>
          <pc:sldMk cId="1073294365" sldId="258"/>
        </pc:sldMkLst>
      </pc:sldChg>
      <pc:sldChg chg="ord">
        <pc:chgData name="Giannιs Manouras" userId="6fa22f94f17ae00f" providerId="LiveId" clId="{C08D0B94-C97F-418F-BC64-0EF0CFA3D944}" dt="2024-12-04T12:49:48.441" v="115"/>
        <pc:sldMkLst>
          <pc:docMk/>
          <pc:sldMk cId="3684246869" sldId="260"/>
        </pc:sldMkLst>
      </pc:sldChg>
      <pc:sldChg chg="ord">
        <pc:chgData name="Giannιs Manouras" userId="6fa22f94f17ae00f" providerId="LiveId" clId="{C08D0B94-C97F-418F-BC64-0EF0CFA3D944}" dt="2024-12-04T12:50:38.031" v="117"/>
        <pc:sldMkLst>
          <pc:docMk/>
          <pc:sldMk cId="2804174772" sldId="261"/>
        </pc:sldMkLst>
      </pc:sldChg>
      <pc:sldChg chg="ord">
        <pc:chgData name="Giannιs Manouras" userId="6fa22f94f17ae00f" providerId="LiveId" clId="{C08D0B94-C97F-418F-BC64-0EF0CFA3D944}" dt="2024-12-04T12:50:56.928" v="122"/>
        <pc:sldMkLst>
          <pc:docMk/>
          <pc:sldMk cId="1763115937" sldId="262"/>
        </pc:sldMkLst>
      </pc:sldChg>
      <pc:sldChg chg="ord">
        <pc:chgData name="Giannιs Manouras" userId="6fa22f94f17ae00f" providerId="LiveId" clId="{C08D0B94-C97F-418F-BC64-0EF0CFA3D944}" dt="2024-12-04T12:51:34.922" v="126"/>
        <pc:sldMkLst>
          <pc:docMk/>
          <pc:sldMk cId="3520994891" sldId="263"/>
        </pc:sldMkLst>
      </pc:sldChg>
      <pc:sldChg chg="addSp delSp add mod ord">
        <pc:chgData name="Giannιs Manouras" userId="6fa22f94f17ae00f" providerId="LiveId" clId="{C08D0B94-C97F-418F-BC64-0EF0CFA3D944}" dt="2024-12-04T19:12:53.672" v="163" actId="22"/>
        <pc:sldMkLst>
          <pc:docMk/>
          <pc:sldMk cId="2612136306" sldId="266"/>
        </pc:sldMkLst>
        <pc:picChg chg="add del">
          <ac:chgData name="Giannιs Manouras" userId="6fa22f94f17ae00f" providerId="LiveId" clId="{C08D0B94-C97F-418F-BC64-0EF0CFA3D944}" dt="2024-12-04T19:12:53.672" v="163" actId="22"/>
          <ac:picMkLst>
            <pc:docMk/>
            <pc:sldMk cId="2612136306" sldId="266"/>
            <ac:picMk id="3" creationId="{E47EBD28-5208-F7E6-4AE3-9A3D92035B2F}"/>
          </ac:picMkLst>
        </pc:picChg>
      </pc:sldChg>
      <pc:sldChg chg="add">
        <pc:chgData name="Giannιs Manouras" userId="6fa22f94f17ae00f" providerId="LiveId" clId="{C08D0B94-C97F-418F-BC64-0EF0CFA3D944}" dt="2024-12-04T19:16:53.094" v="173"/>
        <pc:sldMkLst>
          <pc:docMk/>
          <pc:sldMk cId="188466896" sldId="269"/>
        </pc:sldMkLst>
      </pc:sldChg>
      <pc:sldChg chg="modSp add del mod modTransition">
        <pc:chgData name="Giannιs Manouras" userId="6fa22f94f17ae00f" providerId="LiveId" clId="{C08D0B94-C97F-418F-BC64-0EF0CFA3D944}" dt="2024-12-04T19:16:32.389" v="171" actId="2696"/>
        <pc:sldMkLst>
          <pc:docMk/>
          <pc:sldMk cId="3829394133" sldId="269"/>
        </pc:sldMkLst>
      </pc:sldChg>
      <pc:sldChg chg="add">
        <pc:chgData name="Giannιs Manouras" userId="6fa22f94f17ae00f" providerId="LiveId" clId="{C08D0B94-C97F-418F-BC64-0EF0CFA3D944}" dt="2024-04-16T19:27:27.085" v="29"/>
        <pc:sldMkLst>
          <pc:docMk/>
          <pc:sldMk cId="3554719740" sldId="270"/>
        </pc:sldMkLst>
      </pc:sldChg>
      <pc:sldChg chg="del ord">
        <pc:chgData name="Giannιs Manouras" userId="6fa22f94f17ae00f" providerId="LiveId" clId="{C08D0B94-C97F-418F-BC64-0EF0CFA3D944}" dt="2024-12-04T12:53:21.026" v="136"/>
        <pc:sldMkLst>
          <pc:docMk/>
          <pc:sldMk cId="3925103750" sldId="271"/>
        </pc:sldMkLst>
      </pc:sldChg>
      <pc:sldChg chg="ord">
        <pc:chgData name="Giannιs Manouras" userId="6fa22f94f17ae00f" providerId="LiveId" clId="{C08D0B94-C97F-418F-BC64-0EF0CFA3D944}" dt="2024-12-04T19:23:26.248" v="176"/>
        <pc:sldMkLst>
          <pc:docMk/>
          <pc:sldMk cId="3563077286" sldId="272"/>
        </pc:sldMkLst>
      </pc:sldChg>
      <pc:sldChg chg="del ord">
        <pc:chgData name="Giannιs Manouras" userId="6fa22f94f17ae00f" providerId="LiveId" clId="{C08D0B94-C97F-418F-BC64-0EF0CFA3D944}" dt="2024-12-04T21:19:46.800" v="195" actId="2696"/>
        <pc:sldMkLst>
          <pc:docMk/>
          <pc:sldMk cId="136295838" sldId="273"/>
        </pc:sldMkLst>
      </pc:sldChg>
      <pc:sldChg chg="ord">
        <pc:chgData name="Giannιs Manouras" userId="6fa22f94f17ae00f" providerId="LiveId" clId="{C08D0B94-C97F-418F-BC64-0EF0CFA3D944}" dt="2024-12-04T19:26:10.348" v="180"/>
        <pc:sldMkLst>
          <pc:docMk/>
          <pc:sldMk cId="4226659470" sldId="274"/>
        </pc:sldMkLst>
      </pc:sldChg>
      <pc:sldChg chg="ord">
        <pc:chgData name="Giannιs Manouras" userId="6fa22f94f17ae00f" providerId="LiveId" clId="{C08D0B94-C97F-418F-BC64-0EF0CFA3D944}" dt="2024-12-04T19:32:17.633" v="184"/>
        <pc:sldMkLst>
          <pc:docMk/>
          <pc:sldMk cId="2608101142" sldId="275"/>
        </pc:sldMkLst>
      </pc:sldChg>
      <pc:sldChg chg="ord">
        <pc:chgData name="Giannιs Manouras" userId="6fa22f94f17ae00f" providerId="LiveId" clId="{C08D0B94-C97F-418F-BC64-0EF0CFA3D944}" dt="2024-12-04T19:25:04.753" v="178"/>
        <pc:sldMkLst>
          <pc:docMk/>
          <pc:sldMk cId="1195057263" sldId="276"/>
        </pc:sldMkLst>
      </pc:sldChg>
      <pc:sldChg chg="ord">
        <pc:chgData name="Giannιs Manouras" userId="6fa22f94f17ae00f" providerId="LiveId" clId="{C08D0B94-C97F-418F-BC64-0EF0CFA3D944}" dt="2024-12-04T12:53:47.018" v="138"/>
        <pc:sldMkLst>
          <pc:docMk/>
          <pc:sldMk cId="143392401" sldId="279"/>
        </pc:sldMkLst>
      </pc:sldChg>
      <pc:sldChg chg="add del">
        <pc:chgData name="Giannιs Manouras" userId="6fa22f94f17ae00f" providerId="LiveId" clId="{C08D0B94-C97F-418F-BC64-0EF0CFA3D944}" dt="2024-12-05T14:20:44" v="197" actId="2696"/>
        <pc:sldMkLst>
          <pc:docMk/>
          <pc:sldMk cId="3108597473" sldId="280"/>
        </pc:sldMkLst>
      </pc:sldChg>
      <pc:sldChg chg="modSp add del mod">
        <pc:chgData name="Giannιs Manouras" userId="6fa22f94f17ae00f" providerId="LiveId" clId="{C08D0B94-C97F-418F-BC64-0EF0CFA3D944}" dt="2024-12-04T18:32:32.832" v="141" actId="2696"/>
        <pc:sldMkLst>
          <pc:docMk/>
          <pc:sldMk cId="1076733345" sldId="281"/>
        </pc:sldMkLst>
      </pc:sldChg>
      <pc:sldChg chg="add ord">
        <pc:chgData name="Giannιs Manouras" userId="6fa22f94f17ae00f" providerId="LiveId" clId="{C08D0B94-C97F-418F-BC64-0EF0CFA3D944}" dt="2024-12-04T19:36:45.672" v="190"/>
        <pc:sldMkLst>
          <pc:docMk/>
          <pc:sldMk cId="1581225605" sldId="282"/>
        </pc:sldMkLst>
      </pc:sldChg>
      <pc:sldChg chg="ord">
        <pc:chgData name="Giannιs Manouras" userId="6fa22f94f17ae00f" providerId="LiveId" clId="{C08D0B94-C97F-418F-BC64-0EF0CFA3D944}" dt="2024-12-04T19:36:39.539" v="188"/>
        <pc:sldMkLst>
          <pc:docMk/>
          <pc:sldMk cId="2388882729" sldId="283"/>
        </pc:sldMkLst>
      </pc:sldChg>
      <pc:sldChg chg="add del">
        <pc:chgData name="Giannιs Manouras" userId="6fa22f94f17ae00f" providerId="LiveId" clId="{C08D0B94-C97F-418F-BC64-0EF0CFA3D944}" dt="2024-12-04T18:33:12.185" v="143" actId="2696"/>
        <pc:sldMkLst>
          <pc:docMk/>
          <pc:sldMk cId="1350959035" sldId="285"/>
        </pc:sldMkLst>
      </pc:sldChg>
      <pc:sldChg chg="del">
        <pc:chgData name="Giannιs Manouras" userId="6fa22f94f17ae00f" providerId="LiveId" clId="{C08D0B94-C97F-418F-BC64-0EF0CFA3D944}" dt="2024-12-04T18:33:18.151" v="144" actId="2696"/>
        <pc:sldMkLst>
          <pc:docMk/>
          <pc:sldMk cId="1139378233" sldId="286"/>
        </pc:sldMkLst>
      </pc:sldChg>
      <pc:sldChg chg="del">
        <pc:chgData name="Giannιs Manouras" userId="6fa22f94f17ae00f" providerId="LiveId" clId="{C08D0B94-C97F-418F-BC64-0EF0CFA3D944}" dt="2024-12-04T18:33:24.127" v="145" actId="2696"/>
        <pc:sldMkLst>
          <pc:docMk/>
          <pc:sldMk cId="163934766" sldId="287"/>
        </pc:sldMkLst>
      </pc:sldChg>
      <pc:sldChg chg="del">
        <pc:chgData name="Giannιs Manouras" userId="6fa22f94f17ae00f" providerId="LiveId" clId="{C08D0B94-C97F-418F-BC64-0EF0CFA3D944}" dt="2024-12-04T18:33:49.836" v="146" actId="2696"/>
        <pc:sldMkLst>
          <pc:docMk/>
          <pc:sldMk cId="4108563840" sldId="289"/>
        </pc:sldMkLst>
      </pc:sldChg>
      <pc:sldChg chg="del">
        <pc:chgData name="Giannιs Manouras" userId="6fa22f94f17ae00f" providerId="LiveId" clId="{C08D0B94-C97F-418F-BC64-0EF0CFA3D944}" dt="2024-12-05T14:21:15.964" v="198" actId="2696"/>
        <pc:sldMkLst>
          <pc:docMk/>
          <pc:sldMk cId="2251924356" sldId="291"/>
        </pc:sldMkLst>
      </pc:sldChg>
      <pc:sldChg chg="del">
        <pc:chgData name="Giannιs Manouras" userId="6fa22f94f17ae00f" providerId="LiveId" clId="{C08D0B94-C97F-418F-BC64-0EF0CFA3D944}" dt="2024-12-05T14:21:23.892" v="199" actId="2696"/>
        <pc:sldMkLst>
          <pc:docMk/>
          <pc:sldMk cId="371928442" sldId="293"/>
        </pc:sldMkLst>
      </pc:sldChg>
      <pc:sldChg chg="del">
        <pc:chgData name="Giannιs Manouras" userId="6fa22f94f17ae00f" providerId="LiveId" clId="{C08D0B94-C97F-418F-BC64-0EF0CFA3D944}" dt="2024-12-04T18:42:28.857" v="153" actId="2696"/>
        <pc:sldMkLst>
          <pc:docMk/>
          <pc:sldMk cId="3691701782" sldId="320"/>
        </pc:sldMkLst>
      </pc:sldChg>
      <pc:sldChg chg="modSp del mod">
        <pc:chgData name="Giannιs Manouras" userId="6fa22f94f17ae00f" providerId="LiveId" clId="{C08D0B94-C97F-418F-BC64-0EF0CFA3D944}" dt="2024-04-17T15:21:25.784" v="41" actId="47"/>
        <pc:sldMkLst>
          <pc:docMk/>
          <pc:sldMk cId="2521232432" sldId="321"/>
        </pc:sldMkLst>
      </pc:sldChg>
      <pc:sldChg chg="del">
        <pc:chgData name="Giannιs Manouras" userId="6fa22f94f17ae00f" providerId="LiveId" clId="{C08D0B94-C97F-418F-BC64-0EF0CFA3D944}" dt="2024-10-19T05:42:53.425" v="44" actId="2696"/>
        <pc:sldMkLst>
          <pc:docMk/>
          <pc:sldMk cId="2139308250" sldId="326"/>
        </pc:sldMkLst>
      </pc:sldChg>
      <pc:sldChg chg="modSp mod">
        <pc:chgData name="Giannιs Manouras" userId="6fa22f94f17ae00f" providerId="LiveId" clId="{C08D0B94-C97F-418F-BC64-0EF0CFA3D944}" dt="2024-10-19T05:39:09.685" v="42" actId="20577"/>
        <pc:sldMkLst>
          <pc:docMk/>
          <pc:sldMk cId="1520199750" sldId="334"/>
        </pc:sldMkLst>
        <pc:spChg chg="mod">
          <ac:chgData name="Giannιs Manouras" userId="6fa22f94f17ae00f" providerId="LiveId" clId="{C08D0B94-C97F-418F-BC64-0EF0CFA3D944}" dt="2024-10-19T05:39:09.685" v="42" actId="20577"/>
          <ac:spMkLst>
            <pc:docMk/>
            <pc:sldMk cId="1520199750" sldId="334"/>
            <ac:spMk id="3" creationId="{00000000-0000-0000-0000-000000000000}"/>
          </ac:spMkLst>
        </pc:spChg>
      </pc:sldChg>
      <pc:sldChg chg="del">
        <pc:chgData name="Giannιs Manouras" userId="6fa22f94f17ae00f" providerId="LiveId" clId="{C08D0B94-C97F-418F-BC64-0EF0CFA3D944}" dt="2024-12-04T18:41:51.883" v="151" actId="2696"/>
        <pc:sldMkLst>
          <pc:docMk/>
          <pc:sldMk cId="2028776003" sldId="335"/>
        </pc:sldMkLst>
      </pc:sldChg>
      <pc:sldChg chg="del">
        <pc:chgData name="Giannιs Manouras" userId="6fa22f94f17ae00f" providerId="LiveId" clId="{C08D0B94-C97F-418F-BC64-0EF0CFA3D944}" dt="2024-10-19T05:46:22.901" v="45" actId="2696"/>
        <pc:sldMkLst>
          <pc:docMk/>
          <pc:sldMk cId="4198610784" sldId="339"/>
        </pc:sldMkLst>
      </pc:sldChg>
      <pc:sldChg chg="del">
        <pc:chgData name="Giannιs Manouras" userId="6fa22f94f17ae00f" providerId="LiveId" clId="{C08D0B94-C97F-418F-BC64-0EF0CFA3D944}" dt="2024-10-19T05:46:26.897" v="46" actId="2696"/>
        <pc:sldMkLst>
          <pc:docMk/>
          <pc:sldMk cId="1026266109" sldId="341"/>
        </pc:sldMkLst>
      </pc:sldChg>
      <pc:sldChg chg="modSp del mod">
        <pc:chgData name="Giannιs Manouras" userId="6fa22f94f17ae00f" providerId="LiveId" clId="{C08D0B94-C97F-418F-BC64-0EF0CFA3D944}" dt="2024-10-19T05:46:39.879" v="47" actId="2696"/>
        <pc:sldMkLst>
          <pc:docMk/>
          <pc:sldMk cId="2436706385" sldId="343"/>
        </pc:sldMkLst>
      </pc:sldChg>
      <pc:sldChg chg="del">
        <pc:chgData name="Giannιs Manouras" userId="6fa22f94f17ae00f" providerId="LiveId" clId="{C08D0B94-C97F-418F-BC64-0EF0CFA3D944}" dt="2024-12-04T18:43:08.852" v="155" actId="2696"/>
        <pc:sldMkLst>
          <pc:docMk/>
          <pc:sldMk cId="2983717821" sldId="352"/>
        </pc:sldMkLst>
      </pc:sldChg>
      <pc:sldChg chg="del">
        <pc:chgData name="Giannιs Manouras" userId="6fa22f94f17ae00f" providerId="LiveId" clId="{C08D0B94-C97F-418F-BC64-0EF0CFA3D944}" dt="2024-12-04T18:42:50.878" v="154" actId="2696"/>
        <pc:sldMkLst>
          <pc:docMk/>
          <pc:sldMk cId="151907268" sldId="400"/>
        </pc:sldMkLst>
      </pc:sldChg>
      <pc:sldChg chg="ord">
        <pc:chgData name="Giannιs Manouras" userId="6fa22f94f17ae00f" providerId="LiveId" clId="{C08D0B94-C97F-418F-BC64-0EF0CFA3D944}" dt="2024-12-04T19:30:47.941" v="182"/>
        <pc:sldMkLst>
          <pc:docMk/>
          <pc:sldMk cId="1450038564" sldId="471"/>
        </pc:sldMkLst>
      </pc:sldChg>
      <pc:sldChg chg="del">
        <pc:chgData name="Giannιs Manouras" userId="6fa22f94f17ae00f" providerId="LiveId" clId="{C08D0B94-C97F-418F-BC64-0EF0CFA3D944}" dt="2024-12-04T18:43:16.926" v="156" actId="2696"/>
        <pc:sldMkLst>
          <pc:docMk/>
          <pc:sldMk cId="1320435610" sldId="472"/>
        </pc:sldMkLst>
      </pc:sldChg>
      <pc:sldChg chg="modSp del mod">
        <pc:chgData name="Giannιs Manouras" userId="6fa22f94f17ae00f" providerId="LiveId" clId="{C08D0B94-C97F-418F-BC64-0EF0CFA3D944}" dt="2024-12-04T18:41:20.485" v="150" actId="2696"/>
        <pc:sldMkLst>
          <pc:docMk/>
          <pc:sldMk cId="15197328" sldId="512"/>
        </pc:sldMkLst>
      </pc:sldChg>
      <pc:sldChg chg="del">
        <pc:chgData name="Giannιs Manouras" userId="6fa22f94f17ae00f" providerId="LiveId" clId="{C08D0B94-C97F-418F-BC64-0EF0CFA3D944}" dt="2024-12-04T18:34:45.566" v="148" actId="2696"/>
        <pc:sldMkLst>
          <pc:docMk/>
          <pc:sldMk cId="4072969899" sldId="538"/>
        </pc:sldMkLst>
      </pc:sldChg>
      <pc:sldChg chg="del">
        <pc:chgData name="Giannιs Manouras" userId="6fa22f94f17ae00f" providerId="LiveId" clId="{C08D0B94-C97F-418F-BC64-0EF0CFA3D944}" dt="2024-12-04T19:37:56.455" v="192" actId="2696"/>
        <pc:sldMkLst>
          <pc:docMk/>
          <pc:sldMk cId="146302392" sldId="540"/>
        </pc:sldMkLst>
      </pc:sldChg>
      <pc:sldChg chg="del">
        <pc:chgData name="Giannιs Manouras" userId="6fa22f94f17ae00f" providerId="LiveId" clId="{C08D0B94-C97F-418F-BC64-0EF0CFA3D944}" dt="2024-12-04T19:37:43.903" v="191" actId="2696"/>
        <pc:sldMkLst>
          <pc:docMk/>
          <pc:sldMk cId="80388538" sldId="542"/>
        </pc:sldMkLst>
      </pc:sldChg>
      <pc:sldChg chg="del">
        <pc:chgData name="Giannιs Manouras" userId="6fa22f94f17ae00f" providerId="LiveId" clId="{C08D0B94-C97F-418F-BC64-0EF0CFA3D944}" dt="2024-12-04T18:34:34.374" v="147" actId="2696"/>
        <pc:sldMkLst>
          <pc:docMk/>
          <pc:sldMk cId="3019644006" sldId="558"/>
        </pc:sldMkLst>
      </pc:sldChg>
      <pc:sldChg chg="del">
        <pc:chgData name="Giannιs Manouras" userId="6fa22f94f17ae00f" providerId="LiveId" clId="{C08D0B94-C97F-418F-BC64-0EF0CFA3D944}" dt="2024-12-04T19:37:59.599" v="193" actId="2696"/>
        <pc:sldMkLst>
          <pc:docMk/>
          <pc:sldMk cId="2804567343" sldId="560"/>
        </pc:sldMkLst>
      </pc:sldChg>
      <pc:sldChg chg="add del">
        <pc:chgData name="Giannιs Manouras" userId="6fa22f94f17ae00f" providerId="LiveId" clId="{C08D0B94-C97F-418F-BC64-0EF0CFA3D944}" dt="2024-12-04T18:32:42.997" v="142" actId="2696"/>
        <pc:sldMkLst>
          <pc:docMk/>
          <pc:sldMk cId="2548310193" sldId="562"/>
        </pc:sldMkLst>
      </pc:sldChg>
      <pc:sldChg chg="del">
        <pc:chgData name="Giannιs Manouras" userId="6fa22f94f17ae00f" providerId="LiveId" clId="{C08D0B94-C97F-418F-BC64-0EF0CFA3D944}" dt="2024-10-19T05:41:42.251" v="43" actId="2696"/>
        <pc:sldMkLst>
          <pc:docMk/>
          <pc:sldMk cId="1744013417" sldId="594"/>
        </pc:sldMkLst>
      </pc:sldChg>
      <pc:sldChg chg="del">
        <pc:chgData name="Giannιs Manouras" userId="6fa22f94f17ae00f" providerId="LiveId" clId="{C08D0B94-C97F-418F-BC64-0EF0CFA3D944}" dt="2024-12-04T18:40:46.344" v="149" actId="2696"/>
        <pc:sldMkLst>
          <pc:docMk/>
          <pc:sldMk cId="1963879110" sldId="615"/>
        </pc:sldMkLst>
      </pc:sldChg>
      <pc:sldChg chg="del">
        <pc:chgData name="Giannιs Manouras" userId="6fa22f94f17ae00f" providerId="LiveId" clId="{C08D0B94-C97F-418F-BC64-0EF0CFA3D944}" dt="2024-12-04T21:19:41.968" v="194" actId="2696"/>
        <pc:sldMkLst>
          <pc:docMk/>
          <pc:sldMk cId="4109250767" sldId="616"/>
        </pc:sldMkLst>
      </pc:sldChg>
      <pc:sldChg chg="del">
        <pc:chgData name="Giannιs Manouras" userId="6fa22f94f17ae00f" providerId="LiveId" clId="{C08D0B94-C97F-418F-BC64-0EF0CFA3D944}" dt="2024-12-04T18:42:11.259" v="152" actId="2696"/>
        <pc:sldMkLst>
          <pc:docMk/>
          <pc:sldMk cId="0" sldId="617"/>
        </pc:sldMkLst>
      </pc:sldChg>
      <pc:sldChg chg="addSp new del">
        <pc:chgData name="Giannιs Manouras" userId="6fa22f94f17ae00f" providerId="LiveId" clId="{C08D0B94-C97F-418F-BC64-0EF0CFA3D944}" dt="2024-12-03T09:49:13.974" v="51" actId="2696"/>
        <pc:sldMkLst>
          <pc:docMk/>
          <pc:sldMk cId="574163269" sldId="618"/>
        </pc:sldMkLst>
      </pc:sldChg>
      <pc:sldChg chg="addSp modSp new mod ord">
        <pc:chgData name="Giannιs Manouras" userId="6fa22f94f17ae00f" providerId="LiveId" clId="{C08D0B94-C97F-418F-BC64-0EF0CFA3D944}" dt="2024-12-04T12:53:05.410" v="132"/>
        <pc:sldMkLst>
          <pc:docMk/>
          <pc:sldMk cId="2622827330" sldId="618"/>
        </pc:sldMkLst>
        <pc:picChg chg="add mod">
          <ac:chgData name="Giannιs Manouras" userId="6fa22f94f17ae00f" providerId="LiveId" clId="{C08D0B94-C97F-418F-BC64-0EF0CFA3D944}" dt="2024-12-04T08:16:09.654" v="55" actId="931"/>
          <ac:picMkLst>
            <pc:docMk/>
            <pc:sldMk cId="2622827330" sldId="618"/>
            <ac:picMk id="3" creationId="{1919B334-1ABB-AFDC-7246-1C7756CDD41F}"/>
          </ac:picMkLst>
        </pc:picChg>
        <pc:picChg chg="add mod">
          <ac:chgData name="Giannιs Manouras" userId="6fa22f94f17ae00f" providerId="LiveId" clId="{C08D0B94-C97F-418F-BC64-0EF0CFA3D944}" dt="2024-12-04T12:49:04.924" v="109" actId="1076"/>
          <ac:picMkLst>
            <pc:docMk/>
            <pc:sldMk cId="2622827330" sldId="618"/>
            <ac:picMk id="5" creationId="{07F31D6B-EF59-16BD-2C69-5CA22058691A}"/>
          </ac:picMkLst>
        </pc:picChg>
      </pc:sldChg>
      <pc:sldChg chg="addSp modSp new mod">
        <pc:chgData name="Giannιs Manouras" userId="6fa22f94f17ae00f" providerId="LiveId" clId="{C08D0B94-C97F-418F-BC64-0EF0CFA3D944}" dt="2024-12-04T09:12:31.421" v="71" actId="14100"/>
        <pc:sldMkLst>
          <pc:docMk/>
          <pc:sldMk cId="1223821467" sldId="619"/>
        </pc:sldMkLst>
        <pc:picChg chg="add mod">
          <ac:chgData name="Giannιs Manouras" userId="6fa22f94f17ae00f" providerId="LiveId" clId="{C08D0B94-C97F-418F-BC64-0EF0CFA3D944}" dt="2024-12-04T09:12:31.421" v="71" actId="14100"/>
          <ac:picMkLst>
            <pc:docMk/>
            <pc:sldMk cId="1223821467" sldId="619"/>
            <ac:picMk id="3" creationId="{90E86C8D-6284-9D33-A5CC-1A0844C13E7A}"/>
          </ac:picMkLst>
        </pc:picChg>
      </pc:sldChg>
      <pc:sldChg chg="add del">
        <pc:chgData name="Giannιs Manouras" userId="6fa22f94f17ae00f" providerId="LiveId" clId="{C08D0B94-C97F-418F-BC64-0EF0CFA3D944}" dt="2024-12-03T09:49:30.279" v="52" actId="2696"/>
        <pc:sldMkLst>
          <pc:docMk/>
          <pc:sldMk cId="1325679814" sldId="619"/>
        </pc:sldMkLst>
      </pc:sldChg>
      <pc:sldChg chg="addSp modSp new mod ord">
        <pc:chgData name="Giannιs Manouras" userId="6fa22f94f17ae00f" providerId="LiveId" clId="{C08D0B94-C97F-418F-BC64-0EF0CFA3D944}" dt="2024-12-04T12:49:20.239" v="111"/>
        <pc:sldMkLst>
          <pc:docMk/>
          <pc:sldMk cId="2081870940" sldId="620"/>
        </pc:sldMkLst>
        <pc:picChg chg="add mod">
          <ac:chgData name="Giannιs Manouras" userId="6fa22f94f17ae00f" providerId="LiveId" clId="{C08D0B94-C97F-418F-BC64-0EF0CFA3D944}" dt="2024-12-04T12:46:11.156" v="75" actId="1076"/>
          <ac:picMkLst>
            <pc:docMk/>
            <pc:sldMk cId="2081870940" sldId="620"/>
            <ac:picMk id="3" creationId="{B0B237DC-A3D7-773F-D2E8-A62D07DF11FC}"/>
          </ac:picMkLst>
        </pc:picChg>
      </pc:sldChg>
      <pc:sldChg chg="addSp delSp modSp new del mod">
        <pc:chgData name="Giannιs Manouras" userId="6fa22f94f17ae00f" providerId="LiveId" clId="{C08D0B94-C97F-418F-BC64-0EF0CFA3D944}" dt="2024-12-05T14:17:00.323" v="196" actId="2696"/>
        <pc:sldMkLst>
          <pc:docMk/>
          <pc:sldMk cId="4016065396" sldId="621"/>
        </pc:sldMkLst>
        <pc:picChg chg="add mod">
          <ac:chgData name="Giannιs Manouras" userId="6fa22f94f17ae00f" providerId="LiveId" clId="{C08D0B94-C97F-418F-BC64-0EF0CFA3D944}" dt="2024-12-04T12:46:44.967" v="85" actId="1076"/>
          <ac:picMkLst>
            <pc:docMk/>
            <pc:sldMk cId="4016065396" sldId="621"/>
            <ac:picMk id="3" creationId="{5B872105-D837-0E41-2986-FF29A3B5FBEB}"/>
          </ac:picMkLst>
        </pc:picChg>
        <pc:picChg chg="add del mod">
          <ac:chgData name="Giannιs Manouras" userId="6fa22f94f17ae00f" providerId="LiveId" clId="{C08D0B94-C97F-418F-BC64-0EF0CFA3D944}" dt="2024-12-04T12:46:42.245" v="84" actId="478"/>
          <ac:picMkLst>
            <pc:docMk/>
            <pc:sldMk cId="4016065396" sldId="621"/>
            <ac:picMk id="5" creationId="{D5E79D00-48DB-7DDF-CC59-75AB58660A5A}"/>
          </ac:picMkLst>
        </pc:picChg>
      </pc:sldChg>
      <pc:sldChg chg="addSp modSp new mod">
        <pc:chgData name="Giannιs Manouras" userId="6fa22f94f17ae00f" providerId="LiveId" clId="{C08D0B94-C97F-418F-BC64-0EF0CFA3D944}" dt="2024-12-04T12:47:25.374" v="95" actId="1076"/>
        <pc:sldMkLst>
          <pc:docMk/>
          <pc:sldMk cId="1187786804" sldId="622"/>
        </pc:sldMkLst>
        <pc:picChg chg="add mod">
          <ac:chgData name="Giannιs Manouras" userId="6fa22f94f17ae00f" providerId="LiveId" clId="{C08D0B94-C97F-418F-BC64-0EF0CFA3D944}" dt="2024-12-04T12:46:59.010" v="90" actId="1076"/>
          <ac:picMkLst>
            <pc:docMk/>
            <pc:sldMk cId="1187786804" sldId="622"/>
            <ac:picMk id="3" creationId="{B87C7615-50DC-601E-8667-288E2212572F}"/>
          </ac:picMkLst>
        </pc:picChg>
        <pc:picChg chg="add mod">
          <ac:chgData name="Giannιs Manouras" userId="6fa22f94f17ae00f" providerId="LiveId" clId="{C08D0B94-C97F-418F-BC64-0EF0CFA3D944}" dt="2024-12-04T12:47:25.374" v="95" actId="1076"/>
          <ac:picMkLst>
            <pc:docMk/>
            <pc:sldMk cId="1187786804" sldId="622"/>
            <ac:picMk id="5" creationId="{7FE1AD42-774E-4836-47FA-8BD58D61B09B}"/>
          </ac:picMkLst>
        </pc:picChg>
      </pc:sldChg>
      <pc:sldChg chg="addSp modSp new mod ord">
        <pc:chgData name="Giannιs Manouras" userId="6fa22f94f17ae00f" providerId="LiveId" clId="{C08D0B94-C97F-418F-BC64-0EF0CFA3D944}" dt="2024-12-04T19:33:12.597" v="186"/>
        <pc:sldMkLst>
          <pc:docMk/>
          <pc:sldMk cId="2224284427" sldId="623"/>
        </pc:sldMkLst>
        <pc:picChg chg="add mod modCrop">
          <ac:chgData name="Giannιs Manouras" userId="6fa22f94f17ae00f" providerId="LiveId" clId="{C08D0B94-C97F-418F-BC64-0EF0CFA3D944}" dt="2024-12-04T12:48:04.636" v="102" actId="1076"/>
          <ac:picMkLst>
            <pc:docMk/>
            <pc:sldMk cId="2224284427" sldId="623"/>
            <ac:picMk id="3" creationId="{EF40516B-80DA-6393-305A-9227A4493FEF}"/>
          </ac:picMkLst>
        </pc:picChg>
      </pc:sldChg>
      <pc:sldChg chg="addSp modSp new">
        <pc:chgData name="Giannιs Manouras" userId="6fa22f94f17ae00f" providerId="LiveId" clId="{C08D0B94-C97F-418F-BC64-0EF0CFA3D944}" dt="2024-12-04T12:48:27.989" v="104"/>
        <pc:sldMkLst>
          <pc:docMk/>
          <pc:sldMk cId="3595911415" sldId="624"/>
        </pc:sldMkLst>
        <pc:picChg chg="add mod">
          <ac:chgData name="Giannιs Manouras" userId="6fa22f94f17ae00f" providerId="LiveId" clId="{C08D0B94-C97F-418F-BC64-0EF0CFA3D944}" dt="2024-12-04T12:48:27.989" v="104"/>
          <ac:picMkLst>
            <pc:docMk/>
            <pc:sldMk cId="3595911415" sldId="624"/>
            <ac:picMk id="3" creationId="{7FD24574-3DCD-04CB-0973-87310CC20DA7}"/>
          </ac:picMkLst>
        </pc:picChg>
      </pc:sldChg>
      <pc:sldChg chg="new del">
        <pc:chgData name="Giannιs Manouras" userId="6fa22f94f17ae00f" providerId="LiveId" clId="{C08D0B94-C97F-418F-BC64-0EF0CFA3D944}" dt="2024-12-04T19:17:03.417" v="174" actId="2696"/>
        <pc:sldMkLst>
          <pc:docMk/>
          <pc:sldMk cId="172276337" sldId="625"/>
        </pc:sldMkLst>
      </pc:sldChg>
      <pc:sldChg chg="addSp delSp new del mod">
        <pc:chgData name="Giannιs Manouras" userId="6fa22f94f17ae00f" providerId="LiveId" clId="{C08D0B94-C97F-418F-BC64-0EF0CFA3D944}" dt="2024-12-04T19:16:23.167" v="169" actId="680"/>
        <pc:sldMkLst>
          <pc:docMk/>
          <pc:sldMk cId="824543578" sldId="625"/>
        </pc:sldMkLst>
        <pc:picChg chg="add del">
          <ac:chgData name="Giannιs Manouras" userId="6fa22f94f17ae00f" providerId="LiveId" clId="{C08D0B94-C97F-418F-BC64-0EF0CFA3D944}" dt="2024-12-04T19:14:14.050" v="166" actId="22"/>
          <ac:picMkLst>
            <pc:docMk/>
            <pc:sldMk cId="824543578" sldId="625"/>
            <ac:picMk id="3" creationId="{2B3A3950-19C1-3E10-951B-3082704D9F91}"/>
          </ac:picMkLst>
        </pc:picChg>
        <pc:picChg chg="add del">
          <ac:chgData name="Giannιs Manouras" userId="6fa22f94f17ae00f" providerId="LiveId" clId="{C08D0B94-C97F-418F-BC64-0EF0CFA3D944}" dt="2024-12-04T19:14:21.054" v="168" actId="22"/>
          <ac:picMkLst>
            <pc:docMk/>
            <pc:sldMk cId="824543578" sldId="625"/>
            <ac:picMk id="5" creationId="{4E1B754D-1E8F-7C7B-8A45-2E15A4882C68}"/>
          </ac:picMkLst>
        </pc:picChg>
      </pc:sldChg>
      <pc:sldChg chg="new del">
        <pc:chgData name="Giannιs Manouras" userId="6fa22f94f17ae00f" providerId="LiveId" clId="{C08D0B94-C97F-418F-BC64-0EF0CFA3D944}" dt="2024-12-04T19:08:42.579" v="158" actId="2696"/>
        <pc:sldMkLst>
          <pc:docMk/>
          <pc:sldMk cId="1840485788" sldId="625"/>
        </pc:sldMkLst>
      </pc:sldChg>
      <pc:sldChg chg="add del">
        <pc:chgData name="Giannιs Manouras" userId="6fa22f94f17ae00f" providerId="LiveId" clId="{C08D0B94-C97F-418F-BC64-0EF0CFA3D944}" dt="2024-12-04T19:12:25.609" v="160" actId="2696"/>
        <pc:sldMkLst>
          <pc:docMk/>
          <pc:sldMk cId="3578706474" sldId="625"/>
        </pc:sldMkLst>
      </pc:sldChg>
      <pc:sldMasterChg chg="delSldLayout">
        <pc:chgData name="Giannιs Manouras" userId="6fa22f94f17ae00f" providerId="LiveId" clId="{C08D0B94-C97F-418F-BC64-0EF0CFA3D944}" dt="2024-12-04T18:43:08.852" v="155" actId="2696"/>
        <pc:sldMasterMkLst>
          <pc:docMk/>
          <pc:sldMasterMk cId="3675948715" sldId="2147483648"/>
        </pc:sldMasterMkLst>
        <pc:sldLayoutChg chg="del">
          <pc:chgData name="Giannιs Manouras" userId="6fa22f94f17ae00f" providerId="LiveId" clId="{C08D0B94-C97F-418F-BC64-0EF0CFA3D944}" dt="2024-12-04T18:43:08.852" v="155" actId="2696"/>
          <pc:sldLayoutMkLst>
            <pc:docMk/>
            <pc:sldMasterMk cId="3675948715" sldId="2147483648"/>
            <pc:sldLayoutMk cId="4010466274" sldId="2147483661"/>
          </pc:sldLayoutMkLst>
        </pc:sldLayoutChg>
      </pc:sldMasterChg>
      <pc:sldMasterChg chg="del delSldLayout">
        <pc:chgData name="Giannιs Manouras" userId="6fa22f94f17ae00f" providerId="LiveId" clId="{C08D0B94-C97F-418F-BC64-0EF0CFA3D944}" dt="2024-12-04T18:43:16.926" v="156" actId="2696"/>
        <pc:sldMasterMkLst>
          <pc:docMk/>
          <pc:sldMasterMk cId="608261399" sldId="2147483662"/>
        </pc:sldMasterMkLst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1134284753" sldId="2147483663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2587401795" sldId="2147483664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2184652795" sldId="2147483665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2462551862" sldId="2147483666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3960280506" sldId="2147483667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1173832771" sldId="2147483668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2108562044" sldId="2147483669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274368563" sldId="2147483670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3152458384" sldId="2147483671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1961784997" sldId="2147483672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2690060558" sldId="2147483673"/>
          </pc:sldLayoutMkLst>
        </pc:sldLayoutChg>
        <pc:sldLayoutChg chg="del">
          <pc:chgData name="Giannιs Manouras" userId="6fa22f94f17ae00f" providerId="LiveId" clId="{C08D0B94-C97F-418F-BC64-0EF0CFA3D944}" dt="2024-12-04T18:43:16.926" v="156" actId="2696"/>
          <pc:sldLayoutMkLst>
            <pc:docMk/>
            <pc:sldMasterMk cId="608261399" sldId="2147483662"/>
            <pc:sldLayoutMk cId="3619707629" sldId="2147483674"/>
          </pc:sldLayoutMkLst>
        </pc:sldLayoutChg>
      </pc:sldMasterChg>
      <pc:sldMasterChg chg="del delSldLayout">
        <pc:chgData name="Giannιs Manouras" userId="6fa22f94f17ae00f" providerId="LiveId" clId="{C08D0B94-C97F-418F-BC64-0EF0CFA3D944}" dt="2024-12-03T09:49:30.279" v="52" actId="2696"/>
        <pc:sldMasterMkLst>
          <pc:docMk/>
          <pc:sldMasterMk cId="1456466308" sldId="2147483662"/>
        </pc:sldMasterMkLst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1284321743" sldId="2147483663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307756296" sldId="2147483664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2576989196" sldId="2147483665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1829673293" sldId="2147483666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1228573740" sldId="2147483667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2486805890" sldId="2147483668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3261656260" sldId="2147483669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1919058784" sldId="2147483670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1445591165" sldId="2147483671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1155061436" sldId="2147483672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3347094922" sldId="2147483673"/>
          </pc:sldLayoutMkLst>
        </pc:sldLayoutChg>
        <pc:sldLayoutChg chg="del">
          <pc:chgData name="Giannιs Manouras" userId="6fa22f94f17ae00f" providerId="LiveId" clId="{C08D0B94-C97F-418F-BC64-0EF0CFA3D944}" dt="2024-12-03T09:49:30.279" v="52" actId="2696"/>
          <pc:sldLayoutMkLst>
            <pc:docMk/>
            <pc:sldMasterMk cId="1456466308" sldId="2147483662"/>
            <pc:sldLayoutMk cId="1153012665" sldId="214748367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BB1B3-10BD-BF4E-9223-E4DA6113EAD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D5F60-F15B-6B4B-9D3B-523DC0CB88DE}">
      <dgm:prSet phldrT="[Text]" custT="1"/>
      <dgm:spPr/>
      <dgm:t>
        <a:bodyPr/>
        <a:lstStyle/>
        <a:p>
          <a:r>
            <a:rPr lang="en-US" sz="1400" dirty="0"/>
            <a:t>Define sepsis or septic shock (BP, RR, lactate, mental status)</a:t>
          </a:r>
        </a:p>
        <a:p>
          <a:r>
            <a:rPr lang="en-US" sz="1400" dirty="0"/>
            <a:t>Need of mechanical support</a:t>
          </a:r>
        </a:p>
      </dgm:t>
    </dgm:pt>
    <dgm:pt modelId="{9816334C-2F23-624A-8FA9-9AFAF645E7B3}" type="parTrans" cxnId="{3E3526D6-4FBD-AD4D-890D-25A98C0C4960}">
      <dgm:prSet/>
      <dgm:spPr/>
      <dgm:t>
        <a:bodyPr/>
        <a:lstStyle/>
        <a:p>
          <a:endParaRPr lang="en-US" sz="1400"/>
        </a:p>
      </dgm:t>
    </dgm:pt>
    <dgm:pt modelId="{DE9AF3B6-BD76-FF4D-9C7D-080A29EEBA52}" type="sibTrans" cxnId="{3E3526D6-4FBD-AD4D-890D-25A98C0C4960}">
      <dgm:prSet/>
      <dgm:spPr/>
      <dgm:t>
        <a:bodyPr/>
        <a:lstStyle/>
        <a:p>
          <a:endParaRPr lang="en-US" sz="1400"/>
        </a:p>
      </dgm:t>
    </dgm:pt>
    <dgm:pt modelId="{62B35B99-5B40-EC4A-BF49-D24AE2319ADA}">
      <dgm:prSet phldrT="[Text]" custT="1"/>
      <dgm:spPr/>
      <dgm:t>
        <a:bodyPr/>
        <a:lstStyle/>
        <a:p>
          <a:r>
            <a:rPr lang="en-US" sz="1400" dirty="0"/>
            <a:t>Cultures as clinically appropriate</a:t>
          </a:r>
        </a:p>
      </dgm:t>
    </dgm:pt>
    <dgm:pt modelId="{65B735EB-F76F-594C-B3A8-8F66ECD7AD28}" type="parTrans" cxnId="{D5C9C077-44A6-DD4F-99D9-E4A510914866}">
      <dgm:prSet/>
      <dgm:spPr/>
      <dgm:t>
        <a:bodyPr/>
        <a:lstStyle/>
        <a:p>
          <a:endParaRPr lang="en-US" sz="1400"/>
        </a:p>
      </dgm:t>
    </dgm:pt>
    <dgm:pt modelId="{5AC94AEA-FB08-3C4A-AAD9-82ADA60F6C0E}" type="sibTrans" cxnId="{D5C9C077-44A6-DD4F-99D9-E4A510914866}">
      <dgm:prSet/>
      <dgm:spPr/>
      <dgm:t>
        <a:bodyPr/>
        <a:lstStyle/>
        <a:p>
          <a:endParaRPr lang="en-US" sz="1400"/>
        </a:p>
      </dgm:t>
    </dgm:pt>
    <dgm:pt modelId="{1F4D6463-80ED-BF43-99F0-167944351A0C}">
      <dgm:prSet phldrT="[Text]" custT="1"/>
      <dgm:spPr/>
      <dgm:t>
        <a:bodyPr/>
        <a:lstStyle/>
        <a:p>
          <a:r>
            <a:rPr lang="en-US" sz="1400" dirty="0"/>
            <a:t>Resuscitation (EGDT)</a:t>
          </a:r>
        </a:p>
        <a:p>
          <a:r>
            <a:rPr lang="en-US" sz="1400"/>
            <a:t>(Fluids</a:t>
          </a:r>
          <a:r>
            <a:rPr lang="en-US" sz="1400" dirty="0"/>
            <a:t>, </a:t>
          </a:r>
          <a:r>
            <a:rPr lang="en-US" sz="1400" dirty="0" err="1"/>
            <a:t>vassopressors</a:t>
          </a:r>
          <a:r>
            <a:rPr lang="en-US" sz="1400" dirty="0"/>
            <a:t>, </a:t>
          </a:r>
          <a:r>
            <a:rPr lang="en-US" sz="1400" dirty="0" err="1"/>
            <a:t>inotrops</a:t>
          </a:r>
          <a:r>
            <a:rPr lang="en-US" sz="1400" dirty="0"/>
            <a:t>, blood)</a:t>
          </a:r>
        </a:p>
      </dgm:t>
    </dgm:pt>
    <dgm:pt modelId="{87D4E26E-2BA8-F54F-9626-9C1ECAFEAEF2}" type="parTrans" cxnId="{EC6F8674-7BCF-9848-811F-F71D04BC6F2D}">
      <dgm:prSet/>
      <dgm:spPr/>
      <dgm:t>
        <a:bodyPr/>
        <a:lstStyle/>
        <a:p>
          <a:endParaRPr lang="en-US" sz="1400"/>
        </a:p>
      </dgm:t>
    </dgm:pt>
    <dgm:pt modelId="{B73FD1B3-492D-6742-8C47-A61A999DEE4E}" type="sibTrans" cxnId="{EC6F8674-7BCF-9848-811F-F71D04BC6F2D}">
      <dgm:prSet/>
      <dgm:spPr/>
      <dgm:t>
        <a:bodyPr/>
        <a:lstStyle/>
        <a:p>
          <a:endParaRPr lang="en-US" sz="1400"/>
        </a:p>
      </dgm:t>
    </dgm:pt>
    <dgm:pt modelId="{939F364A-1E63-7741-A850-1744C9FA13F8}">
      <dgm:prSet phldrT="[Text]" custT="1"/>
      <dgm:spPr/>
      <dgm:t>
        <a:bodyPr/>
        <a:lstStyle/>
        <a:p>
          <a:r>
            <a:rPr lang="en-US" sz="1400" dirty="0"/>
            <a:t>antibiotics</a:t>
          </a:r>
        </a:p>
      </dgm:t>
    </dgm:pt>
    <dgm:pt modelId="{130AA01E-6F22-4D42-9FE9-77DC1DA896EE}" type="parTrans" cxnId="{CC5696F4-F422-D144-B496-596001532B30}">
      <dgm:prSet/>
      <dgm:spPr/>
      <dgm:t>
        <a:bodyPr/>
        <a:lstStyle/>
        <a:p>
          <a:endParaRPr lang="en-US" sz="1400"/>
        </a:p>
      </dgm:t>
    </dgm:pt>
    <dgm:pt modelId="{F15D639E-9565-564E-B28B-81E095C71CA1}" type="sibTrans" cxnId="{CC5696F4-F422-D144-B496-596001532B30}">
      <dgm:prSet/>
      <dgm:spPr/>
      <dgm:t>
        <a:bodyPr/>
        <a:lstStyle/>
        <a:p>
          <a:endParaRPr lang="en-US" sz="1400"/>
        </a:p>
      </dgm:t>
    </dgm:pt>
    <dgm:pt modelId="{7AC5AEBD-150D-AB43-AA50-39BC068306B3}">
      <dgm:prSet phldrT="[Text]" custT="1"/>
      <dgm:spPr/>
      <dgm:t>
        <a:bodyPr/>
        <a:lstStyle/>
        <a:p>
          <a:r>
            <a:rPr lang="en-US" sz="1400" dirty="0"/>
            <a:t>Source identification &amp; Control</a:t>
          </a:r>
        </a:p>
        <a:p>
          <a:r>
            <a:rPr lang="en-US" sz="1400" dirty="0"/>
            <a:t>History</a:t>
          </a:r>
        </a:p>
        <a:p>
          <a:r>
            <a:rPr lang="en-US" sz="1400" dirty="0"/>
            <a:t>Labs</a:t>
          </a:r>
        </a:p>
        <a:p>
          <a:r>
            <a:rPr lang="en-US" sz="1400" dirty="0"/>
            <a:t>Imaging</a:t>
          </a:r>
        </a:p>
      </dgm:t>
    </dgm:pt>
    <dgm:pt modelId="{8B16445A-54ED-3649-90AD-C02BABB881F2}" type="parTrans" cxnId="{65197780-840C-D74E-A8A5-88322E8A1A10}">
      <dgm:prSet/>
      <dgm:spPr/>
      <dgm:t>
        <a:bodyPr/>
        <a:lstStyle/>
        <a:p>
          <a:endParaRPr lang="en-US" sz="1400"/>
        </a:p>
      </dgm:t>
    </dgm:pt>
    <dgm:pt modelId="{B3C6EA5D-6454-D545-9EA0-D646CAC71647}" type="sibTrans" cxnId="{65197780-840C-D74E-A8A5-88322E8A1A10}">
      <dgm:prSet/>
      <dgm:spPr/>
      <dgm:t>
        <a:bodyPr/>
        <a:lstStyle/>
        <a:p>
          <a:endParaRPr lang="en-US" sz="1400"/>
        </a:p>
      </dgm:t>
    </dgm:pt>
    <dgm:pt modelId="{96195AEA-3832-5640-BCE3-24B187756423}" type="pres">
      <dgm:prSet presAssocID="{50ABB1B3-10BD-BF4E-9223-E4DA6113E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49A37D-76C3-7945-9179-0F66904398B6}" type="pres">
      <dgm:prSet presAssocID="{75CD5F60-F15B-6B4B-9D3B-523DC0CB88DE}" presName="hierRoot1" presStyleCnt="0"/>
      <dgm:spPr/>
    </dgm:pt>
    <dgm:pt modelId="{57174191-4CDB-4F44-A82C-BEBE1F13C0A5}" type="pres">
      <dgm:prSet presAssocID="{75CD5F60-F15B-6B4B-9D3B-523DC0CB88DE}" presName="composite" presStyleCnt="0"/>
      <dgm:spPr/>
    </dgm:pt>
    <dgm:pt modelId="{7AC40F00-D632-4444-8A3E-D2DDFCDF91DC}" type="pres">
      <dgm:prSet presAssocID="{75CD5F60-F15B-6B4B-9D3B-523DC0CB88DE}" presName="background" presStyleLbl="node0" presStyleIdx="0" presStyleCnt="1"/>
      <dgm:spPr/>
    </dgm:pt>
    <dgm:pt modelId="{423582DD-31F2-6A4A-A242-5AFD3AAFEFC0}" type="pres">
      <dgm:prSet presAssocID="{75CD5F60-F15B-6B4B-9D3B-523DC0CB88DE}" presName="text" presStyleLbl="fgAcc0" presStyleIdx="0" presStyleCnt="1" custScaleX="178155" custScaleY="65170">
        <dgm:presLayoutVars>
          <dgm:chPref val="3"/>
        </dgm:presLayoutVars>
      </dgm:prSet>
      <dgm:spPr/>
    </dgm:pt>
    <dgm:pt modelId="{563C74FE-B887-624F-AC29-E2FFB9E3D2EC}" type="pres">
      <dgm:prSet presAssocID="{75CD5F60-F15B-6B4B-9D3B-523DC0CB88DE}" presName="hierChild2" presStyleCnt="0"/>
      <dgm:spPr/>
    </dgm:pt>
    <dgm:pt modelId="{B2D7958D-CF6F-764D-8738-97DB9284F2D3}" type="pres">
      <dgm:prSet presAssocID="{65B735EB-F76F-594C-B3A8-8F66ECD7AD28}" presName="Name10" presStyleLbl="parChTrans1D2" presStyleIdx="0" presStyleCnt="2"/>
      <dgm:spPr/>
    </dgm:pt>
    <dgm:pt modelId="{0230EBC6-4D0C-B64E-9740-01C1B541A240}" type="pres">
      <dgm:prSet presAssocID="{62B35B99-5B40-EC4A-BF49-D24AE2319ADA}" presName="hierRoot2" presStyleCnt="0"/>
      <dgm:spPr/>
    </dgm:pt>
    <dgm:pt modelId="{5B44C221-75B4-AD4D-A123-C5ABC2E62802}" type="pres">
      <dgm:prSet presAssocID="{62B35B99-5B40-EC4A-BF49-D24AE2319ADA}" presName="composite2" presStyleCnt="0"/>
      <dgm:spPr/>
    </dgm:pt>
    <dgm:pt modelId="{A1C3DF8F-90CE-2041-90C2-EC6AE5B5D07B}" type="pres">
      <dgm:prSet presAssocID="{62B35B99-5B40-EC4A-BF49-D24AE2319ADA}" presName="background2" presStyleLbl="node2" presStyleIdx="0" presStyleCnt="2"/>
      <dgm:spPr/>
    </dgm:pt>
    <dgm:pt modelId="{8A891719-E8D9-4B47-BD37-2A0DDCC597D1}" type="pres">
      <dgm:prSet presAssocID="{62B35B99-5B40-EC4A-BF49-D24AE2319ADA}" presName="text2" presStyleLbl="fgAcc2" presStyleIdx="0" presStyleCnt="2" custScaleY="55311">
        <dgm:presLayoutVars>
          <dgm:chPref val="3"/>
        </dgm:presLayoutVars>
      </dgm:prSet>
      <dgm:spPr/>
    </dgm:pt>
    <dgm:pt modelId="{F80EA365-3D9D-C04B-A55F-469F6C625AF1}" type="pres">
      <dgm:prSet presAssocID="{62B35B99-5B40-EC4A-BF49-D24AE2319ADA}" presName="hierChild3" presStyleCnt="0"/>
      <dgm:spPr/>
    </dgm:pt>
    <dgm:pt modelId="{3B2C62FF-BE8E-EA49-9306-28D5B84C8F58}" type="pres">
      <dgm:prSet presAssocID="{87D4E26E-2BA8-F54F-9626-9C1ECAFEAEF2}" presName="Name17" presStyleLbl="parChTrans1D3" presStyleIdx="0" presStyleCnt="2"/>
      <dgm:spPr/>
    </dgm:pt>
    <dgm:pt modelId="{9EEBB65B-7777-7A4A-91BF-28067F510713}" type="pres">
      <dgm:prSet presAssocID="{1F4D6463-80ED-BF43-99F0-167944351A0C}" presName="hierRoot3" presStyleCnt="0"/>
      <dgm:spPr/>
    </dgm:pt>
    <dgm:pt modelId="{D435A93D-E8BC-0243-85D8-ABD7A92A8B0F}" type="pres">
      <dgm:prSet presAssocID="{1F4D6463-80ED-BF43-99F0-167944351A0C}" presName="composite3" presStyleCnt="0"/>
      <dgm:spPr/>
    </dgm:pt>
    <dgm:pt modelId="{D72D4A99-415E-B141-BE04-6BE68A4D0BAC}" type="pres">
      <dgm:prSet presAssocID="{1F4D6463-80ED-BF43-99F0-167944351A0C}" presName="background3" presStyleLbl="node3" presStyleIdx="0" presStyleCnt="2"/>
      <dgm:spPr/>
    </dgm:pt>
    <dgm:pt modelId="{490E4A6D-B867-DE4C-95F3-15CA33D543E8}" type="pres">
      <dgm:prSet presAssocID="{1F4D6463-80ED-BF43-99F0-167944351A0C}" presName="text3" presStyleLbl="fgAcc3" presStyleIdx="0" presStyleCnt="2" custLinFactNeighborX="-1001" custLinFactNeighborY="-28864">
        <dgm:presLayoutVars>
          <dgm:chPref val="3"/>
        </dgm:presLayoutVars>
      </dgm:prSet>
      <dgm:spPr/>
    </dgm:pt>
    <dgm:pt modelId="{51BBABE9-4B29-6C47-A403-C2D2E4B2C75E}" type="pres">
      <dgm:prSet presAssocID="{1F4D6463-80ED-BF43-99F0-167944351A0C}" presName="hierChild4" presStyleCnt="0"/>
      <dgm:spPr/>
    </dgm:pt>
    <dgm:pt modelId="{93FBA8D8-4AEA-234B-A353-7AD2992B2531}" type="pres">
      <dgm:prSet presAssocID="{130AA01E-6F22-4D42-9FE9-77DC1DA896EE}" presName="Name10" presStyleLbl="parChTrans1D2" presStyleIdx="1" presStyleCnt="2"/>
      <dgm:spPr/>
    </dgm:pt>
    <dgm:pt modelId="{58DA29C9-096A-E248-ADB9-BF149980E8B4}" type="pres">
      <dgm:prSet presAssocID="{939F364A-1E63-7741-A850-1744C9FA13F8}" presName="hierRoot2" presStyleCnt="0"/>
      <dgm:spPr/>
    </dgm:pt>
    <dgm:pt modelId="{1F368F04-A712-E244-8232-D7EE7DCB7393}" type="pres">
      <dgm:prSet presAssocID="{939F364A-1E63-7741-A850-1744C9FA13F8}" presName="composite2" presStyleCnt="0"/>
      <dgm:spPr/>
    </dgm:pt>
    <dgm:pt modelId="{43F89338-7BBA-9F41-B859-1FBC7834FF51}" type="pres">
      <dgm:prSet presAssocID="{939F364A-1E63-7741-A850-1744C9FA13F8}" presName="background2" presStyleLbl="node2" presStyleIdx="1" presStyleCnt="2"/>
      <dgm:spPr/>
    </dgm:pt>
    <dgm:pt modelId="{03B357F7-F161-8C4B-8BC9-3F3456A21390}" type="pres">
      <dgm:prSet presAssocID="{939F364A-1E63-7741-A850-1744C9FA13F8}" presName="text2" presStyleLbl="fgAcc2" presStyleIdx="1" presStyleCnt="2" custScaleY="44405">
        <dgm:presLayoutVars>
          <dgm:chPref val="3"/>
        </dgm:presLayoutVars>
      </dgm:prSet>
      <dgm:spPr/>
    </dgm:pt>
    <dgm:pt modelId="{4C1D2269-388A-C54C-B185-E8F7FBB22760}" type="pres">
      <dgm:prSet presAssocID="{939F364A-1E63-7741-A850-1744C9FA13F8}" presName="hierChild3" presStyleCnt="0"/>
      <dgm:spPr/>
    </dgm:pt>
    <dgm:pt modelId="{4C628121-BEC9-1F43-BA1F-BD512F415426}" type="pres">
      <dgm:prSet presAssocID="{8B16445A-54ED-3649-90AD-C02BABB881F2}" presName="Name17" presStyleLbl="parChTrans1D3" presStyleIdx="1" presStyleCnt="2"/>
      <dgm:spPr/>
    </dgm:pt>
    <dgm:pt modelId="{5C08F45A-CB92-764C-BF2E-FF9162449694}" type="pres">
      <dgm:prSet presAssocID="{7AC5AEBD-150D-AB43-AA50-39BC068306B3}" presName="hierRoot3" presStyleCnt="0"/>
      <dgm:spPr/>
    </dgm:pt>
    <dgm:pt modelId="{C6E1F3C9-F1AD-6348-9F8D-56E03B4CBC6D}" type="pres">
      <dgm:prSet presAssocID="{7AC5AEBD-150D-AB43-AA50-39BC068306B3}" presName="composite3" presStyleCnt="0"/>
      <dgm:spPr/>
    </dgm:pt>
    <dgm:pt modelId="{C877D4ED-1E44-E944-B4D9-FC5329958F76}" type="pres">
      <dgm:prSet presAssocID="{7AC5AEBD-150D-AB43-AA50-39BC068306B3}" presName="background3" presStyleLbl="node3" presStyleIdx="1" presStyleCnt="2"/>
      <dgm:spPr/>
    </dgm:pt>
    <dgm:pt modelId="{237CEC25-9DA9-6441-8AB3-F6EE37C2D7B9}" type="pres">
      <dgm:prSet presAssocID="{7AC5AEBD-150D-AB43-AA50-39BC068306B3}" presName="text3" presStyleLbl="fgAcc3" presStyleIdx="1" presStyleCnt="2" custScaleY="132573">
        <dgm:presLayoutVars>
          <dgm:chPref val="3"/>
        </dgm:presLayoutVars>
      </dgm:prSet>
      <dgm:spPr/>
    </dgm:pt>
    <dgm:pt modelId="{0456A83A-24F1-CD4F-B8FB-595E0D9A8E26}" type="pres">
      <dgm:prSet presAssocID="{7AC5AEBD-150D-AB43-AA50-39BC068306B3}" presName="hierChild4" presStyleCnt="0"/>
      <dgm:spPr/>
    </dgm:pt>
  </dgm:ptLst>
  <dgm:cxnLst>
    <dgm:cxn modelId="{EA7E7700-2A99-1142-AAF9-D121E523E8FD}" type="presOf" srcId="{939F364A-1E63-7741-A850-1744C9FA13F8}" destId="{03B357F7-F161-8C4B-8BC9-3F3456A21390}" srcOrd="0" destOrd="0" presId="urn:microsoft.com/office/officeart/2005/8/layout/hierarchy1"/>
    <dgm:cxn modelId="{DF935C09-7091-0D44-AD55-1C35C1A6661E}" type="presOf" srcId="{50ABB1B3-10BD-BF4E-9223-E4DA6113EADB}" destId="{96195AEA-3832-5640-BCE3-24B187756423}" srcOrd="0" destOrd="0" presId="urn:microsoft.com/office/officeart/2005/8/layout/hierarchy1"/>
    <dgm:cxn modelId="{2935E731-3C40-0B40-8499-83D07C5D71DC}" type="presOf" srcId="{87D4E26E-2BA8-F54F-9626-9C1ECAFEAEF2}" destId="{3B2C62FF-BE8E-EA49-9306-28D5B84C8F58}" srcOrd="0" destOrd="0" presId="urn:microsoft.com/office/officeart/2005/8/layout/hierarchy1"/>
    <dgm:cxn modelId="{77777635-6922-C846-B7D1-FA3E039FBC4A}" type="presOf" srcId="{8B16445A-54ED-3649-90AD-C02BABB881F2}" destId="{4C628121-BEC9-1F43-BA1F-BD512F415426}" srcOrd="0" destOrd="0" presId="urn:microsoft.com/office/officeart/2005/8/layout/hierarchy1"/>
    <dgm:cxn modelId="{1D46683A-5726-3449-B74F-278E7CE61387}" type="presOf" srcId="{75CD5F60-F15B-6B4B-9D3B-523DC0CB88DE}" destId="{423582DD-31F2-6A4A-A242-5AFD3AAFEFC0}" srcOrd="0" destOrd="0" presId="urn:microsoft.com/office/officeart/2005/8/layout/hierarchy1"/>
    <dgm:cxn modelId="{D29B883B-30F5-604A-97C6-7B61A549CD05}" type="presOf" srcId="{1F4D6463-80ED-BF43-99F0-167944351A0C}" destId="{490E4A6D-B867-DE4C-95F3-15CA33D543E8}" srcOrd="0" destOrd="0" presId="urn:microsoft.com/office/officeart/2005/8/layout/hierarchy1"/>
    <dgm:cxn modelId="{5CCA6174-F96B-BC48-A4A7-31F4F9FCD6A3}" type="presOf" srcId="{7AC5AEBD-150D-AB43-AA50-39BC068306B3}" destId="{237CEC25-9DA9-6441-8AB3-F6EE37C2D7B9}" srcOrd="0" destOrd="0" presId="urn:microsoft.com/office/officeart/2005/8/layout/hierarchy1"/>
    <dgm:cxn modelId="{EC6F8674-7BCF-9848-811F-F71D04BC6F2D}" srcId="{62B35B99-5B40-EC4A-BF49-D24AE2319ADA}" destId="{1F4D6463-80ED-BF43-99F0-167944351A0C}" srcOrd="0" destOrd="0" parTransId="{87D4E26E-2BA8-F54F-9626-9C1ECAFEAEF2}" sibTransId="{B73FD1B3-492D-6742-8C47-A61A999DEE4E}"/>
    <dgm:cxn modelId="{D5C9C077-44A6-DD4F-99D9-E4A510914866}" srcId="{75CD5F60-F15B-6B4B-9D3B-523DC0CB88DE}" destId="{62B35B99-5B40-EC4A-BF49-D24AE2319ADA}" srcOrd="0" destOrd="0" parTransId="{65B735EB-F76F-594C-B3A8-8F66ECD7AD28}" sibTransId="{5AC94AEA-FB08-3C4A-AAD9-82ADA60F6C0E}"/>
    <dgm:cxn modelId="{65197780-840C-D74E-A8A5-88322E8A1A10}" srcId="{939F364A-1E63-7741-A850-1744C9FA13F8}" destId="{7AC5AEBD-150D-AB43-AA50-39BC068306B3}" srcOrd="0" destOrd="0" parTransId="{8B16445A-54ED-3649-90AD-C02BABB881F2}" sibTransId="{B3C6EA5D-6454-D545-9EA0-D646CAC71647}"/>
    <dgm:cxn modelId="{0639DD81-108D-4846-BED6-53FF92F847BF}" type="presOf" srcId="{65B735EB-F76F-594C-B3A8-8F66ECD7AD28}" destId="{B2D7958D-CF6F-764D-8738-97DB9284F2D3}" srcOrd="0" destOrd="0" presId="urn:microsoft.com/office/officeart/2005/8/layout/hierarchy1"/>
    <dgm:cxn modelId="{3E3526D6-4FBD-AD4D-890D-25A98C0C4960}" srcId="{50ABB1B3-10BD-BF4E-9223-E4DA6113EADB}" destId="{75CD5F60-F15B-6B4B-9D3B-523DC0CB88DE}" srcOrd="0" destOrd="0" parTransId="{9816334C-2F23-624A-8FA9-9AFAF645E7B3}" sibTransId="{DE9AF3B6-BD76-FF4D-9C7D-080A29EEBA52}"/>
    <dgm:cxn modelId="{FD2E03D9-C047-4242-A3F8-47A5C03537BC}" type="presOf" srcId="{62B35B99-5B40-EC4A-BF49-D24AE2319ADA}" destId="{8A891719-E8D9-4B47-BD37-2A0DDCC597D1}" srcOrd="0" destOrd="0" presId="urn:microsoft.com/office/officeart/2005/8/layout/hierarchy1"/>
    <dgm:cxn modelId="{02628DD9-4754-2848-99F6-22F39E4C7106}" type="presOf" srcId="{130AA01E-6F22-4D42-9FE9-77DC1DA896EE}" destId="{93FBA8D8-4AEA-234B-A353-7AD2992B2531}" srcOrd="0" destOrd="0" presId="urn:microsoft.com/office/officeart/2005/8/layout/hierarchy1"/>
    <dgm:cxn modelId="{CC5696F4-F422-D144-B496-596001532B30}" srcId="{75CD5F60-F15B-6B4B-9D3B-523DC0CB88DE}" destId="{939F364A-1E63-7741-A850-1744C9FA13F8}" srcOrd="1" destOrd="0" parTransId="{130AA01E-6F22-4D42-9FE9-77DC1DA896EE}" sibTransId="{F15D639E-9565-564E-B28B-81E095C71CA1}"/>
    <dgm:cxn modelId="{55CDB864-401C-3041-BC0E-C58B532F0D19}" type="presParOf" srcId="{96195AEA-3832-5640-BCE3-24B187756423}" destId="{DE49A37D-76C3-7945-9179-0F66904398B6}" srcOrd="0" destOrd="0" presId="urn:microsoft.com/office/officeart/2005/8/layout/hierarchy1"/>
    <dgm:cxn modelId="{F5738190-C1A3-2F49-819D-9C18F3C80FFA}" type="presParOf" srcId="{DE49A37D-76C3-7945-9179-0F66904398B6}" destId="{57174191-4CDB-4F44-A82C-BEBE1F13C0A5}" srcOrd="0" destOrd="0" presId="urn:microsoft.com/office/officeart/2005/8/layout/hierarchy1"/>
    <dgm:cxn modelId="{1213D94B-FA8E-9448-80B6-9C7ADA337EB1}" type="presParOf" srcId="{57174191-4CDB-4F44-A82C-BEBE1F13C0A5}" destId="{7AC40F00-D632-4444-8A3E-D2DDFCDF91DC}" srcOrd="0" destOrd="0" presId="urn:microsoft.com/office/officeart/2005/8/layout/hierarchy1"/>
    <dgm:cxn modelId="{926DF215-FFEE-C446-9537-8A978BC94F70}" type="presParOf" srcId="{57174191-4CDB-4F44-A82C-BEBE1F13C0A5}" destId="{423582DD-31F2-6A4A-A242-5AFD3AAFEFC0}" srcOrd="1" destOrd="0" presId="urn:microsoft.com/office/officeart/2005/8/layout/hierarchy1"/>
    <dgm:cxn modelId="{8686F075-F972-B646-9D09-A39FF07F4445}" type="presParOf" srcId="{DE49A37D-76C3-7945-9179-0F66904398B6}" destId="{563C74FE-B887-624F-AC29-E2FFB9E3D2EC}" srcOrd="1" destOrd="0" presId="urn:microsoft.com/office/officeart/2005/8/layout/hierarchy1"/>
    <dgm:cxn modelId="{2BCF4381-463E-DE40-94AA-90B51DCA5760}" type="presParOf" srcId="{563C74FE-B887-624F-AC29-E2FFB9E3D2EC}" destId="{B2D7958D-CF6F-764D-8738-97DB9284F2D3}" srcOrd="0" destOrd="0" presId="urn:microsoft.com/office/officeart/2005/8/layout/hierarchy1"/>
    <dgm:cxn modelId="{62AA5C1F-BD7C-544A-8EAB-2033684A0DB3}" type="presParOf" srcId="{563C74FE-B887-624F-AC29-E2FFB9E3D2EC}" destId="{0230EBC6-4D0C-B64E-9740-01C1B541A240}" srcOrd="1" destOrd="0" presId="urn:microsoft.com/office/officeart/2005/8/layout/hierarchy1"/>
    <dgm:cxn modelId="{4C7DBC8E-9716-3549-A240-3F64F3FD27E3}" type="presParOf" srcId="{0230EBC6-4D0C-B64E-9740-01C1B541A240}" destId="{5B44C221-75B4-AD4D-A123-C5ABC2E62802}" srcOrd="0" destOrd="0" presId="urn:microsoft.com/office/officeart/2005/8/layout/hierarchy1"/>
    <dgm:cxn modelId="{59CD4B67-792D-F84E-9669-836F0EB94DEB}" type="presParOf" srcId="{5B44C221-75B4-AD4D-A123-C5ABC2E62802}" destId="{A1C3DF8F-90CE-2041-90C2-EC6AE5B5D07B}" srcOrd="0" destOrd="0" presId="urn:microsoft.com/office/officeart/2005/8/layout/hierarchy1"/>
    <dgm:cxn modelId="{DEFA2339-8233-FF49-A04D-6FE8DBAD7B3A}" type="presParOf" srcId="{5B44C221-75B4-AD4D-A123-C5ABC2E62802}" destId="{8A891719-E8D9-4B47-BD37-2A0DDCC597D1}" srcOrd="1" destOrd="0" presId="urn:microsoft.com/office/officeart/2005/8/layout/hierarchy1"/>
    <dgm:cxn modelId="{7942B5ED-FC9B-B941-983C-A733F5ABB0CC}" type="presParOf" srcId="{0230EBC6-4D0C-B64E-9740-01C1B541A240}" destId="{F80EA365-3D9D-C04B-A55F-469F6C625AF1}" srcOrd="1" destOrd="0" presId="urn:microsoft.com/office/officeart/2005/8/layout/hierarchy1"/>
    <dgm:cxn modelId="{EE8FC060-2A5B-3C4B-B19E-F761FAFE75FD}" type="presParOf" srcId="{F80EA365-3D9D-C04B-A55F-469F6C625AF1}" destId="{3B2C62FF-BE8E-EA49-9306-28D5B84C8F58}" srcOrd="0" destOrd="0" presId="urn:microsoft.com/office/officeart/2005/8/layout/hierarchy1"/>
    <dgm:cxn modelId="{25CC86DA-C012-294F-BC5D-6B6C69C0EB82}" type="presParOf" srcId="{F80EA365-3D9D-C04B-A55F-469F6C625AF1}" destId="{9EEBB65B-7777-7A4A-91BF-28067F510713}" srcOrd="1" destOrd="0" presId="urn:microsoft.com/office/officeart/2005/8/layout/hierarchy1"/>
    <dgm:cxn modelId="{82762F86-928E-EA49-BCA6-13961257A85A}" type="presParOf" srcId="{9EEBB65B-7777-7A4A-91BF-28067F510713}" destId="{D435A93D-E8BC-0243-85D8-ABD7A92A8B0F}" srcOrd="0" destOrd="0" presId="urn:microsoft.com/office/officeart/2005/8/layout/hierarchy1"/>
    <dgm:cxn modelId="{20A92C10-AEE8-5345-9683-2BD1B498696E}" type="presParOf" srcId="{D435A93D-E8BC-0243-85D8-ABD7A92A8B0F}" destId="{D72D4A99-415E-B141-BE04-6BE68A4D0BAC}" srcOrd="0" destOrd="0" presId="urn:microsoft.com/office/officeart/2005/8/layout/hierarchy1"/>
    <dgm:cxn modelId="{F73686E2-9F7F-2E4B-B032-11FDEFAAFBCC}" type="presParOf" srcId="{D435A93D-E8BC-0243-85D8-ABD7A92A8B0F}" destId="{490E4A6D-B867-DE4C-95F3-15CA33D543E8}" srcOrd="1" destOrd="0" presId="urn:microsoft.com/office/officeart/2005/8/layout/hierarchy1"/>
    <dgm:cxn modelId="{227B1DF3-B561-4F49-9C03-5F8C1C7E23C6}" type="presParOf" srcId="{9EEBB65B-7777-7A4A-91BF-28067F510713}" destId="{51BBABE9-4B29-6C47-A403-C2D2E4B2C75E}" srcOrd="1" destOrd="0" presId="urn:microsoft.com/office/officeart/2005/8/layout/hierarchy1"/>
    <dgm:cxn modelId="{B0813237-3854-4C4B-AE13-168800389258}" type="presParOf" srcId="{563C74FE-B887-624F-AC29-E2FFB9E3D2EC}" destId="{93FBA8D8-4AEA-234B-A353-7AD2992B2531}" srcOrd="2" destOrd="0" presId="urn:microsoft.com/office/officeart/2005/8/layout/hierarchy1"/>
    <dgm:cxn modelId="{F0185DC6-ECA8-6B40-8860-FD1D89E6EE1D}" type="presParOf" srcId="{563C74FE-B887-624F-AC29-E2FFB9E3D2EC}" destId="{58DA29C9-096A-E248-ADB9-BF149980E8B4}" srcOrd="3" destOrd="0" presId="urn:microsoft.com/office/officeart/2005/8/layout/hierarchy1"/>
    <dgm:cxn modelId="{9C18679E-4BFD-0C46-93AF-21B65940296D}" type="presParOf" srcId="{58DA29C9-096A-E248-ADB9-BF149980E8B4}" destId="{1F368F04-A712-E244-8232-D7EE7DCB7393}" srcOrd="0" destOrd="0" presId="urn:microsoft.com/office/officeart/2005/8/layout/hierarchy1"/>
    <dgm:cxn modelId="{BC4C040E-F2D4-0443-A529-FD3081E36966}" type="presParOf" srcId="{1F368F04-A712-E244-8232-D7EE7DCB7393}" destId="{43F89338-7BBA-9F41-B859-1FBC7834FF51}" srcOrd="0" destOrd="0" presId="urn:microsoft.com/office/officeart/2005/8/layout/hierarchy1"/>
    <dgm:cxn modelId="{780BFBD2-05BD-5040-9E1E-DA4C7243DF1B}" type="presParOf" srcId="{1F368F04-A712-E244-8232-D7EE7DCB7393}" destId="{03B357F7-F161-8C4B-8BC9-3F3456A21390}" srcOrd="1" destOrd="0" presId="urn:microsoft.com/office/officeart/2005/8/layout/hierarchy1"/>
    <dgm:cxn modelId="{E85BF4EC-3658-7248-A3A0-5980CC116507}" type="presParOf" srcId="{58DA29C9-096A-E248-ADB9-BF149980E8B4}" destId="{4C1D2269-388A-C54C-B185-E8F7FBB22760}" srcOrd="1" destOrd="0" presId="urn:microsoft.com/office/officeart/2005/8/layout/hierarchy1"/>
    <dgm:cxn modelId="{B6D1AE69-08C9-6C4E-BB9D-7EEEA4E5265A}" type="presParOf" srcId="{4C1D2269-388A-C54C-B185-E8F7FBB22760}" destId="{4C628121-BEC9-1F43-BA1F-BD512F415426}" srcOrd="0" destOrd="0" presId="urn:microsoft.com/office/officeart/2005/8/layout/hierarchy1"/>
    <dgm:cxn modelId="{E7FA6452-7625-6E4B-B9EC-61433EEF7327}" type="presParOf" srcId="{4C1D2269-388A-C54C-B185-E8F7FBB22760}" destId="{5C08F45A-CB92-764C-BF2E-FF9162449694}" srcOrd="1" destOrd="0" presId="urn:microsoft.com/office/officeart/2005/8/layout/hierarchy1"/>
    <dgm:cxn modelId="{78772055-2AC1-7041-8A74-889446D13515}" type="presParOf" srcId="{5C08F45A-CB92-764C-BF2E-FF9162449694}" destId="{C6E1F3C9-F1AD-6348-9F8D-56E03B4CBC6D}" srcOrd="0" destOrd="0" presId="urn:microsoft.com/office/officeart/2005/8/layout/hierarchy1"/>
    <dgm:cxn modelId="{F073957F-A408-F142-B2A6-F13410D26582}" type="presParOf" srcId="{C6E1F3C9-F1AD-6348-9F8D-56E03B4CBC6D}" destId="{C877D4ED-1E44-E944-B4D9-FC5329958F76}" srcOrd="0" destOrd="0" presId="urn:microsoft.com/office/officeart/2005/8/layout/hierarchy1"/>
    <dgm:cxn modelId="{8C4343D8-D0D7-3F4F-842C-BF6F340001A1}" type="presParOf" srcId="{C6E1F3C9-F1AD-6348-9F8D-56E03B4CBC6D}" destId="{237CEC25-9DA9-6441-8AB3-F6EE37C2D7B9}" srcOrd="1" destOrd="0" presId="urn:microsoft.com/office/officeart/2005/8/layout/hierarchy1"/>
    <dgm:cxn modelId="{4578FAA9-F01B-9F43-A2DB-656EAC4862DA}" type="presParOf" srcId="{5C08F45A-CB92-764C-BF2E-FF9162449694}" destId="{0456A83A-24F1-CD4F-B8FB-595E0D9A8E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4ED28-CCA8-4F4C-AA70-E05272028DFB}" type="doc">
      <dgm:prSet loTypeId="urn:microsoft.com/office/officeart/2005/8/layout/arrow2" loCatId="" qsTypeId="urn:microsoft.com/office/officeart/2005/8/quickstyle/simple4" qsCatId="simple" csTypeId="urn:microsoft.com/office/officeart/2005/8/colors/accent2_4" csCatId="accent2" phldr="1"/>
      <dgm:spPr/>
    </dgm:pt>
    <dgm:pt modelId="{562FF67F-E278-0D45-A171-C3B2BF44AE01}">
      <dgm:prSet phldrT="[Text]" custT="1"/>
      <dgm:spPr/>
      <dgm:t>
        <a:bodyPr/>
        <a:lstStyle/>
        <a:p>
          <a:r>
            <a:rPr lang="el-GR" sz="2000" b="1" dirty="0"/>
            <a:t>Επείγον</a:t>
          </a:r>
        </a:p>
        <a:p>
          <a:r>
            <a:rPr lang="el-GR" sz="1700" dirty="0"/>
            <a:t>1-2 ώρες από την επιβεβαίωση ή την υποψία</a:t>
          </a:r>
          <a:endParaRPr lang="en-US" sz="1700" dirty="0"/>
        </a:p>
      </dgm:t>
    </dgm:pt>
    <dgm:pt modelId="{756B30C1-B998-884E-807B-1767F318F89A}" type="parTrans" cxnId="{7699B088-402C-174D-9C1C-4DB29B79AA7E}">
      <dgm:prSet/>
      <dgm:spPr/>
      <dgm:t>
        <a:bodyPr/>
        <a:lstStyle/>
        <a:p>
          <a:endParaRPr lang="en-US"/>
        </a:p>
      </dgm:t>
    </dgm:pt>
    <dgm:pt modelId="{923F5C09-FD41-2844-A05C-F3ADE58AB53D}" type="sibTrans" cxnId="{7699B088-402C-174D-9C1C-4DB29B79AA7E}">
      <dgm:prSet/>
      <dgm:spPr/>
      <dgm:t>
        <a:bodyPr/>
        <a:lstStyle/>
        <a:p>
          <a:endParaRPr lang="en-US"/>
        </a:p>
      </dgm:t>
    </dgm:pt>
    <dgm:pt modelId="{BE2AC8F2-C937-B148-9D0C-54910862A504}">
      <dgm:prSet phldrT="[Text]" custT="1"/>
      <dgm:spPr/>
      <dgm:t>
        <a:bodyPr/>
        <a:lstStyle/>
        <a:p>
          <a:r>
            <a:rPr lang="el-GR" sz="2000" b="1" dirty="0"/>
            <a:t>Άμεσος</a:t>
          </a:r>
        </a:p>
        <a:p>
          <a:r>
            <a:rPr lang="el-GR" sz="1800" dirty="0"/>
            <a:t>3-6 ώρες μετά από φυσιολογική σταθεροποίηση</a:t>
          </a:r>
          <a:endParaRPr lang="en-US" sz="1800" dirty="0"/>
        </a:p>
      </dgm:t>
    </dgm:pt>
    <dgm:pt modelId="{47352A68-5394-6A4D-A10C-8B7E4FCF5443}" type="parTrans" cxnId="{4C22E686-8283-0845-B1F4-220D33A339A1}">
      <dgm:prSet/>
      <dgm:spPr/>
      <dgm:t>
        <a:bodyPr/>
        <a:lstStyle/>
        <a:p>
          <a:endParaRPr lang="en-US"/>
        </a:p>
      </dgm:t>
    </dgm:pt>
    <dgm:pt modelId="{5BF067BD-8457-C54B-B141-ADFA80515F50}" type="sibTrans" cxnId="{4C22E686-8283-0845-B1F4-220D33A339A1}">
      <dgm:prSet/>
      <dgm:spPr/>
      <dgm:t>
        <a:bodyPr/>
        <a:lstStyle/>
        <a:p>
          <a:endParaRPr lang="en-US"/>
        </a:p>
      </dgm:t>
    </dgm:pt>
    <dgm:pt modelId="{0D3D6694-7362-9343-BE84-FF6323A29F06}">
      <dgm:prSet phldrT="[Text]" custT="1"/>
      <dgm:spPr/>
      <dgm:t>
        <a:bodyPr/>
        <a:lstStyle/>
        <a:p>
          <a:r>
            <a:rPr lang="el-GR" sz="2000" b="1" dirty="0"/>
            <a:t>Απώτερος</a:t>
          </a:r>
        </a:p>
        <a:p>
          <a:r>
            <a:rPr lang="el-GR" sz="1800" dirty="0"/>
            <a:t>2-4 εβδομάδες μετά από οριοθέτηση της σηπτικής εστίας</a:t>
          </a:r>
          <a:endParaRPr lang="en-US" sz="1800" dirty="0"/>
        </a:p>
      </dgm:t>
    </dgm:pt>
    <dgm:pt modelId="{8BE0285A-8465-B34C-875B-CA88B941C206}" type="parTrans" cxnId="{A98FEB4B-C955-334F-AC5F-FFA89E037B8D}">
      <dgm:prSet/>
      <dgm:spPr/>
      <dgm:t>
        <a:bodyPr/>
        <a:lstStyle/>
        <a:p>
          <a:endParaRPr lang="en-US"/>
        </a:p>
      </dgm:t>
    </dgm:pt>
    <dgm:pt modelId="{E49C5F03-ED14-1C48-BDFF-1F1F76818D0E}" type="sibTrans" cxnId="{A98FEB4B-C955-334F-AC5F-FFA89E037B8D}">
      <dgm:prSet/>
      <dgm:spPr/>
      <dgm:t>
        <a:bodyPr/>
        <a:lstStyle/>
        <a:p>
          <a:endParaRPr lang="en-US"/>
        </a:p>
      </dgm:t>
    </dgm:pt>
    <dgm:pt modelId="{72CCAF75-BD00-5F45-AC0F-ABB79CC55C4A}" type="pres">
      <dgm:prSet presAssocID="{A4B4ED28-CCA8-4F4C-AA70-E05272028DFB}" presName="arrowDiagram" presStyleCnt="0">
        <dgm:presLayoutVars>
          <dgm:chMax val="5"/>
          <dgm:dir/>
          <dgm:resizeHandles val="exact"/>
        </dgm:presLayoutVars>
      </dgm:prSet>
      <dgm:spPr/>
    </dgm:pt>
    <dgm:pt modelId="{634CC4F5-4B56-7440-AF91-518D54557210}" type="pres">
      <dgm:prSet presAssocID="{A4B4ED28-CCA8-4F4C-AA70-E05272028DFB}" presName="arrow" presStyleLbl="bgShp" presStyleIdx="0" presStyleCnt="1"/>
      <dgm:spPr/>
    </dgm:pt>
    <dgm:pt modelId="{B718560A-7966-9C41-AF15-ADED879626CB}" type="pres">
      <dgm:prSet presAssocID="{A4B4ED28-CCA8-4F4C-AA70-E05272028DFB}" presName="arrowDiagram3" presStyleCnt="0"/>
      <dgm:spPr/>
    </dgm:pt>
    <dgm:pt modelId="{28BABEEB-45D2-B546-A9BB-ECC2E74E9887}" type="pres">
      <dgm:prSet presAssocID="{562FF67F-E278-0D45-A171-C3B2BF44AE01}" presName="bullet3a" presStyleLbl="node1" presStyleIdx="0" presStyleCnt="3"/>
      <dgm:spPr/>
    </dgm:pt>
    <dgm:pt modelId="{339B0DDB-A2C1-A047-A4FB-0DED20E81877}" type="pres">
      <dgm:prSet presAssocID="{562FF67F-E278-0D45-A171-C3B2BF44AE01}" presName="textBox3a" presStyleLbl="revTx" presStyleIdx="0" presStyleCnt="3" custScaleX="140281" custScaleY="58888">
        <dgm:presLayoutVars>
          <dgm:bulletEnabled val="1"/>
        </dgm:presLayoutVars>
      </dgm:prSet>
      <dgm:spPr/>
    </dgm:pt>
    <dgm:pt modelId="{8FE69768-8471-1F42-9C3E-FB5EC0ED3E90}" type="pres">
      <dgm:prSet presAssocID="{BE2AC8F2-C937-B148-9D0C-54910862A504}" presName="bullet3b" presStyleLbl="node1" presStyleIdx="1" presStyleCnt="3"/>
      <dgm:spPr/>
    </dgm:pt>
    <dgm:pt modelId="{4BE3C422-58ED-D747-9AEC-6A595F392647}" type="pres">
      <dgm:prSet presAssocID="{BE2AC8F2-C937-B148-9D0C-54910862A504}" presName="textBox3b" presStyleLbl="revTx" presStyleIdx="1" presStyleCnt="3" custScaleX="135065" custScaleY="41968" custLinFactNeighborX="537" custLinFactNeighborY="-13426">
        <dgm:presLayoutVars>
          <dgm:bulletEnabled val="1"/>
        </dgm:presLayoutVars>
      </dgm:prSet>
      <dgm:spPr/>
    </dgm:pt>
    <dgm:pt modelId="{2DA2A810-4E37-AC4C-8132-9E37E327A1A2}" type="pres">
      <dgm:prSet presAssocID="{0D3D6694-7362-9343-BE84-FF6323A29F06}" presName="bullet3c" presStyleLbl="node1" presStyleIdx="2" presStyleCnt="3"/>
      <dgm:spPr/>
    </dgm:pt>
    <dgm:pt modelId="{0F4DF035-25E4-A148-A06D-77D194A1CA3A}" type="pres">
      <dgm:prSet presAssocID="{0D3D6694-7362-9343-BE84-FF6323A29F06}" presName="textBox3c" presStyleLbl="revTx" presStyleIdx="2" presStyleCnt="3" custScaleY="38059" custLinFactNeighborX="-19902" custLinFactNeighborY="-15623">
        <dgm:presLayoutVars>
          <dgm:bulletEnabled val="1"/>
        </dgm:presLayoutVars>
      </dgm:prSet>
      <dgm:spPr/>
    </dgm:pt>
  </dgm:ptLst>
  <dgm:cxnLst>
    <dgm:cxn modelId="{96F13704-AD66-5143-A479-14F73D3B82E8}" type="presOf" srcId="{A4B4ED28-CCA8-4F4C-AA70-E05272028DFB}" destId="{72CCAF75-BD00-5F45-AC0F-ABB79CC55C4A}" srcOrd="0" destOrd="0" presId="urn:microsoft.com/office/officeart/2005/8/layout/arrow2"/>
    <dgm:cxn modelId="{A98FEB4B-C955-334F-AC5F-FFA89E037B8D}" srcId="{A4B4ED28-CCA8-4F4C-AA70-E05272028DFB}" destId="{0D3D6694-7362-9343-BE84-FF6323A29F06}" srcOrd="2" destOrd="0" parTransId="{8BE0285A-8465-B34C-875B-CA88B941C206}" sibTransId="{E49C5F03-ED14-1C48-BDFF-1F1F76818D0E}"/>
    <dgm:cxn modelId="{4C22E686-8283-0845-B1F4-220D33A339A1}" srcId="{A4B4ED28-CCA8-4F4C-AA70-E05272028DFB}" destId="{BE2AC8F2-C937-B148-9D0C-54910862A504}" srcOrd="1" destOrd="0" parTransId="{47352A68-5394-6A4D-A10C-8B7E4FCF5443}" sibTransId="{5BF067BD-8457-C54B-B141-ADFA80515F50}"/>
    <dgm:cxn modelId="{7699B088-402C-174D-9C1C-4DB29B79AA7E}" srcId="{A4B4ED28-CCA8-4F4C-AA70-E05272028DFB}" destId="{562FF67F-E278-0D45-A171-C3B2BF44AE01}" srcOrd="0" destOrd="0" parTransId="{756B30C1-B998-884E-807B-1767F318F89A}" sibTransId="{923F5C09-FD41-2844-A05C-F3ADE58AB53D}"/>
    <dgm:cxn modelId="{7B5ED391-6969-6D46-960B-57CB5809A65D}" type="presOf" srcId="{0D3D6694-7362-9343-BE84-FF6323A29F06}" destId="{0F4DF035-25E4-A148-A06D-77D194A1CA3A}" srcOrd="0" destOrd="0" presId="urn:microsoft.com/office/officeart/2005/8/layout/arrow2"/>
    <dgm:cxn modelId="{A46773D4-8FA9-E444-8CAF-B058058735FE}" type="presOf" srcId="{BE2AC8F2-C937-B148-9D0C-54910862A504}" destId="{4BE3C422-58ED-D747-9AEC-6A595F392647}" srcOrd="0" destOrd="0" presId="urn:microsoft.com/office/officeart/2005/8/layout/arrow2"/>
    <dgm:cxn modelId="{95D773FD-CDBE-1D41-902E-18592D89D9E9}" type="presOf" srcId="{562FF67F-E278-0D45-A171-C3B2BF44AE01}" destId="{339B0DDB-A2C1-A047-A4FB-0DED20E81877}" srcOrd="0" destOrd="0" presId="urn:microsoft.com/office/officeart/2005/8/layout/arrow2"/>
    <dgm:cxn modelId="{27E18DB7-A75E-B14D-A4C0-94936401D169}" type="presParOf" srcId="{72CCAF75-BD00-5F45-AC0F-ABB79CC55C4A}" destId="{634CC4F5-4B56-7440-AF91-518D54557210}" srcOrd="0" destOrd="0" presId="urn:microsoft.com/office/officeart/2005/8/layout/arrow2"/>
    <dgm:cxn modelId="{09BD7F71-1B00-E541-B55C-7E4B99B26601}" type="presParOf" srcId="{72CCAF75-BD00-5F45-AC0F-ABB79CC55C4A}" destId="{B718560A-7966-9C41-AF15-ADED879626CB}" srcOrd="1" destOrd="0" presId="urn:microsoft.com/office/officeart/2005/8/layout/arrow2"/>
    <dgm:cxn modelId="{77642B48-7AE8-7543-9C75-77BF2EBB0ADB}" type="presParOf" srcId="{B718560A-7966-9C41-AF15-ADED879626CB}" destId="{28BABEEB-45D2-B546-A9BB-ECC2E74E9887}" srcOrd="0" destOrd="0" presId="urn:microsoft.com/office/officeart/2005/8/layout/arrow2"/>
    <dgm:cxn modelId="{BE985633-25B2-2945-8B83-2FCB28D8D33C}" type="presParOf" srcId="{B718560A-7966-9C41-AF15-ADED879626CB}" destId="{339B0DDB-A2C1-A047-A4FB-0DED20E81877}" srcOrd="1" destOrd="0" presId="urn:microsoft.com/office/officeart/2005/8/layout/arrow2"/>
    <dgm:cxn modelId="{381B5061-F00A-AB46-A723-3EF116D5DACD}" type="presParOf" srcId="{B718560A-7966-9C41-AF15-ADED879626CB}" destId="{8FE69768-8471-1F42-9C3E-FB5EC0ED3E90}" srcOrd="2" destOrd="0" presId="urn:microsoft.com/office/officeart/2005/8/layout/arrow2"/>
    <dgm:cxn modelId="{EC2CEB60-D0AA-F543-86A7-B3AAF7154241}" type="presParOf" srcId="{B718560A-7966-9C41-AF15-ADED879626CB}" destId="{4BE3C422-58ED-D747-9AEC-6A595F392647}" srcOrd="3" destOrd="0" presId="urn:microsoft.com/office/officeart/2005/8/layout/arrow2"/>
    <dgm:cxn modelId="{1C9CE37B-31B5-084C-836D-440F68B9349C}" type="presParOf" srcId="{B718560A-7966-9C41-AF15-ADED879626CB}" destId="{2DA2A810-4E37-AC4C-8132-9E37E327A1A2}" srcOrd="4" destOrd="0" presId="urn:microsoft.com/office/officeart/2005/8/layout/arrow2"/>
    <dgm:cxn modelId="{38E993B6-2CF7-E54E-A7E0-88EA0AE5210D}" type="presParOf" srcId="{B718560A-7966-9C41-AF15-ADED879626CB}" destId="{0F4DF035-25E4-A148-A06D-77D194A1CA3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4ED28-CCA8-4F4C-AA70-E05272028DFB}" type="doc">
      <dgm:prSet loTypeId="urn:microsoft.com/office/officeart/2005/8/layout/arrow2" loCatId="" qsTypeId="urn:microsoft.com/office/officeart/2005/8/quickstyle/simple4" qsCatId="simple" csTypeId="urn:microsoft.com/office/officeart/2005/8/colors/accent2_4" csCatId="accent2" phldr="1"/>
      <dgm:spPr/>
    </dgm:pt>
    <dgm:pt modelId="{562FF67F-E278-0D45-A171-C3B2BF44AE01}">
      <dgm:prSet phldrT="[Text]" custT="1"/>
      <dgm:spPr/>
      <dgm:t>
        <a:bodyPr/>
        <a:lstStyle/>
        <a:p>
          <a:r>
            <a:rPr lang="el-GR" sz="2000" b="1" dirty="0"/>
            <a:t>Επείγον</a:t>
          </a:r>
        </a:p>
        <a:p>
          <a:r>
            <a:rPr lang="el-GR" sz="1700" dirty="0"/>
            <a:t>Νεκρωτική απονευρωσίτιδα</a:t>
          </a:r>
        </a:p>
        <a:p>
          <a:r>
            <a:rPr lang="el-GR" sz="1700" dirty="0"/>
            <a:t>Περιτονίτιδα χωρίς σηπτική καταπληξία</a:t>
          </a:r>
          <a:endParaRPr lang="en-US" sz="1700" dirty="0"/>
        </a:p>
      </dgm:t>
    </dgm:pt>
    <dgm:pt modelId="{756B30C1-B998-884E-807B-1767F318F89A}" type="parTrans" cxnId="{7699B088-402C-174D-9C1C-4DB29B79AA7E}">
      <dgm:prSet/>
      <dgm:spPr/>
      <dgm:t>
        <a:bodyPr/>
        <a:lstStyle/>
        <a:p>
          <a:endParaRPr lang="en-US"/>
        </a:p>
      </dgm:t>
    </dgm:pt>
    <dgm:pt modelId="{923F5C09-FD41-2844-A05C-F3ADE58AB53D}" type="sibTrans" cxnId="{7699B088-402C-174D-9C1C-4DB29B79AA7E}">
      <dgm:prSet/>
      <dgm:spPr/>
      <dgm:t>
        <a:bodyPr/>
        <a:lstStyle/>
        <a:p>
          <a:endParaRPr lang="en-US"/>
        </a:p>
      </dgm:t>
    </dgm:pt>
    <dgm:pt modelId="{BE2AC8F2-C937-B148-9D0C-54910862A504}">
      <dgm:prSet phldrT="[Text]" custT="1"/>
      <dgm:spPr/>
      <dgm:t>
        <a:bodyPr/>
        <a:lstStyle/>
        <a:p>
          <a:r>
            <a:rPr lang="el-GR" sz="2000" b="1" dirty="0"/>
            <a:t>Άμεσος</a:t>
          </a:r>
        </a:p>
        <a:p>
          <a:r>
            <a:rPr lang="el-GR" sz="1800" dirty="0"/>
            <a:t>Τοπική περιτονίτιδα</a:t>
          </a:r>
        </a:p>
        <a:p>
          <a:r>
            <a:rPr lang="el-GR" sz="1800" dirty="0"/>
            <a:t>Περιτονίτιδα με σηπτική καταπληξία</a:t>
          </a:r>
          <a:endParaRPr lang="en-US" sz="1800" dirty="0"/>
        </a:p>
      </dgm:t>
    </dgm:pt>
    <dgm:pt modelId="{47352A68-5394-6A4D-A10C-8B7E4FCF5443}" type="parTrans" cxnId="{4C22E686-8283-0845-B1F4-220D33A339A1}">
      <dgm:prSet/>
      <dgm:spPr/>
      <dgm:t>
        <a:bodyPr/>
        <a:lstStyle/>
        <a:p>
          <a:endParaRPr lang="en-US"/>
        </a:p>
      </dgm:t>
    </dgm:pt>
    <dgm:pt modelId="{5BF067BD-8457-C54B-B141-ADFA80515F50}" type="sibTrans" cxnId="{4C22E686-8283-0845-B1F4-220D33A339A1}">
      <dgm:prSet/>
      <dgm:spPr/>
      <dgm:t>
        <a:bodyPr/>
        <a:lstStyle/>
        <a:p>
          <a:endParaRPr lang="en-US"/>
        </a:p>
      </dgm:t>
    </dgm:pt>
    <dgm:pt modelId="{0D3D6694-7362-9343-BE84-FF6323A29F06}">
      <dgm:prSet phldrT="[Text]" custT="1"/>
      <dgm:spPr/>
      <dgm:t>
        <a:bodyPr/>
        <a:lstStyle/>
        <a:p>
          <a:r>
            <a:rPr lang="el-GR" sz="2000" b="1" dirty="0"/>
            <a:t>Απώτερος</a:t>
          </a:r>
        </a:p>
        <a:p>
          <a:r>
            <a:rPr lang="el-GR" sz="1800" dirty="0"/>
            <a:t>Νεκρωτική παγκρεατίτιδα</a:t>
          </a:r>
          <a:endParaRPr lang="en-US" sz="1800" dirty="0"/>
        </a:p>
      </dgm:t>
    </dgm:pt>
    <dgm:pt modelId="{8BE0285A-8465-B34C-875B-CA88B941C206}" type="parTrans" cxnId="{A98FEB4B-C955-334F-AC5F-FFA89E037B8D}">
      <dgm:prSet/>
      <dgm:spPr/>
      <dgm:t>
        <a:bodyPr/>
        <a:lstStyle/>
        <a:p>
          <a:endParaRPr lang="en-US"/>
        </a:p>
      </dgm:t>
    </dgm:pt>
    <dgm:pt modelId="{E49C5F03-ED14-1C48-BDFF-1F1F76818D0E}" type="sibTrans" cxnId="{A98FEB4B-C955-334F-AC5F-FFA89E037B8D}">
      <dgm:prSet/>
      <dgm:spPr/>
      <dgm:t>
        <a:bodyPr/>
        <a:lstStyle/>
        <a:p>
          <a:endParaRPr lang="en-US"/>
        </a:p>
      </dgm:t>
    </dgm:pt>
    <dgm:pt modelId="{72CCAF75-BD00-5F45-AC0F-ABB79CC55C4A}" type="pres">
      <dgm:prSet presAssocID="{A4B4ED28-CCA8-4F4C-AA70-E05272028DFB}" presName="arrowDiagram" presStyleCnt="0">
        <dgm:presLayoutVars>
          <dgm:chMax val="5"/>
          <dgm:dir/>
          <dgm:resizeHandles val="exact"/>
        </dgm:presLayoutVars>
      </dgm:prSet>
      <dgm:spPr/>
    </dgm:pt>
    <dgm:pt modelId="{634CC4F5-4B56-7440-AF91-518D54557210}" type="pres">
      <dgm:prSet presAssocID="{A4B4ED28-CCA8-4F4C-AA70-E05272028DFB}" presName="arrow" presStyleLbl="bgShp" presStyleIdx="0" presStyleCnt="1"/>
      <dgm:spPr/>
    </dgm:pt>
    <dgm:pt modelId="{B718560A-7966-9C41-AF15-ADED879626CB}" type="pres">
      <dgm:prSet presAssocID="{A4B4ED28-CCA8-4F4C-AA70-E05272028DFB}" presName="arrowDiagram3" presStyleCnt="0"/>
      <dgm:spPr/>
    </dgm:pt>
    <dgm:pt modelId="{28BABEEB-45D2-B546-A9BB-ECC2E74E9887}" type="pres">
      <dgm:prSet presAssocID="{562FF67F-E278-0D45-A171-C3B2BF44AE01}" presName="bullet3a" presStyleLbl="node1" presStyleIdx="0" presStyleCnt="3"/>
      <dgm:spPr/>
    </dgm:pt>
    <dgm:pt modelId="{339B0DDB-A2C1-A047-A4FB-0DED20E81877}" type="pres">
      <dgm:prSet presAssocID="{562FF67F-E278-0D45-A171-C3B2BF44AE01}" presName="textBox3a" presStyleLbl="revTx" presStyleIdx="0" presStyleCnt="3" custScaleX="140281" custScaleY="58888">
        <dgm:presLayoutVars>
          <dgm:bulletEnabled val="1"/>
        </dgm:presLayoutVars>
      </dgm:prSet>
      <dgm:spPr/>
    </dgm:pt>
    <dgm:pt modelId="{8FE69768-8471-1F42-9C3E-FB5EC0ED3E90}" type="pres">
      <dgm:prSet presAssocID="{BE2AC8F2-C937-B148-9D0C-54910862A504}" presName="bullet3b" presStyleLbl="node1" presStyleIdx="1" presStyleCnt="3"/>
      <dgm:spPr/>
    </dgm:pt>
    <dgm:pt modelId="{4BE3C422-58ED-D747-9AEC-6A595F392647}" type="pres">
      <dgm:prSet presAssocID="{BE2AC8F2-C937-B148-9D0C-54910862A504}" presName="textBox3b" presStyleLbl="revTx" presStyleIdx="1" presStyleCnt="3" custScaleX="135065" custScaleY="41968" custLinFactNeighborX="537" custLinFactNeighborY="-13426">
        <dgm:presLayoutVars>
          <dgm:bulletEnabled val="1"/>
        </dgm:presLayoutVars>
      </dgm:prSet>
      <dgm:spPr/>
    </dgm:pt>
    <dgm:pt modelId="{2DA2A810-4E37-AC4C-8132-9E37E327A1A2}" type="pres">
      <dgm:prSet presAssocID="{0D3D6694-7362-9343-BE84-FF6323A29F06}" presName="bullet3c" presStyleLbl="node1" presStyleIdx="2" presStyleCnt="3"/>
      <dgm:spPr/>
    </dgm:pt>
    <dgm:pt modelId="{0F4DF035-25E4-A148-A06D-77D194A1CA3A}" type="pres">
      <dgm:prSet presAssocID="{0D3D6694-7362-9343-BE84-FF6323A29F06}" presName="textBox3c" presStyleLbl="revTx" presStyleIdx="2" presStyleCnt="3" custScaleY="38059" custLinFactNeighborX="-19902" custLinFactNeighborY="-15623">
        <dgm:presLayoutVars>
          <dgm:bulletEnabled val="1"/>
        </dgm:presLayoutVars>
      </dgm:prSet>
      <dgm:spPr/>
    </dgm:pt>
  </dgm:ptLst>
  <dgm:cxnLst>
    <dgm:cxn modelId="{7F965468-D440-094A-8BD2-95DFACC39725}" type="presOf" srcId="{BE2AC8F2-C937-B148-9D0C-54910862A504}" destId="{4BE3C422-58ED-D747-9AEC-6A595F392647}" srcOrd="0" destOrd="0" presId="urn:microsoft.com/office/officeart/2005/8/layout/arrow2"/>
    <dgm:cxn modelId="{A98FEB4B-C955-334F-AC5F-FFA89E037B8D}" srcId="{A4B4ED28-CCA8-4F4C-AA70-E05272028DFB}" destId="{0D3D6694-7362-9343-BE84-FF6323A29F06}" srcOrd="2" destOrd="0" parTransId="{8BE0285A-8465-B34C-875B-CA88B941C206}" sibTransId="{E49C5F03-ED14-1C48-BDFF-1F1F76818D0E}"/>
    <dgm:cxn modelId="{4C22E686-8283-0845-B1F4-220D33A339A1}" srcId="{A4B4ED28-CCA8-4F4C-AA70-E05272028DFB}" destId="{BE2AC8F2-C937-B148-9D0C-54910862A504}" srcOrd="1" destOrd="0" parTransId="{47352A68-5394-6A4D-A10C-8B7E4FCF5443}" sibTransId="{5BF067BD-8457-C54B-B141-ADFA80515F50}"/>
    <dgm:cxn modelId="{7699B088-402C-174D-9C1C-4DB29B79AA7E}" srcId="{A4B4ED28-CCA8-4F4C-AA70-E05272028DFB}" destId="{562FF67F-E278-0D45-A171-C3B2BF44AE01}" srcOrd="0" destOrd="0" parTransId="{756B30C1-B998-884E-807B-1767F318F89A}" sibTransId="{923F5C09-FD41-2844-A05C-F3ADE58AB53D}"/>
    <dgm:cxn modelId="{606F3497-D218-2E40-B57E-502986D2B155}" type="presOf" srcId="{0D3D6694-7362-9343-BE84-FF6323A29F06}" destId="{0F4DF035-25E4-A148-A06D-77D194A1CA3A}" srcOrd="0" destOrd="0" presId="urn:microsoft.com/office/officeart/2005/8/layout/arrow2"/>
    <dgm:cxn modelId="{6ED362B9-5F92-5041-BD5D-C174EF24FD57}" type="presOf" srcId="{562FF67F-E278-0D45-A171-C3B2BF44AE01}" destId="{339B0DDB-A2C1-A047-A4FB-0DED20E81877}" srcOrd="0" destOrd="0" presId="urn:microsoft.com/office/officeart/2005/8/layout/arrow2"/>
    <dgm:cxn modelId="{AB3226E2-116C-7940-80EC-7C7737547191}" type="presOf" srcId="{A4B4ED28-CCA8-4F4C-AA70-E05272028DFB}" destId="{72CCAF75-BD00-5F45-AC0F-ABB79CC55C4A}" srcOrd="0" destOrd="0" presId="urn:microsoft.com/office/officeart/2005/8/layout/arrow2"/>
    <dgm:cxn modelId="{E2E68CE2-8C64-A74A-858A-4728106D410C}" type="presParOf" srcId="{72CCAF75-BD00-5F45-AC0F-ABB79CC55C4A}" destId="{634CC4F5-4B56-7440-AF91-518D54557210}" srcOrd="0" destOrd="0" presId="urn:microsoft.com/office/officeart/2005/8/layout/arrow2"/>
    <dgm:cxn modelId="{383A1DCB-F1C8-E44C-B621-CB0DC1903FB3}" type="presParOf" srcId="{72CCAF75-BD00-5F45-AC0F-ABB79CC55C4A}" destId="{B718560A-7966-9C41-AF15-ADED879626CB}" srcOrd="1" destOrd="0" presId="urn:microsoft.com/office/officeart/2005/8/layout/arrow2"/>
    <dgm:cxn modelId="{55BE15B5-1B67-5242-B6B0-62022A3F55C0}" type="presParOf" srcId="{B718560A-7966-9C41-AF15-ADED879626CB}" destId="{28BABEEB-45D2-B546-A9BB-ECC2E74E9887}" srcOrd="0" destOrd="0" presId="urn:microsoft.com/office/officeart/2005/8/layout/arrow2"/>
    <dgm:cxn modelId="{1BD2897D-8F60-7D44-9F9D-6636E22C0C59}" type="presParOf" srcId="{B718560A-7966-9C41-AF15-ADED879626CB}" destId="{339B0DDB-A2C1-A047-A4FB-0DED20E81877}" srcOrd="1" destOrd="0" presId="urn:microsoft.com/office/officeart/2005/8/layout/arrow2"/>
    <dgm:cxn modelId="{DCC2C043-8948-9249-9B52-DDBA81F2443A}" type="presParOf" srcId="{B718560A-7966-9C41-AF15-ADED879626CB}" destId="{8FE69768-8471-1F42-9C3E-FB5EC0ED3E90}" srcOrd="2" destOrd="0" presId="urn:microsoft.com/office/officeart/2005/8/layout/arrow2"/>
    <dgm:cxn modelId="{94387E47-CF6B-4540-B236-BDB4BDFB2EFE}" type="presParOf" srcId="{B718560A-7966-9C41-AF15-ADED879626CB}" destId="{4BE3C422-58ED-D747-9AEC-6A595F392647}" srcOrd="3" destOrd="0" presId="urn:microsoft.com/office/officeart/2005/8/layout/arrow2"/>
    <dgm:cxn modelId="{536582B9-E285-BA40-9CAD-BD15C22CBEF7}" type="presParOf" srcId="{B718560A-7966-9C41-AF15-ADED879626CB}" destId="{2DA2A810-4E37-AC4C-8132-9E37E327A1A2}" srcOrd="4" destOrd="0" presId="urn:microsoft.com/office/officeart/2005/8/layout/arrow2"/>
    <dgm:cxn modelId="{2C0B2D44-6284-0C4F-8225-008A36FA8E3F}" type="presParOf" srcId="{B718560A-7966-9C41-AF15-ADED879626CB}" destId="{0F4DF035-25E4-A148-A06D-77D194A1CA3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28121-BEC9-1F43-BA1F-BD512F415426}">
      <dsp:nvSpPr>
        <dsp:cNvPr id="0" name=""/>
        <dsp:cNvSpPr/>
      </dsp:nvSpPr>
      <dsp:spPr>
        <a:xfrm>
          <a:off x="5300707" y="2189998"/>
          <a:ext cx="91440" cy="644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7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BA8D8-4AEA-234B-A353-7AD2992B2531}">
      <dsp:nvSpPr>
        <dsp:cNvPr id="0" name=""/>
        <dsp:cNvSpPr/>
      </dsp:nvSpPr>
      <dsp:spPr>
        <a:xfrm>
          <a:off x="3991637" y="920130"/>
          <a:ext cx="1354789" cy="64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382"/>
              </a:lnTo>
              <a:lnTo>
                <a:pt x="1354789" y="439382"/>
              </a:lnTo>
              <a:lnTo>
                <a:pt x="1354789" y="6447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C62FF-BE8E-EA49-9306-28D5B84C8F58}">
      <dsp:nvSpPr>
        <dsp:cNvPr id="0" name=""/>
        <dsp:cNvSpPr/>
      </dsp:nvSpPr>
      <dsp:spPr>
        <a:xfrm>
          <a:off x="2568935" y="2343527"/>
          <a:ext cx="91440" cy="238423"/>
        </a:xfrm>
        <a:custGeom>
          <a:avLst/>
          <a:gdLst/>
          <a:ahLst/>
          <a:cxnLst/>
          <a:rect l="0" t="0" r="0" b="0"/>
          <a:pathLst>
            <a:path>
              <a:moveTo>
                <a:pt x="67911" y="0"/>
              </a:moveTo>
              <a:lnTo>
                <a:pt x="67911" y="33050"/>
              </a:lnTo>
              <a:lnTo>
                <a:pt x="45720" y="33050"/>
              </a:lnTo>
              <a:lnTo>
                <a:pt x="45720" y="2384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7958D-CF6F-764D-8738-97DB9284F2D3}">
      <dsp:nvSpPr>
        <dsp:cNvPr id="0" name=""/>
        <dsp:cNvSpPr/>
      </dsp:nvSpPr>
      <dsp:spPr>
        <a:xfrm>
          <a:off x="2636847" y="920130"/>
          <a:ext cx="1354789" cy="644756"/>
        </a:xfrm>
        <a:custGeom>
          <a:avLst/>
          <a:gdLst/>
          <a:ahLst/>
          <a:cxnLst/>
          <a:rect l="0" t="0" r="0" b="0"/>
          <a:pathLst>
            <a:path>
              <a:moveTo>
                <a:pt x="1354789" y="0"/>
              </a:moveTo>
              <a:lnTo>
                <a:pt x="1354789" y="439382"/>
              </a:lnTo>
              <a:lnTo>
                <a:pt x="0" y="439382"/>
              </a:lnTo>
              <a:lnTo>
                <a:pt x="0" y="6447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40F00-D632-4444-8A3E-D2DDFCDF91DC}">
      <dsp:nvSpPr>
        <dsp:cNvPr id="0" name=""/>
        <dsp:cNvSpPr/>
      </dsp:nvSpPr>
      <dsp:spPr>
        <a:xfrm>
          <a:off x="2016852" y="2699"/>
          <a:ext cx="3949569" cy="917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3582DD-31F2-6A4A-A242-5AFD3AAFEFC0}">
      <dsp:nvSpPr>
        <dsp:cNvPr id="0" name=""/>
        <dsp:cNvSpPr/>
      </dsp:nvSpPr>
      <dsp:spPr>
        <a:xfrm>
          <a:off x="2263177" y="236708"/>
          <a:ext cx="3949569" cy="917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Define sepsis or septic shock (BP, RR, lactate, mental status)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Need of mechanical support</a:t>
          </a:r>
        </a:p>
      </dsp:txBody>
      <dsp:txXfrm>
        <a:off x="2290048" y="263579"/>
        <a:ext cx="3895827" cy="863688"/>
      </dsp:txXfrm>
    </dsp:sp>
    <dsp:sp modelId="{A1C3DF8F-90CE-2041-90C2-EC6AE5B5D07B}">
      <dsp:nvSpPr>
        <dsp:cNvPr id="0" name=""/>
        <dsp:cNvSpPr/>
      </dsp:nvSpPr>
      <dsp:spPr>
        <a:xfrm>
          <a:off x="1528382" y="1564886"/>
          <a:ext cx="2216928" cy="778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891719-E8D9-4B47-BD37-2A0DDCC597D1}">
      <dsp:nvSpPr>
        <dsp:cNvPr id="0" name=""/>
        <dsp:cNvSpPr/>
      </dsp:nvSpPr>
      <dsp:spPr>
        <a:xfrm>
          <a:off x="1774708" y="1798896"/>
          <a:ext cx="2216928" cy="778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Cultures as clinically appropriate</a:t>
          </a:r>
        </a:p>
      </dsp:txBody>
      <dsp:txXfrm>
        <a:off x="1797514" y="1821702"/>
        <a:ext cx="2171316" cy="733028"/>
      </dsp:txXfrm>
    </dsp:sp>
    <dsp:sp modelId="{D72D4A99-415E-B141-BE04-6BE68A4D0BAC}">
      <dsp:nvSpPr>
        <dsp:cNvPr id="0" name=""/>
        <dsp:cNvSpPr/>
      </dsp:nvSpPr>
      <dsp:spPr>
        <a:xfrm>
          <a:off x="1506191" y="2581951"/>
          <a:ext cx="2216928" cy="1407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0E4A6D-B867-DE4C-95F3-15CA33D543E8}">
      <dsp:nvSpPr>
        <dsp:cNvPr id="0" name=""/>
        <dsp:cNvSpPr/>
      </dsp:nvSpPr>
      <dsp:spPr>
        <a:xfrm>
          <a:off x="1752516" y="2815960"/>
          <a:ext cx="2216928" cy="1407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Resuscitation (EGDT)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(Fluids</a:t>
          </a:r>
          <a:r>
            <a:rPr lang="en-US" sz="1400" kern="1200" dirty="0"/>
            <a:t>, </a:t>
          </a:r>
          <a:r>
            <a:rPr lang="en-US" sz="1400" kern="1200" dirty="0" err="1"/>
            <a:t>vassopressors</a:t>
          </a:r>
          <a:r>
            <a:rPr lang="en-US" sz="1400" kern="1200" dirty="0"/>
            <a:t>, </a:t>
          </a:r>
          <a:r>
            <a:rPr lang="en-US" sz="1400" kern="1200" dirty="0" err="1"/>
            <a:t>inotrops</a:t>
          </a:r>
          <a:r>
            <a:rPr lang="en-US" sz="1400" kern="1200" dirty="0"/>
            <a:t>, blood)</a:t>
          </a:r>
        </a:p>
      </dsp:txBody>
      <dsp:txXfrm>
        <a:off x="1793748" y="2857192"/>
        <a:ext cx="2134464" cy="1325285"/>
      </dsp:txXfrm>
    </dsp:sp>
    <dsp:sp modelId="{43F89338-7BBA-9F41-B859-1FBC7834FF51}">
      <dsp:nvSpPr>
        <dsp:cNvPr id="0" name=""/>
        <dsp:cNvSpPr/>
      </dsp:nvSpPr>
      <dsp:spPr>
        <a:xfrm>
          <a:off x="4237962" y="1564886"/>
          <a:ext cx="2216928" cy="62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B357F7-F161-8C4B-8BC9-3F3456A21390}">
      <dsp:nvSpPr>
        <dsp:cNvPr id="0" name=""/>
        <dsp:cNvSpPr/>
      </dsp:nvSpPr>
      <dsp:spPr>
        <a:xfrm>
          <a:off x="4484288" y="1798896"/>
          <a:ext cx="2216928" cy="625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antibiotics</a:t>
          </a:r>
        </a:p>
      </dsp:txBody>
      <dsp:txXfrm>
        <a:off x="4502597" y="1817205"/>
        <a:ext cx="2180310" cy="588493"/>
      </dsp:txXfrm>
    </dsp:sp>
    <dsp:sp modelId="{C877D4ED-1E44-E944-B4D9-FC5329958F76}">
      <dsp:nvSpPr>
        <dsp:cNvPr id="0" name=""/>
        <dsp:cNvSpPr/>
      </dsp:nvSpPr>
      <dsp:spPr>
        <a:xfrm>
          <a:off x="4237962" y="2834755"/>
          <a:ext cx="2216928" cy="1866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7CEC25-9DA9-6441-8AB3-F6EE37C2D7B9}">
      <dsp:nvSpPr>
        <dsp:cNvPr id="0" name=""/>
        <dsp:cNvSpPr/>
      </dsp:nvSpPr>
      <dsp:spPr>
        <a:xfrm>
          <a:off x="4484288" y="3068764"/>
          <a:ext cx="2216928" cy="1866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Source identification &amp; Control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History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Labs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Imaging</a:t>
          </a:r>
        </a:p>
      </dsp:txBody>
      <dsp:txXfrm>
        <a:off x="4538950" y="3123426"/>
        <a:ext cx="2107604" cy="1756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CC4F5-4B56-7440-AF91-518D54557210}">
      <dsp:nvSpPr>
        <dsp:cNvPr id="0" name=""/>
        <dsp:cNvSpPr/>
      </dsp:nvSpPr>
      <dsp:spPr>
        <a:xfrm>
          <a:off x="167146" y="0"/>
          <a:ext cx="8028979" cy="50181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BABEEB-45D2-B546-A9BB-ECC2E74E9887}">
      <dsp:nvSpPr>
        <dsp:cNvPr id="0" name=""/>
        <dsp:cNvSpPr/>
      </dsp:nvSpPr>
      <dsp:spPr>
        <a:xfrm>
          <a:off x="1186826" y="3463500"/>
          <a:ext cx="208753" cy="20875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B0DDB-A2C1-A047-A4FB-0DED20E81877}">
      <dsp:nvSpPr>
        <dsp:cNvPr id="0" name=""/>
        <dsp:cNvSpPr/>
      </dsp:nvSpPr>
      <dsp:spPr>
        <a:xfrm>
          <a:off x="914424" y="3865987"/>
          <a:ext cx="2624309" cy="85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Επείγον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1-2 ώρες από την επιβεβαίωση ή την υποψία</a:t>
          </a:r>
          <a:endParaRPr lang="en-US" sz="1700" kern="1200" dirty="0"/>
        </a:p>
      </dsp:txBody>
      <dsp:txXfrm>
        <a:off x="914424" y="3865987"/>
        <a:ext cx="2624309" cy="854014"/>
      </dsp:txXfrm>
    </dsp:sp>
    <dsp:sp modelId="{8FE69768-8471-1F42-9C3E-FB5EC0ED3E90}">
      <dsp:nvSpPr>
        <dsp:cNvPr id="0" name=""/>
        <dsp:cNvSpPr/>
      </dsp:nvSpPr>
      <dsp:spPr>
        <a:xfrm>
          <a:off x="3029477" y="2099578"/>
          <a:ext cx="377362" cy="37736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65899"/>
                <a:satOff val="2915"/>
                <a:lumOff val="31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65899"/>
                <a:satOff val="2915"/>
                <a:lumOff val="31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65899"/>
                <a:satOff val="2915"/>
                <a:lumOff val="31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3C422-58ED-D747-9AEC-6A595F392647}">
      <dsp:nvSpPr>
        <dsp:cNvPr id="0" name=""/>
        <dsp:cNvSpPr/>
      </dsp:nvSpPr>
      <dsp:spPr>
        <a:xfrm>
          <a:off x="2890662" y="2713843"/>
          <a:ext cx="2602641" cy="114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5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Άμεσος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3-6 ώρες μετά από φυσιολογική σταθεροποίηση</a:t>
          </a:r>
          <a:endParaRPr lang="en-US" sz="1800" kern="1200" dirty="0"/>
        </a:p>
      </dsp:txBody>
      <dsp:txXfrm>
        <a:off x="2890662" y="2713843"/>
        <a:ext cx="2602641" cy="1145664"/>
      </dsp:txXfrm>
    </dsp:sp>
    <dsp:sp modelId="{2DA2A810-4E37-AC4C-8132-9E37E327A1A2}">
      <dsp:nvSpPr>
        <dsp:cNvPr id="0" name=""/>
        <dsp:cNvSpPr/>
      </dsp:nvSpPr>
      <dsp:spPr>
        <a:xfrm>
          <a:off x="5245475" y="1269582"/>
          <a:ext cx="521883" cy="52188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65899"/>
                <a:satOff val="2915"/>
                <a:lumOff val="31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65899"/>
                <a:satOff val="2915"/>
                <a:lumOff val="31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65899"/>
                <a:satOff val="2915"/>
                <a:lumOff val="31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4DF035-25E4-A148-A06D-77D194A1CA3A}">
      <dsp:nvSpPr>
        <dsp:cNvPr id="0" name=""/>
        <dsp:cNvSpPr/>
      </dsp:nvSpPr>
      <dsp:spPr>
        <a:xfrm>
          <a:off x="5122914" y="2065781"/>
          <a:ext cx="1926955" cy="132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53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Απώτερος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2-4 εβδομάδες μετά από οριοθέτηση της σηπτικής εστίας</a:t>
          </a:r>
          <a:endParaRPr lang="en-US" sz="1800" kern="1200" dirty="0"/>
        </a:p>
      </dsp:txBody>
      <dsp:txXfrm>
        <a:off x="5122914" y="2065781"/>
        <a:ext cx="1926955" cy="1327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CC4F5-4B56-7440-AF91-518D54557210}">
      <dsp:nvSpPr>
        <dsp:cNvPr id="0" name=""/>
        <dsp:cNvSpPr/>
      </dsp:nvSpPr>
      <dsp:spPr>
        <a:xfrm>
          <a:off x="167146" y="0"/>
          <a:ext cx="8028979" cy="50181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BABEEB-45D2-B546-A9BB-ECC2E74E9887}">
      <dsp:nvSpPr>
        <dsp:cNvPr id="0" name=""/>
        <dsp:cNvSpPr/>
      </dsp:nvSpPr>
      <dsp:spPr>
        <a:xfrm>
          <a:off x="1186826" y="3463500"/>
          <a:ext cx="208753" cy="20875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B0DDB-A2C1-A047-A4FB-0DED20E81877}">
      <dsp:nvSpPr>
        <dsp:cNvPr id="0" name=""/>
        <dsp:cNvSpPr/>
      </dsp:nvSpPr>
      <dsp:spPr>
        <a:xfrm>
          <a:off x="914424" y="3865987"/>
          <a:ext cx="2624309" cy="85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Επείγον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Νεκρωτική απονευρωσίτιδα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Περιτονίτιδα χωρίς σηπτική καταπληξία</a:t>
          </a:r>
          <a:endParaRPr lang="en-US" sz="1700" kern="1200" dirty="0"/>
        </a:p>
      </dsp:txBody>
      <dsp:txXfrm>
        <a:off x="914424" y="3865987"/>
        <a:ext cx="2624309" cy="854014"/>
      </dsp:txXfrm>
    </dsp:sp>
    <dsp:sp modelId="{8FE69768-8471-1F42-9C3E-FB5EC0ED3E90}">
      <dsp:nvSpPr>
        <dsp:cNvPr id="0" name=""/>
        <dsp:cNvSpPr/>
      </dsp:nvSpPr>
      <dsp:spPr>
        <a:xfrm>
          <a:off x="3029477" y="2099578"/>
          <a:ext cx="377362" cy="37736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65899"/>
                <a:satOff val="2915"/>
                <a:lumOff val="31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65899"/>
                <a:satOff val="2915"/>
                <a:lumOff val="31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65899"/>
                <a:satOff val="2915"/>
                <a:lumOff val="31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3C422-58ED-D747-9AEC-6A595F392647}">
      <dsp:nvSpPr>
        <dsp:cNvPr id="0" name=""/>
        <dsp:cNvSpPr/>
      </dsp:nvSpPr>
      <dsp:spPr>
        <a:xfrm>
          <a:off x="2890662" y="2713843"/>
          <a:ext cx="2602641" cy="114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5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Άμεσος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Τοπική περιτονίτιδα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Περιτονίτιδα με σηπτική καταπληξία</a:t>
          </a:r>
          <a:endParaRPr lang="en-US" sz="1800" kern="1200" dirty="0"/>
        </a:p>
      </dsp:txBody>
      <dsp:txXfrm>
        <a:off x="2890662" y="2713843"/>
        <a:ext cx="2602641" cy="1145664"/>
      </dsp:txXfrm>
    </dsp:sp>
    <dsp:sp modelId="{2DA2A810-4E37-AC4C-8132-9E37E327A1A2}">
      <dsp:nvSpPr>
        <dsp:cNvPr id="0" name=""/>
        <dsp:cNvSpPr/>
      </dsp:nvSpPr>
      <dsp:spPr>
        <a:xfrm>
          <a:off x="5245475" y="1269582"/>
          <a:ext cx="521883" cy="52188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65899"/>
                <a:satOff val="2915"/>
                <a:lumOff val="31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65899"/>
                <a:satOff val="2915"/>
                <a:lumOff val="31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65899"/>
                <a:satOff val="2915"/>
                <a:lumOff val="31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4DF035-25E4-A148-A06D-77D194A1CA3A}">
      <dsp:nvSpPr>
        <dsp:cNvPr id="0" name=""/>
        <dsp:cNvSpPr/>
      </dsp:nvSpPr>
      <dsp:spPr>
        <a:xfrm>
          <a:off x="5122914" y="2065781"/>
          <a:ext cx="1926955" cy="132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53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Απώτερος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Νεκρωτική παγκρεατίτιδα</a:t>
          </a:r>
          <a:endParaRPr lang="en-US" sz="1800" kern="1200" dirty="0"/>
        </a:p>
      </dsp:txBody>
      <dsp:txXfrm>
        <a:off x="5122914" y="2065781"/>
        <a:ext cx="1926955" cy="1327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62CDE5-0731-014F-B084-212A7E6EE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5F2D4B-F53C-FEF6-498C-89734FBEB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C900CC-0BA4-F314-511C-46920465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89D8F4-B9F1-BD0E-125A-3E05D08A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92A659-4F42-CF06-4D9C-F8C1D9EF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11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53253B-A864-B2DC-1E5A-F346359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3E43F85-A029-016B-5F55-AC9F88793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FFE56D-E8E9-3C8D-D90C-EAD2416A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22C655-8284-8D84-5FC1-8B22B857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C7C713-C39D-53B5-5E63-75BADFBD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04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A3BE192-0510-5C10-E562-0BE9E6A38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109E94-0D45-AC2E-77D8-9104477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F8ADB1-C019-E8B2-BE62-56EB3156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223C32-080D-AA25-39D6-AAC1C9CF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495D2E-4103-0235-D112-387F1BC9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5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72C2F1-A70B-4A09-8243-CE49A774CEDC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8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C8BBED-D5F6-EF1F-0E20-DE81825F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9BE7D2-2CB8-B154-B8AD-1980701FB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674D22-ABE5-C498-2823-6F983ECB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C8C16C-27E7-3F64-64DC-74C90BD6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F80686-C978-FF32-9FBE-668300B1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10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4D408D-6D55-85E0-308A-35564357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4EFB908-EF77-13D0-3937-D17AEAB4D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F3BAAA-5535-0B35-18AD-7E652483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BE2B70-E6D9-1AA7-F55C-58A00889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34BB4F-151C-8171-695C-10A7DDDC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65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C0EF85-510A-368B-F255-55673F6B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D9CBF-1750-6334-F8CF-0C1C86377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A93E47B-0583-0D4E-679E-7E3F4439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089B62-5612-B1F4-30A4-FABF7750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BCC67E-DC72-AFDB-118C-0F28623F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121B6F-978A-406D-1691-9DD6F09A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37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E8F564-1F97-DF5F-7CCD-67E08B96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A90F5DB-DA91-E011-2B4C-3E3A15C9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3D6081-A53D-FC8F-F238-09980CC9B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03D681-EA41-A7D2-B502-85E5D2D9C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6FA9C5C-FD60-D010-54D6-55E142CF1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982F5A2-255C-321E-8EE1-F892A5B8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A601CEA-647E-2337-5E76-FD28BC11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B3F74A4-7F30-6FAF-E94A-F2792744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4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A79E3-F532-AA4A-6E5C-5CD53BF9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BC577B1-842C-83B4-9AC1-2E319B5A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C8B6072-0D07-5DA3-BC5B-C3962983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DCF02FF-EE9A-24EA-3206-04CE88B5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43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E2214F-68D9-357E-7462-5549C4F5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749200C-A582-C366-A598-2369BB31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6417A91-5240-6573-36C3-2D238635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12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B869D4-D2F6-F55B-4C81-67DE59D6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CFBD81-5362-9E33-78FC-B600B529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2A5928-C353-3F68-7D25-B85011F68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14E9F5-40F2-A75C-C35D-DA89EEBC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68FB03A-F591-8547-C33A-9AD976A2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2DE937-A1D1-6931-6B7B-82CA41A5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58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739233-E67D-7492-135C-733D65CD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D9F4DCE-60F0-900C-719E-2EF700228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71C254D-154F-38BF-F098-7FD9E00CA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6DAC4A-DC16-9C2D-643A-D923D113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DAA648-0768-7CA4-808E-AA5A8998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21F427E-4316-D873-4EC1-529435D5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22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75A68F4-31C2-4C47-16A2-76883BE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0D12710-D6A6-B0E1-3FEF-776C45029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125BD5-3561-BC47-BBFA-3F86E4142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2F5DD0-48D8-43B2-B762-C39E7F10EB9E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45BAFA-91E8-0F1B-24E6-AB68335A8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92BCE6-4237-D73B-8AFE-4FA403549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FCEEF-880C-4358-9446-3949251497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94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041940" y="2468160"/>
            <a:ext cx="3308580" cy="134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/>
            <a:r>
              <a:rPr lang="el-GR" sz="6600" b="1" spc="-1" dirty="0">
                <a:solidFill>
                  <a:schemeClr val="accent1"/>
                </a:solidFill>
                <a:latin typeface="Calibri Light"/>
              </a:rPr>
              <a:t>ΣΗΨΗΗ</a:t>
            </a:r>
            <a:endParaRPr lang="en-US" sz="6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2844030" y="4973760"/>
            <a:ext cx="5842770" cy="134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el-GR" sz="2400" spc="-1" dirty="0">
                <a:solidFill>
                  <a:srgbClr val="000000"/>
                </a:solidFill>
                <a:latin typeface="Arial"/>
              </a:rPr>
              <a:t>Μανουράς Ιωάννης</a:t>
            </a: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el-GR" sz="2400" spc="-1" dirty="0">
                <a:solidFill>
                  <a:srgbClr val="000000"/>
                </a:solidFill>
                <a:latin typeface="Arial"/>
              </a:rPr>
              <a:t>Χειρουργός Εντατικολόγος</a:t>
            </a: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endParaRPr lang="el-GR" sz="2400" spc="-1" dirty="0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endParaRPr lang="el-GR" sz="2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3"/>
          <p:cNvPicPr/>
          <p:nvPr/>
        </p:nvPicPr>
        <p:blipFill>
          <a:blip r:embed="rId2"/>
          <a:stretch/>
        </p:blipFill>
        <p:spPr>
          <a:xfrm>
            <a:off x="5517840" y="254520"/>
            <a:ext cx="5055750" cy="3791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3913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3473670" y="1766160"/>
            <a:ext cx="5244480" cy="18468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3"/>
          <p:cNvPicPr/>
          <p:nvPr/>
        </p:nvPicPr>
        <p:blipFill>
          <a:blip r:embed="rId3"/>
          <a:stretch/>
        </p:blipFill>
        <p:spPr>
          <a:xfrm>
            <a:off x="7493700" y="606960"/>
            <a:ext cx="2834730" cy="1115280"/>
          </a:xfrm>
          <a:prstGeom prst="rect">
            <a:avLst/>
          </a:prstGeom>
          <a:ln w="0">
            <a:noFill/>
          </a:ln>
        </p:spPr>
      </p:pic>
      <p:sp>
        <p:nvSpPr>
          <p:cNvPr id="257" name="TextBox 5"/>
          <p:cNvSpPr/>
          <p:nvPr/>
        </p:nvSpPr>
        <p:spPr>
          <a:xfrm>
            <a:off x="3473670" y="3692348"/>
            <a:ext cx="514971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The presence of an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elevated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 or normal lactate level significantly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increases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 or decreases, respectively, the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likelihood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 of a final diagnosis of sepsis in patients with suspected sepsis </a:t>
            </a:r>
            <a:endParaRPr lang="el-GR" sz="2000" spc="-1">
              <a:solidFill>
                <a:srgbClr val="000000"/>
              </a:solidFill>
            </a:endParaRPr>
          </a:p>
          <a:p>
            <a:endParaRPr lang="el-GR" sz="2000" spc="-1">
              <a:solidFill>
                <a:srgbClr val="000000"/>
              </a:solidFill>
            </a:endParaRPr>
          </a:p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However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, lactate alone is neither sensitive nor specific enough 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to rule-in or rule out the diagnosis on its own</a:t>
            </a:r>
            <a:endParaRPr lang="el-GR" sz="2000" spc="-1">
              <a:solidFill>
                <a:srgbClr val="000000"/>
              </a:solidFill>
            </a:endParaRPr>
          </a:p>
        </p:txBody>
      </p:sp>
      <p:sp>
        <p:nvSpPr>
          <p:cNvPr id="258" name="Oval 6"/>
          <p:cNvSpPr/>
          <p:nvPr/>
        </p:nvSpPr>
        <p:spPr>
          <a:xfrm>
            <a:off x="3473670" y="3108960"/>
            <a:ext cx="809730" cy="3196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en-US" spc="-1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92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"/>
          <p:cNvSpPr/>
          <p:nvPr/>
        </p:nvSpPr>
        <p:spPr>
          <a:xfrm>
            <a:off x="1885260" y="2659091"/>
            <a:ext cx="842103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spc="-1" dirty="0">
                <a:solidFill>
                  <a:srgbClr val="0070C0"/>
                </a:solidFill>
                <a:latin typeface="Calibri"/>
              </a:rPr>
              <a:t>The Institute for Health Metrics and Evaluation (IHME) study on the global burden of sepsis estimated </a:t>
            </a:r>
            <a:r>
              <a:rPr lang="en-US" sz="2000" b="1" spc="-1" dirty="0">
                <a:solidFill>
                  <a:srgbClr val="0070C0"/>
                </a:solidFill>
                <a:latin typeface="Calibri"/>
              </a:rPr>
              <a:t>48.9 million incident sepsis cases</a:t>
            </a:r>
            <a:r>
              <a:rPr lang="en-US" sz="2000" spc="-1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en-US" sz="2000" b="1" spc="-1" dirty="0">
                <a:solidFill>
                  <a:srgbClr val="0070C0"/>
                </a:solidFill>
                <a:latin typeface="Calibri"/>
              </a:rPr>
              <a:t>11 million sepsis-related deaths </a:t>
            </a:r>
            <a:r>
              <a:rPr lang="en-US" sz="2000" spc="-1" dirty="0">
                <a:solidFill>
                  <a:srgbClr val="0070C0"/>
                </a:solidFill>
                <a:latin typeface="Calibri"/>
              </a:rPr>
              <a:t>(representing</a:t>
            </a:r>
            <a:r>
              <a:rPr lang="en-US" sz="2000" b="1" spc="-1" dirty="0">
                <a:solidFill>
                  <a:srgbClr val="0070C0"/>
                </a:solidFill>
                <a:latin typeface="Calibri"/>
              </a:rPr>
              <a:t> 19.7% </a:t>
            </a:r>
            <a:r>
              <a:rPr lang="en-US" sz="2000" spc="-1" dirty="0">
                <a:solidFill>
                  <a:srgbClr val="0070C0"/>
                </a:solidFill>
                <a:latin typeface="Calibri"/>
              </a:rPr>
              <a:t>of all global deaths) worldwide in 2017</a:t>
            </a:r>
            <a:endParaRPr lang="el-GR" sz="2000" spc="-1" dirty="0">
              <a:solidFill>
                <a:srgbClr val="000000"/>
              </a:solidFill>
            </a:endParaRPr>
          </a:p>
        </p:txBody>
      </p:sp>
      <p:sp>
        <p:nvSpPr>
          <p:cNvPr id="208" name="TextBox 6"/>
          <p:cNvSpPr/>
          <p:nvPr/>
        </p:nvSpPr>
        <p:spPr>
          <a:xfrm>
            <a:off x="1885260" y="5839805"/>
            <a:ext cx="82782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pc="-1">
                <a:solidFill>
                  <a:srgbClr val="C00000"/>
                </a:solidFill>
                <a:latin typeface="MyriadPro-Light"/>
              </a:rPr>
              <a:t>Rudd KE, Johnson SC, Agesa KM et al (2020) Global, regional, and national sepsis incidence and mortality, 1990-2017: analysis for the Global Burden of Disease Study Lancet 395:200–211</a:t>
            </a:r>
            <a:endParaRPr lang="el-GR" spc="-1">
              <a:solidFill>
                <a:srgbClr val="000000"/>
              </a:solidFill>
            </a:endParaRPr>
          </a:p>
        </p:txBody>
      </p:sp>
      <p:pic>
        <p:nvPicPr>
          <p:cNvPr id="209" name="Picture 8"/>
          <p:cNvPicPr/>
          <p:nvPr/>
        </p:nvPicPr>
        <p:blipFill>
          <a:blip r:embed="rId2"/>
          <a:stretch/>
        </p:blipFill>
        <p:spPr>
          <a:xfrm>
            <a:off x="8978430" y="695520"/>
            <a:ext cx="1280880" cy="113688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/>
          <p:cNvPicPr/>
          <p:nvPr/>
        </p:nvPicPr>
        <p:blipFill>
          <a:blip r:embed="rId3"/>
          <a:stretch/>
        </p:blipFill>
        <p:spPr>
          <a:xfrm>
            <a:off x="7333050" y="695520"/>
            <a:ext cx="1280880" cy="1136880"/>
          </a:xfrm>
          <a:prstGeom prst="rect">
            <a:avLst/>
          </a:prstGeom>
          <a:ln w="0">
            <a:noFill/>
          </a:ln>
        </p:spPr>
      </p:pic>
      <p:sp>
        <p:nvSpPr>
          <p:cNvPr id="211" name="TextBox 11"/>
          <p:cNvSpPr/>
          <p:nvPr/>
        </p:nvSpPr>
        <p:spPr>
          <a:xfrm>
            <a:off x="1885260" y="4828926"/>
            <a:ext cx="866133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el-GR" sz="2000" spc="-1" dirty="0">
              <a:solidFill>
                <a:srgbClr val="000000"/>
              </a:solidFill>
            </a:endParaRPr>
          </a:p>
        </p:txBody>
      </p:sp>
      <p:sp>
        <p:nvSpPr>
          <p:cNvPr id="212" name="TextBox 13"/>
          <p:cNvSpPr/>
          <p:nvPr/>
        </p:nvSpPr>
        <p:spPr>
          <a:xfrm>
            <a:off x="1885260" y="4021086"/>
            <a:ext cx="726111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el-GR" sz="20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7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4"/>
          <p:cNvSpPr/>
          <p:nvPr/>
        </p:nvSpPr>
        <p:spPr>
          <a:xfrm>
            <a:off x="2882100" y="4044960"/>
            <a:ext cx="687123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This </a:t>
            </a:r>
            <a:r>
              <a:rPr lang="en-US" sz="2000" u="sng" spc="-1">
                <a:solidFill>
                  <a:srgbClr val="0070C0"/>
                </a:solidFill>
                <a:latin typeface="Calibri"/>
              </a:rPr>
              <a:t>alarming increase in incidence 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can be attributed to different factors:</a:t>
            </a:r>
            <a:endParaRPr lang="el-GR" sz="2000" spc="-1">
              <a:solidFill>
                <a:srgbClr val="000000"/>
              </a:solidFill>
            </a:endParaRPr>
          </a:p>
          <a:p>
            <a:endParaRPr lang="el-GR" sz="2000" spc="-1">
              <a:solidFill>
                <a:srgbClr val="000000"/>
              </a:solidFill>
            </a:endParaRPr>
          </a:p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(i) the advanced average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age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 among patients, especially in western countries; </a:t>
            </a:r>
            <a:endParaRPr lang="el-GR" sz="2000" spc="-1">
              <a:solidFill>
                <a:srgbClr val="000000"/>
              </a:solidFill>
            </a:endParaRPr>
          </a:p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(ii) the increased number of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invasive procedures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; </a:t>
            </a:r>
            <a:endParaRPr lang="el-GR" sz="2000" spc="-1">
              <a:solidFill>
                <a:srgbClr val="000000"/>
              </a:solidFill>
            </a:endParaRPr>
          </a:p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(iii) the wide usage of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immunosuppressive drugs 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chemotherapy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; </a:t>
            </a:r>
            <a:endParaRPr lang="el-GR" sz="2000" spc="-1">
              <a:solidFill>
                <a:srgbClr val="000000"/>
              </a:solidFill>
            </a:endParaRPr>
          </a:p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(iv)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antibiotic resistance</a:t>
            </a:r>
            <a:endParaRPr lang="el-GR" sz="2000" spc="-1">
              <a:solidFill>
                <a:srgbClr val="000000"/>
              </a:solidFill>
            </a:endParaRPr>
          </a:p>
        </p:txBody>
      </p:sp>
      <p:pic>
        <p:nvPicPr>
          <p:cNvPr id="226" name="Picture 6"/>
          <p:cNvPicPr/>
          <p:nvPr/>
        </p:nvPicPr>
        <p:blipFill>
          <a:blip r:embed="rId2"/>
          <a:stretch/>
        </p:blipFill>
        <p:spPr>
          <a:xfrm>
            <a:off x="2705520" y="615960"/>
            <a:ext cx="6780510" cy="2911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9505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/>
          <p:cNvPicPr/>
          <p:nvPr/>
        </p:nvPicPr>
        <p:blipFill>
          <a:blip r:embed="rId2"/>
          <a:srcRect l="628" t="1458"/>
          <a:stretch/>
        </p:blipFill>
        <p:spPr>
          <a:xfrm>
            <a:off x="1745940" y="123120"/>
            <a:ext cx="8699940" cy="5421960"/>
          </a:xfrm>
          <a:prstGeom prst="rect">
            <a:avLst/>
          </a:prstGeom>
          <a:ln w="0">
            <a:noFill/>
          </a:ln>
        </p:spPr>
      </p:pic>
      <p:sp>
        <p:nvSpPr>
          <p:cNvPr id="220" name="TextBox 4"/>
          <p:cNvSpPr/>
          <p:nvPr/>
        </p:nvSpPr>
        <p:spPr>
          <a:xfrm>
            <a:off x="1836660" y="6150240"/>
            <a:ext cx="85185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i="1" spc="-1">
                <a:solidFill>
                  <a:srgbClr val="0070C0"/>
                </a:solidFill>
                <a:latin typeface="Calibri"/>
              </a:rPr>
              <a:t>Need for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greater prevention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and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treatment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 of sepsis, particularly in areas of the world with the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lowest SDI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(Socio-demographic Index) </a:t>
            </a:r>
            <a:endParaRPr lang="el-GR" sz="2000" spc="-1">
              <a:solidFill>
                <a:srgbClr val="000000"/>
              </a:solidFill>
            </a:endParaRPr>
          </a:p>
        </p:txBody>
      </p:sp>
      <p:sp>
        <p:nvSpPr>
          <p:cNvPr id="221" name="TextBox 3"/>
          <p:cNvSpPr/>
          <p:nvPr/>
        </p:nvSpPr>
        <p:spPr>
          <a:xfrm>
            <a:off x="2182800" y="5647916"/>
            <a:ext cx="782595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i="1" spc="-1">
                <a:solidFill>
                  <a:srgbClr val="0070C0"/>
                </a:solidFill>
                <a:latin typeface="Calibri"/>
              </a:rPr>
              <a:t>85% of sepsis cases and sepsis-related deaths occurring in low- and middle-income</a:t>
            </a:r>
            <a:r>
              <a:rPr lang="el-GR" sz="2000" i="1" spc="-1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countries</a:t>
            </a:r>
            <a:endParaRPr lang="el-GR" sz="2000" spc="-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59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7F31D6B-EF59-16BD-2C69-5CA220586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2" y="102297"/>
            <a:ext cx="6459794" cy="64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2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BDA2-40BC-AF43-980E-A9673114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The problem…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6D0673-61D9-6E47-A8CB-6A51B6ED1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849" y="1597465"/>
            <a:ext cx="7674151" cy="45709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47F97-174D-2446-B714-28EFA5E8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3990" y="6388099"/>
            <a:ext cx="4822825" cy="365125"/>
          </a:xfrm>
        </p:spPr>
        <p:txBody>
          <a:bodyPr/>
          <a:lstStyle/>
          <a:p>
            <a:pPr algn="l">
              <a:defRPr/>
            </a:pPr>
            <a:r>
              <a:rPr lang="en-US" sz="1200" i="1" dirty="0"/>
              <a:t>Moore LG. Arch Surgery 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960C7-17AB-6D4D-BAC6-D2D8FB97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83E74-0C14-0447-8F5A-C996D36EDE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0E86C8D-6284-9D33-A5CC-1A0844C1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8" y="88490"/>
            <a:ext cx="9399639" cy="66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2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5"/>
          <p:cNvPicPr/>
          <p:nvPr/>
        </p:nvPicPr>
        <p:blipFill>
          <a:blip r:embed="rId2"/>
          <a:stretch/>
        </p:blipFill>
        <p:spPr>
          <a:xfrm>
            <a:off x="2421480" y="277560"/>
            <a:ext cx="7368840" cy="2716920"/>
          </a:xfrm>
          <a:prstGeom prst="rect">
            <a:avLst/>
          </a:prstGeom>
          <a:ln w="0">
            <a:noFill/>
          </a:ln>
        </p:spPr>
      </p:pic>
      <p:sp>
        <p:nvSpPr>
          <p:cNvPr id="223" name="TextBox 9"/>
          <p:cNvSpPr/>
          <p:nvPr/>
        </p:nvSpPr>
        <p:spPr>
          <a:xfrm>
            <a:off x="2475480" y="3448800"/>
            <a:ext cx="7314840" cy="25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i="1" spc="-1">
                <a:solidFill>
                  <a:srgbClr val="0070C0"/>
                </a:solidFill>
                <a:latin typeface="Calibri"/>
              </a:rPr>
              <a:t>Compared to results from the IHME study, we found an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approximately 50% lower incidence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of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hospital-treated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sepsis</a:t>
            </a:r>
            <a:endParaRPr lang="el-GR" sz="2000" spc="-1">
              <a:solidFill>
                <a:srgbClr val="000000"/>
              </a:solidFill>
            </a:endParaRPr>
          </a:p>
          <a:p>
            <a:r>
              <a:rPr lang="en-US" sz="2000" b="1" i="1" spc="-1">
                <a:solidFill>
                  <a:srgbClr val="0070C0"/>
                </a:solidFill>
                <a:latin typeface="Calibri"/>
              </a:rPr>
              <a:t>One out of four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sepsis patients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did not survive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their hospital stay</a:t>
            </a:r>
            <a:endParaRPr lang="el-GR" sz="2000" spc="-1">
              <a:solidFill>
                <a:srgbClr val="000000"/>
              </a:solidFill>
            </a:endParaRPr>
          </a:p>
          <a:p>
            <a:endParaRPr lang="el-GR" sz="2000" spc="-1">
              <a:solidFill>
                <a:srgbClr val="000000"/>
              </a:solidFill>
            </a:endParaRPr>
          </a:p>
          <a:p>
            <a:endParaRPr lang="el-GR" sz="2000" spc="-1">
              <a:solidFill>
                <a:srgbClr val="000000"/>
              </a:solidFill>
            </a:endParaRPr>
          </a:p>
          <a:p>
            <a:r>
              <a:rPr lang="en-US" sz="2000" i="1" spc="-1">
                <a:solidFill>
                  <a:srgbClr val="0070C0"/>
                </a:solidFill>
                <a:latin typeface="Calibri"/>
              </a:rPr>
              <a:t>The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incidence of sepsis remains unknown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for the vast majority of LMICs (low- or middle-income countries), highlighting the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urgent need </a:t>
            </a:r>
            <a:r>
              <a:rPr lang="en-US" sz="2000" i="1" spc="-1">
                <a:solidFill>
                  <a:srgbClr val="0070C0"/>
                </a:solidFill>
                <a:latin typeface="Calibri"/>
              </a:rPr>
              <a:t>for improved epidemiological </a:t>
            </a:r>
            <a:r>
              <a:rPr lang="en-US" sz="2000" b="1" i="1" spc="-1">
                <a:solidFill>
                  <a:srgbClr val="0070C0"/>
                </a:solidFill>
                <a:latin typeface="Calibri"/>
              </a:rPr>
              <a:t>sepsis surveillance</a:t>
            </a:r>
            <a:endParaRPr lang="el-GR" sz="2000" spc="-1">
              <a:solidFill>
                <a:srgbClr val="000000"/>
              </a:solidFill>
            </a:endParaRPr>
          </a:p>
        </p:txBody>
      </p:sp>
      <p:sp>
        <p:nvSpPr>
          <p:cNvPr id="224" name="TextBox 11"/>
          <p:cNvSpPr/>
          <p:nvPr/>
        </p:nvSpPr>
        <p:spPr>
          <a:xfrm>
            <a:off x="2522460" y="6211080"/>
            <a:ext cx="45716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pc="-1">
                <a:solidFill>
                  <a:srgbClr val="C00000"/>
                </a:solidFill>
                <a:latin typeface="Calibri"/>
              </a:rPr>
              <a:t>Intensive Care Med (2020) 46:1552–1562</a:t>
            </a:r>
            <a:endParaRPr lang="el-GR" spc="-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01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F40516B-80DA-6393-305A-9227A4493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/>
          <a:stretch/>
        </p:blipFill>
        <p:spPr>
          <a:xfrm>
            <a:off x="1880575" y="140789"/>
            <a:ext cx="8430849" cy="6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8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7C7615-50DC-601E-8667-288E22125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3" y="657817"/>
            <a:ext cx="10259333" cy="168918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E1AD42-774E-4836-47FA-8BD58D61B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82" y="2323371"/>
            <a:ext cx="8828033" cy="43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269B0FA6-103B-C571-0F7B-4C83D49E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12" y="496583"/>
            <a:ext cx="6862316" cy="41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9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D24574-3DCD-04CB-0973-87310CC20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53" y="563631"/>
            <a:ext cx="6378493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1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Αρχική Αναζωογόνηση</a:t>
            </a:r>
          </a:p>
        </p:txBody>
      </p:sp>
      <p:pic>
        <p:nvPicPr>
          <p:cNvPr id="1026" name="Picture 2" descr="Kit Cat Clock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59" y="3295234"/>
            <a:ext cx="2745581" cy="33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7DC4321-5483-9DCD-F15B-E412859C2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84" y="1691202"/>
            <a:ext cx="8906843" cy="15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3594900" y="86400"/>
            <a:ext cx="3901230" cy="20142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4"/>
          <p:cNvPicPr/>
          <p:nvPr/>
        </p:nvPicPr>
        <p:blipFill>
          <a:blip r:embed="rId3">
            <a:lum contrast="20000"/>
          </a:blip>
          <a:srcRect t="18216"/>
          <a:stretch/>
        </p:blipFill>
        <p:spPr>
          <a:xfrm>
            <a:off x="3668070" y="2030760"/>
            <a:ext cx="3761100" cy="19738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6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3541710" y="4004640"/>
            <a:ext cx="4074300" cy="15786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8"/>
          <p:cNvPicPr/>
          <p:nvPr/>
        </p:nvPicPr>
        <p:blipFill>
          <a:blip r:embed="rId5">
            <a:lum contrast="20000"/>
          </a:blip>
          <a:stretch/>
        </p:blipFill>
        <p:spPr>
          <a:xfrm>
            <a:off x="3665640" y="5583600"/>
            <a:ext cx="3950370" cy="121464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9"/>
          <p:cNvPicPr/>
          <p:nvPr/>
        </p:nvPicPr>
        <p:blipFill>
          <a:blip r:embed="rId6"/>
          <a:stretch/>
        </p:blipFill>
        <p:spPr>
          <a:xfrm>
            <a:off x="7679730" y="406800"/>
            <a:ext cx="2816370" cy="1109160"/>
          </a:xfrm>
          <a:prstGeom prst="rect">
            <a:avLst/>
          </a:prstGeom>
          <a:ln w="0">
            <a:noFill/>
          </a:ln>
        </p:spPr>
      </p:pic>
      <p:cxnSp>
        <p:nvCxnSpPr>
          <p:cNvPr id="293" name="Straight Connector 11"/>
          <p:cNvCxnSpPr/>
          <p:nvPr/>
        </p:nvCxnSpPr>
        <p:spPr>
          <a:xfrm>
            <a:off x="5808360" y="1242360"/>
            <a:ext cx="1298700" cy="360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</p:cxnSp>
      <p:cxnSp>
        <p:nvCxnSpPr>
          <p:cNvPr id="294" name="Straight Connector 12"/>
          <p:cNvCxnSpPr/>
          <p:nvPr/>
        </p:nvCxnSpPr>
        <p:spPr>
          <a:xfrm>
            <a:off x="4247220" y="1499760"/>
            <a:ext cx="2210760" cy="360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</p:cxnSp>
      <p:cxnSp>
        <p:nvCxnSpPr>
          <p:cNvPr id="295" name="Straight Connector 14"/>
          <p:cNvCxnSpPr/>
          <p:nvPr/>
        </p:nvCxnSpPr>
        <p:spPr>
          <a:xfrm>
            <a:off x="4991610" y="2309040"/>
            <a:ext cx="1359720" cy="360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</p:cxnSp>
      <p:cxnSp>
        <p:nvCxnSpPr>
          <p:cNvPr id="296" name="Straight Connector 16"/>
          <p:cNvCxnSpPr/>
          <p:nvPr/>
        </p:nvCxnSpPr>
        <p:spPr>
          <a:xfrm>
            <a:off x="5747340" y="2754360"/>
            <a:ext cx="1359720" cy="360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</p:cxnSp>
      <p:cxnSp>
        <p:nvCxnSpPr>
          <p:cNvPr id="297" name="Straight Connector 17"/>
          <p:cNvCxnSpPr/>
          <p:nvPr/>
        </p:nvCxnSpPr>
        <p:spPr>
          <a:xfrm>
            <a:off x="5998170" y="4291920"/>
            <a:ext cx="992520" cy="360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</p:cxnSp>
      <p:cxnSp>
        <p:nvCxnSpPr>
          <p:cNvPr id="298" name="Straight Connector 20"/>
          <p:cNvCxnSpPr/>
          <p:nvPr/>
        </p:nvCxnSpPr>
        <p:spPr>
          <a:xfrm>
            <a:off x="5359620" y="4985640"/>
            <a:ext cx="992250" cy="360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</p:cxnSp>
    </p:spTree>
    <p:extLst>
      <p:ext uri="{BB962C8B-B14F-4D97-AF65-F5344CB8AC3E}">
        <p14:creationId xmlns:p14="http://schemas.microsoft.com/office/powerpoint/2010/main" val="2388882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3508230" y="1247400"/>
            <a:ext cx="4709340" cy="1901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3"/>
          <p:cNvPicPr/>
          <p:nvPr/>
        </p:nvPicPr>
        <p:blipFill>
          <a:blip r:embed="rId3"/>
          <a:stretch/>
        </p:blipFill>
        <p:spPr>
          <a:xfrm>
            <a:off x="7557420" y="178200"/>
            <a:ext cx="2816370" cy="1109160"/>
          </a:xfrm>
          <a:prstGeom prst="rect">
            <a:avLst/>
          </a:prstGeom>
          <a:ln w="0">
            <a:noFill/>
          </a:ln>
        </p:spPr>
      </p:pic>
      <p:sp>
        <p:nvSpPr>
          <p:cNvPr id="284" name="TextBox 6"/>
          <p:cNvSpPr/>
          <p:nvPr/>
        </p:nvSpPr>
        <p:spPr>
          <a:xfrm>
            <a:off x="3434790" y="3279601"/>
            <a:ext cx="499338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Critically ill emergency department patients with a ≥ 6 hr delay in intensive care unit transfer had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increased hospital length 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of stay and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higher intensive care unit and hospital mortality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.</a:t>
            </a:r>
            <a:endParaRPr lang="el-GR" sz="2000" spc="-1">
              <a:solidFill>
                <a:srgbClr val="000000"/>
              </a:solidFill>
            </a:endParaRPr>
          </a:p>
        </p:txBody>
      </p:sp>
      <p:sp>
        <p:nvSpPr>
          <p:cNvPr id="285" name="Oval 7"/>
          <p:cNvSpPr/>
          <p:nvPr/>
        </p:nvSpPr>
        <p:spPr>
          <a:xfrm>
            <a:off x="4664370" y="2379240"/>
            <a:ext cx="1198260" cy="2926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en-US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6" name="TextBox 9"/>
          <p:cNvSpPr/>
          <p:nvPr/>
        </p:nvSpPr>
        <p:spPr>
          <a:xfrm>
            <a:off x="3508230" y="5662603"/>
            <a:ext cx="581229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pc="-1">
                <a:solidFill>
                  <a:srgbClr val="C00000"/>
                </a:solidFill>
                <a:latin typeface="Calibri"/>
              </a:rPr>
              <a:t>Chalfin DB, Trzeciak S, Likourezos A, et al; DELAY-ED study group: Impact of delayed transfer of critically ill patients from the emergency department to the intensive care unit. Crit Care Med 2007; 35:1477–1483</a:t>
            </a:r>
            <a:endParaRPr lang="el-GR" spc="-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256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ρόλος του χειρουργού στη σήψη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Αναγνώριση της σήψης – βαρέως πάσχοντος</a:t>
            </a:r>
          </a:p>
          <a:p>
            <a:endParaRPr lang="el-GR" dirty="0"/>
          </a:p>
          <a:p>
            <a:r>
              <a:rPr lang="el-GR" dirty="0"/>
              <a:t>Ελεγχος της σηπτικής εστίας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39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Θεμελιώδεις αρχές ελέγχου σηπτικής εστίας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Παροχέτευση ενός αποστήματος ή μιας μολυσμένης συλλογής</a:t>
            </a:r>
          </a:p>
          <a:p>
            <a:endParaRPr lang="el-GR" dirty="0"/>
          </a:p>
          <a:p>
            <a:r>
              <a:rPr lang="el-GR" dirty="0"/>
              <a:t>Χειρουργικός καθαρισμός μολυσμένων ή νεκρωμένων ιστών και απομάκρυνση ξένων σωμάτων ή εμφυτευμάτων</a:t>
            </a:r>
          </a:p>
          <a:p>
            <a:endParaRPr lang="el-GR" dirty="0"/>
          </a:p>
          <a:p>
            <a:r>
              <a:rPr lang="el-GR" dirty="0"/>
              <a:t>Χειρουργική εκτομή κι αποκατάσταση, ανατομική και λειτουργική, του οργάνου που αποτελεί την εστία της σήψης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560" y="602128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SSC International Guidelines for the management of severe sepsis and septic shock:2012. </a:t>
            </a:r>
            <a:r>
              <a:rPr lang="en-US" i="1" dirty="0" err="1"/>
              <a:t>Crit</a:t>
            </a:r>
            <a:r>
              <a:rPr lang="en-US" i="1" dirty="0"/>
              <a:t> Care Med 2013,  Marshall JS. </a:t>
            </a:r>
            <a:r>
              <a:rPr lang="en-US" i="1" dirty="0" err="1"/>
              <a:t>Crit</a:t>
            </a:r>
            <a:r>
              <a:rPr lang="en-US" i="1" dirty="0"/>
              <a:t> Care Med 2004</a:t>
            </a:r>
            <a:r>
              <a:rPr lang="el-GR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88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564904"/>
            <a:ext cx="8229600" cy="3592056"/>
          </a:xfrm>
        </p:spPr>
        <p:txBody>
          <a:bodyPr/>
          <a:lstStyle/>
          <a:p>
            <a:r>
              <a:rPr lang="el-GR" dirty="0"/>
              <a:t>Η γενική κατάσταση του ασθενή (σήψη – βαριά σήψη – σηπτική καταπληξία)</a:t>
            </a:r>
          </a:p>
          <a:p>
            <a:endParaRPr lang="el-GR" dirty="0"/>
          </a:p>
          <a:p>
            <a:r>
              <a:rPr lang="el-GR" dirty="0"/>
              <a:t>Η ηλικία και τυχόν συμπαρομαρτούντα νοσήματα</a:t>
            </a:r>
          </a:p>
          <a:p>
            <a:endParaRPr lang="el-GR" dirty="0"/>
          </a:p>
          <a:p>
            <a:r>
              <a:rPr lang="el-GR" dirty="0"/>
              <a:t>Οι δυνατότητες του κέντρου και η εμπειρία του χειρουργού</a:t>
            </a:r>
            <a:endParaRPr lang="en-US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Θεμελιώδεις αρχές ελέγχου σηπτικής εστίας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552" y="1412776"/>
            <a:ext cx="7992888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sz="2600" dirty="0">
                <a:solidFill>
                  <a:srgbClr val="000090"/>
                </a:solidFill>
              </a:rPr>
              <a:t>Η παρέμβαση με την μικρότερη φυσιολογική επιβάρυνση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5560" y="602128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SSC International Guidelines for the management of severe sepsis and septic shock:2012. </a:t>
            </a:r>
            <a:r>
              <a:rPr lang="en-US" i="1" dirty="0" err="1"/>
              <a:t>Crit</a:t>
            </a:r>
            <a:r>
              <a:rPr lang="en-US" i="1" dirty="0"/>
              <a:t> Care Med 2013,  Marshall JS. </a:t>
            </a:r>
            <a:r>
              <a:rPr lang="en-US" i="1" dirty="0" err="1"/>
              <a:t>Crit</a:t>
            </a:r>
            <a:r>
              <a:rPr lang="en-US" i="1" dirty="0"/>
              <a:t> Care Med 2004</a:t>
            </a:r>
            <a:r>
              <a:rPr lang="el-GR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199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981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Ενδοκοιλιακή εστία σήψης</a:t>
            </a:r>
          </a:p>
          <a:p>
            <a:endParaRPr lang="el-GR" dirty="0"/>
          </a:p>
          <a:p>
            <a:r>
              <a:rPr lang="el-GR" dirty="0"/>
              <a:t>φλεγμονή</a:t>
            </a:r>
          </a:p>
          <a:p>
            <a:endParaRPr lang="el-GR" dirty="0"/>
          </a:p>
          <a:p>
            <a:r>
              <a:rPr lang="el-GR" dirty="0"/>
              <a:t>διάτρηση </a:t>
            </a:r>
          </a:p>
          <a:p>
            <a:endParaRPr lang="el-GR" dirty="0"/>
          </a:p>
          <a:p>
            <a:r>
              <a:rPr lang="el-GR" dirty="0"/>
              <a:t>ισχαιμία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544" y="18864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tx2"/>
                </a:solidFill>
              </a:rPr>
              <a:t>Χειρουργική εκτομή - ανατομική και λειτουργική αποκατάσταση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91264" cy="5306144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5560" y="1412776"/>
          <a:ext cx="6984776" cy="474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76900" imgH="5410200" progId="Word.Document.12">
                  <p:embed/>
                </p:oleObj>
              </mc:Choice>
              <mc:Fallback>
                <p:oleObj name="Document" r:id="rId2" imgW="5676900" imgH="54102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5560" y="1412776"/>
                        <a:ext cx="6984776" cy="4749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786591"/>
            <a:ext cx="10515600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Χειρουργική εκτομή - ανατομική και λειτουργική αποκατάσταση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5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35760" y="-81880"/>
            <a:ext cx="6779096" cy="990600"/>
          </a:xfrm>
        </p:spPr>
        <p:txBody>
          <a:bodyPr/>
          <a:lstStyle/>
          <a:p>
            <a:r>
              <a:rPr lang="el-GR" dirty="0">
                <a:solidFill>
                  <a:srgbClr val="000090"/>
                </a:solidFill>
              </a:rPr>
              <a:t>Οι πρώτες ...χρυσές ώρες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81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991544" y="2492896"/>
            <a:ext cx="8136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91544" y="3789040"/>
            <a:ext cx="8136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91544" y="1484785"/>
            <a:ext cx="10801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3552" y="2780929"/>
            <a:ext cx="10801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 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3552" y="4005065"/>
            <a:ext cx="10801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 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91544" y="5085184"/>
            <a:ext cx="8136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76320" y="5373217"/>
            <a:ext cx="10801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12 h</a:t>
            </a:r>
          </a:p>
        </p:txBody>
      </p:sp>
    </p:spTree>
    <p:extLst>
      <p:ext uri="{BB962C8B-B14F-4D97-AF65-F5344CB8AC3E}">
        <p14:creationId xmlns:p14="http://schemas.microsoft.com/office/powerpoint/2010/main" val="3505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94"/>
            <a:ext cx="7886700" cy="1325563"/>
          </a:xfrm>
        </p:spPr>
        <p:txBody>
          <a:bodyPr/>
          <a:lstStyle/>
          <a:p>
            <a:r>
              <a:rPr lang="el-GR" dirty="0"/>
              <a:t>ΟΡΙΣΜΟΙ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463675"/>
            <a:ext cx="39933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dirty="0">
                <a:latin typeface="+mj-lt"/>
              </a:rPr>
              <a:t>Σήψη: </a:t>
            </a:r>
            <a:r>
              <a:rPr lang="el-GR" sz="1800" dirty="0">
                <a:latin typeface="+mj-lt"/>
              </a:rPr>
              <a:t>Η</a:t>
            </a:r>
            <a:r>
              <a:rPr lang="el-GR" sz="1800" i="1" dirty="0">
                <a:latin typeface="+mj-lt"/>
              </a:rPr>
              <a:t> απειλητική για τη ζωή δυσλειτουργία οργάνων που προκαλείται από τη δυσανάλογη απόκριση του ξενιστή στη λοίμωξη</a:t>
            </a:r>
            <a:endParaRPr lang="el-GR" sz="1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8300" y="6176963"/>
            <a:ext cx="9029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</a:rPr>
              <a:t>Singer M, </a:t>
            </a:r>
            <a:r>
              <a:rPr lang="en-GB" sz="1400" dirty="0" err="1">
                <a:solidFill>
                  <a:prstClr val="black"/>
                </a:solidFill>
              </a:rPr>
              <a:t>Deutschman</a:t>
            </a:r>
            <a:r>
              <a:rPr lang="en-GB" sz="1400" dirty="0">
                <a:solidFill>
                  <a:prstClr val="black"/>
                </a:solidFill>
              </a:rPr>
              <a:t> CS, Seymour CW, et al. The Third International Consensus Definitions for Sepsis and Septic Shock (Sepsis-3). JAMA. 2016;315(8):801-810. doi:10.1001/jama.2016.0287</a:t>
            </a:r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10" y="3126254"/>
            <a:ext cx="3507581" cy="2514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958" y="3126254"/>
            <a:ext cx="3021806" cy="23131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60616" y="1380043"/>
            <a:ext cx="3679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rgbClr val="474C55"/>
                </a:solidFill>
                <a:latin typeface="Calibri Light"/>
              </a:rPr>
              <a:t>Σηπτική καταπληξία</a:t>
            </a:r>
            <a:r>
              <a:rPr lang="el-GR" b="1" dirty="0">
                <a:solidFill>
                  <a:srgbClr val="474C55"/>
                </a:solidFill>
                <a:latin typeface="Calibri Light"/>
              </a:rPr>
              <a:t>: </a:t>
            </a:r>
            <a:r>
              <a:rPr lang="el-GR" i="1" dirty="0">
                <a:solidFill>
                  <a:srgbClr val="474C55"/>
                </a:solidFill>
                <a:latin typeface="Calibri Light"/>
              </a:rPr>
              <a:t>υποσύνολο της Σήψης που οι υποκείμενες διαταραχές </a:t>
            </a:r>
            <a:r>
              <a:rPr lang="el-GR" b="1" i="1" dirty="0">
                <a:solidFill>
                  <a:srgbClr val="474C55"/>
                </a:solidFill>
                <a:latin typeface="Calibri Light"/>
              </a:rPr>
              <a:t>της κυκλοφορίας </a:t>
            </a:r>
            <a:r>
              <a:rPr lang="el-GR" i="1" dirty="0">
                <a:solidFill>
                  <a:srgbClr val="474C55"/>
                </a:solidFill>
                <a:latin typeface="Calibri Light"/>
              </a:rPr>
              <a:t>και του </a:t>
            </a:r>
            <a:r>
              <a:rPr lang="el-GR" b="1" i="1" dirty="0">
                <a:solidFill>
                  <a:srgbClr val="474C55"/>
                </a:solidFill>
                <a:latin typeface="Calibri Light"/>
              </a:rPr>
              <a:t>κυτταρικού μεταβολισμού </a:t>
            </a:r>
            <a:r>
              <a:rPr lang="el-GR" i="1" dirty="0">
                <a:solidFill>
                  <a:srgbClr val="474C55"/>
                </a:solidFill>
                <a:latin typeface="Calibri Light"/>
              </a:rPr>
              <a:t>είναι τόσο </a:t>
            </a:r>
            <a:r>
              <a:rPr lang="el-GR" i="1" dirty="0" err="1">
                <a:solidFill>
                  <a:srgbClr val="474C55"/>
                </a:solidFill>
                <a:latin typeface="Calibri Light"/>
              </a:rPr>
              <a:t>εξεσημασμένες</a:t>
            </a:r>
            <a:r>
              <a:rPr lang="el-GR" i="1" dirty="0">
                <a:solidFill>
                  <a:srgbClr val="474C55"/>
                </a:solidFill>
                <a:latin typeface="Calibri Light"/>
              </a:rPr>
              <a:t>, ώστε να αυξάνουν τη θνητότητα σε σημαντικό βαθμό</a:t>
            </a:r>
            <a:endParaRPr lang="el-GR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424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Εκρίζωση της σηπτικής εστίας &amp; χρόνος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981200" y="1219200"/>
          <a:ext cx="8363272" cy="50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07568" y="63813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De </a:t>
            </a:r>
            <a:r>
              <a:rPr lang="en-US" i="1" dirty="0" err="1"/>
              <a:t>Waale</a:t>
            </a:r>
            <a:r>
              <a:rPr lang="en-US" i="1" dirty="0"/>
              <a:t> JJ. </a:t>
            </a:r>
            <a:r>
              <a:rPr lang="el-GR" i="1" dirty="0"/>
              <a:t>Langenbecks Arch Surg 2010</a:t>
            </a:r>
            <a:r>
              <a:rPr lang="en-US" i="1" dirty="0"/>
              <a:t> 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661968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981200" y="1219200"/>
          <a:ext cx="8363272" cy="50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Εκρίζωση της σηπτικής εστίας &amp; χρόνος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7568" y="63813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De </a:t>
            </a:r>
            <a:r>
              <a:rPr lang="en-US" i="1" dirty="0" err="1"/>
              <a:t>Waale</a:t>
            </a:r>
            <a:r>
              <a:rPr lang="en-US" i="1" dirty="0"/>
              <a:t> JJ. </a:t>
            </a:r>
            <a:r>
              <a:rPr lang="el-GR" i="1" dirty="0"/>
              <a:t>Langenbecks Arch Surg 2010</a:t>
            </a:r>
            <a:r>
              <a:rPr lang="en-US" i="1" dirty="0"/>
              <a:t> 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393231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B237DC-A3D7-773F-D2E8-A62D07DF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59" y="134849"/>
            <a:ext cx="7935430" cy="61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0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1"/>
          <p:cNvPicPr/>
          <p:nvPr/>
        </p:nvPicPr>
        <p:blipFill>
          <a:blip r:embed="rId2"/>
          <a:stretch/>
        </p:blipFill>
        <p:spPr>
          <a:xfrm>
            <a:off x="1524000" y="0"/>
            <a:ext cx="9143820" cy="685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407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"/>
          <p:cNvPicPr/>
          <p:nvPr/>
        </p:nvPicPr>
        <p:blipFill>
          <a:blip r:embed="rId2"/>
          <a:srcRect l="24861"/>
          <a:stretch/>
        </p:blipFill>
        <p:spPr>
          <a:xfrm>
            <a:off x="1981110" y="542880"/>
            <a:ext cx="3949020" cy="2747160"/>
          </a:xfrm>
          <a:prstGeom prst="rect">
            <a:avLst/>
          </a:prstGeom>
          <a:ln w="0">
            <a:noFill/>
          </a:ln>
        </p:spPr>
      </p:pic>
      <p:pic>
        <p:nvPicPr>
          <p:cNvPr id="173" name="Picture 2"/>
          <p:cNvPicPr/>
          <p:nvPr/>
        </p:nvPicPr>
        <p:blipFill>
          <a:blip r:embed="rId3"/>
          <a:stretch/>
        </p:blipFill>
        <p:spPr>
          <a:xfrm>
            <a:off x="6436920" y="1632600"/>
            <a:ext cx="3949020" cy="3508560"/>
          </a:xfrm>
          <a:prstGeom prst="rect">
            <a:avLst/>
          </a:prstGeom>
          <a:ln w="0">
            <a:noFill/>
          </a:ln>
        </p:spPr>
      </p:pic>
      <p:sp>
        <p:nvSpPr>
          <p:cNvPr id="174" name="TextBox 4"/>
          <p:cNvSpPr/>
          <p:nvPr/>
        </p:nvSpPr>
        <p:spPr>
          <a:xfrm>
            <a:off x="1922520" y="4637092"/>
            <a:ext cx="547317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pc="-1">
                <a:solidFill>
                  <a:srgbClr val="0070C0"/>
                </a:solidFill>
                <a:latin typeface="Calibri"/>
              </a:rPr>
              <a:t>1. Body temperature higher than 38°C or lower than 36 °C</a:t>
            </a:r>
            <a:endParaRPr lang="el-GR" spc="-1">
              <a:solidFill>
                <a:srgbClr val="000000"/>
              </a:solidFill>
            </a:endParaRPr>
          </a:p>
          <a:p>
            <a:r>
              <a:rPr lang="en-US" spc="-1">
                <a:solidFill>
                  <a:srgbClr val="0070C0"/>
                </a:solidFill>
                <a:latin typeface="Calibri"/>
              </a:rPr>
              <a:t>2. Heart rate higher than 90/min</a:t>
            </a:r>
            <a:endParaRPr lang="el-GR" spc="-1">
              <a:solidFill>
                <a:srgbClr val="000000"/>
              </a:solidFill>
            </a:endParaRPr>
          </a:p>
          <a:p>
            <a:r>
              <a:rPr lang="en-US" spc="-1">
                <a:solidFill>
                  <a:srgbClr val="0070C0"/>
                </a:solidFill>
                <a:latin typeface="Calibri"/>
              </a:rPr>
              <a:t>3. Hyperventilation evidenced by respiratory rate higher than 20/min or</a:t>
            </a:r>
            <a:endParaRPr lang="el-GR" spc="-1">
              <a:solidFill>
                <a:srgbClr val="000000"/>
              </a:solidFill>
            </a:endParaRPr>
          </a:p>
          <a:p>
            <a:r>
              <a:rPr lang="en-US" spc="-1">
                <a:solidFill>
                  <a:srgbClr val="0070C0"/>
                </a:solidFill>
                <a:latin typeface="Calibri"/>
              </a:rPr>
              <a:t>    PaCO2lower than 32 mmHg</a:t>
            </a:r>
            <a:endParaRPr lang="el-GR" spc="-1">
              <a:solidFill>
                <a:srgbClr val="000000"/>
              </a:solidFill>
            </a:endParaRPr>
          </a:p>
          <a:p>
            <a:r>
              <a:rPr lang="en-US" spc="-1">
                <a:solidFill>
                  <a:srgbClr val="0070C0"/>
                </a:solidFill>
                <a:latin typeface="Calibri"/>
              </a:rPr>
              <a:t>4. White blood cell count higher than 12,000 cells/</a:t>
            </a:r>
            <a:r>
              <a:rPr lang="el-GR" spc="-1">
                <a:solidFill>
                  <a:srgbClr val="0070C0"/>
                </a:solidFill>
                <a:latin typeface="Calibri"/>
              </a:rPr>
              <a:t>μ</a:t>
            </a:r>
            <a:r>
              <a:rPr lang="en-US" spc="-1">
                <a:solidFill>
                  <a:srgbClr val="0070C0"/>
                </a:solidFill>
                <a:latin typeface="Calibri"/>
              </a:rPr>
              <a:t>l or lower than 4,000/</a:t>
            </a:r>
            <a:r>
              <a:rPr lang="el-GR" spc="-1">
                <a:solidFill>
                  <a:srgbClr val="0070C0"/>
                </a:solidFill>
                <a:latin typeface="Calibri"/>
              </a:rPr>
              <a:t>μ</a:t>
            </a:r>
            <a:r>
              <a:rPr lang="en-US" spc="-1">
                <a:solidFill>
                  <a:srgbClr val="0070C0"/>
                </a:solidFill>
                <a:latin typeface="Calibri"/>
              </a:rPr>
              <a:t>l</a:t>
            </a:r>
            <a:endParaRPr lang="el-GR" spc="-1">
              <a:solidFill>
                <a:srgbClr val="000000"/>
              </a:solidFill>
            </a:endParaRPr>
          </a:p>
          <a:p>
            <a:r>
              <a:rPr lang="en-US" spc="-1">
                <a:solidFill>
                  <a:srgbClr val="0070C0"/>
                </a:solidFill>
                <a:latin typeface="Calibri"/>
              </a:rPr>
              <a:t>    or &gt;10% immature bands</a:t>
            </a:r>
            <a:endParaRPr lang="el-GR" spc="-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74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5"/>
          <p:cNvPicPr/>
          <p:nvPr/>
        </p:nvPicPr>
        <p:blipFill>
          <a:blip r:embed="rId2"/>
          <a:stretch/>
        </p:blipFill>
        <p:spPr>
          <a:xfrm>
            <a:off x="3584640" y="261720"/>
            <a:ext cx="5022270" cy="6333840"/>
          </a:xfrm>
          <a:prstGeom prst="rect">
            <a:avLst/>
          </a:prstGeom>
          <a:ln w="0">
            <a:noFill/>
          </a:ln>
        </p:spPr>
      </p:pic>
      <p:sp>
        <p:nvSpPr>
          <p:cNvPr id="176" name="Oval 6"/>
          <p:cNvSpPr/>
          <p:nvPr/>
        </p:nvSpPr>
        <p:spPr>
          <a:xfrm>
            <a:off x="3755550" y="3593160"/>
            <a:ext cx="954180" cy="2595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en-US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7" name="Oval 7"/>
          <p:cNvSpPr/>
          <p:nvPr/>
        </p:nvSpPr>
        <p:spPr>
          <a:xfrm>
            <a:off x="6217140" y="5930640"/>
            <a:ext cx="860220" cy="2174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en-US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8" name="Oval 8"/>
          <p:cNvSpPr/>
          <p:nvPr/>
        </p:nvSpPr>
        <p:spPr>
          <a:xfrm>
            <a:off x="6760920" y="1297440"/>
            <a:ext cx="633150" cy="2174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en-US" spc="-1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1159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44" y="2901043"/>
            <a:ext cx="4629150" cy="32385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450CA7-FDA0-9386-EBCC-4AA8D1E5E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740" y="1643747"/>
            <a:ext cx="7641236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1"/>
          <p:cNvPicPr/>
          <p:nvPr/>
        </p:nvPicPr>
        <p:blipFill>
          <a:blip r:embed="rId2"/>
          <a:stretch/>
        </p:blipFill>
        <p:spPr>
          <a:xfrm>
            <a:off x="2919090" y="1264320"/>
            <a:ext cx="5495310" cy="4265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1213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2"/>
          <p:cNvSpPr/>
          <p:nvPr/>
        </p:nvSpPr>
        <p:spPr>
          <a:xfrm>
            <a:off x="2820540" y="4326746"/>
            <a:ext cx="719847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Septic shock is a 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subset of sepsis 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which underlying circulatory and 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cellular/metabolic 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abnormalities are profound enough to substantially increase mortality</a:t>
            </a:r>
            <a:endParaRPr kumimoji="0" lang="el-G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these criteria, hospital mortality is in 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excess of 40%</a:t>
            </a:r>
            <a:endParaRPr kumimoji="0" lang="el-G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3" name="TextBox 4"/>
          <p:cNvSpPr/>
          <p:nvPr/>
        </p:nvSpPr>
        <p:spPr>
          <a:xfrm>
            <a:off x="2820540" y="3003125"/>
            <a:ext cx="666630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 with septic shock can be identified with a clinical construct of sepsis with persisting hypotension requiring 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vasopressors to maintain MAP ≥65mmHg 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having a 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lactate level &gt;2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mmol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/L despite adequate volume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resuscitation.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4" name="Picture 5"/>
          <p:cNvPicPr/>
          <p:nvPr/>
        </p:nvPicPr>
        <p:blipFill>
          <a:blip r:embed="rId2"/>
          <a:stretch/>
        </p:blipFill>
        <p:spPr>
          <a:xfrm>
            <a:off x="2762760" y="464760"/>
            <a:ext cx="6666300" cy="1983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8466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/>
          <p:cNvPicPr/>
          <p:nvPr/>
        </p:nvPicPr>
        <p:blipFill>
          <a:blip r:embed="rId2"/>
          <a:srcRect l="4490" b="14117"/>
          <a:stretch/>
        </p:blipFill>
        <p:spPr>
          <a:xfrm>
            <a:off x="1707600" y="74160"/>
            <a:ext cx="5738040" cy="2862720"/>
          </a:xfrm>
          <a:prstGeom prst="rect">
            <a:avLst/>
          </a:prstGeom>
          <a:ln w="0">
            <a:noFill/>
          </a:ln>
        </p:spPr>
      </p:pic>
      <p:sp>
        <p:nvSpPr>
          <p:cNvPr id="252" name="TextBox 4"/>
          <p:cNvSpPr/>
          <p:nvPr/>
        </p:nvSpPr>
        <p:spPr>
          <a:xfrm>
            <a:off x="1798860" y="5887750"/>
            <a:ext cx="66495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pc="-1">
                <a:solidFill>
                  <a:srgbClr val="C00000"/>
                </a:solidFill>
                <a:latin typeface="Calibri"/>
              </a:rPr>
              <a:t>The Surviving Sepsis Campaign Bundle: 2018 Update</a:t>
            </a:r>
            <a:endParaRPr lang="el-GR" spc="-1">
              <a:solidFill>
                <a:srgbClr val="000000"/>
              </a:solidFill>
            </a:endParaRPr>
          </a:p>
          <a:p>
            <a:r>
              <a:rPr lang="en-US" spc="-1">
                <a:solidFill>
                  <a:srgbClr val="C00000"/>
                </a:solidFill>
                <a:latin typeface="Calibri"/>
              </a:rPr>
              <a:t>Levy Mitchell M.; Evans Laura E.; Critical Care Medicine 46(6):p 997-1000, June 2018 </a:t>
            </a:r>
            <a:endParaRPr lang="el-GR" spc="-1">
              <a:solidFill>
                <a:srgbClr val="000000"/>
              </a:solidFill>
            </a:endParaRPr>
          </a:p>
        </p:txBody>
      </p:sp>
      <p:sp>
        <p:nvSpPr>
          <p:cNvPr id="253" name="TextBox 6"/>
          <p:cNvSpPr/>
          <p:nvPr/>
        </p:nvSpPr>
        <p:spPr>
          <a:xfrm>
            <a:off x="1798860" y="3596766"/>
            <a:ext cx="632988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Randomized controlled trials have demonstrated a significant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reduction in mortality 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with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lactate guided resuscitation </a:t>
            </a:r>
            <a:endParaRPr lang="el-GR" sz="2000" spc="-1">
              <a:solidFill>
                <a:srgbClr val="000000"/>
              </a:solidFill>
            </a:endParaRPr>
          </a:p>
        </p:txBody>
      </p:sp>
      <p:sp>
        <p:nvSpPr>
          <p:cNvPr id="254" name="TextBox 8"/>
          <p:cNvSpPr/>
          <p:nvPr/>
        </p:nvSpPr>
        <p:spPr>
          <a:xfrm>
            <a:off x="1798860" y="4588821"/>
            <a:ext cx="626994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2000" spc="-1">
                <a:solidFill>
                  <a:srgbClr val="0070C0"/>
                </a:solidFill>
                <a:latin typeface="Calibri"/>
              </a:rPr>
              <a:t>If initial lactate is elevated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(&gt; 2mmol/L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), it should be remeasured </a:t>
            </a:r>
            <a:r>
              <a:rPr lang="en-US" sz="2000" b="1" spc="-1">
                <a:solidFill>
                  <a:srgbClr val="0070C0"/>
                </a:solidFill>
                <a:latin typeface="Calibri"/>
              </a:rPr>
              <a:t>within 2−4 h </a:t>
            </a:r>
            <a:r>
              <a:rPr lang="en-US" sz="2000" spc="-1">
                <a:solidFill>
                  <a:srgbClr val="0070C0"/>
                </a:solidFill>
                <a:latin typeface="Calibri"/>
              </a:rPr>
              <a:t>to guide resuscitation to normalize lactate in patients with elevated lactate levels as a marker of tissue hypoperfusion </a:t>
            </a:r>
            <a:endParaRPr lang="el-GR" sz="2000" spc="-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0375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974</Words>
  <Application>Microsoft Office PowerPoint</Application>
  <PresentationFormat>Ευρεία οθόνη</PresentationFormat>
  <Paragraphs>107</Paragraphs>
  <Slides>33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MyriadPro-Light</vt:lpstr>
      <vt:lpstr>Θέμα του Office</vt:lpstr>
      <vt:lpstr>Document</vt:lpstr>
      <vt:lpstr>ΣΗΨΗΗ</vt:lpstr>
      <vt:lpstr>Παρουσίαση του PowerPoint</vt:lpstr>
      <vt:lpstr>ΟΡΙΣΜΟΙ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problem…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Αρχική Αναζωογόνηση</vt:lpstr>
      <vt:lpstr>Παρουσίαση του PowerPoint</vt:lpstr>
      <vt:lpstr>Παρουσίαση του PowerPoint</vt:lpstr>
      <vt:lpstr>Ο ρόλος του χειρουργού στη σήψη</vt:lpstr>
      <vt:lpstr>Θεμελιώδεις αρχές ελέγχου σηπτικής εστίας</vt:lpstr>
      <vt:lpstr>Θεμελιώδεις αρχές ελέγχου σηπτικής εστίας</vt:lpstr>
      <vt:lpstr>Παρουσίαση του PowerPoint</vt:lpstr>
      <vt:lpstr>Χειρουργική εκτομή - ανατομική και λειτουργική αποκατάσταση </vt:lpstr>
      <vt:lpstr>Οι πρώτες ...χρυσές ώρες</vt:lpstr>
      <vt:lpstr>Εκρίζωση της σηπτικής εστίας &amp; χρόνος</vt:lpstr>
      <vt:lpstr>Εκρίζωση της σηπτικής εστίας &amp; χρόνος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ΣΗΨΗΗ</dc:title>
  <dc:creator>Giannιs Manouras</dc:creator>
  <cp:lastModifiedBy>Giannιs Manouras</cp:lastModifiedBy>
  <cp:revision>1</cp:revision>
  <dcterms:created xsi:type="dcterms:W3CDTF">2024-04-16T15:44:11Z</dcterms:created>
  <dcterms:modified xsi:type="dcterms:W3CDTF">2024-12-05T14:21:24Z</dcterms:modified>
</cp:coreProperties>
</file>