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3" r:id="rId3"/>
    <p:sldId id="257" r:id="rId4"/>
    <p:sldId id="284" r:id="rId5"/>
    <p:sldId id="306" r:id="rId6"/>
    <p:sldId id="307" r:id="rId7"/>
    <p:sldId id="317" r:id="rId8"/>
    <p:sldId id="258" r:id="rId9"/>
    <p:sldId id="259" r:id="rId10"/>
    <p:sldId id="311" r:id="rId11"/>
    <p:sldId id="322" r:id="rId12"/>
    <p:sldId id="260" r:id="rId13"/>
    <p:sldId id="264" r:id="rId14"/>
    <p:sldId id="313" r:id="rId15"/>
    <p:sldId id="315" r:id="rId16"/>
    <p:sldId id="309" r:id="rId17"/>
    <p:sldId id="265" r:id="rId18"/>
    <p:sldId id="319" r:id="rId19"/>
    <p:sldId id="266" r:id="rId20"/>
    <p:sldId id="286" r:id="rId21"/>
    <p:sldId id="267" r:id="rId22"/>
    <p:sldId id="268" r:id="rId23"/>
    <p:sldId id="269" r:id="rId24"/>
    <p:sldId id="271" r:id="rId25"/>
    <p:sldId id="276" r:id="rId26"/>
    <p:sldId id="285" r:id="rId27"/>
    <p:sldId id="278" r:id="rId28"/>
    <p:sldId id="273" r:id="rId29"/>
    <p:sldId id="275" r:id="rId30"/>
    <p:sldId id="279" r:id="rId31"/>
    <p:sldId id="282" r:id="rId32"/>
    <p:sldId id="283" r:id="rId33"/>
    <p:sldId id="287" r:id="rId34"/>
    <p:sldId id="288" r:id="rId35"/>
    <p:sldId id="289" r:id="rId36"/>
    <p:sldId id="291" r:id="rId37"/>
    <p:sldId id="292" r:id="rId38"/>
    <p:sldId id="293" r:id="rId39"/>
    <p:sldId id="301" r:id="rId40"/>
    <p:sldId id="294" r:id="rId41"/>
    <p:sldId id="295" r:id="rId42"/>
    <p:sldId id="296" r:id="rId43"/>
    <p:sldId id="297" r:id="rId44"/>
    <p:sldId id="321" r:id="rId45"/>
    <p:sldId id="323" r:id="rId46"/>
    <p:sldId id="298" r:id="rId47"/>
    <p:sldId id="299" r:id="rId4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94" autoAdjust="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A3C5-4B23-463B-8FCA-E4F904C3D2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53D35199-80D8-44A9-92D0-09F9D86CA7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69D616FE-E3DD-4A26-B403-ECE63A1DD59C}"/>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5" name="Footer Placeholder 4">
            <a:extLst>
              <a:ext uri="{FF2B5EF4-FFF2-40B4-BE49-F238E27FC236}">
                <a16:creationId xmlns:a16="http://schemas.microsoft.com/office/drawing/2014/main" id="{3BD54293-6C6F-459D-B732-3E6155DB7E9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09B8230-33A7-428F-AFAE-9DBB75F1C650}"/>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1600059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0B87-487C-4C0A-BFE5-9195DB14B447}"/>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82EDF9DC-CD17-4221-90AE-84EAF2D9FF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665FF40-A032-4EDB-8AB1-859F90A16E94}"/>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5" name="Footer Placeholder 4">
            <a:extLst>
              <a:ext uri="{FF2B5EF4-FFF2-40B4-BE49-F238E27FC236}">
                <a16:creationId xmlns:a16="http://schemas.microsoft.com/office/drawing/2014/main" id="{8BC0D792-D98D-4C44-97AD-DE1BB5A3EA5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6AD01E8-3D92-487E-9836-F63918C49FA8}"/>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3850789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002B88-5D0E-43C4-BE8E-D89BAF65BF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5E2CF071-BA37-4C9E-8121-11B439F11A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42379DE-959E-4EAE-8C1E-94922D60FF78}"/>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5" name="Footer Placeholder 4">
            <a:extLst>
              <a:ext uri="{FF2B5EF4-FFF2-40B4-BE49-F238E27FC236}">
                <a16:creationId xmlns:a16="http://schemas.microsoft.com/office/drawing/2014/main" id="{4F38D888-EEE6-4F2E-AFA7-B8739CF1CBE2}"/>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3FEE298B-4729-42A3-A8BD-9D7DA0775628}"/>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1518690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B3312-B6A6-4231-9A80-6ADE7144A640}"/>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2309F1F-1ED7-4EBF-A8B0-927867EBCD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1567779-08B5-4DD1-8E44-A040F4776608}"/>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5" name="Footer Placeholder 4">
            <a:extLst>
              <a:ext uri="{FF2B5EF4-FFF2-40B4-BE49-F238E27FC236}">
                <a16:creationId xmlns:a16="http://schemas.microsoft.com/office/drawing/2014/main" id="{41E473E9-EB44-40A6-A474-24BC1A468F9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C89A248-4F97-4C11-9246-EB4D2931B094}"/>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161056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ED75-4C05-4163-A83A-C7650D5DE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4B7CCBFB-2B4E-4730-AB50-1C187A3FDA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410EE6-2F94-4F16-AF01-CA4F6E8A429F}"/>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5" name="Footer Placeholder 4">
            <a:extLst>
              <a:ext uri="{FF2B5EF4-FFF2-40B4-BE49-F238E27FC236}">
                <a16:creationId xmlns:a16="http://schemas.microsoft.com/office/drawing/2014/main" id="{AC6BA149-F025-4A5E-9066-414EF281EB1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2B05CAA3-1E2F-485A-A57A-AACA34CEC2B1}"/>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1587168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8976D-A955-4B05-B584-F56D54F6CA4A}"/>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2BD7FE9B-2AB4-426B-97AA-2963E7C9E6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8B8186AE-F53A-4685-A5C5-5C511D595E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D525E4E6-CEB6-4C25-B7E7-0C001B36FD7F}"/>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6" name="Footer Placeholder 5">
            <a:extLst>
              <a:ext uri="{FF2B5EF4-FFF2-40B4-BE49-F238E27FC236}">
                <a16:creationId xmlns:a16="http://schemas.microsoft.com/office/drawing/2014/main" id="{54DF3BF5-CDA0-4EB9-B64B-2DBAC471E9F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8473815-4463-46FB-A658-57727465C1D4}"/>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1869566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1F23-78F0-4E95-82DC-BD2C46AA2BC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6ADE15C2-5BC8-4927-BCDC-12DE4AC46D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9D093C-19CC-463A-B9FF-B023EA5A2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9807D1C7-59B5-403F-B5BD-1EF10FF732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3AAC77-6C94-412B-B5F0-2D7E56EED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B369E7A-8E2D-4948-B699-8A601393DB62}"/>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8" name="Footer Placeholder 7">
            <a:extLst>
              <a:ext uri="{FF2B5EF4-FFF2-40B4-BE49-F238E27FC236}">
                <a16:creationId xmlns:a16="http://schemas.microsoft.com/office/drawing/2014/main" id="{EF7D0423-C91A-4CB2-BCC7-2CE8D775227E}"/>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31080439-6A88-40F0-9E6C-D99C2863024D}"/>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3510228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823B-F2B0-4DB3-8624-171A58B25F01}"/>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A27624DD-B03E-4FCD-AA48-9C676CCC0555}"/>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4" name="Footer Placeholder 3">
            <a:extLst>
              <a:ext uri="{FF2B5EF4-FFF2-40B4-BE49-F238E27FC236}">
                <a16:creationId xmlns:a16="http://schemas.microsoft.com/office/drawing/2014/main" id="{41BDEA74-53DA-4316-A548-B95F1449FD52}"/>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3235CFA6-7DCA-461D-B5BF-96E1450C85E1}"/>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3253241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E2651-069A-4DB6-85BE-8DEF1647B436}"/>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3" name="Footer Placeholder 2">
            <a:extLst>
              <a:ext uri="{FF2B5EF4-FFF2-40B4-BE49-F238E27FC236}">
                <a16:creationId xmlns:a16="http://schemas.microsoft.com/office/drawing/2014/main" id="{0F486B65-266F-411B-8F88-1B8D0088EAB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7F254840-CCB6-4FA4-BFF5-A9A708F76BEA}"/>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420923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31B43-513D-44FF-B777-A76730858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E7B3A511-3137-431D-96DE-F44D11E1AD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18FF37F1-74C2-42A3-AE46-884EA23B1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2EA7F-13F9-4F53-B908-9D3CA4F9D370}"/>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6" name="Footer Placeholder 5">
            <a:extLst>
              <a:ext uri="{FF2B5EF4-FFF2-40B4-BE49-F238E27FC236}">
                <a16:creationId xmlns:a16="http://schemas.microsoft.com/office/drawing/2014/main" id="{C4C7FD24-9989-4F54-982A-62D04F42727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0869D91-967A-45C8-BD2D-D5739E967B9B}"/>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2589127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8BB5-EB16-4971-991D-B7E4EE585E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54DEE895-8DB7-4EBA-88C4-863367916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42641CA9-CA50-4B4A-8C97-B952EFBB9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29B11-1CF1-4281-859C-9F7B2B7B09FF}"/>
              </a:ext>
            </a:extLst>
          </p:cNvPr>
          <p:cNvSpPr>
            <a:spLocks noGrp="1"/>
          </p:cNvSpPr>
          <p:nvPr>
            <p:ph type="dt" sz="half" idx="10"/>
          </p:nvPr>
        </p:nvSpPr>
        <p:spPr/>
        <p:txBody>
          <a:bodyPr/>
          <a:lstStyle/>
          <a:p>
            <a:fld id="{04CDA6A5-7291-44E3-A715-5EA50AB1EDD3}" type="datetimeFigureOut">
              <a:rPr lang="el-GR" smtClean="0"/>
              <a:t>22/12/2021</a:t>
            </a:fld>
            <a:endParaRPr lang="el-GR"/>
          </a:p>
        </p:txBody>
      </p:sp>
      <p:sp>
        <p:nvSpPr>
          <p:cNvPr id="6" name="Footer Placeholder 5">
            <a:extLst>
              <a:ext uri="{FF2B5EF4-FFF2-40B4-BE49-F238E27FC236}">
                <a16:creationId xmlns:a16="http://schemas.microsoft.com/office/drawing/2014/main" id="{E4EA9B9C-F52B-4A7F-95F0-250DC93BE5C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421CD885-4322-493B-BF53-E633D94041B3}"/>
              </a:ext>
            </a:extLst>
          </p:cNvPr>
          <p:cNvSpPr>
            <a:spLocks noGrp="1"/>
          </p:cNvSpPr>
          <p:nvPr>
            <p:ph type="sldNum" sz="quarter" idx="12"/>
          </p:nvPr>
        </p:nvSpPr>
        <p:spPr/>
        <p:txBody>
          <a:bodyPr/>
          <a:lstStyle/>
          <a:p>
            <a:fld id="{ECD32CE2-90A3-4B85-B585-8A7C40282259}" type="slidenum">
              <a:rPr lang="el-GR" smtClean="0"/>
              <a:t>‹#›</a:t>
            </a:fld>
            <a:endParaRPr lang="el-GR"/>
          </a:p>
        </p:txBody>
      </p:sp>
    </p:spTree>
    <p:extLst>
      <p:ext uri="{BB962C8B-B14F-4D97-AF65-F5344CB8AC3E}">
        <p14:creationId xmlns:p14="http://schemas.microsoft.com/office/powerpoint/2010/main" val="2005330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40BC3-201F-41AB-8868-44A2CE679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4CC82DB1-267A-4002-A330-2BB7C38B7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BB0A584-A6D7-4A23-832B-EDC7DFF8EA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CDA6A5-7291-44E3-A715-5EA50AB1EDD3}" type="datetimeFigureOut">
              <a:rPr lang="el-GR" smtClean="0"/>
              <a:t>22/12/2021</a:t>
            </a:fld>
            <a:endParaRPr lang="el-GR"/>
          </a:p>
        </p:txBody>
      </p:sp>
      <p:sp>
        <p:nvSpPr>
          <p:cNvPr id="5" name="Footer Placeholder 4">
            <a:extLst>
              <a:ext uri="{FF2B5EF4-FFF2-40B4-BE49-F238E27FC236}">
                <a16:creationId xmlns:a16="http://schemas.microsoft.com/office/drawing/2014/main" id="{AA589AE8-705A-46FA-9A92-4421FBAFAC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4F77BDE0-E5B1-4947-9900-979D334E06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32CE2-90A3-4B85-B585-8A7C40282259}" type="slidenum">
              <a:rPr lang="el-GR" smtClean="0"/>
              <a:t>‹#›</a:t>
            </a:fld>
            <a:endParaRPr lang="el-GR"/>
          </a:p>
        </p:txBody>
      </p:sp>
    </p:spTree>
    <p:extLst>
      <p:ext uri="{BB962C8B-B14F-4D97-AF65-F5344CB8AC3E}">
        <p14:creationId xmlns:p14="http://schemas.microsoft.com/office/powerpoint/2010/main" val="622274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C67C22-5850-4643-A5BC-D05E187FE86A}"/>
              </a:ext>
            </a:extLst>
          </p:cNvPr>
          <p:cNvSpPr/>
          <p:nvPr/>
        </p:nvSpPr>
        <p:spPr>
          <a:xfrm>
            <a:off x="1971246" y="1016289"/>
            <a:ext cx="7948073" cy="461665"/>
          </a:xfrm>
          <a:prstGeom prst="rect">
            <a:avLst/>
          </a:prstGeom>
        </p:spPr>
        <p:txBody>
          <a:bodyPr wrap="none">
            <a:spAutoFit/>
          </a:bodyPr>
          <a:lstStyle/>
          <a:p>
            <a:r>
              <a:rPr lang="el-GR" sz="2400" b="1" dirty="0">
                <a:latin typeface="Times New Roman" panose="02020603050405020304" pitchFamily="18" charset="0"/>
                <a:cs typeface="Times New Roman" panose="02020603050405020304" pitchFamily="18" charset="0"/>
              </a:rPr>
              <a:t>Α' ΠΡΟΠΑΙΔΕΥΤΙΚΗ ΧΕΙΡΟΥΡΓΙΚΗ ΚΛΙΝΙΚΗ ΕΚΠΑ</a:t>
            </a:r>
          </a:p>
        </p:txBody>
      </p:sp>
      <p:sp>
        <p:nvSpPr>
          <p:cNvPr id="3" name="Rectangle 2">
            <a:extLst>
              <a:ext uri="{FF2B5EF4-FFF2-40B4-BE49-F238E27FC236}">
                <a16:creationId xmlns:a16="http://schemas.microsoft.com/office/drawing/2014/main" id="{8136B008-1628-4585-8520-EEA5A1766742}"/>
              </a:ext>
            </a:extLst>
          </p:cNvPr>
          <p:cNvSpPr/>
          <p:nvPr/>
        </p:nvSpPr>
        <p:spPr>
          <a:xfrm>
            <a:off x="4621077" y="2621993"/>
            <a:ext cx="2949846" cy="400110"/>
          </a:xfrm>
          <a:prstGeom prst="rect">
            <a:avLst/>
          </a:prstGeom>
        </p:spPr>
        <p:txBody>
          <a:bodyPr wrap="none">
            <a:spAutoFit/>
          </a:bodyPr>
          <a:lstStyle/>
          <a:p>
            <a:r>
              <a:rPr lang="el-GR" sz="2000" dirty="0">
                <a:latin typeface="Times New Roman" panose="02020603050405020304" pitchFamily="18" charset="0"/>
                <a:cs typeface="Times New Roman" panose="02020603050405020304" pitchFamily="18" charset="0"/>
              </a:rPr>
              <a:t>Μεταμοσχεύσεις Οργάνων</a:t>
            </a:r>
          </a:p>
        </p:txBody>
      </p:sp>
      <p:sp>
        <p:nvSpPr>
          <p:cNvPr id="4" name="Rectangle 3">
            <a:extLst>
              <a:ext uri="{FF2B5EF4-FFF2-40B4-BE49-F238E27FC236}">
                <a16:creationId xmlns:a16="http://schemas.microsoft.com/office/drawing/2014/main" id="{ED1CFFB6-654C-4C43-9AF5-6BE7235B237D}"/>
              </a:ext>
            </a:extLst>
          </p:cNvPr>
          <p:cNvSpPr/>
          <p:nvPr/>
        </p:nvSpPr>
        <p:spPr>
          <a:xfrm>
            <a:off x="4069101" y="4236007"/>
            <a:ext cx="3752361" cy="923330"/>
          </a:xfrm>
          <a:prstGeom prst="rect">
            <a:avLst/>
          </a:prstGeom>
        </p:spPr>
        <p:txBody>
          <a:bodyPr wrap="square">
            <a:spAutoFit/>
          </a:bodyPr>
          <a:lstStyle/>
          <a:p>
            <a:r>
              <a:rPr lang="el-GR" b="1" dirty="0"/>
              <a:t>                 ΜΑΤΘΑΙΟΥ ΣΠΥΡΟΣ</a:t>
            </a:r>
          </a:p>
          <a:p>
            <a:endParaRPr lang="en-US" b="1" dirty="0"/>
          </a:p>
          <a:p>
            <a:r>
              <a:rPr lang="el-GR" b="1" dirty="0"/>
              <a:t>       ΕΠΙΜΕΛΗΤΗΣ Α΄ ΧΕΙΡΟΥΡΓΙΚΗΣ</a:t>
            </a:r>
          </a:p>
        </p:txBody>
      </p:sp>
    </p:spTree>
    <p:extLst>
      <p:ext uri="{BB962C8B-B14F-4D97-AF65-F5344CB8AC3E}">
        <p14:creationId xmlns:p14="http://schemas.microsoft.com/office/powerpoint/2010/main" val="277442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30A88-49F5-4F41-B85F-34D1C065D453}"/>
              </a:ext>
            </a:extLst>
          </p:cNvPr>
          <p:cNvPicPr>
            <a:picLocks noChangeAspect="1"/>
          </p:cNvPicPr>
          <p:nvPr/>
        </p:nvPicPr>
        <p:blipFill>
          <a:blip r:embed="rId2"/>
          <a:stretch>
            <a:fillRect/>
          </a:stretch>
        </p:blipFill>
        <p:spPr>
          <a:xfrm>
            <a:off x="1747837" y="642937"/>
            <a:ext cx="8696325" cy="5572125"/>
          </a:xfrm>
          <a:prstGeom prst="rect">
            <a:avLst/>
          </a:prstGeom>
        </p:spPr>
      </p:pic>
    </p:spTree>
    <p:extLst>
      <p:ext uri="{BB962C8B-B14F-4D97-AF65-F5344CB8AC3E}">
        <p14:creationId xmlns:p14="http://schemas.microsoft.com/office/powerpoint/2010/main" val="3038455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0860C2-58C6-4A02-A43B-E30D9E61604F}"/>
              </a:ext>
            </a:extLst>
          </p:cNvPr>
          <p:cNvPicPr>
            <a:picLocks noChangeAspect="1"/>
          </p:cNvPicPr>
          <p:nvPr/>
        </p:nvPicPr>
        <p:blipFill>
          <a:blip r:embed="rId2"/>
          <a:stretch>
            <a:fillRect/>
          </a:stretch>
        </p:blipFill>
        <p:spPr>
          <a:xfrm>
            <a:off x="60735" y="1803043"/>
            <a:ext cx="3940528" cy="3052293"/>
          </a:xfrm>
          <a:prstGeom prst="rect">
            <a:avLst/>
          </a:prstGeom>
        </p:spPr>
      </p:pic>
      <p:pic>
        <p:nvPicPr>
          <p:cNvPr id="3" name="Picture 2">
            <a:extLst>
              <a:ext uri="{FF2B5EF4-FFF2-40B4-BE49-F238E27FC236}">
                <a16:creationId xmlns:a16="http://schemas.microsoft.com/office/drawing/2014/main" id="{71983274-0249-4596-B0A4-0AED3643F2E6}"/>
              </a:ext>
            </a:extLst>
          </p:cNvPr>
          <p:cNvPicPr>
            <a:picLocks noChangeAspect="1"/>
          </p:cNvPicPr>
          <p:nvPr/>
        </p:nvPicPr>
        <p:blipFill>
          <a:blip r:embed="rId3"/>
          <a:stretch>
            <a:fillRect/>
          </a:stretch>
        </p:blipFill>
        <p:spPr>
          <a:xfrm>
            <a:off x="4116948" y="1803042"/>
            <a:ext cx="3609602" cy="3052293"/>
          </a:xfrm>
          <a:prstGeom prst="rect">
            <a:avLst/>
          </a:prstGeom>
        </p:spPr>
      </p:pic>
      <p:pic>
        <p:nvPicPr>
          <p:cNvPr id="4" name="Picture 3">
            <a:extLst>
              <a:ext uri="{FF2B5EF4-FFF2-40B4-BE49-F238E27FC236}">
                <a16:creationId xmlns:a16="http://schemas.microsoft.com/office/drawing/2014/main" id="{66C69006-5894-4C57-8F5E-3FDE2362CE4E}"/>
              </a:ext>
            </a:extLst>
          </p:cNvPr>
          <p:cNvPicPr>
            <a:picLocks noChangeAspect="1"/>
          </p:cNvPicPr>
          <p:nvPr/>
        </p:nvPicPr>
        <p:blipFill>
          <a:blip r:embed="rId4"/>
          <a:stretch>
            <a:fillRect/>
          </a:stretch>
        </p:blipFill>
        <p:spPr>
          <a:xfrm>
            <a:off x="8190739" y="1867436"/>
            <a:ext cx="3457019" cy="2987899"/>
          </a:xfrm>
          <a:prstGeom prst="rect">
            <a:avLst/>
          </a:prstGeom>
        </p:spPr>
      </p:pic>
    </p:spTree>
    <p:extLst>
      <p:ext uri="{BB962C8B-B14F-4D97-AF65-F5344CB8AC3E}">
        <p14:creationId xmlns:p14="http://schemas.microsoft.com/office/powerpoint/2010/main" val="2668259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8BE3E0-BFF3-4EA1-B74A-12EB3551ACB5}"/>
              </a:ext>
            </a:extLst>
          </p:cNvPr>
          <p:cNvPicPr>
            <a:picLocks noChangeAspect="1"/>
          </p:cNvPicPr>
          <p:nvPr/>
        </p:nvPicPr>
        <p:blipFill>
          <a:blip r:embed="rId2"/>
          <a:stretch>
            <a:fillRect/>
          </a:stretch>
        </p:blipFill>
        <p:spPr>
          <a:xfrm>
            <a:off x="1047884" y="216190"/>
            <a:ext cx="4171950" cy="3212810"/>
          </a:xfrm>
          <a:prstGeom prst="rect">
            <a:avLst/>
          </a:prstGeom>
        </p:spPr>
      </p:pic>
      <p:pic>
        <p:nvPicPr>
          <p:cNvPr id="3" name="Picture 2">
            <a:extLst>
              <a:ext uri="{FF2B5EF4-FFF2-40B4-BE49-F238E27FC236}">
                <a16:creationId xmlns:a16="http://schemas.microsoft.com/office/drawing/2014/main" id="{3618CA32-E2A6-47A7-89F1-BC2F2CF4FBAA}"/>
              </a:ext>
            </a:extLst>
          </p:cNvPr>
          <p:cNvPicPr>
            <a:picLocks noChangeAspect="1"/>
          </p:cNvPicPr>
          <p:nvPr/>
        </p:nvPicPr>
        <p:blipFill>
          <a:blip r:embed="rId3"/>
          <a:stretch>
            <a:fillRect/>
          </a:stretch>
        </p:blipFill>
        <p:spPr>
          <a:xfrm>
            <a:off x="6579964" y="216190"/>
            <a:ext cx="4029075" cy="3212810"/>
          </a:xfrm>
          <a:prstGeom prst="rect">
            <a:avLst/>
          </a:prstGeom>
        </p:spPr>
      </p:pic>
      <p:pic>
        <p:nvPicPr>
          <p:cNvPr id="4" name="Picture 3">
            <a:extLst>
              <a:ext uri="{FF2B5EF4-FFF2-40B4-BE49-F238E27FC236}">
                <a16:creationId xmlns:a16="http://schemas.microsoft.com/office/drawing/2014/main" id="{717212A7-98C8-4F00-B153-9216EF9A1C06}"/>
              </a:ext>
            </a:extLst>
          </p:cNvPr>
          <p:cNvPicPr>
            <a:picLocks noChangeAspect="1"/>
          </p:cNvPicPr>
          <p:nvPr/>
        </p:nvPicPr>
        <p:blipFill>
          <a:blip r:embed="rId4"/>
          <a:stretch>
            <a:fillRect/>
          </a:stretch>
        </p:blipFill>
        <p:spPr>
          <a:xfrm>
            <a:off x="1047884" y="3689061"/>
            <a:ext cx="4171950" cy="2952750"/>
          </a:xfrm>
          <a:prstGeom prst="rect">
            <a:avLst/>
          </a:prstGeom>
        </p:spPr>
      </p:pic>
      <p:pic>
        <p:nvPicPr>
          <p:cNvPr id="5" name="Picture 4">
            <a:extLst>
              <a:ext uri="{FF2B5EF4-FFF2-40B4-BE49-F238E27FC236}">
                <a16:creationId xmlns:a16="http://schemas.microsoft.com/office/drawing/2014/main" id="{DECC2FDB-471B-423F-8FEA-F7E276D2BC08}"/>
              </a:ext>
            </a:extLst>
          </p:cNvPr>
          <p:cNvPicPr>
            <a:picLocks noChangeAspect="1"/>
          </p:cNvPicPr>
          <p:nvPr/>
        </p:nvPicPr>
        <p:blipFill>
          <a:blip r:embed="rId5"/>
          <a:stretch>
            <a:fillRect/>
          </a:stretch>
        </p:blipFill>
        <p:spPr>
          <a:xfrm>
            <a:off x="6579964" y="3689060"/>
            <a:ext cx="4029075" cy="2952750"/>
          </a:xfrm>
          <a:prstGeom prst="rect">
            <a:avLst/>
          </a:prstGeom>
        </p:spPr>
      </p:pic>
    </p:spTree>
    <p:extLst>
      <p:ext uri="{BB962C8B-B14F-4D97-AF65-F5344CB8AC3E}">
        <p14:creationId xmlns:p14="http://schemas.microsoft.com/office/powerpoint/2010/main" val="982730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5C720-3037-47AD-8E5C-FEA14FD28741}"/>
              </a:ext>
            </a:extLst>
          </p:cNvPr>
          <p:cNvPicPr>
            <a:picLocks noChangeAspect="1"/>
          </p:cNvPicPr>
          <p:nvPr/>
        </p:nvPicPr>
        <p:blipFill>
          <a:blip r:embed="rId2"/>
          <a:stretch>
            <a:fillRect/>
          </a:stretch>
        </p:blipFill>
        <p:spPr>
          <a:xfrm>
            <a:off x="1133341" y="0"/>
            <a:ext cx="9646276" cy="6858000"/>
          </a:xfrm>
          <a:prstGeom prst="rect">
            <a:avLst/>
          </a:prstGeom>
        </p:spPr>
      </p:pic>
    </p:spTree>
    <p:extLst>
      <p:ext uri="{BB962C8B-B14F-4D97-AF65-F5344CB8AC3E}">
        <p14:creationId xmlns:p14="http://schemas.microsoft.com/office/powerpoint/2010/main" val="846414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D3A56-0724-40F8-AEB4-8A243CD370AC}"/>
              </a:ext>
            </a:extLst>
          </p:cNvPr>
          <p:cNvPicPr>
            <a:picLocks noChangeAspect="1"/>
          </p:cNvPicPr>
          <p:nvPr/>
        </p:nvPicPr>
        <p:blipFill>
          <a:blip r:embed="rId2"/>
          <a:stretch>
            <a:fillRect/>
          </a:stretch>
        </p:blipFill>
        <p:spPr>
          <a:xfrm>
            <a:off x="145960" y="-1"/>
            <a:ext cx="5412852" cy="6858000"/>
          </a:xfrm>
          <a:prstGeom prst="rect">
            <a:avLst/>
          </a:prstGeom>
        </p:spPr>
      </p:pic>
      <p:pic>
        <p:nvPicPr>
          <p:cNvPr id="5" name="Picture 4">
            <a:extLst>
              <a:ext uri="{FF2B5EF4-FFF2-40B4-BE49-F238E27FC236}">
                <a16:creationId xmlns:a16="http://schemas.microsoft.com/office/drawing/2014/main" id="{C6257B8E-E201-4F30-AA08-9F29A519234A}"/>
              </a:ext>
            </a:extLst>
          </p:cNvPr>
          <p:cNvPicPr>
            <a:picLocks noChangeAspect="1"/>
          </p:cNvPicPr>
          <p:nvPr/>
        </p:nvPicPr>
        <p:blipFill>
          <a:blip r:embed="rId3"/>
          <a:stretch>
            <a:fillRect/>
          </a:stretch>
        </p:blipFill>
        <p:spPr>
          <a:xfrm>
            <a:off x="6093184" y="881061"/>
            <a:ext cx="5952856" cy="5095875"/>
          </a:xfrm>
          <a:prstGeom prst="rect">
            <a:avLst/>
          </a:prstGeom>
        </p:spPr>
      </p:pic>
    </p:spTree>
    <p:extLst>
      <p:ext uri="{BB962C8B-B14F-4D97-AF65-F5344CB8AC3E}">
        <p14:creationId xmlns:p14="http://schemas.microsoft.com/office/powerpoint/2010/main" val="4249145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479671-CCBA-4089-8A95-42C332E8AE1E}"/>
              </a:ext>
            </a:extLst>
          </p:cNvPr>
          <p:cNvPicPr>
            <a:picLocks noChangeAspect="1"/>
          </p:cNvPicPr>
          <p:nvPr/>
        </p:nvPicPr>
        <p:blipFill>
          <a:blip r:embed="rId2"/>
          <a:stretch>
            <a:fillRect/>
          </a:stretch>
        </p:blipFill>
        <p:spPr>
          <a:xfrm>
            <a:off x="640521" y="253821"/>
            <a:ext cx="4162425" cy="3124200"/>
          </a:xfrm>
          <a:prstGeom prst="rect">
            <a:avLst/>
          </a:prstGeom>
        </p:spPr>
      </p:pic>
      <p:pic>
        <p:nvPicPr>
          <p:cNvPr id="3" name="Picture 2">
            <a:extLst>
              <a:ext uri="{FF2B5EF4-FFF2-40B4-BE49-F238E27FC236}">
                <a16:creationId xmlns:a16="http://schemas.microsoft.com/office/drawing/2014/main" id="{1C71DB85-F526-4118-93E1-5E2802943511}"/>
              </a:ext>
            </a:extLst>
          </p:cNvPr>
          <p:cNvPicPr>
            <a:picLocks noChangeAspect="1"/>
          </p:cNvPicPr>
          <p:nvPr/>
        </p:nvPicPr>
        <p:blipFill>
          <a:blip r:embed="rId3"/>
          <a:stretch>
            <a:fillRect/>
          </a:stretch>
        </p:blipFill>
        <p:spPr>
          <a:xfrm>
            <a:off x="6307226" y="197811"/>
            <a:ext cx="4162425" cy="3124200"/>
          </a:xfrm>
          <a:prstGeom prst="rect">
            <a:avLst/>
          </a:prstGeom>
        </p:spPr>
      </p:pic>
      <p:pic>
        <p:nvPicPr>
          <p:cNvPr id="4" name="Picture 3">
            <a:extLst>
              <a:ext uri="{FF2B5EF4-FFF2-40B4-BE49-F238E27FC236}">
                <a16:creationId xmlns:a16="http://schemas.microsoft.com/office/drawing/2014/main" id="{B9BA2EA9-FF84-4BBC-9396-A93253022989}"/>
              </a:ext>
            </a:extLst>
          </p:cNvPr>
          <p:cNvPicPr>
            <a:picLocks noChangeAspect="1"/>
          </p:cNvPicPr>
          <p:nvPr/>
        </p:nvPicPr>
        <p:blipFill>
          <a:blip r:embed="rId4"/>
          <a:stretch>
            <a:fillRect/>
          </a:stretch>
        </p:blipFill>
        <p:spPr>
          <a:xfrm>
            <a:off x="640520" y="3479980"/>
            <a:ext cx="4162425" cy="3190875"/>
          </a:xfrm>
          <a:prstGeom prst="rect">
            <a:avLst/>
          </a:prstGeom>
        </p:spPr>
      </p:pic>
      <p:pic>
        <p:nvPicPr>
          <p:cNvPr id="5" name="Picture 4">
            <a:extLst>
              <a:ext uri="{FF2B5EF4-FFF2-40B4-BE49-F238E27FC236}">
                <a16:creationId xmlns:a16="http://schemas.microsoft.com/office/drawing/2014/main" id="{6826EBB6-1B78-4013-AB21-A0677645AF84}"/>
              </a:ext>
            </a:extLst>
          </p:cNvPr>
          <p:cNvPicPr>
            <a:picLocks noChangeAspect="1"/>
          </p:cNvPicPr>
          <p:nvPr/>
        </p:nvPicPr>
        <p:blipFill>
          <a:blip r:embed="rId5"/>
          <a:stretch>
            <a:fillRect/>
          </a:stretch>
        </p:blipFill>
        <p:spPr>
          <a:xfrm>
            <a:off x="6307226" y="3535990"/>
            <a:ext cx="4162425" cy="3190875"/>
          </a:xfrm>
          <a:prstGeom prst="rect">
            <a:avLst/>
          </a:prstGeom>
        </p:spPr>
      </p:pic>
    </p:spTree>
    <p:extLst>
      <p:ext uri="{BB962C8B-B14F-4D97-AF65-F5344CB8AC3E}">
        <p14:creationId xmlns:p14="http://schemas.microsoft.com/office/powerpoint/2010/main" val="22816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2A2530-6E52-449E-836B-A6866BCAA412}"/>
              </a:ext>
            </a:extLst>
          </p:cNvPr>
          <p:cNvPicPr>
            <a:picLocks noChangeAspect="1"/>
          </p:cNvPicPr>
          <p:nvPr/>
        </p:nvPicPr>
        <p:blipFill>
          <a:blip r:embed="rId2"/>
          <a:stretch>
            <a:fillRect/>
          </a:stretch>
        </p:blipFill>
        <p:spPr>
          <a:xfrm>
            <a:off x="529710" y="0"/>
            <a:ext cx="3971925" cy="4695825"/>
          </a:xfrm>
          <a:prstGeom prst="rect">
            <a:avLst/>
          </a:prstGeom>
        </p:spPr>
      </p:pic>
      <p:pic>
        <p:nvPicPr>
          <p:cNvPr id="3" name="Picture 2">
            <a:extLst>
              <a:ext uri="{FF2B5EF4-FFF2-40B4-BE49-F238E27FC236}">
                <a16:creationId xmlns:a16="http://schemas.microsoft.com/office/drawing/2014/main" id="{7962E477-601B-470C-B8D7-3CD790709079}"/>
              </a:ext>
            </a:extLst>
          </p:cNvPr>
          <p:cNvPicPr>
            <a:picLocks noChangeAspect="1"/>
          </p:cNvPicPr>
          <p:nvPr/>
        </p:nvPicPr>
        <p:blipFill>
          <a:blip r:embed="rId3"/>
          <a:stretch>
            <a:fillRect/>
          </a:stretch>
        </p:blipFill>
        <p:spPr>
          <a:xfrm>
            <a:off x="5930185" y="103768"/>
            <a:ext cx="3886200" cy="4114800"/>
          </a:xfrm>
          <a:prstGeom prst="rect">
            <a:avLst/>
          </a:prstGeom>
        </p:spPr>
      </p:pic>
      <p:pic>
        <p:nvPicPr>
          <p:cNvPr id="4" name="Picture 3">
            <a:extLst>
              <a:ext uri="{FF2B5EF4-FFF2-40B4-BE49-F238E27FC236}">
                <a16:creationId xmlns:a16="http://schemas.microsoft.com/office/drawing/2014/main" id="{B957C515-7AA2-435C-9DEC-A91263630FDF}"/>
              </a:ext>
            </a:extLst>
          </p:cNvPr>
          <p:cNvPicPr>
            <a:picLocks noChangeAspect="1"/>
          </p:cNvPicPr>
          <p:nvPr/>
        </p:nvPicPr>
        <p:blipFill>
          <a:blip r:embed="rId4"/>
          <a:stretch>
            <a:fillRect/>
          </a:stretch>
        </p:blipFill>
        <p:spPr>
          <a:xfrm>
            <a:off x="3193960" y="4218568"/>
            <a:ext cx="4294500" cy="2414052"/>
          </a:xfrm>
          <a:prstGeom prst="rect">
            <a:avLst/>
          </a:prstGeom>
        </p:spPr>
      </p:pic>
    </p:spTree>
    <p:extLst>
      <p:ext uri="{BB962C8B-B14F-4D97-AF65-F5344CB8AC3E}">
        <p14:creationId xmlns:p14="http://schemas.microsoft.com/office/powerpoint/2010/main" val="3263622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6CB413-9EEA-4C0E-BAD2-E9A66706240F}"/>
              </a:ext>
            </a:extLst>
          </p:cNvPr>
          <p:cNvPicPr>
            <a:picLocks noChangeAspect="1"/>
          </p:cNvPicPr>
          <p:nvPr/>
        </p:nvPicPr>
        <p:blipFill>
          <a:blip r:embed="rId2"/>
          <a:stretch>
            <a:fillRect/>
          </a:stretch>
        </p:blipFill>
        <p:spPr>
          <a:xfrm>
            <a:off x="1790163" y="0"/>
            <a:ext cx="8551572" cy="6858000"/>
          </a:xfrm>
          <a:prstGeom prst="rect">
            <a:avLst/>
          </a:prstGeom>
        </p:spPr>
      </p:pic>
    </p:spTree>
    <p:extLst>
      <p:ext uri="{BB962C8B-B14F-4D97-AF65-F5344CB8AC3E}">
        <p14:creationId xmlns:p14="http://schemas.microsoft.com/office/powerpoint/2010/main" val="1573306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5B1E87-F8EA-4459-87E7-B997BCBD518D}"/>
              </a:ext>
            </a:extLst>
          </p:cNvPr>
          <p:cNvPicPr>
            <a:picLocks noChangeAspect="1"/>
          </p:cNvPicPr>
          <p:nvPr/>
        </p:nvPicPr>
        <p:blipFill>
          <a:blip r:embed="rId2"/>
          <a:stretch>
            <a:fillRect/>
          </a:stretch>
        </p:blipFill>
        <p:spPr>
          <a:xfrm>
            <a:off x="209060" y="0"/>
            <a:ext cx="7111728" cy="6858000"/>
          </a:xfrm>
          <a:prstGeom prst="rect">
            <a:avLst/>
          </a:prstGeom>
        </p:spPr>
      </p:pic>
      <p:pic>
        <p:nvPicPr>
          <p:cNvPr id="3" name="Picture 2">
            <a:extLst>
              <a:ext uri="{FF2B5EF4-FFF2-40B4-BE49-F238E27FC236}">
                <a16:creationId xmlns:a16="http://schemas.microsoft.com/office/drawing/2014/main" id="{E1BD80C8-CEED-4E3E-9899-21C954FA54A5}"/>
              </a:ext>
            </a:extLst>
          </p:cNvPr>
          <p:cNvPicPr>
            <a:picLocks noChangeAspect="1"/>
          </p:cNvPicPr>
          <p:nvPr/>
        </p:nvPicPr>
        <p:blipFill>
          <a:blip r:embed="rId3"/>
          <a:stretch>
            <a:fillRect/>
          </a:stretch>
        </p:blipFill>
        <p:spPr>
          <a:xfrm>
            <a:off x="7641866" y="3735208"/>
            <a:ext cx="4171950" cy="3019425"/>
          </a:xfrm>
          <a:prstGeom prst="rect">
            <a:avLst/>
          </a:prstGeom>
        </p:spPr>
      </p:pic>
      <p:pic>
        <p:nvPicPr>
          <p:cNvPr id="4" name="Picture 3">
            <a:extLst>
              <a:ext uri="{FF2B5EF4-FFF2-40B4-BE49-F238E27FC236}">
                <a16:creationId xmlns:a16="http://schemas.microsoft.com/office/drawing/2014/main" id="{1A84AC7C-DA36-4101-8647-F95C0C406D0F}"/>
              </a:ext>
            </a:extLst>
          </p:cNvPr>
          <p:cNvPicPr>
            <a:picLocks noChangeAspect="1"/>
          </p:cNvPicPr>
          <p:nvPr/>
        </p:nvPicPr>
        <p:blipFill>
          <a:blip r:embed="rId4"/>
          <a:stretch>
            <a:fillRect/>
          </a:stretch>
        </p:blipFill>
        <p:spPr>
          <a:xfrm>
            <a:off x="7740203" y="103367"/>
            <a:ext cx="4073613" cy="3019425"/>
          </a:xfrm>
          <a:prstGeom prst="rect">
            <a:avLst/>
          </a:prstGeom>
        </p:spPr>
      </p:pic>
    </p:spTree>
    <p:extLst>
      <p:ext uri="{BB962C8B-B14F-4D97-AF65-F5344CB8AC3E}">
        <p14:creationId xmlns:p14="http://schemas.microsoft.com/office/powerpoint/2010/main" val="131338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AB1D9-D278-45C1-ACD4-942F7985BB53}"/>
              </a:ext>
            </a:extLst>
          </p:cNvPr>
          <p:cNvPicPr>
            <a:picLocks noChangeAspect="1"/>
          </p:cNvPicPr>
          <p:nvPr/>
        </p:nvPicPr>
        <p:blipFill>
          <a:blip r:embed="rId2"/>
          <a:stretch>
            <a:fillRect/>
          </a:stretch>
        </p:blipFill>
        <p:spPr>
          <a:xfrm>
            <a:off x="1764406" y="0"/>
            <a:ext cx="9066726" cy="6593983"/>
          </a:xfrm>
          <a:prstGeom prst="rect">
            <a:avLst/>
          </a:prstGeom>
        </p:spPr>
      </p:pic>
    </p:spTree>
    <p:extLst>
      <p:ext uri="{BB962C8B-B14F-4D97-AF65-F5344CB8AC3E}">
        <p14:creationId xmlns:p14="http://schemas.microsoft.com/office/powerpoint/2010/main" val="1481274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89BC57-6A2D-45A3-8834-72B0B6F9C28D}"/>
              </a:ext>
            </a:extLst>
          </p:cNvPr>
          <p:cNvPicPr>
            <a:picLocks noChangeAspect="1"/>
          </p:cNvPicPr>
          <p:nvPr/>
        </p:nvPicPr>
        <p:blipFill>
          <a:blip r:embed="rId2"/>
          <a:stretch>
            <a:fillRect/>
          </a:stretch>
        </p:blipFill>
        <p:spPr>
          <a:xfrm>
            <a:off x="0" y="652397"/>
            <a:ext cx="10921285" cy="5553205"/>
          </a:xfrm>
          <a:prstGeom prst="rect">
            <a:avLst/>
          </a:prstGeom>
        </p:spPr>
      </p:pic>
    </p:spTree>
    <p:extLst>
      <p:ext uri="{BB962C8B-B14F-4D97-AF65-F5344CB8AC3E}">
        <p14:creationId xmlns:p14="http://schemas.microsoft.com/office/powerpoint/2010/main" val="56065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62E53C-5FC7-416D-A76C-05FE1DB7ED73}"/>
              </a:ext>
            </a:extLst>
          </p:cNvPr>
          <p:cNvPicPr>
            <a:picLocks noChangeAspect="1"/>
          </p:cNvPicPr>
          <p:nvPr/>
        </p:nvPicPr>
        <p:blipFill>
          <a:blip r:embed="rId2"/>
          <a:stretch>
            <a:fillRect/>
          </a:stretch>
        </p:blipFill>
        <p:spPr>
          <a:xfrm>
            <a:off x="2100262" y="1238250"/>
            <a:ext cx="7991475" cy="4381500"/>
          </a:xfrm>
          <a:prstGeom prst="rect">
            <a:avLst/>
          </a:prstGeom>
        </p:spPr>
      </p:pic>
    </p:spTree>
    <p:extLst>
      <p:ext uri="{BB962C8B-B14F-4D97-AF65-F5344CB8AC3E}">
        <p14:creationId xmlns:p14="http://schemas.microsoft.com/office/powerpoint/2010/main" val="1905196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3DB3E-44DE-4A51-A65F-2EDEE10B28EA}"/>
              </a:ext>
            </a:extLst>
          </p:cNvPr>
          <p:cNvPicPr>
            <a:picLocks noChangeAspect="1"/>
          </p:cNvPicPr>
          <p:nvPr/>
        </p:nvPicPr>
        <p:blipFill>
          <a:blip r:embed="rId2"/>
          <a:stretch>
            <a:fillRect/>
          </a:stretch>
        </p:blipFill>
        <p:spPr>
          <a:xfrm>
            <a:off x="3628420" y="3998890"/>
            <a:ext cx="4162425" cy="2459865"/>
          </a:xfrm>
          <a:prstGeom prst="rect">
            <a:avLst/>
          </a:prstGeom>
        </p:spPr>
      </p:pic>
      <p:pic>
        <p:nvPicPr>
          <p:cNvPr id="4" name="Picture 3">
            <a:extLst>
              <a:ext uri="{FF2B5EF4-FFF2-40B4-BE49-F238E27FC236}">
                <a16:creationId xmlns:a16="http://schemas.microsoft.com/office/drawing/2014/main" id="{DB31BDEE-C446-4316-A7B7-BF33D90F57A6}"/>
              </a:ext>
            </a:extLst>
          </p:cNvPr>
          <p:cNvPicPr>
            <a:picLocks noChangeAspect="1"/>
          </p:cNvPicPr>
          <p:nvPr/>
        </p:nvPicPr>
        <p:blipFill>
          <a:blip r:embed="rId3"/>
          <a:stretch>
            <a:fillRect/>
          </a:stretch>
        </p:blipFill>
        <p:spPr>
          <a:xfrm>
            <a:off x="703442" y="592428"/>
            <a:ext cx="3945832" cy="2867562"/>
          </a:xfrm>
          <a:prstGeom prst="rect">
            <a:avLst/>
          </a:prstGeom>
        </p:spPr>
      </p:pic>
      <p:pic>
        <p:nvPicPr>
          <p:cNvPr id="5" name="Picture 4">
            <a:extLst>
              <a:ext uri="{FF2B5EF4-FFF2-40B4-BE49-F238E27FC236}">
                <a16:creationId xmlns:a16="http://schemas.microsoft.com/office/drawing/2014/main" id="{FB34F6D8-2499-43D0-9F10-16C8904BE08D}"/>
              </a:ext>
            </a:extLst>
          </p:cNvPr>
          <p:cNvPicPr>
            <a:picLocks noChangeAspect="1"/>
          </p:cNvPicPr>
          <p:nvPr/>
        </p:nvPicPr>
        <p:blipFill>
          <a:blip r:embed="rId4"/>
          <a:stretch>
            <a:fillRect/>
          </a:stretch>
        </p:blipFill>
        <p:spPr>
          <a:xfrm>
            <a:off x="6349218" y="592428"/>
            <a:ext cx="3571875" cy="2867562"/>
          </a:xfrm>
          <a:prstGeom prst="rect">
            <a:avLst/>
          </a:prstGeom>
        </p:spPr>
      </p:pic>
    </p:spTree>
    <p:extLst>
      <p:ext uri="{BB962C8B-B14F-4D97-AF65-F5344CB8AC3E}">
        <p14:creationId xmlns:p14="http://schemas.microsoft.com/office/powerpoint/2010/main" val="445118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04403-5A23-4233-AAE3-A4547AE24D36}"/>
              </a:ext>
            </a:extLst>
          </p:cNvPr>
          <p:cNvPicPr>
            <a:picLocks noChangeAspect="1"/>
          </p:cNvPicPr>
          <p:nvPr/>
        </p:nvPicPr>
        <p:blipFill>
          <a:blip r:embed="rId2"/>
          <a:stretch>
            <a:fillRect/>
          </a:stretch>
        </p:blipFill>
        <p:spPr>
          <a:xfrm>
            <a:off x="0" y="644924"/>
            <a:ext cx="12192000" cy="5568152"/>
          </a:xfrm>
          <a:prstGeom prst="rect">
            <a:avLst/>
          </a:prstGeom>
        </p:spPr>
      </p:pic>
    </p:spTree>
    <p:extLst>
      <p:ext uri="{BB962C8B-B14F-4D97-AF65-F5344CB8AC3E}">
        <p14:creationId xmlns:p14="http://schemas.microsoft.com/office/powerpoint/2010/main" val="2045327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B56A95-8231-4A40-B659-2F939EC23CFD}"/>
              </a:ext>
            </a:extLst>
          </p:cNvPr>
          <p:cNvPicPr>
            <a:picLocks noChangeAspect="1"/>
          </p:cNvPicPr>
          <p:nvPr/>
        </p:nvPicPr>
        <p:blipFill>
          <a:blip r:embed="rId2"/>
          <a:stretch>
            <a:fillRect/>
          </a:stretch>
        </p:blipFill>
        <p:spPr>
          <a:xfrm>
            <a:off x="0" y="1047750"/>
            <a:ext cx="12192000" cy="4762500"/>
          </a:xfrm>
          <a:prstGeom prst="rect">
            <a:avLst/>
          </a:prstGeom>
        </p:spPr>
      </p:pic>
    </p:spTree>
    <p:extLst>
      <p:ext uri="{BB962C8B-B14F-4D97-AF65-F5344CB8AC3E}">
        <p14:creationId xmlns:p14="http://schemas.microsoft.com/office/powerpoint/2010/main" val="789661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33C16C-B76D-426D-A214-CC52D4E7235A}"/>
              </a:ext>
            </a:extLst>
          </p:cNvPr>
          <p:cNvPicPr>
            <a:picLocks noChangeAspect="1"/>
          </p:cNvPicPr>
          <p:nvPr/>
        </p:nvPicPr>
        <p:blipFill>
          <a:blip r:embed="rId2"/>
          <a:stretch>
            <a:fillRect/>
          </a:stretch>
        </p:blipFill>
        <p:spPr>
          <a:xfrm>
            <a:off x="1423679" y="0"/>
            <a:ext cx="9344642" cy="6858000"/>
          </a:xfrm>
          <a:prstGeom prst="rect">
            <a:avLst/>
          </a:prstGeom>
        </p:spPr>
      </p:pic>
    </p:spTree>
    <p:extLst>
      <p:ext uri="{BB962C8B-B14F-4D97-AF65-F5344CB8AC3E}">
        <p14:creationId xmlns:p14="http://schemas.microsoft.com/office/powerpoint/2010/main" val="1975538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0A2525-4F25-4178-9DD3-17353716BADB}"/>
              </a:ext>
            </a:extLst>
          </p:cNvPr>
          <p:cNvPicPr>
            <a:picLocks noChangeAspect="1"/>
          </p:cNvPicPr>
          <p:nvPr/>
        </p:nvPicPr>
        <p:blipFill>
          <a:blip r:embed="rId2"/>
          <a:stretch>
            <a:fillRect/>
          </a:stretch>
        </p:blipFill>
        <p:spPr>
          <a:xfrm>
            <a:off x="0" y="0"/>
            <a:ext cx="12192000" cy="3928056"/>
          </a:xfrm>
          <a:prstGeom prst="rect">
            <a:avLst/>
          </a:prstGeom>
        </p:spPr>
      </p:pic>
      <p:pic>
        <p:nvPicPr>
          <p:cNvPr id="3" name="Picture 2">
            <a:extLst>
              <a:ext uri="{FF2B5EF4-FFF2-40B4-BE49-F238E27FC236}">
                <a16:creationId xmlns:a16="http://schemas.microsoft.com/office/drawing/2014/main" id="{A313CFFA-8113-4379-A606-F8D90622B00C}"/>
              </a:ext>
            </a:extLst>
          </p:cNvPr>
          <p:cNvPicPr>
            <a:picLocks noChangeAspect="1"/>
          </p:cNvPicPr>
          <p:nvPr/>
        </p:nvPicPr>
        <p:blipFill>
          <a:blip r:embed="rId3"/>
          <a:stretch>
            <a:fillRect/>
          </a:stretch>
        </p:blipFill>
        <p:spPr>
          <a:xfrm>
            <a:off x="725913" y="3928056"/>
            <a:ext cx="4171950" cy="2838450"/>
          </a:xfrm>
          <a:prstGeom prst="rect">
            <a:avLst/>
          </a:prstGeom>
        </p:spPr>
      </p:pic>
      <p:pic>
        <p:nvPicPr>
          <p:cNvPr id="4" name="Picture 3">
            <a:extLst>
              <a:ext uri="{FF2B5EF4-FFF2-40B4-BE49-F238E27FC236}">
                <a16:creationId xmlns:a16="http://schemas.microsoft.com/office/drawing/2014/main" id="{D377B4FE-7E2F-4015-BA0D-90C4FD962B78}"/>
              </a:ext>
            </a:extLst>
          </p:cNvPr>
          <p:cNvPicPr>
            <a:picLocks noChangeAspect="1"/>
          </p:cNvPicPr>
          <p:nvPr/>
        </p:nvPicPr>
        <p:blipFill>
          <a:blip r:embed="rId4"/>
          <a:stretch>
            <a:fillRect/>
          </a:stretch>
        </p:blipFill>
        <p:spPr>
          <a:xfrm>
            <a:off x="6632553" y="3828648"/>
            <a:ext cx="4181475" cy="2771775"/>
          </a:xfrm>
          <a:prstGeom prst="rect">
            <a:avLst/>
          </a:prstGeom>
        </p:spPr>
      </p:pic>
    </p:spTree>
    <p:extLst>
      <p:ext uri="{BB962C8B-B14F-4D97-AF65-F5344CB8AC3E}">
        <p14:creationId xmlns:p14="http://schemas.microsoft.com/office/powerpoint/2010/main" val="2274002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92B690-A279-4517-9350-758A63DB89F8}"/>
              </a:ext>
            </a:extLst>
          </p:cNvPr>
          <p:cNvPicPr>
            <a:picLocks noChangeAspect="1"/>
          </p:cNvPicPr>
          <p:nvPr/>
        </p:nvPicPr>
        <p:blipFill>
          <a:blip r:embed="rId2"/>
          <a:stretch>
            <a:fillRect/>
          </a:stretch>
        </p:blipFill>
        <p:spPr>
          <a:xfrm>
            <a:off x="1668919" y="0"/>
            <a:ext cx="4166251" cy="6858000"/>
          </a:xfrm>
          <a:prstGeom prst="rect">
            <a:avLst/>
          </a:prstGeom>
        </p:spPr>
      </p:pic>
      <p:pic>
        <p:nvPicPr>
          <p:cNvPr id="3" name="Picture 2">
            <a:extLst>
              <a:ext uri="{FF2B5EF4-FFF2-40B4-BE49-F238E27FC236}">
                <a16:creationId xmlns:a16="http://schemas.microsoft.com/office/drawing/2014/main" id="{919A82B3-589A-461E-B225-4F7D39153E58}"/>
              </a:ext>
            </a:extLst>
          </p:cNvPr>
          <p:cNvPicPr>
            <a:picLocks noChangeAspect="1"/>
          </p:cNvPicPr>
          <p:nvPr/>
        </p:nvPicPr>
        <p:blipFill>
          <a:blip r:embed="rId3"/>
          <a:stretch>
            <a:fillRect/>
          </a:stretch>
        </p:blipFill>
        <p:spPr>
          <a:xfrm>
            <a:off x="6581104" y="876300"/>
            <a:ext cx="5610896" cy="4210855"/>
          </a:xfrm>
          <a:prstGeom prst="rect">
            <a:avLst/>
          </a:prstGeom>
        </p:spPr>
      </p:pic>
    </p:spTree>
    <p:extLst>
      <p:ext uri="{BB962C8B-B14F-4D97-AF65-F5344CB8AC3E}">
        <p14:creationId xmlns:p14="http://schemas.microsoft.com/office/powerpoint/2010/main" val="1662168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A68B0D-DC0E-42BF-AAD7-2943E00BEDCB}"/>
              </a:ext>
            </a:extLst>
          </p:cNvPr>
          <p:cNvPicPr>
            <a:picLocks noChangeAspect="1"/>
          </p:cNvPicPr>
          <p:nvPr/>
        </p:nvPicPr>
        <p:blipFill>
          <a:blip r:embed="rId2"/>
          <a:stretch>
            <a:fillRect/>
          </a:stretch>
        </p:blipFill>
        <p:spPr>
          <a:xfrm>
            <a:off x="366712" y="322709"/>
            <a:ext cx="4143375" cy="3811409"/>
          </a:xfrm>
          <a:prstGeom prst="rect">
            <a:avLst/>
          </a:prstGeom>
        </p:spPr>
      </p:pic>
      <p:pic>
        <p:nvPicPr>
          <p:cNvPr id="3" name="Picture 2">
            <a:extLst>
              <a:ext uri="{FF2B5EF4-FFF2-40B4-BE49-F238E27FC236}">
                <a16:creationId xmlns:a16="http://schemas.microsoft.com/office/drawing/2014/main" id="{BEDA31C1-C5DF-49A8-B812-D2F5B2FF567A}"/>
              </a:ext>
            </a:extLst>
          </p:cNvPr>
          <p:cNvPicPr>
            <a:picLocks noChangeAspect="1"/>
          </p:cNvPicPr>
          <p:nvPr/>
        </p:nvPicPr>
        <p:blipFill>
          <a:blip r:embed="rId3"/>
          <a:stretch>
            <a:fillRect/>
          </a:stretch>
        </p:blipFill>
        <p:spPr>
          <a:xfrm>
            <a:off x="6148319" y="489362"/>
            <a:ext cx="4171950" cy="3143250"/>
          </a:xfrm>
          <a:prstGeom prst="rect">
            <a:avLst/>
          </a:prstGeom>
        </p:spPr>
      </p:pic>
      <p:pic>
        <p:nvPicPr>
          <p:cNvPr id="4" name="Picture 3">
            <a:extLst>
              <a:ext uri="{FF2B5EF4-FFF2-40B4-BE49-F238E27FC236}">
                <a16:creationId xmlns:a16="http://schemas.microsoft.com/office/drawing/2014/main" id="{72FCC6D4-B2F4-4149-9414-2AEA714CBC6A}"/>
              </a:ext>
            </a:extLst>
          </p:cNvPr>
          <p:cNvPicPr>
            <a:picLocks noChangeAspect="1"/>
          </p:cNvPicPr>
          <p:nvPr/>
        </p:nvPicPr>
        <p:blipFill>
          <a:blip r:embed="rId4"/>
          <a:stretch>
            <a:fillRect/>
          </a:stretch>
        </p:blipFill>
        <p:spPr>
          <a:xfrm>
            <a:off x="338137" y="4217026"/>
            <a:ext cx="4171950" cy="2640974"/>
          </a:xfrm>
          <a:prstGeom prst="rect">
            <a:avLst/>
          </a:prstGeom>
        </p:spPr>
      </p:pic>
      <p:pic>
        <p:nvPicPr>
          <p:cNvPr id="5" name="Picture 4">
            <a:extLst>
              <a:ext uri="{FF2B5EF4-FFF2-40B4-BE49-F238E27FC236}">
                <a16:creationId xmlns:a16="http://schemas.microsoft.com/office/drawing/2014/main" id="{C7B08552-A816-465D-898D-6F7AB6653E0D}"/>
              </a:ext>
            </a:extLst>
          </p:cNvPr>
          <p:cNvPicPr>
            <a:picLocks noChangeAspect="1"/>
          </p:cNvPicPr>
          <p:nvPr/>
        </p:nvPicPr>
        <p:blipFill>
          <a:blip r:embed="rId5"/>
          <a:stretch>
            <a:fillRect/>
          </a:stretch>
        </p:blipFill>
        <p:spPr>
          <a:xfrm>
            <a:off x="8648632" y="3981450"/>
            <a:ext cx="3343275" cy="2876550"/>
          </a:xfrm>
          <a:prstGeom prst="rect">
            <a:avLst/>
          </a:prstGeom>
        </p:spPr>
      </p:pic>
      <p:pic>
        <p:nvPicPr>
          <p:cNvPr id="6" name="Picture 5">
            <a:extLst>
              <a:ext uri="{FF2B5EF4-FFF2-40B4-BE49-F238E27FC236}">
                <a16:creationId xmlns:a16="http://schemas.microsoft.com/office/drawing/2014/main" id="{5A57107C-95AA-4F99-9432-6D8C71C7442D}"/>
              </a:ext>
            </a:extLst>
          </p:cNvPr>
          <p:cNvPicPr>
            <a:picLocks noChangeAspect="1"/>
          </p:cNvPicPr>
          <p:nvPr/>
        </p:nvPicPr>
        <p:blipFill>
          <a:blip r:embed="rId6"/>
          <a:stretch>
            <a:fillRect/>
          </a:stretch>
        </p:blipFill>
        <p:spPr>
          <a:xfrm>
            <a:off x="5035639" y="4217026"/>
            <a:ext cx="3496010" cy="2640974"/>
          </a:xfrm>
          <a:prstGeom prst="rect">
            <a:avLst/>
          </a:prstGeom>
        </p:spPr>
      </p:pic>
    </p:spTree>
    <p:extLst>
      <p:ext uri="{BB962C8B-B14F-4D97-AF65-F5344CB8AC3E}">
        <p14:creationId xmlns:p14="http://schemas.microsoft.com/office/powerpoint/2010/main" val="2949076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4BC28E-DC6B-4236-AE93-79263E8BF4E4}"/>
              </a:ext>
            </a:extLst>
          </p:cNvPr>
          <p:cNvPicPr>
            <a:picLocks noChangeAspect="1"/>
          </p:cNvPicPr>
          <p:nvPr/>
        </p:nvPicPr>
        <p:blipFill>
          <a:blip r:embed="rId2"/>
          <a:stretch>
            <a:fillRect/>
          </a:stretch>
        </p:blipFill>
        <p:spPr>
          <a:xfrm>
            <a:off x="515892" y="283335"/>
            <a:ext cx="11160215" cy="3837904"/>
          </a:xfrm>
          <a:prstGeom prst="rect">
            <a:avLst/>
          </a:prstGeom>
        </p:spPr>
      </p:pic>
      <p:pic>
        <p:nvPicPr>
          <p:cNvPr id="5" name="Picture 4">
            <a:extLst>
              <a:ext uri="{FF2B5EF4-FFF2-40B4-BE49-F238E27FC236}">
                <a16:creationId xmlns:a16="http://schemas.microsoft.com/office/drawing/2014/main" id="{4152FBA4-6B00-47F1-ABBA-E5D048D3BCC3}"/>
              </a:ext>
            </a:extLst>
          </p:cNvPr>
          <p:cNvPicPr>
            <a:picLocks noChangeAspect="1"/>
          </p:cNvPicPr>
          <p:nvPr/>
        </p:nvPicPr>
        <p:blipFill>
          <a:blip r:embed="rId3"/>
          <a:stretch>
            <a:fillRect/>
          </a:stretch>
        </p:blipFill>
        <p:spPr>
          <a:xfrm>
            <a:off x="2620046" y="4211392"/>
            <a:ext cx="6820168" cy="2646608"/>
          </a:xfrm>
          <a:prstGeom prst="rect">
            <a:avLst/>
          </a:prstGeom>
        </p:spPr>
      </p:pic>
    </p:spTree>
    <p:extLst>
      <p:ext uri="{BB962C8B-B14F-4D97-AF65-F5344CB8AC3E}">
        <p14:creationId xmlns:p14="http://schemas.microsoft.com/office/powerpoint/2010/main" val="3352166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05947-905C-49B3-9307-0D96AF351044}"/>
              </a:ext>
            </a:extLst>
          </p:cNvPr>
          <p:cNvPicPr>
            <a:picLocks noChangeAspect="1"/>
          </p:cNvPicPr>
          <p:nvPr/>
        </p:nvPicPr>
        <p:blipFill>
          <a:blip r:embed="rId2"/>
          <a:stretch>
            <a:fillRect/>
          </a:stretch>
        </p:blipFill>
        <p:spPr>
          <a:xfrm>
            <a:off x="407146" y="399246"/>
            <a:ext cx="4935720" cy="5718220"/>
          </a:xfrm>
          <a:prstGeom prst="rect">
            <a:avLst/>
          </a:prstGeom>
        </p:spPr>
      </p:pic>
      <p:pic>
        <p:nvPicPr>
          <p:cNvPr id="3" name="Picture 2">
            <a:extLst>
              <a:ext uri="{FF2B5EF4-FFF2-40B4-BE49-F238E27FC236}">
                <a16:creationId xmlns:a16="http://schemas.microsoft.com/office/drawing/2014/main" id="{AB17FEB4-072D-4591-972C-A89033847E96}"/>
              </a:ext>
            </a:extLst>
          </p:cNvPr>
          <p:cNvPicPr>
            <a:picLocks noChangeAspect="1"/>
          </p:cNvPicPr>
          <p:nvPr/>
        </p:nvPicPr>
        <p:blipFill>
          <a:blip r:embed="rId3"/>
          <a:stretch>
            <a:fillRect/>
          </a:stretch>
        </p:blipFill>
        <p:spPr>
          <a:xfrm>
            <a:off x="6373178" y="489398"/>
            <a:ext cx="5411676" cy="3718774"/>
          </a:xfrm>
          <a:prstGeom prst="rect">
            <a:avLst/>
          </a:prstGeom>
        </p:spPr>
      </p:pic>
    </p:spTree>
    <p:extLst>
      <p:ext uri="{BB962C8B-B14F-4D97-AF65-F5344CB8AC3E}">
        <p14:creationId xmlns:p14="http://schemas.microsoft.com/office/powerpoint/2010/main" val="3845841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17B7B-D760-4B2A-A92A-B02571609C8F}"/>
              </a:ext>
            </a:extLst>
          </p:cNvPr>
          <p:cNvPicPr>
            <a:picLocks noChangeAspect="1"/>
          </p:cNvPicPr>
          <p:nvPr/>
        </p:nvPicPr>
        <p:blipFill>
          <a:blip r:embed="rId2"/>
          <a:stretch>
            <a:fillRect/>
          </a:stretch>
        </p:blipFill>
        <p:spPr>
          <a:xfrm>
            <a:off x="675306" y="688312"/>
            <a:ext cx="5158824" cy="5017735"/>
          </a:xfrm>
          <a:prstGeom prst="rect">
            <a:avLst/>
          </a:prstGeom>
        </p:spPr>
      </p:pic>
      <p:pic>
        <p:nvPicPr>
          <p:cNvPr id="3" name="Picture 2">
            <a:extLst>
              <a:ext uri="{FF2B5EF4-FFF2-40B4-BE49-F238E27FC236}">
                <a16:creationId xmlns:a16="http://schemas.microsoft.com/office/drawing/2014/main" id="{BB979415-F0DA-4B02-A3D0-515D120D65F1}"/>
              </a:ext>
            </a:extLst>
          </p:cNvPr>
          <p:cNvPicPr>
            <a:picLocks noChangeAspect="1"/>
          </p:cNvPicPr>
          <p:nvPr/>
        </p:nvPicPr>
        <p:blipFill>
          <a:blip r:embed="rId3"/>
          <a:stretch>
            <a:fillRect/>
          </a:stretch>
        </p:blipFill>
        <p:spPr>
          <a:xfrm>
            <a:off x="6096000" y="0"/>
            <a:ext cx="4362886" cy="6858000"/>
          </a:xfrm>
          <a:prstGeom prst="rect">
            <a:avLst/>
          </a:prstGeom>
        </p:spPr>
      </p:pic>
    </p:spTree>
    <p:extLst>
      <p:ext uri="{BB962C8B-B14F-4D97-AF65-F5344CB8AC3E}">
        <p14:creationId xmlns:p14="http://schemas.microsoft.com/office/powerpoint/2010/main" val="3395231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DC6468-D569-4F2D-AA3B-A804F49BC0A7}"/>
              </a:ext>
            </a:extLst>
          </p:cNvPr>
          <p:cNvPicPr>
            <a:picLocks noChangeAspect="1"/>
          </p:cNvPicPr>
          <p:nvPr/>
        </p:nvPicPr>
        <p:blipFill>
          <a:blip r:embed="rId2"/>
          <a:stretch>
            <a:fillRect/>
          </a:stretch>
        </p:blipFill>
        <p:spPr>
          <a:xfrm>
            <a:off x="301040" y="0"/>
            <a:ext cx="4815633" cy="6858000"/>
          </a:xfrm>
          <a:prstGeom prst="rect">
            <a:avLst/>
          </a:prstGeom>
        </p:spPr>
      </p:pic>
      <p:pic>
        <p:nvPicPr>
          <p:cNvPr id="3" name="Picture 2">
            <a:extLst>
              <a:ext uri="{FF2B5EF4-FFF2-40B4-BE49-F238E27FC236}">
                <a16:creationId xmlns:a16="http://schemas.microsoft.com/office/drawing/2014/main" id="{7A6DA353-B51F-409B-95E5-5168748C6E0E}"/>
              </a:ext>
            </a:extLst>
          </p:cNvPr>
          <p:cNvPicPr>
            <a:picLocks noChangeAspect="1"/>
          </p:cNvPicPr>
          <p:nvPr/>
        </p:nvPicPr>
        <p:blipFill>
          <a:blip r:embed="rId3"/>
          <a:stretch>
            <a:fillRect/>
          </a:stretch>
        </p:blipFill>
        <p:spPr>
          <a:xfrm>
            <a:off x="5331854" y="0"/>
            <a:ext cx="5396247" cy="6858000"/>
          </a:xfrm>
          <a:prstGeom prst="rect">
            <a:avLst/>
          </a:prstGeom>
        </p:spPr>
      </p:pic>
    </p:spTree>
    <p:extLst>
      <p:ext uri="{BB962C8B-B14F-4D97-AF65-F5344CB8AC3E}">
        <p14:creationId xmlns:p14="http://schemas.microsoft.com/office/powerpoint/2010/main" val="2496393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A6B327-60D1-4AEA-B4A5-608EECD77EE5}"/>
              </a:ext>
            </a:extLst>
          </p:cNvPr>
          <p:cNvPicPr>
            <a:picLocks noChangeAspect="1"/>
          </p:cNvPicPr>
          <p:nvPr/>
        </p:nvPicPr>
        <p:blipFill>
          <a:blip r:embed="rId2"/>
          <a:stretch>
            <a:fillRect/>
          </a:stretch>
        </p:blipFill>
        <p:spPr>
          <a:xfrm>
            <a:off x="66341" y="728125"/>
            <a:ext cx="2767750" cy="2662238"/>
          </a:xfrm>
          <a:prstGeom prst="rect">
            <a:avLst/>
          </a:prstGeom>
        </p:spPr>
      </p:pic>
      <p:pic>
        <p:nvPicPr>
          <p:cNvPr id="3" name="Picture 2">
            <a:extLst>
              <a:ext uri="{FF2B5EF4-FFF2-40B4-BE49-F238E27FC236}">
                <a16:creationId xmlns:a16="http://schemas.microsoft.com/office/drawing/2014/main" id="{9FD9600F-4309-468F-8B79-D88EF415AB33}"/>
              </a:ext>
            </a:extLst>
          </p:cNvPr>
          <p:cNvPicPr>
            <a:picLocks noChangeAspect="1"/>
          </p:cNvPicPr>
          <p:nvPr/>
        </p:nvPicPr>
        <p:blipFill>
          <a:blip r:embed="rId3"/>
          <a:stretch>
            <a:fillRect/>
          </a:stretch>
        </p:blipFill>
        <p:spPr>
          <a:xfrm>
            <a:off x="3340962" y="807958"/>
            <a:ext cx="2522918" cy="2462213"/>
          </a:xfrm>
          <a:prstGeom prst="rect">
            <a:avLst/>
          </a:prstGeom>
        </p:spPr>
      </p:pic>
      <p:pic>
        <p:nvPicPr>
          <p:cNvPr id="4" name="Picture 3">
            <a:extLst>
              <a:ext uri="{FF2B5EF4-FFF2-40B4-BE49-F238E27FC236}">
                <a16:creationId xmlns:a16="http://schemas.microsoft.com/office/drawing/2014/main" id="{FA82A1D9-B8DB-4A73-9006-58BD8977A617}"/>
              </a:ext>
            </a:extLst>
          </p:cNvPr>
          <p:cNvPicPr>
            <a:picLocks noChangeAspect="1"/>
          </p:cNvPicPr>
          <p:nvPr/>
        </p:nvPicPr>
        <p:blipFill>
          <a:blip r:embed="rId4"/>
          <a:stretch>
            <a:fillRect/>
          </a:stretch>
        </p:blipFill>
        <p:spPr>
          <a:xfrm>
            <a:off x="6487697" y="807959"/>
            <a:ext cx="2914917" cy="2462212"/>
          </a:xfrm>
          <a:prstGeom prst="rect">
            <a:avLst/>
          </a:prstGeom>
        </p:spPr>
      </p:pic>
      <p:pic>
        <p:nvPicPr>
          <p:cNvPr id="5" name="Picture 4">
            <a:extLst>
              <a:ext uri="{FF2B5EF4-FFF2-40B4-BE49-F238E27FC236}">
                <a16:creationId xmlns:a16="http://schemas.microsoft.com/office/drawing/2014/main" id="{7DF3FB09-AF0C-4A8B-86E9-8FC91A6624D7}"/>
              </a:ext>
            </a:extLst>
          </p:cNvPr>
          <p:cNvPicPr>
            <a:picLocks noChangeAspect="1"/>
          </p:cNvPicPr>
          <p:nvPr/>
        </p:nvPicPr>
        <p:blipFill>
          <a:blip r:embed="rId5"/>
          <a:stretch>
            <a:fillRect/>
          </a:stretch>
        </p:blipFill>
        <p:spPr>
          <a:xfrm>
            <a:off x="9620518" y="928151"/>
            <a:ext cx="2308941" cy="2462212"/>
          </a:xfrm>
          <a:prstGeom prst="rect">
            <a:avLst/>
          </a:prstGeom>
        </p:spPr>
      </p:pic>
      <p:pic>
        <p:nvPicPr>
          <p:cNvPr id="6" name="Picture 5">
            <a:extLst>
              <a:ext uri="{FF2B5EF4-FFF2-40B4-BE49-F238E27FC236}">
                <a16:creationId xmlns:a16="http://schemas.microsoft.com/office/drawing/2014/main" id="{8ED370AE-07C0-4136-BBE8-B2C2A009E139}"/>
              </a:ext>
            </a:extLst>
          </p:cNvPr>
          <p:cNvPicPr>
            <a:picLocks noChangeAspect="1"/>
          </p:cNvPicPr>
          <p:nvPr/>
        </p:nvPicPr>
        <p:blipFill>
          <a:blip r:embed="rId6"/>
          <a:stretch>
            <a:fillRect/>
          </a:stretch>
        </p:blipFill>
        <p:spPr>
          <a:xfrm>
            <a:off x="210019" y="3587829"/>
            <a:ext cx="3088314" cy="3076642"/>
          </a:xfrm>
          <a:prstGeom prst="rect">
            <a:avLst/>
          </a:prstGeom>
        </p:spPr>
      </p:pic>
      <p:pic>
        <p:nvPicPr>
          <p:cNvPr id="7" name="Picture 6">
            <a:extLst>
              <a:ext uri="{FF2B5EF4-FFF2-40B4-BE49-F238E27FC236}">
                <a16:creationId xmlns:a16="http://schemas.microsoft.com/office/drawing/2014/main" id="{84B1E93C-ED3B-4FD6-9339-2789D5FE0248}"/>
              </a:ext>
            </a:extLst>
          </p:cNvPr>
          <p:cNvPicPr>
            <a:picLocks noChangeAspect="1"/>
          </p:cNvPicPr>
          <p:nvPr/>
        </p:nvPicPr>
        <p:blipFill>
          <a:blip r:embed="rId7"/>
          <a:stretch>
            <a:fillRect/>
          </a:stretch>
        </p:blipFill>
        <p:spPr>
          <a:xfrm>
            <a:off x="3690937" y="3587829"/>
            <a:ext cx="2679814" cy="3076643"/>
          </a:xfrm>
          <a:prstGeom prst="rect">
            <a:avLst/>
          </a:prstGeom>
        </p:spPr>
      </p:pic>
      <p:sp>
        <p:nvSpPr>
          <p:cNvPr id="8" name="Rectangle 7">
            <a:extLst>
              <a:ext uri="{FF2B5EF4-FFF2-40B4-BE49-F238E27FC236}">
                <a16:creationId xmlns:a16="http://schemas.microsoft.com/office/drawing/2014/main" id="{328240F8-A2E8-40EC-90C5-6701F10F0C04}"/>
              </a:ext>
            </a:extLst>
          </p:cNvPr>
          <p:cNvSpPr/>
          <p:nvPr/>
        </p:nvSpPr>
        <p:spPr>
          <a:xfrm>
            <a:off x="7598535" y="4110489"/>
            <a:ext cx="4043966" cy="2031325"/>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Coronary atherosclerosis, believed to be a manifestation of chronic graft rejection, occurs in 30%-40% of patients within 5 years after transplantation</a:t>
            </a:r>
          </a:p>
          <a:p>
            <a:pPr algn="just"/>
            <a:endParaRPr lang="en-US" dirty="0">
              <a:solidFill>
                <a:srgbClr val="231F20"/>
              </a:solidFill>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Heart-lung transplantation currently results in a 70% 1-year survival rate.</a:t>
            </a:r>
            <a:endParaRPr lang="el-GR"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580F6EA-8A9E-4CA3-854F-D7B7B9A4D9E9}"/>
              </a:ext>
            </a:extLst>
          </p:cNvPr>
          <p:cNvSpPr/>
          <p:nvPr/>
        </p:nvSpPr>
        <p:spPr>
          <a:xfrm>
            <a:off x="4932829" y="125909"/>
            <a:ext cx="2326342" cy="523220"/>
          </a:xfrm>
          <a:prstGeom prst="rect">
            <a:avLst/>
          </a:prstGeom>
        </p:spPr>
        <p:txBody>
          <a:bodyPr wrap="none">
            <a:spAutoFit/>
          </a:bodyPr>
          <a:lstStyle/>
          <a:p>
            <a:r>
              <a:rPr lang="en-US" sz="2800" dirty="0">
                <a:solidFill>
                  <a:srgbClr val="000000"/>
                </a:solidFill>
                <a:latin typeface="Arial Unicode MS" panose="020B0604020202020204" pitchFamily="34" charset="-128"/>
              </a:rPr>
              <a:t> </a:t>
            </a:r>
            <a:r>
              <a:rPr lang="en-US" b="1" dirty="0">
                <a:solidFill>
                  <a:srgbClr val="000000"/>
                </a:solidFill>
                <a:latin typeface="Myriad Pro Cond" panose="020B0506030403020204" pitchFamily="34" charset="0"/>
              </a:rPr>
              <a:t>HEART TRANSPLANTATION</a:t>
            </a:r>
            <a:endParaRPr lang="el-GR" dirty="0"/>
          </a:p>
        </p:txBody>
      </p:sp>
    </p:spTree>
    <p:extLst>
      <p:ext uri="{BB962C8B-B14F-4D97-AF65-F5344CB8AC3E}">
        <p14:creationId xmlns:p14="http://schemas.microsoft.com/office/powerpoint/2010/main" val="4286629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4F800E-A429-4797-B081-012B4D47C55A}"/>
              </a:ext>
            </a:extLst>
          </p:cNvPr>
          <p:cNvPicPr>
            <a:picLocks noChangeAspect="1"/>
          </p:cNvPicPr>
          <p:nvPr/>
        </p:nvPicPr>
        <p:blipFill>
          <a:blip r:embed="rId2"/>
          <a:stretch>
            <a:fillRect/>
          </a:stretch>
        </p:blipFill>
        <p:spPr>
          <a:xfrm>
            <a:off x="399179" y="508379"/>
            <a:ext cx="2648821" cy="3336165"/>
          </a:xfrm>
          <a:prstGeom prst="rect">
            <a:avLst/>
          </a:prstGeom>
        </p:spPr>
      </p:pic>
      <p:pic>
        <p:nvPicPr>
          <p:cNvPr id="3" name="Picture 2">
            <a:extLst>
              <a:ext uri="{FF2B5EF4-FFF2-40B4-BE49-F238E27FC236}">
                <a16:creationId xmlns:a16="http://schemas.microsoft.com/office/drawing/2014/main" id="{DF3F74EE-80CF-4C97-878E-1823FD840931}"/>
              </a:ext>
            </a:extLst>
          </p:cNvPr>
          <p:cNvPicPr>
            <a:picLocks noChangeAspect="1"/>
          </p:cNvPicPr>
          <p:nvPr/>
        </p:nvPicPr>
        <p:blipFill>
          <a:blip r:embed="rId3"/>
          <a:stretch>
            <a:fillRect/>
          </a:stretch>
        </p:blipFill>
        <p:spPr>
          <a:xfrm>
            <a:off x="7182721" y="375847"/>
            <a:ext cx="4610100" cy="2505075"/>
          </a:xfrm>
          <a:prstGeom prst="rect">
            <a:avLst/>
          </a:prstGeom>
        </p:spPr>
      </p:pic>
      <p:pic>
        <p:nvPicPr>
          <p:cNvPr id="4" name="Picture 3">
            <a:extLst>
              <a:ext uri="{FF2B5EF4-FFF2-40B4-BE49-F238E27FC236}">
                <a16:creationId xmlns:a16="http://schemas.microsoft.com/office/drawing/2014/main" id="{D02F5A1F-CD46-471D-8C11-733FA6A7D953}"/>
              </a:ext>
            </a:extLst>
          </p:cNvPr>
          <p:cNvPicPr>
            <a:picLocks noChangeAspect="1"/>
          </p:cNvPicPr>
          <p:nvPr/>
        </p:nvPicPr>
        <p:blipFill>
          <a:blip r:embed="rId4"/>
          <a:stretch>
            <a:fillRect/>
          </a:stretch>
        </p:blipFill>
        <p:spPr>
          <a:xfrm>
            <a:off x="210222" y="4237753"/>
            <a:ext cx="4791075" cy="2620247"/>
          </a:xfrm>
          <a:prstGeom prst="rect">
            <a:avLst/>
          </a:prstGeom>
        </p:spPr>
      </p:pic>
      <p:pic>
        <p:nvPicPr>
          <p:cNvPr id="5" name="Picture 4">
            <a:extLst>
              <a:ext uri="{FF2B5EF4-FFF2-40B4-BE49-F238E27FC236}">
                <a16:creationId xmlns:a16="http://schemas.microsoft.com/office/drawing/2014/main" id="{E185042A-7252-4204-99B2-A87E7FFFE6B7}"/>
              </a:ext>
            </a:extLst>
          </p:cNvPr>
          <p:cNvPicPr>
            <a:picLocks noChangeAspect="1"/>
          </p:cNvPicPr>
          <p:nvPr/>
        </p:nvPicPr>
        <p:blipFill>
          <a:blip r:embed="rId5"/>
          <a:stretch>
            <a:fillRect/>
          </a:stretch>
        </p:blipFill>
        <p:spPr>
          <a:xfrm>
            <a:off x="6005512" y="4005329"/>
            <a:ext cx="4791075" cy="2620247"/>
          </a:xfrm>
          <a:prstGeom prst="rect">
            <a:avLst/>
          </a:prstGeom>
        </p:spPr>
      </p:pic>
      <p:sp>
        <p:nvSpPr>
          <p:cNvPr id="6" name="Rectangle 5">
            <a:extLst>
              <a:ext uri="{FF2B5EF4-FFF2-40B4-BE49-F238E27FC236}">
                <a16:creationId xmlns:a16="http://schemas.microsoft.com/office/drawing/2014/main" id="{AC42262D-27E9-431D-9994-444B0E08149B}"/>
              </a:ext>
            </a:extLst>
          </p:cNvPr>
          <p:cNvSpPr/>
          <p:nvPr/>
        </p:nvSpPr>
        <p:spPr>
          <a:xfrm>
            <a:off x="3048000" y="2828836"/>
            <a:ext cx="6096000" cy="1200329"/>
          </a:xfrm>
          <a:prstGeom prst="rect">
            <a:avLst/>
          </a:prstGeom>
        </p:spPr>
        <p:txBody>
          <a:bodyPr>
            <a:spAutoFit/>
          </a:bodyPr>
          <a:lstStyle/>
          <a:p>
            <a:pPr algn="just"/>
            <a:r>
              <a:rPr lang="en-US" dirty="0">
                <a:solidFill>
                  <a:srgbClr val="231F20"/>
                </a:solidFill>
                <a:latin typeface="Times New Roman" panose="02020603050405020304" pitchFamily="18" charset="0"/>
                <a:cs typeface="Times New Roman" panose="02020603050405020304" pitchFamily="18" charset="0"/>
              </a:rPr>
              <a:t>Lung transplantation is currently performed for a myriad of indications, including emphysema, cystic fibrosis, idiopathic pulmonary fibrosis, </a:t>
            </a:r>
            <a:r>
              <a:rPr lang="el-GR" dirty="0">
                <a:solidFill>
                  <a:srgbClr val="231F20"/>
                </a:solidFill>
                <a:latin typeface="Times New Roman" panose="02020603050405020304" pitchFamily="18" charset="0"/>
                <a:cs typeface="Times New Roman" panose="02020603050405020304" pitchFamily="18" charset="0"/>
              </a:rPr>
              <a:t>α</a:t>
            </a:r>
            <a:r>
              <a:rPr lang="el-GR" sz="800" dirty="0">
                <a:solidFill>
                  <a:srgbClr val="231F20"/>
                </a:solidFill>
                <a:latin typeface="Times New Roman" panose="02020603050405020304" pitchFamily="18" charset="0"/>
                <a:cs typeface="Times New Roman" panose="02020603050405020304" pitchFamily="18" charset="0"/>
              </a:rPr>
              <a:t>1</a:t>
            </a:r>
            <a:r>
              <a:rPr lang="el-GR" dirty="0">
                <a:solidFill>
                  <a:srgbClr val="231F20"/>
                </a:solidFill>
                <a:latin typeface="Times New Roman" panose="02020603050405020304" pitchFamily="18" charset="0"/>
                <a:cs typeface="Times New Roman" panose="02020603050405020304" pitchFamily="18" charset="0"/>
              </a:rPr>
              <a:t>-</a:t>
            </a:r>
            <a:r>
              <a:rPr lang="en-US" dirty="0">
                <a:solidFill>
                  <a:srgbClr val="231F20"/>
                </a:solidFill>
                <a:latin typeface="Times New Roman" panose="02020603050405020304" pitchFamily="18" charset="0"/>
                <a:cs typeface="Times New Roman" panose="02020603050405020304" pitchFamily="18" charset="0"/>
              </a:rPr>
              <a:t>antitrypsin deficiency, primary pulmonary hypertension, and congenital diseases.</a:t>
            </a:r>
            <a:endParaRPr lang="el-GR"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2F2D3FC-1791-46AF-9529-4E18640C0F38}"/>
              </a:ext>
            </a:extLst>
          </p:cNvPr>
          <p:cNvSpPr/>
          <p:nvPr/>
        </p:nvSpPr>
        <p:spPr>
          <a:xfrm>
            <a:off x="4333320" y="375847"/>
            <a:ext cx="2237472" cy="523220"/>
          </a:xfrm>
          <a:prstGeom prst="rect">
            <a:avLst/>
          </a:prstGeom>
        </p:spPr>
        <p:txBody>
          <a:bodyPr wrap="none">
            <a:spAutoFit/>
          </a:bodyPr>
          <a:lstStyle/>
          <a:p>
            <a:r>
              <a:rPr lang="en-US" sz="2800" dirty="0">
                <a:solidFill>
                  <a:srgbClr val="000000"/>
                </a:solidFill>
                <a:latin typeface="Arial Unicode MS" panose="020B0604020202020204" pitchFamily="34" charset="-128"/>
              </a:rPr>
              <a:t> </a:t>
            </a:r>
            <a:r>
              <a:rPr lang="en-US" b="1" dirty="0">
                <a:solidFill>
                  <a:srgbClr val="000000"/>
                </a:solidFill>
                <a:latin typeface="Myriad Pro Cond" panose="020B0506030403020204" pitchFamily="34" charset="0"/>
              </a:rPr>
              <a:t>LUNG TRANSPLANTATION</a:t>
            </a:r>
            <a:endParaRPr lang="el-GR" dirty="0"/>
          </a:p>
        </p:txBody>
      </p:sp>
    </p:spTree>
    <p:extLst>
      <p:ext uri="{BB962C8B-B14F-4D97-AF65-F5344CB8AC3E}">
        <p14:creationId xmlns:p14="http://schemas.microsoft.com/office/powerpoint/2010/main" val="38564438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63FFC-E88A-4E86-A1F6-4FDCFB8D855A}"/>
              </a:ext>
            </a:extLst>
          </p:cNvPr>
          <p:cNvPicPr>
            <a:picLocks noChangeAspect="1"/>
          </p:cNvPicPr>
          <p:nvPr/>
        </p:nvPicPr>
        <p:blipFill>
          <a:blip r:embed="rId2"/>
          <a:stretch>
            <a:fillRect/>
          </a:stretch>
        </p:blipFill>
        <p:spPr>
          <a:xfrm>
            <a:off x="226723" y="497112"/>
            <a:ext cx="3804365" cy="2748365"/>
          </a:xfrm>
          <a:prstGeom prst="rect">
            <a:avLst/>
          </a:prstGeom>
        </p:spPr>
      </p:pic>
      <p:pic>
        <p:nvPicPr>
          <p:cNvPr id="3" name="Picture 2">
            <a:extLst>
              <a:ext uri="{FF2B5EF4-FFF2-40B4-BE49-F238E27FC236}">
                <a16:creationId xmlns:a16="http://schemas.microsoft.com/office/drawing/2014/main" id="{886C74C3-9026-4891-B5D5-D72CA2F0368F}"/>
              </a:ext>
            </a:extLst>
          </p:cNvPr>
          <p:cNvPicPr>
            <a:picLocks noChangeAspect="1"/>
          </p:cNvPicPr>
          <p:nvPr/>
        </p:nvPicPr>
        <p:blipFill>
          <a:blip r:embed="rId3"/>
          <a:stretch>
            <a:fillRect/>
          </a:stretch>
        </p:blipFill>
        <p:spPr>
          <a:xfrm>
            <a:off x="4307985" y="497111"/>
            <a:ext cx="4189188" cy="2748365"/>
          </a:xfrm>
          <a:prstGeom prst="rect">
            <a:avLst/>
          </a:prstGeom>
        </p:spPr>
      </p:pic>
      <p:pic>
        <p:nvPicPr>
          <p:cNvPr id="4" name="Picture 3">
            <a:extLst>
              <a:ext uri="{FF2B5EF4-FFF2-40B4-BE49-F238E27FC236}">
                <a16:creationId xmlns:a16="http://schemas.microsoft.com/office/drawing/2014/main" id="{59BA740C-C476-405A-BCA4-2A6790B53A94}"/>
              </a:ext>
            </a:extLst>
          </p:cNvPr>
          <p:cNvPicPr>
            <a:picLocks noChangeAspect="1"/>
          </p:cNvPicPr>
          <p:nvPr/>
        </p:nvPicPr>
        <p:blipFill>
          <a:blip r:embed="rId4"/>
          <a:stretch>
            <a:fillRect/>
          </a:stretch>
        </p:blipFill>
        <p:spPr>
          <a:xfrm>
            <a:off x="8774070" y="497110"/>
            <a:ext cx="2924309" cy="2748365"/>
          </a:xfrm>
          <a:prstGeom prst="rect">
            <a:avLst/>
          </a:prstGeom>
        </p:spPr>
      </p:pic>
      <p:pic>
        <p:nvPicPr>
          <p:cNvPr id="5" name="Picture 4">
            <a:extLst>
              <a:ext uri="{FF2B5EF4-FFF2-40B4-BE49-F238E27FC236}">
                <a16:creationId xmlns:a16="http://schemas.microsoft.com/office/drawing/2014/main" id="{1C901974-FA17-47C8-9530-28EF71CFD713}"/>
              </a:ext>
            </a:extLst>
          </p:cNvPr>
          <p:cNvPicPr>
            <a:picLocks noChangeAspect="1"/>
          </p:cNvPicPr>
          <p:nvPr/>
        </p:nvPicPr>
        <p:blipFill>
          <a:blip r:embed="rId5"/>
          <a:stretch>
            <a:fillRect/>
          </a:stretch>
        </p:blipFill>
        <p:spPr>
          <a:xfrm>
            <a:off x="666750" y="4186841"/>
            <a:ext cx="3364338" cy="2457383"/>
          </a:xfrm>
          <a:prstGeom prst="rect">
            <a:avLst/>
          </a:prstGeom>
        </p:spPr>
      </p:pic>
      <p:pic>
        <p:nvPicPr>
          <p:cNvPr id="6" name="Picture 5">
            <a:extLst>
              <a:ext uri="{FF2B5EF4-FFF2-40B4-BE49-F238E27FC236}">
                <a16:creationId xmlns:a16="http://schemas.microsoft.com/office/drawing/2014/main" id="{F27993B2-6A27-4A52-8E67-02CC069BF98C}"/>
              </a:ext>
            </a:extLst>
          </p:cNvPr>
          <p:cNvPicPr>
            <a:picLocks noChangeAspect="1"/>
          </p:cNvPicPr>
          <p:nvPr/>
        </p:nvPicPr>
        <p:blipFill>
          <a:blip r:embed="rId6"/>
          <a:stretch>
            <a:fillRect/>
          </a:stretch>
        </p:blipFill>
        <p:spPr>
          <a:xfrm>
            <a:off x="6237969" y="3586649"/>
            <a:ext cx="4788863" cy="3057575"/>
          </a:xfrm>
          <a:prstGeom prst="rect">
            <a:avLst/>
          </a:prstGeom>
        </p:spPr>
      </p:pic>
      <p:sp>
        <p:nvSpPr>
          <p:cNvPr id="7" name="Rectangle 6">
            <a:extLst>
              <a:ext uri="{FF2B5EF4-FFF2-40B4-BE49-F238E27FC236}">
                <a16:creationId xmlns:a16="http://schemas.microsoft.com/office/drawing/2014/main" id="{09EC19AD-0303-46BB-889D-32289FF60BED}"/>
              </a:ext>
            </a:extLst>
          </p:cNvPr>
          <p:cNvSpPr/>
          <p:nvPr/>
        </p:nvSpPr>
        <p:spPr>
          <a:xfrm>
            <a:off x="2932979" y="155936"/>
            <a:ext cx="6939199" cy="369332"/>
          </a:xfrm>
          <a:prstGeom prst="rect">
            <a:avLst/>
          </a:prstGeom>
        </p:spPr>
        <p:txBody>
          <a:bodyPr wrap="square">
            <a:spAutoFit/>
          </a:bodyPr>
          <a:lstStyle/>
          <a:p>
            <a:r>
              <a:rPr lang="en-US" b="1" dirty="0">
                <a:solidFill>
                  <a:srgbClr val="B7274C"/>
                </a:solidFill>
                <a:latin typeface="Arial Unicode MS" panose="020B0604020202020204" pitchFamily="34" charset="-128"/>
              </a:rPr>
              <a:t>Classic Liver Transplantation with Vena Cava Replacement</a:t>
            </a:r>
            <a:endParaRPr lang="el-GR" dirty="0"/>
          </a:p>
        </p:txBody>
      </p:sp>
    </p:spTree>
    <p:extLst>
      <p:ext uri="{BB962C8B-B14F-4D97-AF65-F5344CB8AC3E}">
        <p14:creationId xmlns:p14="http://schemas.microsoft.com/office/powerpoint/2010/main" val="2657046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646B5E-29E3-48A0-BEB3-A40402B5C0C1}"/>
              </a:ext>
            </a:extLst>
          </p:cNvPr>
          <p:cNvSpPr/>
          <p:nvPr/>
        </p:nvSpPr>
        <p:spPr>
          <a:xfrm>
            <a:off x="4330132" y="256436"/>
            <a:ext cx="3531736" cy="369332"/>
          </a:xfrm>
          <a:prstGeom prst="rect">
            <a:avLst/>
          </a:prstGeom>
        </p:spPr>
        <p:txBody>
          <a:bodyPr wrap="none">
            <a:spAutoFit/>
          </a:bodyPr>
          <a:lstStyle/>
          <a:p>
            <a:r>
              <a:rPr lang="en-US" b="1" dirty="0">
                <a:solidFill>
                  <a:srgbClr val="B7274C"/>
                </a:solidFill>
                <a:latin typeface="Arial Unicode MS" panose="020B0604020202020204" pitchFamily="34" charset="-128"/>
              </a:rPr>
              <a:t>Piggyback Liver Transplantation </a:t>
            </a:r>
            <a:endParaRPr lang="el-GR" dirty="0"/>
          </a:p>
        </p:txBody>
      </p:sp>
      <p:pic>
        <p:nvPicPr>
          <p:cNvPr id="3" name="Picture 2">
            <a:extLst>
              <a:ext uri="{FF2B5EF4-FFF2-40B4-BE49-F238E27FC236}">
                <a16:creationId xmlns:a16="http://schemas.microsoft.com/office/drawing/2014/main" id="{C6292907-1DCA-494A-91F8-58D8BB036D0B}"/>
              </a:ext>
            </a:extLst>
          </p:cNvPr>
          <p:cNvPicPr>
            <a:picLocks noChangeAspect="1"/>
          </p:cNvPicPr>
          <p:nvPr/>
        </p:nvPicPr>
        <p:blipFill>
          <a:blip r:embed="rId2"/>
          <a:stretch>
            <a:fillRect/>
          </a:stretch>
        </p:blipFill>
        <p:spPr>
          <a:xfrm>
            <a:off x="0" y="995100"/>
            <a:ext cx="7202069" cy="5801932"/>
          </a:xfrm>
          <a:prstGeom prst="rect">
            <a:avLst/>
          </a:prstGeom>
        </p:spPr>
      </p:pic>
      <p:pic>
        <p:nvPicPr>
          <p:cNvPr id="4" name="Picture 3">
            <a:extLst>
              <a:ext uri="{FF2B5EF4-FFF2-40B4-BE49-F238E27FC236}">
                <a16:creationId xmlns:a16="http://schemas.microsoft.com/office/drawing/2014/main" id="{42C03AB9-518B-4EBB-B337-A9CA6A012389}"/>
              </a:ext>
            </a:extLst>
          </p:cNvPr>
          <p:cNvPicPr>
            <a:picLocks noChangeAspect="1"/>
          </p:cNvPicPr>
          <p:nvPr/>
        </p:nvPicPr>
        <p:blipFill>
          <a:blip r:embed="rId3"/>
          <a:stretch>
            <a:fillRect/>
          </a:stretch>
        </p:blipFill>
        <p:spPr>
          <a:xfrm>
            <a:off x="7932036" y="995099"/>
            <a:ext cx="4259964" cy="5801931"/>
          </a:xfrm>
          <a:prstGeom prst="rect">
            <a:avLst/>
          </a:prstGeom>
        </p:spPr>
      </p:pic>
    </p:spTree>
    <p:extLst>
      <p:ext uri="{BB962C8B-B14F-4D97-AF65-F5344CB8AC3E}">
        <p14:creationId xmlns:p14="http://schemas.microsoft.com/office/powerpoint/2010/main" val="152164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91680C-C0C3-45DD-A037-5F408DD944D0}"/>
              </a:ext>
            </a:extLst>
          </p:cNvPr>
          <p:cNvSpPr/>
          <p:nvPr/>
        </p:nvSpPr>
        <p:spPr>
          <a:xfrm>
            <a:off x="1182710" y="1074140"/>
            <a:ext cx="9826580" cy="830997"/>
          </a:xfrm>
          <a:prstGeom prst="rect">
            <a:avLst/>
          </a:prstGeom>
        </p:spPr>
        <p:txBody>
          <a:bodyPr wrap="square">
            <a:spAutoFit/>
          </a:bodyPr>
          <a:lstStyle/>
          <a:p>
            <a:pPr algn="just"/>
            <a:r>
              <a:rPr lang="en-US" sz="1600" dirty="0">
                <a:solidFill>
                  <a:srgbClr val="231F20"/>
                </a:solidFill>
                <a:latin typeface="Times New Roman" panose="02020603050405020304" pitchFamily="18" charset="0"/>
                <a:cs typeface="Times New Roman" panose="02020603050405020304" pitchFamily="18" charset="0"/>
              </a:rPr>
              <a:t>This procedure is becoming established as the optimal treatment for young patients with severe acute liver failure.</a:t>
            </a:r>
            <a:r>
              <a:rPr lang="en-US" sz="1600" dirty="0">
                <a:latin typeface="Times New Roman" panose="02020603050405020304" pitchFamily="18" charset="0"/>
                <a:cs typeface="Times New Roman" panose="02020603050405020304" pitchFamily="18" charset="0"/>
              </a:rPr>
              <a:t> Auxiliary liver transplantation (ALT) restores liver function in such patients, allowing time for the native liver to regenerate </a:t>
            </a:r>
            <a:r>
              <a:rPr lang="en-US" sz="1600" dirty="0">
                <a:solidFill>
                  <a:srgbClr val="231F20"/>
                </a:solidFill>
                <a:latin typeface="Times New Roman" panose="02020603050405020304" pitchFamily="18" charset="0"/>
                <a:cs typeface="Times New Roman" panose="02020603050405020304" pitchFamily="18" charset="0"/>
              </a:rPr>
              <a:t>  </a:t>
            </a:r>
            <a:endParaRPr lang="el-GR" sz="16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01838BF-A156-412C-9921-A8156489429A}"/>
              </a:ext>
            </a:extLst>
          </p:cNvPr>
          <p:cNvSpPr/>
          <p:nvPr/>
        </p:nvSpPr>
        <p:spPr>
          <a:xfrm>
            <a:off x="4355341" y="359467"/>
            <a:ext cx="3275256" cy="369332"/>
          </a:xfrm>
          <a:prstGeom prst="rect">
            <a:avLst/>
          </a:prstGeom>
        </p:spPr>
        <p:txBody>
          <a:bodyPr wrap="none">
            <a:spAutoFit/>
          </a:bodyPr>
          <a:lstStyle/>
          <a:p>
            <a:r>
              <a:rPr lang="en-US" b="1" dirty="0">
                <a:solidFill>
                  <a:srgbClr val="B7274C"/>
                </a:solidFill>
                <a:latin typeface="Arial Unicode MS" panose="020B0604020202020204" pitchFamily="34" charset="-128"/>
              </a:rPr>
              <a:t>Auxiliary Liver Transplantation</a:t>
            </a:r>
            <a:endParaRPr lang="el-GR" dirty="0"/>
          </a:p>
        </p:txBody>
      </p:sp>
      <p:pic>
        <p:nvPicPr>
          <p:cNvPr id="4" name="Picture 3">
            <a:extLst>
              <a:ext uri="{FF2B5EF4-FFF2-40B4-BE49-F238E27FC236}">
                <a16:creationId xmlns:a16="http://schemas.microsoft.com/office/drawing/2014/main" id="{5E883982-DC84-44A5-B6AC-ED5DB1DD69E6}"/>
              </a:ext>
            </a:extLst>
          </p:cNvPr>
          <p:cNvPicPr>
            <a:picLocks noChangeAspect="1"/>
          </p:cNvPicPr>
          <p:nvPr/>
        </p:nvPicPr>
        <p:blipFill>
          <a:blip r:embed="rId2"/>
          <a:stretch>
            <a:fillRect/>
          </a:stretch>
        </p:blipFill>
        <p:spPr>
          <a:xfrm>
            <a:off x="1043189" y="2009104"/>
            <a:ext cx="4584879" cy="4043966"/>
          </a:xfrm>
          <a:prstGeom prst="rect">
            <a:avLst/>
          </a:prstGeom>
        </p:spPr>
      </p:pic>
      <p:pic>
        <p:nvPicPr>
          <p:cNvPr id="5" name="Picture 4">
            <a:extLst>
              <a:ext uri="{FF2B5EF4-FFF2-40B4-BE49-F238E27FC236}">
                <a16:creationId xmlns:a16="http://schemas.microsoft.com/office/drawing/2014/main" id="{BF1EAFC7-1318-40D5-BDA5-2EDA4663BD14}"/>
              </a:ext>
            </a:extLst>
          </p:cNvPr>
          <p:cNvPicPr>
            <a:picLocks noChangeAspect="1"/>
          </p:cNvPicPr>
          <p:nvPr/>
        </p:nvPicPr>
        <p:blipFill>
          <a:blip r:embed="rId3"/>
          <a:stretch>
            <a:fillRect/>
          </a:stretch>
        </p:blipFill>
        <p:spPr>
          <a:xfrm>
            <a:off x="6230155" y="2646918"/>
            <a:ext cx="4419600" cy="3200400"/>
          </a:xfrm>
          <a:prstGeom prst="rect">
            <a:avLst/>
          </a:prstGeom>
        </p:spPr>
      </p:pic>
    </p:spTree>
    <p:extLst>
      <p:ext uri="{BB962C8B-B14F-4D97-AF65-F5344CB8AC3E}">
        <p14:creationId xmlns:p14="http://schemas.microsoft.com/office/powerpoint/2010/main" val="2424347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7C2D1-7632-4A4A-B133-68D8FA7979D1}"/>
              </a:ext>
            </a:extLst>
          </p:cNvPr>
          <p:cNvPicPr>
            <a:picLocks noChangeAspect="1"/>
          </p:cNvPicPr>
          <p:nvPr/>
        </p:nvPicPr>
        <p:blipFill>
          <a:blip r:embed="rId2"/>
          <a:stretch>
            <a:fillRect/>
          </a:stretch>
        </p:blipFill>
        <p:spPr>
          <a:xfrm>
            <a:off x="6993364" y="1039567"/>
            <a:ext cx="4438650" cy="2656670"/>
          </a:xfrm>
          <a:prstGeom prst="rect">
            <a:avLst/>
          </a:prstGeom>
        </p:spPr>
      </p:pic>
      <p:sp>
        <p:nvSpPr>
          <p:cNvPr id="3" name="Rectangle 2">
            <a:extLst>
              <a:ext uri="{FF2B5EF4-FFF2-40B4-BE49-F238E27FC236}">
                <a16:creationId xmlns:a16="http://schemas.microsoft.com/office/drawing/2014/main" id="{0E66E706-5A0D-4053-866F-2BE84EF8138F}"/>
              </a:ext>
            </a:extLst>
          </p:cNvPr>
          <p:cNvSpPr/>
          <p:nvPr/>
        </p:nvSpPr>
        <p:spPr>
          <a:xfrm>
            <a:off x="4431626" y="410982"/>
            <a:ext cx="2813591" cy="369332"/>
          </a:xfrm>
          <a:prstGeom prst="rect">
            <a:avLst/>
          </a:prstGeom>
        </p:spPr>
        <p:txBody>
          <a:bodyPr wrap="none">
            <a:spAutoFit/>
          </a:bodyPr>
          <a:lstStyle/>
          <a:p>
            <a:r>
              <a:rPr lang="en-US" b="1" dirty="0">
                <a:solidFill>
                  <a:srgbClr val="B7274C"/>
                </a:solidFill>
                <a:latin typeface="Arial Unicode MS" panose="020B0604020202020204" pitchFamily="34" charset="-128"/>
              </a:rPr>
              <a:t>Pancreas Transplantation</a:t>
            </a:r>
            <a:endParaRPr lang="el-GR" dirty="0"/>
          </a:p>
        </p:txBody>
      </p:sp>
      <p:pic>
        <p:nvPicPr>
          <p:cNvPr id="4" name="Picture 3">
            <a:extLst>
              <a:ext uri="{FF2B5EF4-FFF2-40B4-BE49-F238E27FC236}">
                <a16:creationId xmlns:a16="http://schemas.microsoft.com/office/drawing/2014/main" id="{E124C784-E3B1-48EF-BACA-2D30FAC056C4}"/>
              </a:ext>
            </a:extLst>
          </p:cNvPr>
          <p:cNvPicPr>
            <a:picLocks noChangeAspect="1"/>
          </p:cNvPicPr>
          <p:nvPr/>
        </p:nvPicPr>
        <p:blipFill>
          <a:blip r:embed="rId3"/>
          <a:stretch>
            <a:fillRect/>
          </a:stretch>
        </p:blipFill>
        <p:spPr>
          <a:xfrm>
            <a:off x="759986" y="1039567"/>
            <a:ext cx="3915046" cy="2656670"/>
          </a:xfrm>
          <a:prstGeom prst="rect">
            <a:avLst/>
          </a:prstGeom>
        </p:spPr>
      </p:pic>
      <p:pic>
        <p:nvPicPr>
          <p:cNvPr id="5" name="Picture 4">
            <a:extLst>
              <a:ext uri="{FF2B5EF4-FFF2-40B4-BE49-F238E27FC236}">
                <a16:creationId xmlns:a16="http://schemas.microsoft.com/office/drawing/2014/main" id="{2FA025C8-5BA1-4065-A9FC-8C3BAA82050B}"/>
              </a:ext>
            </a:extLst>
          </p:cNvPr>
          <p:cNvPicPr>
            <a:picLocks noChangeAspect="1"/>
          </p:cNvPicPr>
          <p:nvPr/>
        </p:nvPicPr>
        <p:blipFill>
          <a:blip r:embed="rId4"/>
          <a:stretch>
            <a:fillRect/>
          </a:stretch>
        </p:blipFill>
        <p:spPr>
          <a:xfrm>
            <a:off x="511332" y="3955490"/>
            <a:ext cx="4163700" cy="2656670"/>
          </a:xfrm>
          <a:prstGeom prst="rect">
            <a:avLst/>
          </a:prstGeom>
        </p:spPr>
      </p:pic>
      <p:pic>
        <p:nvPicPr>
          <p:cNvPr id="6" name="Picture 5">
            <a:extLst>
              <a:ext uri="{FF2B5EF4-FFF2-40B4-BE49-F238E27FC236}">
                <a16:creationId xmlns:a16="http://schemas.microsoft.com/office/drawing/2014/main" id="{55150F54-16A3-4D85-9BF1-633CB3667F7E}"/>
              </a:ext>
            </a:extLst>
          </p:cNvPr>
          <p:cNvPicPr>
            <a:picLocks noChangeAspect="1"/>
          </p:cNvPicPr>
          <p:nvPr/>
        </p:nvPicPr>
        <p:blipFill>
          <a:blip r:embed="rId5"/>
          <a:stretch>
            <a:fillRect/>
          </a:stretch>
        </p:blipFill>
        <p:spPr>
          <a:xfrm>
            <a:off x="6736189" y="3790347"/>
            <a:ext cx="4695825" cy="2656671"/>
          </a:xfrm>
          <a:prstGeom prst="rect">
            <a:avLst/>
          </a:prstGeom>
        </p:spPr>
      </p:pic>
    </p:spTree>
    <p:extLst>
      <p:ext uri="{BB962C8B-B14F-4D97-AF65-F5344CB8AC3E}">
        <p14:creationId xmlns:p14="http://schemas.microsoft.com/office/powerpoint/2010/main" val="2114250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0B99B3-46C9-4294-8662-FD74D7347331}"/>
              </a:ext>
            </a:extLst>
          </p:cNvPr>
          <p:cNvPicPr>
            <a:picLocks noChangeAspect="1"/>
          </p:cNvPicPr>
          <p:nvPr/>
        </p:nvPicPr>
        <p:blipFill>
          <a:blip r:embed="rId2"/>
          <a:stretch>
            <a:fillRect/>
          </a:stretch>
        </p:blipFill>
        <p:spPr>
          <a:xfrm>
            <a:off x="0" y="1790162"/>
            <a:ext cx="6743700" cy="4019013"/>
          </a:xfrm>
          <a:prstGeom prst="rect">
            <a:avLst/>
          </a:prstGeom>
        </p:spPr>
      </p:pic>
      <p:sp>
        <p:nvSpPr>
          <p:cNvPr id="3" name="Rectangle 2">
            <a:extLst>
              <a:ext uri="{FF2B5EF4-FFF2-40B4-BE49-F238E27FC236}">
                <a16:creationId xmlns:a16="http://schemas.microsoft.com/office/drawing/2014/main" id="{3AA3C72C-B043-4679-BC54-62BBE6EF6687}"/>
              </a:ext>
            </a:extLst>
          </p:cNvPr>
          <p:cNvSpPr/>
          <p:nvPr/>
        </p:nvSpPr>
        <p:spPr>
          <a:xfrm>
            <a:off x="4241351" y="436740"/>
            <a:ext cx="4172937" cy="369332"/>
          </a:xfrm>
          <a:prstGeom prst="rect">
            <a:avLst/>
          </a:prstGeom>
        </p:spPr>
        <p:txBody>
          <a:bodyPr wrap="none">
            <a:spAutoFit/>
          </a:bodyPr>
          <a:lstStyle/>
          <a:p>
            <a:r>
              <a:rPr lang="en-US" b="1" dirty="0">
                <a:solidFill>
                  <a:srgbClr val="B7274C"/>
                </a:solidFill>
                <a:latin typeface="Arial Unicode MS" panose="020B0604020202020204" pitchFamily="34" charset="-128"/>
              </a:rPr>
              <a:t>Living Donor Pancreas Transplantation</a:t>
            </a:r>
            <a:endParaRPr lang="el-GR" dirty="0"/>
          </a:p>
        </p:txBody>
      </p:sp>
      <p:pic>
        <p:nvPicPr>
          <p:cNvPr id="4" name="Picture 3">
            <a:extLst>
              <a:ext uri="{FF2B5EF4-FFF2-40B4-BE49-F238E27FC236}">
                <a16:creationId xmlns:a16="http://schemas.microsoft.com/office/drawing/2014/main" id="{24ABAADB-211D-4907-9815-834D309966AB}"/>
              </a:ext>
            </a:extLst>
          </p:cNvPr>
          <p:cNvPicPr>
            <a:picLocks noChangeAspect="1"/>
          </p:cNvPicPr>
          <p:nvPr/>
        </p:nvPicPr>
        <p:blipFill>
          <a:blip r:embed="rId3"/>
          <a:stretch>
            <a:fillRect/>
          </a:stretch>
        </p:blipFill>
        <p:spPr>
          <a:xfrm>
            <a:off x="7322377" y="1790162"/>
            <a:ext cx="4295775" cy="4019013"/>
          </a:xfrm>
          <a:prstGeom prst="rect">
            <a:avLst/>
          </a:prstGeom>
        </p:spPr>
      </p:pic>
    </p:spTree>
    <p:extLst>
      <p:ext uri="{BB962C8B-B14F-4D97-AF65-F5344CB8AC3E}">
        <p14:creationId xmlns:p14="http://schemas.microsoft.com/office/powerpoint/2010/main" val="3177655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7A7543-8CE4-46C1-9AF8-60F4AB13F90E}"/>
              </a:ext>
            </a:extLst>
          </p:cNvPr>
          <p:cNvPicPr>
            <a:picLocks noChangeAspect="1"/>
          </p:cNvPicPr>
          <p:nvPr/>
        </p:nvPicPr>
        <p:blipFill>
          <a:blip r:embed="rId2"/>
          <a:stretch>
            <a:fillRect/>
          </a:stretch>
        </p:blipFill>
        <p:spPr>
          <a:xfrm>
            <a:off x="134128" y="746974"/>
            <a:ext cx="3758540" cy="5698901"/>
          </a:xfrm>
          <a:prstGeom prst="rect">
            <a:avLst/>
          </a:prstGeom>
        </p:spPr>
      </p:pic>
      <p:pic>
        <p:nvPicPr>
          <p:cNvPr id="3" name="Picture 2">
            <a:extLst>
              <a:ext uri="{FF2B5EF4-FFF2-40B4-BE49-F238E27FC236}">
                <a16:creationId xmlns:a16="http://schemas.microsoft.com/office/drawing/2014/main" id="{9E3054E2-3E00-4FC5-B23F-CE9F179C5956}"/>
              </a:ext>
            </a:extLst>
          </p:cNvPr>
          <p:cNvPicPr>
            <a:picLocks noChangeAspect="1"/>
          </p:cNvPicPr>
          <p:nvPr/>
        </p:nvPicPr>
        <p:blipFill>
          <a:blip r:embed="rId3"/>
          <a:stretch>
            <a:fillRect/>
          </a:stretch>
        </p:blipFill>
        <p:spPr>
          <a:xfrm>
            <a:off x="3751000" y="746974"/>
            <a:ext cx="4305300" cy="6072926"/>
          </a:xfrm>
          <a:prstGeom prst="rect">
            <a:avLst/>
          </a:prstGeom>
        </p:spPr>
      </p:pic>
      <p:pic>
        <p:nvPicPr>
          <p:cNvPr id="4" name="Picture 3">
            <a:extLst>
              <a:ext uri="{FF2B5EF4-FFF2-40B4-BE49-F238E27FC236}">
                <a16:creationId xmlns:a16="http://schemas.microsoft.com/office/drawing/2014/main" id="{FFF83D21-3653-458E-9FD3-5EC9C2585BF1}"/>
              </a:ext>
            </a:extLst>
          </p:cNvPr>
          <p:cNvPicPr>
            <a:picLocks noChangeAspect="1"/>
          </p:cNvPicPr>
          <p:nvPr/>
        </p:nvPicPr>
        <p:blipFill>
          <a:blip r:embed="rId4"/>
          <a:stretch>
            <a:fillRect/>
          </a:stretch>
        </p:blipFill>
        <p:spPr>
          <a:xfrm>
            <a:off x="8056300" y="746973"/>
            <a:ext cx="4001572" cy="5698901"/>
          </a:xfrm>
          <a:prstGeom prst="rect">
            <a:avLst/>
          </a:prstGeom>
        </p:spPr>
      </p:pic>
      <p:sp>
        <p:nvSpPr>
          <p:cNvPr id="5" name="Rectangle 4">
            <a:extLst>
              <a:ext uri="{FF2B5EF4-FFF2-40B4-BE49-F238E27FC236}">
                <a16:creationId xmlns:a16="http://schemas.microsoft.com/office/drawing/2014/main" id="{F73D0E70-2880-4C57-80E8-7C30B2DCDFD9}"/>
              </a:ext>
            </a:extLst>
          </p:cNvPr>
          <p:cNvSpPr/>
          <p:nvPr/>
        </p:nvSpPr>
        <p:spPr>
          <a:xfrm>
            <a:off x="4349378" y="192976"/>
            <a:ext cx="3108543" cy="369332"/>
          </a:xfrm>
          <a:prstGeom prst="rect">
            <a:avLst/>
          </a:prstGeom>
        </p:spPr>
        <p:txBody>
          <a:bodyPr wrap="none">
            <a:spAutoFit/>
          </a:bodyPr>
          <a:lstStyle/>
          <a:p>
            <a:r>
              <a:rPr lang="en-US" b="1" dirty="0">
                <a:solidFill>
                  <a:srgbClr val="B7274C"/>
                </a:solidFill>
                <a:latin typeface="Arial Unicode MS" panose="020B0604020202020204" pitchFamily="34" charset="-128"/>
              </a:rPr>
              <a:t>Small Bowel Transplantation</a:t>
            </a:r>
            <a:endParaRPr lang="el-GR" dirty="0"/>
          </a:p>
        </p:txBody>
      </p:sp>
    </p:spTree>
    <p:extLst>
      <p:ext uri="{BB962C8B-B14F-4D97-AF65-F5344CB8AC3E}">
        <p14:creationId xmlns:p14="http://schemas.microsoft.com/office/powerpoint/2010/main" val="3411532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AA0D70-86B9-492A-8F1B-15D20811C34F}"/>
              </a:ext>
            </a:extLst>
          </p:cNvPr>
          <p:cNvSpPr/>
          <p:nvPr/>
        </p:nvSpPr>
        <p:spPr>
          <a:xfrm>
            <a:off x="4387181" y="166284"/>
            <a:ext cx="3108543" cy="369332"/>
          </a:xfrm>
          <a:prstGeom prst="rect">
            <a:avLst/>
          </a:prstGeom>
        </p:spPr>
        <p:txBody>
          <a:bodyPr wrap="none">
            <a:spAutoFit/>
          </a:bodyPr>
          <a:lstStyle/>
          <a:p>
            <a:r>
              <a:rPr lang="en-US" b="1" dirty="0">
                <a:solidFill>
                  <a:srgbClr val="B7274C"/>
                </a:solidFill>
                <a:latin typeface="Arial Unicode MS" panose="020B0604020202020204" pitchFamily="34" charset="-128"/>
              </a:rPr>
              <a:t>Small Bowel Transplantation</a:t>
            </a:r>
            <a:endParaRPr lang="el-GR" dirty="0"/>
          </a:p>
        </p:txBody>
      </p:sp>
      <p:pic>
        <p:nvPicPr>
          <p:cNvPr id="3" name="Picture 2">
            <a:extLst>
              <a:ext uri="{FF2B5EF4-FFF2-40B4-BE49-F238E27FC236}">
                <a16:creationId xmlns:a16="http://schemas.microsoft.com/office/drawing/2014/main" id="{F1A81E71-D349-4A15-9EBA-6F395629388A}"/>
              </a:ext>
            </a:extLst>
          </p:cNvPr>
          <p:cNvPicPr>
            <a:picLocks noChangeAspect="1"/>
          </p:cNvPicPr>
          <p:nvPr/>
        </p:nvPicPr>
        <p:blipFill>
          <a:blip r:embed="rId2"/>
          <a:stretch>
            <a:fillRect/>
          </a:stretch>
        </p:blipFill>
        <p:spPr>
          <a:xfrm>
            <a:off x="2281153" y="751130"/>
            <a:ext cx="7629693" cy="5737538"/>
          </a:xfrm>
          <a:prstGeom prst="rect">
            <a:avLst/>
          </a:prstGeom>
        </p:spPr>
      </p:pic>
    </p:spTree>
    <p:extLst>
      <p:ext uri="{BB962C8B-B14F-4D97-AF65-F5344CB8AC3E}">
        <p14:creationId xmlns:p14="http://schemas.microsoft.com/office/powerpoint/2010/main" val="309357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1F023-A46F-498C-8AC8-DF7A27756114}"/>
              </a:ext>
            </a:extLst>
          </p:cNvPr>
          <p:cNvPicPr>
            <a:picLocks noChangeAspect="1"/>
          </p:cNvPicPr>
          <p:nvPr/>
        </p:nvPicPr>
        <p:blipFill>
          <a:blip r:embed="rId2"/>
          <a:stretch>
            <a:fillRect/>
          </a:stretch>
        </p:blipFill>
        <p:spPr>
          <a:xfrm>
            <a:off x="1906074" y="0"/>
            <a:ext cx="8023538" cy="6858000"/>
          </a:xfrm>
          <a:prstGeom prst="rect">
            <a:avLst/>
          </a:prstGeom>
        </p:spPr>
      </p:pic>
    </p:spTree>
    <p:extLst>
      <p:ext uri="{BB962C8B-B14F-4D97-AF65-F5344CB8AC3E}">
        <p14:creationId xmlns:p14="http://schemas.microsoft.com/office/powerpoint/2010/main" val="2785729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E8C343-63DD-4E5A-AB23-21624144FFC9}"/>
              </a:ext>
            </a:extLst>
          </p:cNvPr>
          <p:cNvSpPr/>
          <p:nvPr/>
        </p:nvSpPr>
        <p:spPr>
          <a:xfrm>
            <a:off x="4644759" y="307951"/>
            <a:ext cx="3108543" cy="369332"/>
          </a:xfrm>
          <a:prstGeom prst="rect">
            <a:avLst/>
          </a:prstGeom>
        </p:spPr>
        <p:txBody>
          <a:bodyPr wrap="none">
            <a:spAutoFit/>
          </a:bodyPr>
          <a:lstStyle/>
          <a:p>
            <a:r>
              <a:rPr lang="en-US" b="1" dirty="0" err="1">
                <a:solidFill>
                  <a:srgbClr val="B7274C"/>
                </a:solidFill>
                <a:latin typeface="Arial Unicode MS" panose="020B0604020202020204" pitchFamily="34" charset="-128"/>
              </a:rPr>
              <a:t>Multivisceral</a:t>
            </a:r>
            <a:r>
              <a:rPr lang="en-US" b="1" dirty="0">
                <a:solidFill>
                  <a:srgbClr val="B7274C"/>
                </a:solidFill>
                <a:latin typeface="Arial Unicode MS" panose="020B0604020202020204" pitchFamily="34" charset="-128"/>
              </a:rPr>
              <a:t> Transplantation</a:t>
            </a:r>
            <a:endParaRPr lang="el-GR" dirty="0"/>
          </a:p>
        </p:txBody>
      </p:sp>
      <p:pic>
        <p:nvPicPr>
          <p:cNvPr id="3" name="Picture 2">
            <a:extLst>
              <a:ext uri="{FF2B5EF4-FFF2-40B4-BE49-F238E27FC236}">
                <a16:creationId xmlns:a16="http://schemas.microsoft.com/office/drawing/2014/main" id="{5F285C20-2ED5-4D50-B548-8D87C6567C18}"/>
              </a:ext>
            </a:extLst>
          </p:cNvPr>
          <p:cNvPicPr>
            <a:picLocks noChangeAspect="1"/>
          </p:cNvPicPr>
          <p:nvPr/>
        </p:nvPicPr>
        <p:blipFill>
          <a:blip r:embed="rId2"/>
          <a:stretch>
            <a:fillRect/>
          </a:stretch>
        </p:blipFill>
        <p:spPr>
          <a:xfrm>
            <a:off x="3415089" y="1035608"/>
            <a:ext cx="5567881" cy="5822392"/>
          </a:xfrm>
          <a:prstGeom prst="rect">
            <a:avLst/>
          </a:prstGeom>
        </p:spPr>
      </p:pic>
    </p:spTree>
    <p:extLst>
      <p:ext uri="{BB962C8B-B14F-4D97-AF65-F5344CB8AC3E}">
        <p14:creationId xmlns:p14="http://schemas.microsoft.com/office/powerpoint/2010/main" val="2356374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19434-BE1C-44B2-BBC7-6329312144A1}"/>
              </a:ext>
            </a:extLst>
          </p:cNvPr>
          <p:cNvPicPr>
            <a:picLocks noChangeAspect="1"/>
          </p:cNvPicPr>
          <p:nvPr/>
        </p:nvPicPr>
        <p:blipFill>
          <a:blip r:embed="rId2"/>
          <a:stretch>
            <a:fillRect/>
          </a:stretch>
        </p:blipFill>
        <p:spPr>
          <a:xfrm>
            <a:off x="275008" y="0"/>
            <a:ext cx="4687392" cy="6858000"/>
          </a:xfrm>
          <a:prstGeom prst="rect">
            <a:avLst/>
          </a:prstGeom>
        </p:spPr>
      </p:pic>
      <p:pic>
        <p:nvPicPr>
          <p:cNvPr id="3" name="Picture 2">
            <a:extLst>
              <a:ext uri="{FF2B5EF4-FFF2-40B4-BE49-F238E27FC236}">
                <a16:creationId xmlns:a16="http://schemas.microsoft.com/office/drawing/2014/main" id="{F5332593-580F-4FD2-923C-37FBB5AF5583}"/>
              </a:ext>
            </a:extLst>
          </p:cNvPr>
          <p:cNvPicPr>
            <a:picLocks noChangeAspect="1"/>
          </p:cNvPicPr>
          <p:nvPr/>
        </p:nvPicPr>
        <p:blipFill>
          <a:blip r:embed="rId3"/>
          <a:stretch>
            <a:fillRect/>
          </a:stretch>
        </p:blipFill>
        <p:spPr>
          <a:xfrm>
            <a:off x="5769734" y="0"/>
            <a:ext cx="5550795" cy="6858000"/>
          </a:xfrm>
          <a:prstGeom prst="rect">
            <a:avLst/>
          </a:prstGeom>
        </p:spPr>
      </p:pic>
    </p:spTree>
    <p:extLst>
      <p:ext uri="{BB962C8B-B14F-4D97-AF65-F5344CB8AC3E}">
        <p14:creationId xmlns:p14="http://schemas.microsoft.com/office/powerpoint/2010/main" val="18440586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6ED144-F2FD-4DD9-A93A-DBA708CD2629}"/>
              </a:ext>
            </a:extLst>
          </p:cNvPr>
          <p:cNvSpPr/>
          <p:nvPr/>
        </p:nvSpPr>
        <p:spPr>
          <a:xfrm>
            <a:off x="4181636" y="200557"/>
            <a:ext cx="3365088" cy="369332"/>
          </a:xfrm>
          <a:prstGeom prst="rect">
            <a:avLst/>
          </a:prstGeom>
        </p:spPr>
        <p:txBody>
          <a:bodyPr wrap="none">
            <a:spAutoFit/>
          </a:bodyPr>
          <a:lstStyle/>
          <a:p>
            <a:r>
              <a:rPr lang="en-US" b="1" dirty="0">
                <a:latin typeface="Arial" panose="020B0604020202020204" pitchFamily="34" charset="0"/>
              </a:rPr>
              <a:t>KIDNEY TRANSPLANTATION</a:t>
            </a:r>
            <a:endParaRPr lang="el-GR" b="1" dirty="0"/>
          </a:p>
        </p:txBody>
      </p:sp>
      <p:sp>
        <p:nvSpPr>
          <p:cNvPr id="3" name="Rectangle 2">
            <a:extLst>
              <a:ext uri="{FF2B5EF4-FFF2-40B4-BE49-F238E27FC236}">
                <a16:creationId xmlns:a16="http://schemas.microsoft.com/office/drawing/2014/main" id="{C626A7CD-ABFC-4F88-BFEE-AA50D2CC0C91}"/>
              </a:ext>
            </a:extLst>
          </p:cNvPr>
          <p:cNvSpPr/>
          <p:nvPr/>
        </p:nvSpPr>
        <p:spPr>
          <a:xfrm>
            <a:off x="538766" y="670121"/>
            <a:ext cx="10650828" cy="1200329"/>
          </a:xfrm>
          <a:prstGeom prst="rect">
            <a:avLst/>
          </a:prstGeom>
        </p:spPr>
        <p:txBody>
          <a:bodyPr wrap="square">
            <a:spAutoFit/>
          </a:bodyPr>
          <a:lstStyle/>
          <a:p>
            <a:pPr algn="just"/>
            <a:r>
              <a:rPr lang="en-US" dirty="0">
                <a:latin typeface="Times New Roman" panose="02020603050405020304" pitchFamily="18" charset="0"/>
              </a:rPr>
              <a:t>Diabetes is the most common cause of chronic renal failure in adults and accounts for 45% of all renal failure in the United States. The second most common cause is hypertensive nephropathy (27%), followed by chronic glomerulonephritis (11%). The causes of renal failure in children are somewhat different, with congenital causes, including both nonobstructive and obstructive uropathies</a:t>
            </a:r>
            <a:endParaRPr lang="el-GR" dirty="0"/>
          </a:p>
        </p:txBody>
      </p:sp>
      <p:sp>
        <p:nvSpPr>
          <p:cNvPr id="4" name="Rectangle 3">
            <a:extLst>
              <a:ext uri="{FF2B5EF4-FFF2-40B4-BE49-F238E27FC236}">
                <a16:creationId xmlns:a16="http://schemas.microsoft.com/office/drawing/2014/main" id="{0FD8060C-0386-4EF7-ACE1-93CACE245A40}"/>
              </a:ext>
            </a:extLst>
          </p:cNvPr>
          <p:cNvSpPr/>
          <p:nvPr/>
        </p:nvSpPr>
        <p:spPr>
          <a:xfrm>
            <a:off x="538766" y="2129427"/>
            <a:ext cx="10650828" cy="2862322"/>
          </a:xfrm>
          <a:prstGeom prst="rect">
            <a:avLst/>
          </a:prstGeom>
        </p:spPr>
        <p:txBody>
          <a:bodyPr wrap="square">
            <a:spAutoFit/>
          </a:bodyPr>
          <a:lstStyle/>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Major histocompatibility (MHC) antigens: (HLA)-A, HLA-B, HLA-C, HLA-D, HLA-DR, HLA-DQ, and HLA-DP (chromosome 6). Class I antigens (HLA-A, HLA-B, and HLA-C) are expressed by all nucleated cells. Class II antigens (HLA-DR, HLA-DP, and HLA-DQ) are expressed by antigen-presenting cells (APCs) such as B lymphocytes, dendritic cells, macrophages, and other phagocytic cells. They present the fragments of foreign proteins to T lymphocytes.</a:t>
            </a:r>
          </a:p>
          <a:p>
            <a:pPr algn="just"/>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ABO-compatible </a:t>
            </a:r>
          </a:p>
          <a:p>
            <a:pPr algn="just"/>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Lymphocytes are categorized as either B or T cells. B cells are responsible for antibody production against donor antigens</a:t>
            </a:r>
            <a:endParaRPr lang="el-GR"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599ED66-46FC-47C6-8B9C-758999C231B2}"/>
              </a:ext>
            </a:extLst>
          </p:cNvPr>
          <p:cNvSpPr/>
          <p:nvPr/>
        </p:nvSpPr>
        <p:spPr>
          <a:xfrm>
            <a:off x="538766" y="5221469"/>
            <a:ext cx="5782352" cy="369332"/>
          </a:xfrm>
          <a:prstGeom prst="rect">
            <a:avLst/>
          </a:prstGeom>
        </p:spPr>
        <p:txBody>
          <a:bodyPr wrap="none">
            <a:spAutoFit/>
          </a:bodyPr>
          <a:lstStyle/>
          <a:p>
            <a:r>
              <a:rPr lang="en-US" b="1" dirty="0">
                <a:solidFill>
                  <a:srgbClr val="000000"/>
                </a:solidFill>
                <a:latin typeface="Times New Roman" panose="02020603050405020304" pitchFamily="18" charset="0"/>
                <a:cs typeface="Times New Roman" panose="02020603050405020304" pitchFamily="18" charset="0"/>
              </a:rPr>
              <a:t>Living Donors: </a:t>
            </a:r>
            <a:r>
              <a:rPr lang="en-US" dirty="0">
                <a:latin typeface="Times New Roman" panose="02020603050405020304" pitchFamily="18" charset="0"/>
                <a:cs typeface="Times New Roman" panose="02020603050405020304" pitchFamily="18" charset="0"/>
              </a:rPr>
              <a:t>The mortality rate is estimated to be 0.03%</a:t>
            </a:r>
            <a:r>
              <a:rPr lang="en-US" b="1" dirty="0">
                <a:solidFill>
                  <a:srgbClr val="000000"/>
                </a:solidFill>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B8BE802B-E8FA-4600-8434-00B0AAFC385F}"/>
              </a:ext>
            </a:extLst>
          </p:cNvPr>
          <p:cNvSpPr/>
          <p:nvPr/>
        </p:nvSpPr>
        <p:spPr>
          <a:xfrm>
            <a:off x="538766" y="5820522"/>
            <a:ext cx="10650828" cy="923330"/>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In 20% of kidney transplants from deceased donors, the kidney will fail to function immediately. This complication is termed delayed graft function and is due to acute tubular necrosis of the kidney. It </a:t>
            </a:r>
            <a:r>
              <a:rPr lang="en-US" dirty="0">
                <a:latin typeface="Times New Roman" panose="02020603050405020304" pitchFamily="18" charset="0"/>
                <a:cs typeface="Times New Roman" panose="02020603050405020304" pitchFamily="18" charset="0"/>
              </a:rPr>
              <a:t>can also occur following living donor transplantation (</a:t>
            </a:r>
            <a:r>
              <a:rPr lang="el-GR" dirty="0">
                <a:latin typeface="Times New Roman" panose="02020603050405020304" pitchFamily="18" charset="0"/>
                <a:cs typeface="Times New Roman" panose="02020603050405020304" pitchFamily="18" charset="0"/>
              </a:rPr>
              <a:t>&lt; 3%</a:t>
            </a:r>
            <a:r>
              <a:rPr lang="en-US" dirty="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342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91CE4E-6E54-4005-838D-DD07585936DD}"/>
              </a:ext>
            </a:extLst>
          </p:cNvPr>
          <p:cNvSpPr/>
          <p:nvPr/>
        </p:nvSpPr>
        <p:spPr>
          <a:xfrm>
            <a:off x="4461580" y="282193"/>
            <a:ext cx="2392643" cy="369332"/>
          </a:xfrm>
          <a:prstGeom prst="rect">
            <a:avLst/>
          </a:prstGeom>
        </p:spPr>
        <p:txBody>
          <a:bodyPr wrap="none">
            <a:spAutoFit/>
          </a:bodyPr>
          <a:lstStyle/>
          <a:p>
            <a:r>
              <a:rPr lang="en-US" b="1" dirty="0">
                <a:solidFill>
                  <a:srgbClr val="000000"/>
                </a:solidFill>
                <a:latin typeface="Times New Roman" panose="02020603050405020304" pitchFamily="18" charset="0"/>
                <a:cs typeface="Times New Roman" panose="02020603050405020304" pitchFamily="18" charset="0"/>
              </a:rPr>
              <a:t>GRAFT REJECTION</a:t>
            </a:r>
            <a:endParaRPr lang="el-GR"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B6F192D8-E8BD-4C09-9165-09490136E39A}"/>
              </a:ext>
            </a:extLst>
          </p:cNvPr>
          <p:cNvSpPr/>
          <p:nvPr/>
        </p:nvSpPr>
        <p:spPr>
          <a:xfrm>
            <a:off x="279041" y="903548"/>
            <a:ext cx="9830873" cy="1477328"/>
          </a:xfrm>
          <a:prstGeom prst="rect">
            <a:avLst/>
          </a:prstGeom>
        </p:spPr>
        <p:txBody>
          <a:bodyPr wrap="square">
            <a:spAutoFit/>
          </a:bodyPr>
          <a:lstStyle/>
          <a:p>
            <a:pPr algn="just"/>
            <a:r>
              <a:rPr lang="en-US" b="1" dirty="0">
                <a:solidFill>
                  <a:srgbClr val="231F20"/>
                </a:solidFill>
                <a:latin typeface="Times New Roman" panose="02020603050405020304" pitchFamily="18" charset="0"/>
                <a:cs typeface="Times New Roman" panose="02020603050405020304" pitchFamily="18" charset="0"/>
              </a:rPr>
              <a:t>Hyperacute rejection </a:t>
            </a:r>
            <a:r>
              <a:rPr lang="en-US" dirty="0">
                <a:solidFill>
                  <a:srgbClr val="231F20"/>
                </a:solidFill>
                <a:latin typeface="Times New Roman" panose="02020603050405020304" pitchFamily="18" charset="0"/>
                <a:cs typeface="Times New Roman" panose="02020603050405020304" pitchFamily="18" charset="0"/>
              </a:rPr>
              <a:t>is due to preformed cytotoxic antibodies against donor antigens (</a:t>
            </a:r>
            <a:r>
              <a:rPr lang="en-US" dirty="0">
                <a:latin typeface="Times New Roman" panose="02020603050405020304" pitchFamily="18" charset="0"/>
                <a:cs typeface="Times New Roman" panose="02020603050405020304" pitchFamily="18" charset="0"/>
              </a:rPr>
              <a:t>24-48 hours)</a:t>
            </a:r>
          </a:p>
          <a:p>
            <a:pPr algn="just"/>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Acute rejection</a:t>
            </a:r>
            <a:r>
              <a:rPr lang="en-US" dirty="0">
                <a:latin typeface="Times New Roman" panose="02020603050405020304" pitchFamily="18" charset="0"/>
                <a:cs typeface="Times New Roman" panose="02020603050405020304" pitchFamily="18" charset="0"/>
              </a:rPr>
              <a:t> is the most common type of rejection episode during the first 3 months </a:t>
            </a:r>
          </a:p>
          <a:p>
            <a:pPr algn="just"/>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Chronic rejection</a:t>
            </a:r>
            <a:endParaRPr lang="el-GR"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F8EF864-4005-4D9B-B80E-AB85424B2AA8}"/>
              </a:ext>
            </a:extLst>
          </p:cNvPr>
          <p:cNvPicPr>
            <a:picLocks noChangeAspect="1"/>
          </p:cNvPicPr>
          <p:nvPr/>
        </p:nvPicPr>
        <p:blipFill>
          <a:blip r:embed="rId2"/>
          <a:stretch>
            <a:fillRect/>
          </a:stretch>
        </p:blipFill>
        <p:spPr>
          <a:xfrm>
            <a:off x="6351446" y="2014330"/>
            <a:ext cx="5399578" cy="4843670"/>
          </a:xfrm>
          <a:prstGeom prst="rect">
            <a:avLst/>
          </a:prstGeom>
        </p:spPr>
      </p:pic>
    </p:spTree>
    <p:extLst>
      <p:ext uri="{BB962C8B-B14F-4D97-AF65-F5344CB8AC3E}">
        <p14:creationId xmlns:p14="http://schemas.microsoft.com/office/powerpoint/2010/main" val="3841661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8CFECE-CF09-4526-9B9C-9BC682074712}"/>
              </a:ext>
            </a:extLst>
          </p:cNvPr>
          <p:cNvPicPr>
            <a:picLocks noChangeAspect="1"/>
          </p:cNvPicPr>
          <p:nvPr/>
        </p:nvPicPr>
        <p:blipFill>
          <a:blip r:embed="rId2"/>
          <a:stretch>
            <a:fillRect/>
          </a:stretch>
        </p:blipFill>
        <p:spPr>
          <a:xfrm>
            <a:off x="1095375" y="1167953"/>
            <a:ext cx="10001250" cy="3543300"/>
          </a:xfrm>
          <a:prstGeom prst="rect">
            <a:avLst/>
          </a:prstGeom>
        </p:spPr>
      </p:pic>
      <p:sp>
        <p:nvSpPr>
          <p:cNvPr id="3" name="Rectangle 2">
            <a:extLst>
              <a:ext uri="{FF2B5EF4-FFF2-40B4-BE49-F238E27FC236}">
                <a16:creationId xmlns:a16="http://schemas.microsoft.com/office/drawing/2014/main" id="{440B4CC3-CDF1-46B3-8390-B25E96EC8978}"/>
              </a:ext>
            </a:extLst>
          </p:cNvPr>
          <p:cNvSpPr/>
          <p:nvPr/>
        </p:nvSpPr>
        <p:spPr>
          <a:xfrm>
            <a:off x="4194493" y="410982"/>
            <a:ext cx="3339376" cy="369332"/>
          </a:xfrm>
          <a:prstGeom prst="rect">
            <a:avLst/>
          </a:prstGeom>
        </p:spPr>
        <p:txBody>
          <a:bodyPr wrap="none">
            <a:spAutoFit/>
          </a:bodyPr>
          <a:lstStyle/>
          <a:p>
            <a:r>
              <a:rPr lang="en-US" b="1" dirty="0">
                <a:solidFill>
                  <a:srgbClr val="4C6A8A"/>
                </a:solidFill>
                <a:latin typeface="Arial Unicode MS" panose="020B0604020202020204" pitchFamily="34" charset="-128"/>
              </a:rPr>
              <a:t>KIDNEY TRANSPLANTATION</a:t>
            </a:r>
            <a:endParaRPr lang="el-GR" dirty="0"/>
          </a:p>
        </p:txBody>
      </p:sp>
      <p:sp>
        <p:nvSpPr>
          <p:cNvPr id="4" name="Rectangle 3">
            <a:extLst>
              <a:ext uri="{FF2B5EF4-FFF2-40B4-BE49-F238E27FC236}">
                <a16:creationId xmlns:a16="http://schemas.microsoft.com/office/drawing/2014/main" id="{6C18ECE7-9266-4919-822E-D50EC7D83BA7}"/>
              </a:ext>
            </a:extLst>
          </p:cNvPr>
          <p:cNvSpPr/>
          <p:nvPr/>
        </p:nvSpPr>
        <p:spPr>
          <a:xfrm>
            <a:off x="452907" y="5089882"/>
            <a:ext cx="11286186" cy="1200329"/>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1-year graft survival rate with a living donor kidney was nearly 9</a:t>
            </a:r>
            <a:r>
              <a:rPr lang="en-US" dirty="0">
                <a:latin typeface="Times New Roman" panose="02020603050405020304" pitchFamily="18" charset="0"/>
                <a:cs typeface="Times New Roman" panose="02020603050405020304" pitchFamily="18" charset="0"/>
              </a:rPr>
              <a:t>8%; with a deceased donor kidney, the rate was approximately </a:t>
            </a:r>
            <a:r>
              <a:rPr lang="el-GR" dirty="0">
                <a:latin typeface="Times New Roman" panose="02020603050405020304" pitchFamily="18" charset="0"/>
                <a:cs typeface="Times New Roman" panose="02020603050405020304" pitchFamily="18" charset="0"/>
              </a:rPr>
              <a:t>95%</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1-year graft failure rate dropped from approximately 20% in 1989 to less than 7% in 2009 to 4.8% in 2015; with a living donor kidney, the rate dropped from 8.5% in 1989 to less than 3% in 2015</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0742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C8F3F-7698-4E8A-8E32-2FBC8B3DBC57}"/>
              </a:ext>
            </a:extLst>
          </p:cNvPr>
          <p:cNvPicPr>
            <a:picLocks noChangeAspect="1"/>
          </p:cNvPicPr>
          <p:nvPr/>
        </p:nvPicPr>
        <p:blipFill>
          <a:blip r:embed="rId2"/>
          <a:stretch>
            <a:fillRect/>
          </a:stretch>
        </p:blipFill>
        <p:spPr>
          <a:xfrm>
            <a:off x="839944" y="1129116"/>
            <a:ext cx="4646456" cy="3687584"/>
          </a:xfrm>
          <a:prstGeom prst="rect">
            <a:avLst/>
          </a:prstGeom>
        </p:spPr>
      </p:pic>
      <p:pic>
        <p:nvPicPr>
          <p:cNvPr id="3" name="Picture 2">
            <a:extLst>
              <a:ext uri="{FF2B5EF4-FFF2-40B4-BE49-F238E27FC236}">
                <a16:creationId xmlns:a16="http://schemas.microsoft.com/office/drawing/2014/main" id="{5072CD9F-79AF-4A3B-8509-967FB885ADD4}"/>
              </a:ext>
            </a:extLst>
          </p:cNvPr>
          <p:cNvPicPr>
            <a:picLocks noChangeAspect="1"/>
          </p:cNvPicPr>
          <p:nvPr/>
        </p:nvPicPr>
        <p:blipFill>
          <a:blip r:embed="rId3"/>
          <a:stretch>
            <a:fillRect/>
          </a:stretch>
        </p:blipFill>
        <p:spPr>
          <a:xfrm>
            <a:off x="6307024" y="1129116"/>
            <a:ext cx="4211391" cy="3687584"/>
          </a:xfrm>
          <a:prstGeom prst="rect">
            <a:avLst/>
          </a:prstGeom>
        </p:spPr>
      </p:pic>
    </p:spTree>
    <p:extLst>
      <p:ext uri="{BB962C8B-B14F-4D97-AF65-F5344CB8AC3E}">
        <p14:creationId xmlns:p14="http://schemas.microsoft.com/office/powerpoint/2010/main" val="2271336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5AEC5-17F1-4D55-B6C9-139792C277A9}"/>
              </a:ext>
            </a:extLst>
          </p:cNvPr>
          <p:cNvSpPr/>
          <p:nvPr/>
        </p:nvSpPr>
        <p:spPr>
          <a:xfrm>
            <a:off x="4255175" y="334800"/>
            <a:ext cx="3256084" cy="369332"/>
          </a:xfrm>
          <a:prstGeom prst="rect">
            <a:avLst/>
          </a:prstGeom>
        </p:spPr>
        <p:txBody>
          <a:bodyPr wrap="none">
            <a:spAutoFit/>
          </a:bodyPr>
          <a:lstStyle/>
          <a:p>
            <a:r>
              <a:rPr lang="en-US" b="1" dirty="0">
                <a:solidFill>
                  <a:srgbClr val="000000"/>
                </a:solidFill>
                <a:latin typeface="Times New Roman" panose="02020603050405020304" pitchFamily="18" charset="0"/>
                <a:cs typeface="Times New Roman" panose="02020603050405020304" pitchFamily="18" charset="0"/>
              </a:rPr>
              <a:t>LIVER TRANSPLANTATION</a:t>
            </a:r>
            <a:endParaRPr lang="el-GR"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F12AB06-2B3D-4F00-A11A-7CF3192DF0A9}"/>
              </a:ext>
            </a:extLst>
          </p:cNvPr>
          <p:cNvSpPr/>
          <p:nvPr/>
        </p:nvSpPr>
        <p:spPr>
          <a:xfrm>
            <a:off x="712631" y="996868"/>
            <a:ext cx="10766738" cy="646331"/>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More than 5000 liver transplants are performed annually in the United States, and 1-year patient survival rates are more than 85%.</a:t>
            </a:r>
            <a:endParaRPr lang="el-GR"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36ED31D-7EED-4231-B42D-3A310178D9FB}"/>
              </a:ext>
            </a:extLst>
          </p:cNvPr>
          <p:cNvSpPr/>
          <p:nvPr/>
        </p:nvSpPr>
        <p:spPr>
          <a:xfrm>
            <a:off x="712631" y="1859340"/>
            <a:ext cx="10766738" cy="1754326"/>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The most common indication for liver transplantation is currently cirrhosis due to chronic hepatitis C infection. Other diseases for which liver transplant is indicated include cirrhosis due to hepatitis B, alcoholic cirrhosis, primary biliary cirrhosis, sclerosing cholangitis, autoimmune hepatitis, and cirrhosis secondary to nonalcoholic fatty liver disease. Less common indications are Wilson disease, </a:t>
            </a:r>
            <a:r>
              <a:rPr lang="el-GR" dirty="0">
                <a:solidFill>
                  <a:srgbClr val="231F20"/>
                </a:solidFill>
                <a:latin typeface="Times New Roman" panose="02020603050405020304" pitchFamily="18" charset="0"/>
                <a:cs typeface="Times New Roman" panose="02020603050405020304" pitchFamily="18" charset="0"/>
              </a:rPr>
              <a:t>α1-</a:t>
            </a:r>
            <a:r>
              <a:rPr lang="en-US" dirty="0">
                <a:solidFill>
                  <a:srgbClr val="231F20"/>
                </a:solidFill>
                <a:latin typeface="Times New Roman" panose="02020603050405020304" pitchFamily="18" charset="0"/>
                <a:cs typeface="Times New Roman" panose="02020603050405020304" pitchFamily="18" charset="0"/>
              </a:rPr>
              <a:t>antitrypsin deficiency, Budd-Chiari syndrome, and hemochromatosis. In children, the most common indication is biliary atresia. Other common diagnoses include </a:t>
            </a:r>
            <a:r>
              <a:rPr lang="el-GR" dirty="0">
                <a:solidFill>
                  <a:srgbClr val="231F20"/>
                </a:solidFill>
                <a:latin typeface="Times New Roman" panose="02020603050405020304" pitchFamily="18" charset="0"/>
                <a:cs typeface="Times New Roman" panose="02020603050405020304" pitchFamily="18" charset="0"/>
              </a:rPr>
              <a:t>α1-</a:t>
            </a:r>
            <a:r>
              <a:rPr lang="en-US" dirty="0">
                <a:solidFill>
                  <a:srgbClr val="231F20"/>
                </a:solidFill>
                <a:latin typeface="Times New Roman" panose="02020603050405020304" pitchFamily="18" charset="0"/>
                <a:cs typeface="Times New Roman" panose="02020603050405020304" pitchFamily="18" charset="0"/>
              </a:rPr>
              <a:t>antitrypsin deficiency, tyrosinemia, and other inborn errors of metabolism</a:t>
            </a:r>
            <a:endParaRPr lang="el-GR"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5BDB044-2107-480F-A5A9-59C2A87C213C}"/>
              </a:ext>
            </a:extLst>
          </p:cNvPr>
          <p:cNvSpPr/>
          <p:nvPr/>
        </p:nvSpPr>
        <p:spPr>
          <a:xfrm>
            <a:off x="712630" y="3829807"/>
            <a:ext cx="10766737" cy="1200329"/>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Recent data, however, suggest that recurrence of hepatitis C in the new liver graft is virtually universal following transplantation, and 25% of patients will have developed cirrhosis in the graft within 5 years. It is not surprising that longer-term data are now appearing showing that the 10-year survival for patients transplanted for hepatitis C is significantly worse than for other diagnoses</a:t>
            </a:r>
            <a:endParaRPr lang="el-GR"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9E6DB86-1295-4FCD-A91C-3C25AB29576C}"/>
              </a:ext>
            </a:extLst>
          </p:cNvPr>
          <p:cNvSpPr/>
          <p:nvPr/>
        </p:nvSpPr>
        <p:spPr>
          <a:xfrm>
            <a:off x="712629" y="5200109"/>
            <a:ext cx="10766737" cy="1477328"/>
          </a:xfrm>
          <a:prstGeom prst="rect">
            <a:avLst/>
          </a:prstGeom>
        </p:spPr>
        <p:txBody>
          <a:bodyPr wrap="square">
            <a:spAutoFit/>
          </a:bodyPr>
          <a:lstStyle/>
          <a:p>
            <a:pPr algn="just"/>
            <a:r>
              <a:rPr lang="en-US" b="1" dirty="0">
                <a:solidFill>
                  <a:srgbClr val="231F20"/>
                </a:solidFill>
                <a:latin typeface="Times New Roman" panose="02020603050405020304" pitchFamily="18" charset="0"/>
                <a:cs typeface="Times New Roman" panose="02020603050405020304" pitchFamily="18" charset="0"/>
              </a:rPr>
              <a:t>5%-10% </a:t>
            </a:r>
            <a:r>
              <a:rPr lang="en-US" dirty="0">
                <a:solidFill>
                  <a:srgbClr val="231F20"/>
                </a:solidFill>
                <a:latin typeface="Times New Roman" panose="02020603050405020304" pitchFamily="18" charset="0"/>
                <a:cs typeface="Times New Roman" panose="02020603050405020304" pitchFamily="18" charset="0"/>
              </a:rPr>
              <a:t>of liver transplant recipients will require reoperation because of continued bleeding following the procedure due to c</a:t>
            </a:r>
            <a:r>
              <a:rPr lang="en-US" dirty="0">
                <a:latin typeface="Times New Roman" panose="02020603050405020304" pitchFamily="18" charset="0"/>
                <a:cs typeface="Times New Roman" panose="02020603050405020304" pitchFamily="18" charset="0"/>
              </a:rPr>
              <a:t>oagulopathy</a:t>
            </a:r>
          </a:p>
          <a:p>
            <a:pPr algn="just"/>
            <a:r>
              <a:rPr lang="en-US" b="1" dirty="0">
                <a:latin typeface="Times New Roman" panose="02020603050405020304" pitchFamily="18" charset="0"/>
                <a:cs typeface="Times New Roman" panose="02020603050405020304" pitchFamily="18" charset="0"/>
              </a:rPr>
              <a:t>5% and 10% </a:t>
            </a:r>
            <a:r>
              <a:rPr lang="en-US" dirty="0">
                <a:latin typeface="Times New Roman" panose="02020603050405020304" pitchFamily="18" charset="0"/>
                <a:cs typeface="Times New Roman" panose="02020603050405020304" pitchFamily="18" charset="0"/>
              </a:rPr>
              <a:t>primary nonfunction, vascular complications</a:t>
            </a:r>
          </a:p>
          <a:p>
            <a:pPr algn="just"/>
            <a:r>
              <a:rPr lang="en-US" b="1" dirty="0">
                <a:latin typeface="Times New Roman" panose="02020603050405020304" pitchFamily="18" charset="0"/>
                <a:cs typeface="Times New Roman" panose="02020603050405020304" pitchFamily="18" charset="0"/>
              </a:rPr>
              <a:t>20%</a:t>
            </a:r>
            <a:r>
              <a:rPr lang="en-US" dirty="0">
                <a:latin typeface="Times New Roman" panose="02020603050405020304" pitchFamily="18" charset="0"/>
                <a:cs typeface="Times New Roman" panose="02020603050405020304" pitchFamily="18" charset="0"/>
              </a:rPr>
              <a:t> of liver trans-plant recipients will experience a bile duct complication</a:t>
            </a:r>
          </a:p>
          <a:p>
            <a:pPr algn="just"/>
            <a:r>
              <a:rPr lang="el-GR" b="1" dirty="0">
                <a:latin typeface="Times New Roman" panose="02020603050405020304" pitchFamily="18" charset="0"/>
                <a:cs typeface="Times New Roman" panose="02020603050405020304" pitchFamily="18" charset="0"/>
              </a:rPr>
              <a:t>20%-50%</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Rejection</a:t>
            </a:r>
            <a:endParaRPr lang="el-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3311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630F8F-5E5A-4EBC-885A-9649B4242A97}"/>
              </a:ext>
            </a:extLst>
          </p:cNvPr>
          <p:cNvSpPr/>
          <p:nvPr/>
        </p:nvSpPr>
        <p:spPr>
          <a:xfrm>
            <a:off x="4023092" y="605668"/>
            <a:ext cx="3764749" cy="369332"/>
          </a:xfrm>
          <a:prstGeom prst="rect">
            <a:avLst/>
          </a:prstGeom>
        </p:spPr>
        <p:txBody>
          <a:bodyPr wrap="none">
            <a:spAutoFit/>
          </a:bodyPr>
          <a:lstStyle/>
          <a:p>
            <a:r>
              <a:rPr lang="en-US" b="1" dirty="0">
                <a:solidFill>
                  <a:srgbClr val="000000"/>
                </a:solidFill>
                <a:latin typeface="Times New Roman" panose="02020603050405020304" pitchFamily="18" charset="0"/>
                <a:cs typeface="Times New Roman" panose="02020603050405020304" pitchFamily="18" charset="0"/>
              </a:rPr>
              <a:t>PANCREAS TRANSPLANTATION</a:t>
            </a:r>
            <a:endParaRPr lang="el-GR"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B275CBB-5C7E-486D-9CC5-4D7B7BD63245}"/>
              </a:ext>
            </a:extLst>
          </p:cNvPr>
          <p:cNvSpPr/>
          <p:nvPr/>
        </p:nvSpPr>
        <p:spPr>
          <a:xfrm>
            <a:off x="465133" y="1248109"/>
            <a:ext cx="11408816" cy="646331"/>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Type 1 diabetes: </a:t>
            </a:r>
            <a:r>
              <a:rPr lang="en-US" dirty="0">
                <a:latin typeface="Times New Roman" panose="02020603050405020304" pitchFamily="18" charset="0"/>
                <a:cs typeface="Times New Roman" panose="02020603050405020304" pitchFamily="18" charset="0"/>
              </a:rPr>
              <a:t>severe retinopathy at an early age, leading to blindness and renal disease as well as severe neuropathy and peripheral vascular disease </a:t>
            </a:r>
            <a:endParaRPr lang="el-GR"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5A8E39B-23AE-4A61-9980-27CDE5349CCC}"/>
              </a:ext>
            </a:extLst>
          </p:cNvPr>
          <p:cNvSpPr/>
          <p:nvPr/>
        </p:nvSpPr>
        <p:spPr>
          <a:xfrm>
            <a:off x="465133" y="2136339"/>
            <a:ext cx="11408816" cy="1477328"/>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The most common nonsurgical </a:t>
            </a:r>
            <a:r>
              <a:rPr lang="en-US">
                <a:solidFill>
                  <a:srgbClr val="231F20"/>
                </a:solidFill>
                <a:latin typeface="Times New Roman" panose="02020603050405020304" pitchFamily="18" charset="0"/>
                <a:cs typeface="Times New Roman" panose="02020603050405020304" pitchFamily="18" charset="0"/>
              </a:rPr>
              <a:t>complication post transplant </a:t>
            </a:r>
            <a:r>
              <a:rPr lang="en-US" dirty="0">
                <a:solidFill>
                  <a:srgbClr val="231F20"/>
                </a:solidFill>
                <a:latin typeface="Times New Roman" panose="02020603050405020304" pitchFamily="18" charset="0"/>
                <a:cs typeface="Times New Roman" panose="02020603050405020304" pitchFamily="18" charset="0"/>
              </a:rPr>
              <a:t>is rejection. The incidence of rejection is about 30% within the first year. The diagnosis is usually based on an increase in serum amylase and lipase levels and, in bladder-drained recipients, a decrease in urinary amylase levels. A sustained drop in urinary amylase levels greater than 25% from baseline should prompt a pancreas graft biopsy to rule out rejection. In enteric-drained recipients, one must rely on serum amylase and lipase levels only.</a:t>
            </a:r>
            <a:endParaRPr lang="el-GR"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8008ECE1-C10F-4885-8B38-B23D8C13DCEF}"/>
              </a:ext>
            </a:extLst>
          </p:cNvPr>
          <p:cNvSpPr/>
          <p:nvPr/>
        </p:nvSpPr>
        <p:spPr>
          <a:xfrm>
            <a:off x="465133" y="3889112"/>
            <a:ext cx="11408816" cy="646331"/>
          </a:xfrm>
          <a:prstGeom prst="rect">
            <a:avLst/>
          </a:prstGeom>
        </p:spPr>
        <p:txBody>
          <a:bodyPr wrap="square">
            <a:spAutoFit/>
          </a:bodyPr>
          <a:lstStyle/>
          <a:p>
            <a:pPr algn="just"/>
            <a:r>
              <a:rPr lang="en-US" dirty="0">
                <a:solidFill>
                  <a:srgbClr val="231F20"/>
                </a:solidFill>
                <a:latin typeface="Times New Roman" panose="02020603050405020304" pitchFamily="18" charset="0"/>
                <a:cs typeface="Times New Roman" panose="02020603050405020304" pitchFamily="18" charset="0"/>
              </a:rPr>
              <a:t>In 2010 to 2014 vs. 2005 to 2009, U.S. SPK transplant patient survival at 1 year posttransplant increased from 95.7% to 97.4%, pancreas graft function increased from 88.3% to 91.3%, and kidney function increased from 93.6% to 95.5%. </a:t>
            </a:r>
            <a:endParaRPr lang="el-GR"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D6F4278-10FD-4376-8140-6B75748945CF}"/>
              </a:ext>
            </a:extLst>
          </p:cNvPr>
          <p:cNvSpPr/>
          <p:nvPr/>
        </p:nvSpPr>
        <p:spPr>
          <a:xfrm>
            <a:off x="503605" y="5425225"/>
            <a:ext cx="10623421" cy="923330"/>
          </a:xfrm>
          <a:prstGeom prst="rect">
            <a:avLst/>
          </a:prstGeom>
        </p:spPr>
        <p:txBody>
          <a:bodyPr wrap="none">
            <a:spAutoFit/>
          </a:bodyPr>
          <a:lstStyle/>
          <a:p>
            <a:pPr algn="just"/>
            <a:r>
              <a:rPr lang="en-US" b="1" dirty="0">
                <a:latin typeface="Times New Roman" panose="02020603050405020304" pitchFamily="18" charset="0"/>
                <a:cs typeface="Times New Roman" panose="02020603050405020304" pitchFamily="18" charset="0"/>
              </a:rPr>
              <a:t>                                                                ISLET TRANSPLANTATION</a:t>
            </a:r>
          </a:p>
          <a:p>
            <a:pPr algn="just"/>
            <a:endParaRPr lang="en-US" b="1" dirty="0">
              <a:latin typeface="Times New Roman" panose="02020603050405020304" pitchFamily="18" charset="0"/>
              <a:cs typeface="Times New Roman" panose="02020603050405020304" pitchFamily="18" charset="0"/>
            </a:endParaRPr>
          </a:p>
          <a:p>
            <a:pPr algn="just"/>
            <a:r>
              <a:rPr lang="en-US" dirty="0">
                <a:solidFill>
                  <a:srgbClr val="231F20"/>
                </a:solidFill>
                <a:latin typeface="Times New Roman" panose="02020603050405020304" pitchFamily="18" charset="0"/>
                <a:cs typeface="Times New Roman" panose="02020603050405020304" pitchFamily="18" charset="0"/>
              </a:rPr>
              <a:t>In the most experienced centers, long-term rates of diabetes reversal are now about 50% at 5 years posttransplant</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0355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1311F0-B288-4C93-A329-84A0260BEAC9}"/>
              </a:ext>
            </a:extLst>
          </p:cNvPr>
          <p:cNvPicPr>
            <a:picLocks noChangeAspect="1"/>
          </p:cNvPicPr>
          <p:nvPr/>
        </p:nvPicPr>
        <p:blipFill>
          <a:blip r:embed="rId2"/>
          <a:stretch>
            <a:fillRect/>
          </a:stretch>
        </p:blipFill>
        <p:spPr>
          <a:xfrm>
            <a:off x="1697581" y="0"/>
            <a:ext cx="8796838" cy="6858000"/>
          </a:xfrm>
          <a:prstGeom prst="rect">
            <a:avLst/>
          </a:prstGeom>
        </p:spPr>
      </p:pic>
    </p:spTree>
    <p:extLst>
      <p:ext uri="{BB962C8B-B14F-4D97-AF65-F5344CB8AC3E}">
        <p14:creationId xmlns:p14="http://schemas.microsoft.com/office/powerpoint/2010/main" val="152761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0A9F4-E28D-4556-8EF3-78392AD6FE67}"/>
              </a:ext>
            </a:extLst>
          </p:cNvPr>
          <p:cNvPicPr>
            <a:picLocks noChangeAspect="1"/>
          </p:cNvPicPr>
          <p:nvPr/>
        </p:nvPicPr>
        <p:blipFill>
          <a:blip r:embed="rId2"/>
          <a:stretch>
            <a:fillRect/>
          </a:stretch>
        </p:blipFill>
        <p:spPr>
          <a:xfrm>
            <a:off x="2119312" y="1176337"/>
            <a:ext cx="7953375" cy="4505325"/>
          </a:xfrm>
          <a:prstGeom prst="rect">
            <a:avLst/>
          </a:prstGeom>
        </p:spPr>
      </p:pic>
      <p:sp>
        <p:nvSpPr>
          <p:cNvPr id="3" name="Rectangle 2">
            <a:extLst>
              <a:ext uri="{FF2B5EF4-FFF2-40B4-BE49-F238E27FC236}">
                <a16:creationId xmlns:a16="http://schemas.microsoft.com/office/drawing/2014/main" id="{5BA2DC1A-1A2A-4634-9A93-633173289900}"/>
              </a:ext>
            </a:extLst>
          </p:cNvPr>
          <p:cNvSpPr/>
          <p:nvPr/>
        </p:nvSpPr>
        <p:spPr>
          <a:xfrm>
            <a:off x="4509119" y="410982"/>
            <a:ext cx="2980303" cy="369332"/>
          </a:xfrm>
          <a:prstGeom prst="rect">
            <a:avLst/>
          </a:prstGeom>
        </p:spPr>
        <p:txBody>
          <a:bodyPr wrap="none">
            <a:spAutoFit/>
          </a:bodyPr>
          <a:lstStyle/>
          <a:p>
            <a:r>
              <a:rPr lang="en-US" b="1" dirty="0">
                <a:solidFill>
                  <a:srgbClr val="9C9C9C"/>
                </a:solidFill>
                <a:latin typeface="Arial Unicode MS" panose="020B0604020202020204" pitchFamily="34" charset="-128"/>
              </a:rPr>
              <a:t> Non-Heart-Beating Donors</a:t>
            </a:r>
            <a:endParaRPr lang="el-GR" dirty="0"/>
          </a:p>
        </p:txBody>
      </p:sp>
    </p:spTree>
    <p:extLst>
      <p:ext uri="{BB962C8B-B14F-4D97-AF65-F5344CB8AC3E}">
        <p14:creationId xmlns:p14="http://schemas.microsoft.com/office/powerpoint/2010/main" val="5614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2B126-6DC3-43E9-9BE1-65D05DD236EA}"/>
              </a:ext>
            </a:extLst>
          </p:cNvPr>
          <p:cNvPicPr>
            <a:picLocks noChangeAspect="1"/>
          </p:cNvPicPr>
          <p:nvPr/>
        </p:nvPicPr>
        <p:blipFill>
          <a:blip r:embed="rId2"/>
          <a:stretch>
            <a:fillRect/>
          </a:stretch>
        </p:blipFill>
        <p:spPr>
          <a:xfrm>
            <a:off x="2986869" y="0"/>
            <a:ext cx="6218261" cy="6858000"/>
          </a:xfrm>
          <a:prstGeom prst="rect">
            <a:avLst/>
          </a:prstGeom>
        </p:spPr>
      </p:pic>
    </p:spTree>
    <p:extLst>
      <p:ext uri="{BB962C8B-B14F-4D97-AF65-F5344CB8AC3E}">
        <p14:creationId xmlns:p14="http://schemas.microsoft.com/office/powerpoint/2010/main" val="1714545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4A3013-2272-4A0B-89E2-913ABFA8C5C5}"/>
              </a:ext>
            </a:extLst>
          </p:cNvPr>
          <p:cNvSpPr/>
          <p:nvPr/>
        </p:nvSpPr>
        <p:spPr>
          <a:xfrm>
            <a:off x="725510" y="510639"/>
            <a:ext cx="10740980" cy="646331"/>
          </a:xfrm>
          <a:prstGeom prst="rect">
            <a:avLst/>
          </a:prstGeom>
        </p:spPr>
        <p:txBody>
          <a:bodyPr wrap="square">
            <a:spAutoFit/>
          </a:bodyPr>
          <a:lstStyle/>
          <a:p>
            <a:r>
              <a:rPr lang="en-US" dirty="0">
                <a:solidFill>
                  <a:srgbClr val="000000"/>
                </a:solidFill>
                <a:latin typeface="Arial Unicode MS" panose="020B0604020202020204" pitchFamily="34" charset="-128"/>
              </a:rPr>
              <a:t>A</a:t>
            </a:r>
            <a:r>
              <a:rPr lang="en-US" b="1" dirty="0">
                <a:solidFill>
                  <a:srgbClr val="000000"/>
                </a:solidFill>
                <a:latin typeface="Arial Unicode MS" panose="020B0604020202020204" pitchFamily="34" charset="-128"/>
              </a:rPr>
              <a:t> retrieval </a:t>
            </a:r>
            <a:r>
              <a:rPr lang="en-US" dirty="0">
                <a:solidFill>
                  <a:srgbClr val="000000"/>
                </a:solidFill>
                <a:latin typeface="Arial Unicode MS" panose="020B0604020202020204" pitchFamily="34" charset="-128"/>
              </a:rPr>
              <a:t>procedure involves two phases: abdominal organ dissection before aortic cannulation (warm phase) and further dissection and organ removal post circulatory arrest and cold perfusion (cold phase)</a:t>
            </a:r>
            <a:endParaRPr lang="el-GR" dirty="0"/>
          </a:p>
        </p:txBody>
      </p:sp>
      <p:pic>
        <p:nvPicPr>
          <p:cNvPr id="3" name="Picture 2">
            <a:extLst>
              <a:ext uri="{FF2B5EF4-FFF2-40B4-BE49-F238E27FC236}">
                <a16:creationId xmlns:a16="http://schemas.microsoft.com/office/drawing/2014/main" id="{31B44948-F244-41E2-A963-BCC75C809CA1}"/>
              </a:ext>
            </a:extLst>
          </p:cNvPr>
          <p:cNvPicPr>
            <a:picLocks noChangeAspect="1"/>
          </p:cNvPicPr>
          <p:nvPr/>
        </p:nvPicPr>
        <p:blipFill>
          <a:blip r:embed="rId2"/>
          <a:stretch>
            <a:fillRect/>
          </a:stretch>
        </p:blipFill>
        <p:spPr>
          <a:xfrm>
            <a:off x="4152900" y="2111599"/>
            <a:ext cx="3886200" cy="3124200"/>
          </a:xfrm>
          <a:prstGeom prst="rect">
            <a:avLst/>
          </a:prstGeom>
        </p:spPr>
      </p:pic>
    </p:spTree>
    <p:extLst>
      <p:ext uri="{BB962C8B-B14F-4D97-AF65-F5344CB8AC3E}">
        <p14:creationId xmlns:p14="http://schemas.microsoft.com/office/powerpoint/2010/main" val="89841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CDA8C-B505-4169-AF8E-D98B520578BA}"/>
              </a:ext>
            </a:extLst>
          </p:cNvPr>
          <p:cNvPicPr>
            <a:picLocks noChangeAspect="1"/>
          </p:cNvPicPr>
          <p:nvPr/>
        </p:nvPicPr>
        <p:blipFill>
          <a:blip r:embed="rId2"/>
          <a:stretch>
            <a:fillRect/>
          </a:stretch>
        </p:blipFill>
        <p:spPr>
          <a:xfrm>
            <a:off x="394348" y="206800"/>
            <a:ext cx="3533708" cy="2681288"/>
          </a:xfrm>
          <a:prstGeom prst="rect">
            <a:avLst/>
          </a:prstGeom>
        </p:spPr>
      </p:pic>
      <p:pic>
        <p:nvPicPr>
          <p:cNvPr id="8" name="Picture 7">
            <a:extLst>
              <a:ext uri="{FF2B5EF4-FFF2-40B4-BE49-F238E27FC236}">
                <a16:creationId xmlns:a16="http://schemas.microsoft.com/office/drawing/2014/main" id="{72DC6CF0-40E5-4875-BFA8-F76A2463B96E}"/>
              </a:ext>
            </a:extLst>
          </p:cNvPr>
          <p:cNvPicPr>
            <a:picLocks noChangeAspect="1"/>
          </p:cNvPicPr>
          <p:nvPr/>
        </p:nvPicPr>
        <p:blipFill>
          <a:blip r:embed="rId3"/>
          <a:stretch>
            <a:fillRect/>
          </a:stretch>
        </p:blipFill>
        <p:spPr>
          <a:xfrm>
            <a:off x="4507606" y="206800"/>
            <a:ext cx="3533708" cy="2681288"/>
          </a:xfrm>
          <a:prstGeom prst="rect">
            <a:avLst/>
          </a:prstGeom>
        </p:spPr>
      </p:pic>
      <p:pic>
        <p:nvPicPr>
          <p:cNvPr id="9" name="Picture 8">
            <a:extLst>
              <a:ext uri="{FF2B5EF4-FFF2-40B4-BE49-F238E27FC236}">
                <a16:creationId xmlns:a16="http://schemas.microsoft.com/office/drawing/2014/main" id="{400E9F21-F5F9-4C58-A322-E71A018EF53B}"/>
              </a:ext>
            </a:extLst>
          </p:cNvPr>
          <p:cNvPicPr>
            <a:picLocks noChangeAspect="1"/>
          </p:cNvPicPr>
          <p:nvPr/>
        </p:nvPicPr>
        <p:blipFill>
          <a:blip r:embed="rId4"/>
          <a:stretch>
            <a:fillRect/>
          </a:stretch>
        </p:blipFill>
        <p:spPr>
          <a:xfrm>
            <a:off x="8444247" y="206801"/>
            <a:ext cx="3533708" cy="2681288"/>
          </a:xfrm>
          <a:prstGeom prst="rect">
            <a:avLst/>
          </a:prstGeom>
        </p:spPr>
      </p:pic>
      <p:pic>
        <p:nvPicPr>
          <p:cNvPr id="10" name="Picture 9">
            <a:extLst>
              <a:ext uri="{FF2B5EF4-FFF2-40B4-BE49-F238E27FC236}">
                <a16:creationId xmlns:a16="http://schemas.microsoft.com/office/drawing/2014/main" id="{2F7CA155-2E3C-46F9-B966-ECDD52370034}"/>
              </a:ext>
            </a:extLst>
          </p:cNvPr>
          <p:cNvPicPr>
            <a:picLocks noChangeAspect="1"/>
          </p:cNvPicPr>
          <p:nvPr/>
        </p:nvPicPr>
        <p:blipFill>
          <a:blip r:embed="rId5"/>
          <a:stretch>
            <a:fillRect/>
          </a:stretch>
        </p:blipFill>
        <p:spPr>
          <a:xfrm>
            <a:off x="394347" y="3429000"/>
            <a:ext cx="3533707" cy="2910155"/>
          </a:xfrm>
          <a:prstGeom prst="rect">
            <a:avLst/>
          </a:prstGeom>
        </p:spPr>
      </p:pic>
      <p:pic>
        <p:nvPicPr>
          <p:cNvPr id="11" name="Picture 10">
            <a:extLst>
              <a:ext uri="{FF2B5EF4-FFF2-40B4-BE49-F238E27FC236}">
                <a16:creationId xmlns:a16="http://schemas.microsoft.com/office/drawing/2014/main" id="{A465A8D2-0BE7-4327-8908-F26962A3C65D}"/>
              </a:ext>
            </a:extLst>
          </p:cNvPr>
          <p:cNvPicPr>
            <a:picLocks noChangeAspect="1"/>
          </p:cNvPicPr>
          <p:nvPr/>
        </p:nvPicPr>
        <p:blipFill>
          <a:blip r:embed="rId6"/>
          <a:stretch>
            <a:fillRect/>
          </a:stretch>
        </p:blipFill>
        <p:spPr>
          <a:xfrm>
            <a:off x="4446791" y="3429000"/>
            <a:ext cx="3594523" cy="2910156"/>
          </a:xfrm>
          <a:prstGeom prst="rect">
            <a:avLst/>
          </a:prstGeom>
        </p:spPr>
      </p:pic>
      <p:pic>
        <p:nvPicPr>
          <p:cNvPr id="12" name="Picture 11">
            <a:extLst>
              <a:ext uri="{FF2B5EF4-FFF2-40B4-BE49-F238E27FC236}">
                <a16:creationId xmlns:a16="http://schemas.microsoft.com/office/drawing/2014/main" id="{BC34AA38-610A-4FE7-84EE-77AB4B5DEF9E}"/>
              </a:ext>
            </a:extLst>
          </p:cNvPr>
          <p:cNvPicPr>
            <a:picLocks noChangeAspect="1"/>
          </p:cNvPicPr>
          <p:nvPr/>
        </p:nvPicPr>
        <p:blipFill>
          <a:blip r:embed="rId7"/>
          <a:stretch>
            <a:fillRect/>
          </a:stretch>
        </p:blipFill>
        <p:spPr>
          <a:xfrm>
            <a:off x="8406817" y="3429000"/>
            <a:ext cx="3390836" cy="2910155"/>
          </a:xfrm>
          <a:prstGeom prst="rect">
            <a:avLst/>
          </a:prstGeom>
        </p:spPr>
      </p:pic>
    </p:spTree>
    <p:extLst>
      <p:ext uri="{BB962C8B-B14F-4D97-AF65-F5344CB8AC3E}">
        <p14:creationId xmlns:p14="http://schemas.microsoft.com/office/powerpoint/2010/main" val="3793826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967</Words>
  <Application>Microsoft Office PowerPoint</Application>
  <PresentationFormat>Widescreen</PresentationFormat>
  <Paragraphs>55</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 Unicode MS</vt:lpstr>
      <vt:lpstr>Arial</vt:lpstr>
      <vt:lpstr>Calibri</vt:lpstr>
      <vt:lpstr>Calibri Light</vt:lpstr>
      <vt:lpstr>Myriad Pro Cond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94</cp:revision>
  <dcterms:created xsi:type="dcterms:W3CDTF">2021-01-05T21:38:13Z</dcterms:created>
  <dcterms:modified xsi:type="dcterms:W3CDTF">2021-12-22T21:00:13Z</dcterms:modified>
</cp:coreProperties>
</file>