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1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2.xml" ContentType="application/vnd.openxmlformats-officedocument.theme+xml"/>
  <Override PartName="/ppt/slideLayouts/slideLayout113.xml" ContentType="application/vnd.openxmlformats-officedocument.presentationml.slideLayout+xml"/>
  <Override PartName="/ppt/theme/theme13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4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5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6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1" r:id="rId6"/>
    <p:sldMasterId id="2147483696" r:id="rId7"/>
    <p:sldMasterId id="2147483705" r:id="rId8"/>
    <p:sldMasterId id="2147483743" r:id="rId9"/>
    <p:sldMasterId id="2147483753" r:id="rId10"/>
    <p:sldMasterId id="2147483768" r:id="rId11"/>
    <p:sldMasterId id="2147483780" r:id="rId12"/>
    <p:sldMasterId id="2147483790" r:id="rId13"/>
    <p:sldMasterId id="2147483814" r:id="rId14"/>
    <p:sldMasterId id="2147483823" r:id="rId15"/>
    <p:sldMasterId id="2147483831" r:id="rId16"/>
    <p:sldMasterId id="2147483833" r:id="rId17"/>
    <p:sldMasterId id="2147483842" r:id="rId18"/>
    <p:sldMasterId id="2147483851" r:id="rId19"/>
    <p:sldMasterId id="2147483863" r:id="rId20"/>
  </p:sldMasterIdLst>
  <p:notesMasterIdLst>
    <p:notesMasterId r:id="rId89"/>
  </p:notesMasterIdLst>
  <p:sldIdLst>
    <p:sldId id="2147470657" r:id="rId21"/>
    <p:sldId id="2147470666" r:id="rId22"/>
    <p:sldId id="2147470667" r:id="rId23"/>
    <p:sldId id="2147470656" r:id="rId24"/>
    <p:sldId id="2147470668" r:id="rId25"/>
    <p:sldId id="2147470669" r:id="rId26"/>
    <p:sldId id="2147470670" r:id="rId27"/>
    <p:sldId id="2147470664" r:id="rId28"/>
    <p:sldId id="371" r:id="rId29"/>
    <p:sldId id="728" r:id="rId30"/>
    <p:sldId id="589" r:id="rId31"/>
    <p:sldId id="574" r:id="rId32"/>
    <p:sldId id="2141411655" r:id="rId33"/>
    <p:sldId id="1993219347" r:id="rId34"/>
    <p:sldId id="578" r:id="rId35"/>
    <p:sldId id="731" r:id="rId36"/>
    <p:sldId id="2147470655" r:id="rId37"/>
    <p:sldId id="2141411945" r:id="rId38"/>
    <p:sldId id="2147470660" r:id="rId39"/>
    <p:sldId id="540" r:id="rId40"/>
    <p:sldId id="2141411948" r:id="rId41"/>
    <p:sldId id="2141411949" r:id="rId42"/>
    <p:sldId id="260" r:id="rId43"/>
    <p:sldId id="2141411737" r:id="rId44"/>
    <p:sldId id="2147470642" r:id="rId45"/>
    <p:sldId id="2147470646" r:id="rId46"/>
    <p:sldId id="2147470640" r:id="rId47"/>
    <p:sldId id="2141411727" r:id="rId48"/>
    <p:sldId id="2141411743" r:id="rId49"/>
    <p:sldId id="2141412047" r:id="rId50"/>
    <p:sldId id="2141412048" r:id="rId51"/>
    <p:sldId id="2141411746" r:id="rId52"/>
    <p:sldId id="1993219021" r:id="rId53"/>
    <p:sldId id="2147470644" r:id="rId54"/>
    <p:sldId id="2147470648" r:id="rId55"/>
    <p:sldId id="2147470658" r:id="rId56"/>
    <p:sldId id="2147470653" r:id="rId57"/>
    <p:sldId id="2141411747" r:id="rId58"/>
    <p:sldId id="2141411893" r:id="rId59"/>
    <p:sldId id="2141412102" r:id="rId60"/>
    <p:sldId id="2141412107" r:id="rId61"/>
    <p:sldId id="2141411894" r:id="rId62"/>
    <p:sldId id="2145705905" r:id="rId63"/>
    <p:sldId id="2147470641" r:id="rId64"/>
    <p:sldId id="2141412162" r:id="rId65"/>
    <p:sldId id="2147470647" r:id="rId66"/>
    <p:sldId id="2147470652" r:id="rId67"/>
    <p:sldId id="256" r:id="rId68"/>
    <p:sldId id="2147470639" r:id="rId69"/>
    <p:sldId id="2145705917" r:id="rId70"/>
    <p:sldId id="2147470650" r:id="rId71"/>
    <p:sldId id="2147470651" r:id="rId72"/>
    <p:sldId id="2145705918" r:id="rId73"/>
    <p:sldId id="2145705881" r:id="rId74"/>
    <p:sldId id="2145705896" r:id="rId75"/>
    <p:sldId id="2145705922" r:id="rId76"/>
    <p:sldId id="2147470661" r:id="rId77"/>
    <p:sldId id="2145705873" r:id="rId78"/>
    <p:sldId id="2145705910" r:id="rId79"/>
    <p:sldId id="2145705924" r:id="rId80"/>
    <p:sldId id="2141411891" r:id="rId81"/>
    <p:sldId id="2145705913" r:id="rId82"/>
    <p:sldId id="2145705914" r:id="rId83"/>
    <p:sldId id="2147470665" r:id="rId84"/>
    <p:sldId id="2147470671" r:id="rId85"/>
    <p:sldId id="2147470674" r:id="rId86"/>
    <p:sldId id="2147470672" r:id="rId87"/>
    <p:sldId id="2147470673" r:id="rId88"/>
  </p:sldIdLst>
  <p:sldSz cx="9144000" cy="5143500" type="screen16x9"/>
  <p:notesSz cx="6858000" cy="9144000"/>
  <p:custDataLst>
    <p:tags r:id="rId90"/>
  </p:custData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79083" autoAdjust="0"/>
  </p:normalViewPr>
  <p:slideViewPr>
    <p:cSldViewPr>
      <p:cViewPr varScale="1">
        <p:scale>
          <a:sx n="75" d="100"/>
          <a:sy n="75" d="100"/>
        </p:scale>
        <p:origin x="1906" y="28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notesMaster" Target="notesMasters/notesMaster1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5" Type="http://schemas.openxmlformats.org/officeDocument/2006/relationships/slideMaster" Target="slideMasters/slideMaster2.xml"/><Relationship Id="rId90" Type="http://schemas.openxmlformats.org/officeDocument/2006/relationships/tags" Target="tags/tag1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1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64D5DC-FE26-C947-99FF-53115AE2DFDC}" type="doc">
      <dgm:prSet loTypeId="urn:microsoft.com/office/officeart/2005/8/layout/hProcess9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1DD633-612F-634E-9C2A-B382DEF9C6F6}">
      <dgm:prSet phldrT="[Text]" custT="1"/>
      <dgm:spPr/>
      <dgm:t>
        <a:bodyPr/>
        <a:lstStyle/>
        <a:p>
          <a:r>
            <a:rPr lang="el-GR" sz="24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rPr>
            <a:t>Άτομο</a:t>
          </a:r>
          <a:endParaRPr lang="en-US" sz="2400" b="1" dirty="0">
            <a:solidFill>
              <a:schemeClr val="tx1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EC32FFE1-BDBC-3D46-A955-AF2B0F147D87}" type="parTrans" cxnId="{12577012-7E50-7D4B-89C0-DC0201C4D2A0}">
      <dgm:prSet/>
      <dgm:spPr/>
      <dgm:t>
        <a:bodyPr/>
        <a:lstStyle/>
        <a:p>
          <a:endParaRPr lang="en-US"/>
        </a:p>
      </dgm:t>
    </dgm:pt>
    <dgm:pt modelId="{A65A976E-45E6-9A4E-B717-3FC14EB37B89}" type="sibTrans" cxnId="{12577012-7E50-7D4B-89C0-DC0201C4D2A0}">
      <dgm:prSet/>
      <dgm:spPr/>
      <dgm:t>
        <a:bodyPr/>
        <a:lstStyle/>
        <a:p>
          <a:endParaRPr lang="en-US"/>
        </a:p>
      </dgm:t>
    </dgm:pt>
    <dgm:pt modelId="{EC0AC909-5E62-B045-AF4F-475637B7531D}">
      <dgm:prSet phldrT="[Text]" custT="1"/>
      <dgm:spPr/>
      <dgm:t>
        <a:bodyPr/>
        <a:lstStyle/>
        <a:p>
          <a:r>
            <a:rPr lang="el-GR" sz="24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rPr>
            <a:t>Επαφή με κρούσμα</a:t>
          </a:r>
          <a:endParaRPr lang="en-US" sz="2400" b="1" dirty="0">
            <a:solidFill>
              <a:schemeClr val="tx1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8FB2FEE6-4D4C-2B4B-B3CF-2E788C5870E5}" type="parTrans" cxnId="{CB6E6838-930E-4647-9F85-336DE8087777}">
      <dgm:prSet/>
      <dgm:spPr/>
      <dgm:t>
        <a:bodyPr/>
        <a:lstStyle/>
        <a:p>
          <a:endParaRPr lang="en-US"/>
        </a:p>
      </dgm:t>
    </dgm:pt>
    <dgm:pt modelId="{240DD000-5AE5-9044-AC74-04976BE21548}" type="sibTrans" cxnId="{CB6E6838-930E-4647-9F85-336DE8087777}">
      <dgm:prSet/>
      <dgm:spPr/>
      <dgm:t>
        <a:bodyPr/>
        <a:lstStyle/>
        <a:p>
          <a:endParaRPr lang="en-US"/>
        </a:p>
      </dgm:t>
    </dgm:pt>
    <dgm:pt modelId="{F87F17EC-8037-7D4B-A5A0-7EF3F0D2402B}">
      <dgm:prSet phldrT="[Text]" custT="1"/>
      <dgm:spPr/>
      <dgm:t>
        <a:bodyPr/>
        <a:lstStyle/>
        <a:p>
          <a:endParaRPr lang="el-GR" sz="2400" b="1" dirty="0">
            <a:latin typeface="Calibri" panose="020F0502020204030204" pitchFamily="34" charset="0"/>
          </a:endParaRPr>
        </a:p>
        <a:p>
          <a:r>
            <a:rPr lang="el-GR" sz="2400" b="1" dirty="0">
              <a:latin typeface="Calibri" panose="020F0502020204030204" pitchFamily="34" charset="0"/>
            </a:rPr>
            <a:t>Κρούσμα με ήπια</a:t>
          </a:r>
          <a:r>
            <a:rPr lang="en-US" sz="2400" b="1" dirty="0">
              <a:latin typeface="Calibri" panose="020F0502020204030204" pitchFamily="34" charset="0"/>
            </a:rPr>
            <a:t>/</a:t>
          </a:r>
          <a:r>
            <a:rPr lang="el-GR" sz="2400" b="1" dirty="0">
              <a:latin typeface="Calibri" panose="020F0502020204030204" pitchFamily="34" charset="0"/>
            </a:rPr>
            <a:t>μέτρια νόσο</a:t>
          </a:r>
        </a:p>
        <a:p>
          <a:endParaRPr lang="en-US" sz="2400" b="1" dirty="0">
            <a:latin typeface="Calibri" panose="020F0502020204030204" pitchFamily="34" charset="0"/>
          </a:endParaRPr>
        </a:p>
      </dgm:t>
    </dgm:pt>
    <dgm:pt modelId="{5F2D44B4-07CE-F042-9ECA-8FED4AA65AEC}" type="parTrans" cxnId="{B8D2E18F-A4EF-9042-BD64-DBEF10ACC02F}">
      <dgm:prSet/>
      <dgm:spPr/>
      <dgm:t>
        <a:bodyPr/>
        <a:lstStyle/>
        <a:p>
          <a:endParaRPr lang="en-US"/>
        </a:p>
      </dgm:t>
    </dgm:pt>
    <dgm:pt modelId="{CFBE509B-DEFD-1145-BD73-856B34C7E4DE}" type="sibTrans" cxnId="{B8D2E18F-A4EF-9042-BD64-DBEF10ACC02F}">
      <dgm:prSet/>
      <dgm:spPr/>
      <dgm:t>
        <a:bodyPr/>
        <a:lstStyle/>
        <a:p>
          <a:endParaRPr lang="en-US"/>
        </a:p>
      </dgm:t>
    </dgm:pt>
    <dgm:pt modelId="{197BAA6B-166E-AE41-A54B-BE7B3182F1CC}">
      <dgm:prSet phldrT="[Text]" custT="1"/>
      <dgm:spPr/>
      <dgm:t>
        <a:bodyPr anchor="ctr"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2400" b="1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</a:rPr>
            <a:t>Νοσηλευόμενος /ΜΕΘ</a:t>
          </a:r>
          <a:endParaRPr lang="en-US" sz="2400" b="1" dirty="0">
            <a:solidFill>
              <a:schemeClr val="accent4">
                <a:lumMod val="60000"/>
                <a:lumOff val="40000"/>
              </a:schemeClr>
            </a:solidFill>
            <a:latin typeface="Calibri" panose="020F0502020204030204" pitchFamily="34" charset="0"/>
          </a:endParaRPr>
        </a:p>
        <a:p>
          <a:pPr marL="0"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dirty="0">
            <a:latin typeface="Calibri" panose="020F0502020204030204" pitchFamily="34" charset="0"/>
          </a:endParaRPr>
        </a:p>
      </dgm:t>
    </dgm:pt>
    <dgm:pt modelId="{3729C204-A091-0743-8E07-080A37B1C237}" type="parTrans" cxnId="{C28DBE8F-6FBC-914F-B9D6-C561B5C9677E}">
      <dgm:prSet/>
      <dgm:spPr/>
      <dgm:t>
        <a:bodyPr/>
        <a:lstStyle/>
        <a:p>
          <a:endParaRPr lang="en-US"/>
        </a:p>
      </dgm:t>
    </dgm:pt>
    <dgm:pt modelId="{B9D33BD0-D79A-B341-BA19-34EE9EAC5B13}" type="sibTrans" cxnId="{C28DBE8F-6FBC-914F-B9D6-C561B5C9677E}">
      <dgm:prSet/>
      <dgm:spPr/>
      <dgm:t>
        <a:bodyPr/>
        <a:lstStyle/>
        <a:p>
          <a:endParaRPr lang="en-US"/>
        </a:p>
      </dgm:t>
    </dgm:pt>
    <dgm:pt modelId="{34D6F6C3-2398-C342-BFED-19C05BE26787}">
      <dgm:prSet phldrT="[Text]" custT="1"/>
      <dgm:spPr/>
      <dgm:t>
        <a:bodyPr/>
        <a:lstStyle/>
        <a:p>
          <a:r>
            <a:rPr lang="el-GR" sz="2400" b="1" dirty="0">
              <a:latin typeface="Calibri" panose="020F0502020204030204" pitchFamily="34" charset="0"/>
            </a:rPr>
            <a:t>Αναρρωνύων ασθενής από </a:t>
          </a:r>
        </a:p>
        <a:p>
          <a:r>
            <a:rPr lang="en-US" sz="2400" b="1" dirty="0">
              <a:latin typeface="Calibri" panose="020F0502020204030204" pitchFamily="34" charset="0"/>
            </a:rPr>
            <a:t>COVID-19</a:t>
          </a:r>
        </a:p>
      </dgm:t>
    </dgm:pt>
    <dgm:pt modelId="{B145E097-90C8-9841-9ED9-B45C314B9C01}" type="parTrans" cxnId="{77E8A9AA-9417-CF46-A4C5-F74E9B2BB73B}">
      <dgm:prSet/>
      <dgm:spPr/>
      <dgm:t>
        <a:bodyPr/>
        <a:lstStyle/>
        <a:p>
          <a:endParaRPr lang="en-US"/>
        </a:p>
      </dgm:t>
    </dgm:pt>
    <dgm:pt modelId="{DC0CA162-AD3F-0945-A764-BF731528C5DE}" type="sibTrans" cxnId="{77E8A9AA-9417-CF46-A4C5-F74E9B2BB73B}">
      <dgm:prSet/>
      <dgm:spPr/>
      <dgm:t>
        <a:bodyPr/>
        <a:lstStyle/>
        <a:p>
          <a:endParaRPr lang="en-US"/>
        </a:p>
      </dgm:t>
    </dgm:pt>
    <dgm:pt modelId="{8371A2BF-A385-0B48-A5E7-FF52DE823F95}" type="pres">
      <dgm:prSet presAssocID="{4B64D5DC-FE26-C947-99FF-53115AE2DFDC}" presName="CompostProcess" presStyleCnt="0">
        <dgm:presLayoutVars>
          <dgm:dir/>
          <dgm:resizeHandles val="exact"/>
        </dgm:presLayoutVars>
      </dgm:prSet>
      <dgm:spPr/>
    </dgm:pt>
    <dgm:pt modelId="{ADC0D05A-051E-F04F-AEA2-395E5A88A6C8}" type="pres">
      <dgm:prSet presAssocID="{4B64D5DC-FE26-C947-99FF-53115AE2DFDC}" presName="arrow" presStyleLbl="bgShp" presStyleIdx="0" presStyleCnt="1" custLinFactNeighborX="-521" custLinFactNeighborY="4944"/>
      <dgm:spPr/>
    </dgm:pt>
    <dgm:pt modelId="{C8B64A2C-0501-3740-A848-16BB5DCF3C3E}" type="pres">
      <dgm:prSet presAssocID="{4B64D5DC-FE26-C947-99FF-53115AE2DFDC}" presName="linearProcess" presStyleCnt="0"/>
      <dgm:spPr/>
    </dgm:pt>
    <dgm:pt modelId="{4CC4F0B8-F990-5849-A33F-79792D0FE1EF}" type="pres">
      <dgm:prSet presAssocID="{8F1DD633-612F-634E-9C2A-B382DEF9C6F6}" presName="textNode" presStyleLbl="node1" presStyleIdx="0" presStyleCnt="5" custScaleX="171487" custScaleY="102016" custLinFactX="-2495" custLinFactNeighborX="-100000" custLinFactNeighborY="3170">
        <dgm:presLayoutVars>
          <dgm:bulletEnabled val="1"/>
        </dgm:presLayoutVars>
      </dgm:prSet>
      <dgm:spPr/>
    </dgm:pt>
    <dgm:pt modelId="{27EA8B42-A9E3-404B-BC67-D19000A0CE2D}" type="pres">
      <dgm:prSet presAssocID="{A65A976E-45E6-9A4E-B717-3FC14EB37B89}" presName="sibTrans" presStyleCnt="0"/>
      <dgm:spPr/>
    </dgm:pt>
    <dgm:pt modelId="{0CE896E1-8550-0349-96DA-0259F93364DC}" type="pres">
      <dgm:prSet presAssocID="{EC0AC909-5E62-B045-AF4F-475637B7531D}" presName="textNode" presStyleLbl="node1" presStyleIdx="1" presStyleCnt="5" custScaleX="218610" custScaleY="99929" custLinFactNeighborX="99249" custLinFactNeighborY="1564">
        <dgm:presLayoutVars>
          <dgm:bulletEnabled val="1"/>
        </dgm:presLayoutVars>
      </dgm:prSet>
      <dgm:spPr/>
    </dgm:pt>
    <dgm:pt modelId="{F70E5C9B-23C2-D04B-A4BE-FAAE391885C4}" type="pres">
      <dgm:prSet presAssocID="{240DD000-5AE5-9044-AC74-04976BE21548}" presName="sibTrans" presStyleCnt="0"/>
      <dgm:spPr/>
    </dgm:pt>
    <dgm:pt modelId="{6F5D9803-1FE5-224F-B837-2F631C3D009D}" type="pres">
      <dgm:prSet presAssocID="{F87F17EC-8037-7D4B-A5A0-7EF3F0D2402B}" presName="textNode" presStyleLbl="node1" presStyleIdx="2" presStyleCnt="5" custScaleX="286354" custScaleY="92629" custLinFactNeighborX="56585" custLinFactNeighborY="1042">
        <dgm:presLayoutVars>
          <dgm:bulletEnabled val="1"/>
        </dgm:presLayoutVars>
      </dgm:prSet>
      <dgm:spPr/>
    </dgm:pt>
    <dgm:pt modelId="{78125E02-7BE8-5748-A2A1-1026BE23346F}" type="pres">
      <dgm:prSet presAssocID="{CFBE509B-DEFD-1145-BD73-856B34C7E4DE}" presName="sibTrans" presStyleCnt="0"/>
      <dgm:spPr/>
    </dgm:pt>
    <dgm:pt modelId="{F3910582-C469-E64C-9095-A2F0B10EE941}" type="pres">
      <dgm:prSet presAssocID="{197BAA6B-166E-AE41-A54B-BE7B3182F1CC}" presName="textNode" presStyleLbl="node1" presStyleIdx="3" presStyleCnt="5" custScaleX="229896" custScaleY="97845" custLinFactNeighborX="11243" custLinFactNeighborY="2607">
        <dgm:presLayoutVars>
          <dgm:bulletEnabled val="1"/>
        </dgm:presLayoutVars>
      </dgm:prSet>
      <dgm:spPr/>
    </dgm:pt>
    <dgm:pt modelId="{01874C88-AB5C-9A4D-849E-D39C9C94E3AC}" type="pres">
      <dgm:prSet presAssocID="{B9D33BD0-D79A-B341-BA19-34EE9EAC5B13}" presName="sibTrans" presStyleCnt="0"/>
      <dgm:spPr/>
    </dgm:pt>
    <dgm:pt modelId="{7AD54D77-9F51-6746-A334-A81501D773D8}" type="pres">
      <dgm:prSet presAssocID="{34D6F6C3-2398-C342-BFED-19C05BE26787}" presName="textNode" presStyleLbl="node1" presStyleIdx="4" presStyleCnt="5" custScaleX="274360" custScaleY="112745" custLinFactNeighborX="-7481" custLinFactNeighborY="1564">
        <dgm:presLayoutVars>
          <dgm:bulletEnabled val="1"/>
        </dgm:presLayoutVars>
      </dgm:prSet>
      <dgm:spPr/>
    </dgm:pt>
  </dgm:ptLst>
  <dgm:cxnLst>
    <dgm:cxn modelId="{12577012-7E50-7D4B-89C0-DC0201C4D2A0}" srcId="{4B64D5DC-FE26-C947-99FF-53115AE2DFDC}" destId="{8F1DD633-612F-634E-9C2A-B382DEF9C6F6}" srcOrd="0" destOrd="0" parTransId="{EC32FFE1-BDBC-3D46-A955-AF2B0F147D87}" sibTransId="{A65A976E-45E6-9A4E-B717-3FC14EB37B89}"/>
    <dgm:cxn modelId="{CB6E6838-930E-4647-9F85-336DE8087777}" srcId="{4B64D5DC-FE26-C947-99FF-53115AE2DFDC}" destId="{EC0AC909-5E62-B045-AF4F-475637B7531D}" srcOrd="1" destOrd="0" parTransId="{8FB2FEE6-4D4C-2B4B-B3CF-2E788C5870E5}" sibTransId="{240DD000-5AE5-9044-AC74-04976BE21548}"/>
    <dgm:cxn modelId="{DE1F7662-6664-BD4F-853B-366EA926B2A1}" type="presOf" srcId="{34D6F6C3-2398-C342-BFED-19C05BE26787}" destId="{7AD54D77-9F51-6746-A334-A81501D773D8}" srcOrd="0" destOrd="0" presId="urn:microsoft.com/office/officeart/2005/8/layout/hProcess9"/>
    <dgm:cxn modelId="{C28DBE8F-6FBC-914F-B9D6-C561B5C9677E}" srcId="{4B64D5DC-FE26-C947-99FF-53115AE2DFDC}" destId="{197BAA6B-166E-AE41-A54B-BE7B3182F1CC}" srcOrd="3" destOrd="0" parTransId="{3729C204-A091-0743-8E07-080A37B1C237}" sibTransId="{B9D33BD0-D79A-B341-BA19-34EE9EAC5B13}"/>
    <dgm:cxn modelId="{B8D2E18F-A4EF-9042-BD64-DBEF10ACC02F}" srcId="{4B64D5DC-FE26-C947-99FF-53115AE2DFDC}" destId="{F87F17EC-8037-7D4B-A5A0-7EF3F0D2402B}" srcOrd="2" destOrd="0" parTransId="{5F2D44B4-07CE-F042-9ECA-8FED4AA65AEC}" sibTransId="{CFBE509B-DEFD-1145-BD73-856B34C7E4DE}"/>
    <dgm:cxn modelId="{6E3AADA5-04D3-9E42-8936-8EF61F2F659C}" type="presOf" srcId="{4B64D5DC-FE26-C947-99FF-53115AE2DFDC}" destId="{8371A2BF-A385-0B48-A5E7-FF52DE823F95}" srcOrd="0" destOrd="0" presId="urn:microsoft.com/office/officeart/2005/8/layout/hProcess9"/>
    <dgm:cxn modelId="{77E8A9AA-9417-CF46-A4C5-F74E9B2BB73B}" srcId="{4B64D5DC-FE26-C947-99FF-53115AE2DFDC}" destId="{34D6F6C3-2398-C342-BFED-19C05BE26787}" srcOrd="4" destOrd="0" parTransId="{B145E097-90C8-9841-9ED9-B45C314B9C01}" sibTransId="{DC0CA162-AD3F-0945-A764-BF731528C5DE}"/>
    <dgm:cxn modelId="{E7D43FBC-D7FE-2240-AFB2-E9D8791AF202}" type="presOf" srcId="{EC0AC909-5E62-B045-AF4F-475637B7531D}" destId="{0CE896E1-8550-0349-96DA-0259F93364DC}" srcOrd="0" destOrd="0" presId="urn:microsoft.com/office/officeart/2005/8/layout/hProcess9"/>
    <dgm:cxn modelId="{CDF594C7-DEEB-9345-9FBD-0DE5A88BEEC4}" type="presOf" srcId="{F87F17EC-8037-7D4B-A5A0-7EF3F0D2402B}" destId="{6F5D9803-1FE5-224F-B837-2F631C3D009D}" srcOrd="0" destOrd="0" presId="urn:microsoft.com/office/officeart/2005/8/layout/hProcess9"/>
    <dgm:cxn modelId="{389F58DD-8D0E-A24D-B7A4-8A834717FCAA}" type="presOf" srcId="{197BAA6B-166E-AE41-A54B-BE7B3182F1CC}" destId="{F3910582-C469-E64C-9095-A2F0B10EE941}" srcOrd="0" destOrd="0" presId="urn:microsoft.com/office/officeart/2005/8/layout/hProcess9"/>
    <dgm:cxn modelId="{75BCEDF0-C174-6846-9045-0B286B91CD51}" type="presOf" srcId="{8F1DD633-612F-634E-9C2A-B382DEF9C6F6}" destId="{4CC4F0B8-F990-5849-A33F-79792D0FE1EF}" srcOrd="0" destOrd="0" presId="urn:microsoft.com/office/officeart/2005/8/layout/hProcess9"/>
    <dgm:cxn modelId="{D6988694-ADC5-AE4F-BC76-E334C9D9385F}" type="presParOf" srcId="{8371A2BF-A385-0B48-A5E7-FF52DE823F95}" destId="{ADC0D05A-051E-F04F-AEA2-395E5A88A6C8}" srcOrd="0" destOrd="0" presId="urn:microsoft.com/office/officeart/2005/8/layout/hProcess9"/>
    <dgm:cxn modelId="{E231E9D0-1C41-7B46-90E3-CF385551514C}" type="presParOf" srcId="{8371A2BF-A385-0B48-A5E7-FF52DE823F95}" destId="{C8B64A2C-0501-3740-A848-16BB5DCF3C3E}" srcOrd="1" destOrd="0" presId="urn:microsoft.com/office/officeart/2005/8/layout/hProcess9"/>
    <dgm:cxn modelId="{0DE9B8F1-35BA-FC4E-89BD-2A18E2B848AB}" type="presParOf" srcId="{C8B64A2C-0501-3740-A848-16BB5DCF3C3E}" destId="{4CC4F0B8-F990-5849-A33F-79792D0FE1EF}" srcOrd="0" destOrd="0" presId="urn:microsoft.com/office/officeart/2005/8/layout/hProcess9"/>
    <dgm:cxn modelId="{06E38F4F-8425-8943-BADC-E051D218AFBB}" type="presParOf" srcId="{C8B64A2C-0501-3740-A848-16BB5DCF3C3E}" destId="{27EA8B42-A9E3-404B-BC67-D19000A0CE2D}" srcOrd="1" destOrd="0" presId="urn:microsoft.com/office/officeart/2005/8/layout/hProcess9"/>
    <dgm:cxn modelId="{FE0A0447-5BF2-6E4A-8818-AF3385533A74}" type="presParOf" srcId="{C8B64A2C-0501-3740-A848-16BB5DCF3C3E}" destId="{0CE896E1-8550-0349-96DA-0259F93364DC}" srcOrd="2" destOrd="0" presId="urn:microsoft.com/office/officeart/2005/8/layout/hProcess9"/>
    <dgm:cxn modelId="{F0D1433A-1FE4-5D47-A704-1E6182C5BC07}" type="presParOf" srcId="{C8B64A2C-0501-3740-A848-16BB5DCF3C3E}" destId="{F70E5C9B-23C2-D04B-A4BE-FAAE391885C4}" srcOrd="3" destOrd="0" presId="urn:microsoft.com/office/officeart/2005/8/layout/hProcess9"/>
    <dgm:cxn modelId="{D7A03C03-E6F0-1B43-9062-283503EB4844}" type="presParOf" srcId="{C8B64A2C-0501-3740-A848-16BB5DCF3C3E}" destId="{6F5D9803-1FE5-224F-B837-2F631C3D009D}" srcOrd="4" destOrd="0" presId="urn:microsoft.com/office/officeart/2005/8/layout/hProcess9"/>
    <dgm:cxn modelId="{1A5C3FEE-8659-5742-A77E-5B821685F79B}" type="presParOf" srcId="{C8B64A2C-0501-3740-A848-16BB5DCF3C3E}" destId="{78125E02-7BE8-5748-A2A1-1026BE23346F}" srcOrd="5" destOrd="0" presId="urn:microsoft.com/office/officeart/2005/8/layout/hProcess9"/>
    <dgm:cxn modelId="{445F273E-3347-A94C-95E9-47CFE80DBB49}" type="presParOf" srcId="{C8B64A2C-0501-3740-A848-16BB5DCF3C3E}" destId="{F3910582-C469-E64C-9095-A2F0B10EE941}" srcOrd="6" destOrd="0" presId="urn:microsoft.com/office/officeart/2005/8/layout/hProcess9"/>
    <dgm:cxn modelId="{21F1A544-C171-F149-924C-1BBE774C84CA}" type="presParOf" srcId="{C8B64A2C-0501-3740-A848-16BB5DCF3C3E}" destId="{01874C88-AB5C-9A4D-849E-D39C9C94E3AC}" srcOrd="7" destOrd="0" presId="urn:microsoft.com/office/officeart/2005/8/layout/hProcess9"/>
    <dgm:cxn modelId="{594343B8-52ED-9E4B-BC66-03D49792F8BE}" type="presParOf" srcId="{C8B64A2C-0501-3740-A848-16BB5DCF3C3E}" destId="{7AD54D77-9F51-6746-A334-A81501D773D8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0D05A-051E-F04F-AEA2-395E5A88A6C8}">
      <dsp:nvSpPr>
        <dsp:cNvPr id="0" name=""/>
        <dsp:cNvSpPr/>
      </dsp:nvSpPr>
      <dsp:spPr>
        <a:xfrm>
          <a:off x="602944" y="0"/>
          <a:ext cx="7262182" cy="391444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C4F0B8-F990-5849-A33F-79792D0FE1EF}">
      <dsp:nvSpPr>
        <dsp:cNvPr id="0" name=""/>
        <dsp:cNvSpPr/>
      </dsp:nvSpPr>
      <dsp:spPr>
        <a:xfrm>
          <a:off x="0" y="1208185"/>
          <a:ext cx="1200554" cy="15973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rPr>
            <a:t>Άτομο</a:t>
          </a:r>
          <a:endParaRPr lang="en-US" sz="2400" b="1" kern="1200" dirty="0">
            <a:solidFill>
              <a:schemeClr val="tx1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58606" y="1266791"/>
        <a:ext cx="1083342" cy="1480132"/>
      </dsp:txXfrm>
    </dsp:sp>
    <dsp:sp modelId="{0CE896E1-8550-0349-96DA-0259F93364DC}">
      <dsp:nvSpPr>
        <dsp:cNvPr id="0" name=""/>
        <dsp:cNvSpPr/>
      </dsp:nvSpPr>
      <dsp:spPr>
        <a:xfrm>
          <a:off x="1338944" y="1199378"/>
          <a:ext cx="1530455" cy="15646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rPr>
            <a:t>Επαφή με κρούσμα</a:t>
          </a:r>
          <a:endParaRPr lang="en-US" sz="2400" b="1" kern="1200" dirty="0">
            <a:solidFill>
              <a:schemeClr val="tx1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413655" y="1274089"/>
        <a:ext cx="1381033" cy="1415244"/>
      </dsp:txXfrm>
    </dsp:sp>
    <dsp:sp modelId="{6F5D9803-1FE5-224F-B837-2F631C3D009D}">
      <dsp:nvSpPr>
        <dsp:cNvPr id="0" name=""/>
        <dsp:cNvSpPr/>
      </dsp:nvSpPr>
      <dsp:spPr>
        <a:xfrm>
          <a:off x="2908089" y="1248355"/>
          <a:ext cx="2004720" cy="1450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400" b="1" kern="1200" dirty="0">
            <a:latin typeface="Calibri" panose="020F050202020403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>
              <a:latin typeface="Calibri" panose="020F0502020204030204" pitchFamily="34" charset="0"/>
            </a:rPr>
            <a:t>Κρούσμα με ήπια</a:t>
          </a:r>
          <a:r>
            <a:rPr lang="en-US" sz="2400" b="1" kern="1200" dirty="0">
              <a:latin typeface="Calibri" panose="020F0502020204030204" pitchFamily="34" charset="0"/>
            </a:rPr>
            <a:t>/</a:t>
          </a:r>
          <a:r>
            <a:rPr lang="el-GR" sz="2400" b="1" kern="1200" dirty="0">
              <a:latin typeface="Calibri" panose="020F0502020204030204" pitchFamily="34" charset="0"/>
            </a:rPr>
            <a:t>μέτρια νόσο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 dirty="0">
            <a:latin typeface="Calibri" panose="020F0502020204030204" pitchFamily="34" charset="0"/>
          </a:endParaRPr>
        </a:p>
      </dsp:txBody>
      <dsp:txXfrm>
        <a:off x="2978890" y="1319156"/>
        <a:ext cx="1863118" cy="1308762"/>
      </dsp:txXfrm>
    </dsp:sp>
    <dsp:sp modelId="{F3910582-C469-E64C-9095-A2F0B10EE941}">
      <dsp:nvSpPr>
        <dsp:cNvPr id="0" name=""/>
        <dsp:cNvSpPr/>
      </dsp:nvSpPr>
      <dsp:spPr>
        <a:xfrm>
          <a:off x="4949692" y="1232024"/>
          <a:ext cx="1609467" cy="15320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2400" b="1" kern="1200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</a:rPr>
            <a:t>Νοσηλευόμενος /ΜΕΘ</a:t>
          </a:r>
          <a:endParaRPr lang="en-US" sz="2400" b="1" kern="1200" dirty="0">
            <a:solidFill>
              <a:schemeClr val="accent4">
                <a:lumMod val="60000"/>
                <a:lumOff val="40000"/>
              </a:schemeClr>
            </a:solidFill>
            <a:latin typeface="Calibri" panose="020F0502020204030204" pitchFamily="34" charset="0"/>
          </a:endParaRP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 dirty="0">
            <a:latin typeface="Calibri" panose="020F0502020204030204" pitchFamily="34" charset="0"/>
          </a:endParaRPr>
        </a:p>
      </dsp:txBody>
      <dsp:txXfrm>
        <a:off x="5024480" y="1306812"/>
        <a:ext cx="1459891" cy="1382459"/>
      </dsp:txXfrm>
    </dsp:sp>
    <dsp:sp modelId="{7AD54D77-9F51-6746-A334-A81501D773D8}">
      <dsp:nvSpPr>
        <dsp:cNvPr id="0" name=""/>
        <dsp:cNvSpPr/>
      </dsp:nvSpPr>
      <dsp:spPr>
        <a:xfrm>
          <a:off x="6614002" y="1099043"/>
          <a:ext cx="1920752" cy="17653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>
              <a:latin typeface="Calibri" panose="020F0502020204030204" pitchFamily="34" charset="0"/>
            </a:rPr>
            <a:t>Αναρρωνύων ασθενής από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</a:rPr>
            <a:t>COVID-19</a:t>
          </a:r>
        </a:p>
      </dsp:txBody>
      <dsp:txXfrm>
        <a:off x="6700179" y="1185220"/>
        <a:ext cx="1748398" cy="1592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12ED2-DE32-4329-B49C-50E650B70D77}" type="datetimeFigureOut">
              <a:rPr lang="el-GR" smtClean="0"/>
              <a:pPr/>
              <a:t>18/9/2025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A765B-AE88-4910-96E8-335DE3390EA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A765B-AE88-4910-96E8-335DE3390EA8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489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BL, baseline.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178F02-FFE0-45A1-BB2C-1066C487A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802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BL, baseline;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ECMO, extracorporeal membrane oxygenation.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178F02-FFE0-45A1-BB2C-1066C487A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034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41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300" i="1" dirty="0"/>
              <a:t>RR, rate ratio.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34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341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349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A765B-AE88-4910-96E8-335DE3390EA8}" type="slidenum">
              <a:rPr lang="el-GR" smtClean="0"/>
              <a:pPr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3421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NR, not reported; OR, odds ratio.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267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GM-CSF, granulocyte-macrophage colony-stimulating factor; IL, interleukin; NIV, noninvasive ventilation.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7A23-BFA1-45B5-9E89-F9595552EC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623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INR, international normalized ratio.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1A6FC-DFF1-44D4-94ED-552CBB6A6B8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924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RBD, receptor-binding domain.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075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/>
              <a:t>ALT, alanine aminotransferase; AST, aspartate aminotransferase; PASC, postacute sequelae of COVID-19. 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434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A765B-AE88-4910-96E8-335DE3390EA8}" type="slidenum">
              <a:rPr lang="el-GR" smtClean="0"/>
              <a:pPr/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0367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A765B-AE88-4910-96E8-335DE3390EA8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788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A765B-AE88-4910-96E8-335DE3390EA8}" type="slidenum">
              <a:rPr lang="el-GR" smtClean="0"/>
              <a:pPr/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0567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A765B-AE88-4910-96E8-335DE3390EA8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3499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ALT, alanine aminotransferase; AST, aspartate aminotransferase.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360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NETs, neutrophil extracellular traps; VWF, von Willebrand Factor.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178F02-FFE0-45A1-BB2C-1066C487A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554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ARDS, acute respiratory distress syndrome; SIRS, </a:t>
            </a:r>
            <a:r>
              <a:rPr lang="en-US" sz="1300" i="1" dirty="0"/>
              <a:t>systemic inflammatory response syndrome.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F3D7C-E79C-464D-870B-78CB3C2428A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144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>
                <a:solidFill>
                  <a:srgbClr val="000000"/>
                </a:solidFill>
                <a:latin typeface="Calibri"/>
                <a:cs typeface="Calibri"/>
              </a:rPr>
              <a:t>COVID-NET,</a:t>
            </a:r>
            <a:r>
              <a:rPr lang="en-US" b="0" i="1" baseline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b="0" i="1" dirty="0">
                <a:solidFill>
                  <a:srgbClr val="000000"/>
                </a:solidFill>
                <a:latin typeface="Calibri"/>
                <a:cs typeface="Calibri"/>
              </a:rPr>
              <a:t>Coronavirus Disease 2019–Associated Hospitalization Surveillance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153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DDI, drug–drug interaction.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864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A765B-AE88-4910-96E8-335DE3390EA8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3759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4.jpe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Relationship Id="rId4" Type="http://schemas.openxmlformats.org/officeDocument/2006/relationships/image" Target="../media/image7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.xml"/><Relationship Id="rId1" Type="http://schemas.openxmlformats.org/officeDocument/2006/relationships/customXml" Target="../../customXml/item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.xml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9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0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2.xml"/><Relationship Id="rId1" Type="http://schemas.openxmlformats.org/officeDocument/2006/relationships/customXml" Target="../../customXml/item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2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2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7.xml"/><Relationship Id="rId4" Type="http://schemas.openxmlformats.org/officeDocument/2006/relationships/image" Target="../media/image7.sv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2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29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30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3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3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3.xml"/><Relationship Id="rId1" Type="http://schemas.openxmlformats.org/officeDocument/2006/relationships/customXml" Target="../../customXml/item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8D599-4BD7-4181-99E2-DE8927443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7216E-488F-4C62-9655-87FBBDB71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67722-D050-400A-B7AB-6548E27AB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967D8-2053-48FB-BED3-C648A0371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3677D-A868-4DA8-81F8-3EDF79A24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92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49109-030C-455E-9D8B-EF08C4FE9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3B32C4-E6CD-4740-A25C-AA6EA8B08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44B61-CE1A-4F7A-9DFA-AAB94116B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E634C-461F-4BE4-AF8D-91233DDA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47C71-D508-4AB8-8EF1-09BDF92E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3984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764" y="247651"/>
            <a:ext cx="8433112" cy="3938094"/>
          </a:xfrm>
          <a:prstGeom prst="rect">
            <a:avLst/>
          </a:prstGeom>
        </p:spPr>
        <p:txBody>
          <a:bodyPr anchorCtr="1"/>
          <a:lstStyle>
            <a:lvl1pPr algn="ctr">
              <a:defRPr sz="3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4942703"/>
            <a:ext cx="9144000" cy="20079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4942285"/>
            <a:ext cx="9144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8">
            <a:extLst>
              <a:ext uri="{FF2B5EF4-FFF2-40B4-BE49-F238E27FC236}">
                <a16:creationId xmlns:a16="http://schemas.microsoft.com/office/drawing/2014/main" id="{AE3A72E3-C1BB-41C0-975D-BD50CDE81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122" y="4018360"/>
            <a:ext cx="283249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6995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178596"/>
            <a:ext cx="8154334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3047"/>
            <a:ext cx="3981959" cy="350905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3047"/>
            <a:ext cx="3922178" cy="3509597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429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3047"/>
            <a:ext cx="3922178" cy="349931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319" y="178596"/>
            <a:ext cx="8154333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3047"/>
            <a:ext cx="3981959" cy="350905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109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178596"/>
            <a:ext cx="8355791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1111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8687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>
            <a:extLst>
              <a:ext uri="{FF2B5EF4-FFF2-40B4-BE49-F238E27FC236}">
                <a16:creationId xmlns:a16="http://schemas.microsoft.com/office/drawing/2014/main" id="{8747257F-EDEA-4B19-A521-737D316575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8419" y="2560682"/>
            <a:ext cx="27432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63" y="179787"/>
            <a:ext cx="8433012" cy="1256110"/>
          </a:xfrm>
          <a:prstGeom prst="rect">
            <a:avLst/>
          </a:prstGeom>
        </p:spPr>
        <p:txBody>
          <a:bodyPr/>
          <a:lstStyle>
            <a:lvl1pPr algn="ctr">
              <a:defRPr sz="2925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319" y="1421608"/>
            <a:ext cx="8154333" cy="19542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16673" y="3454214"/>
            <a:ext cx="9160673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5763" y="3642506"/>
            <a:ext cx="8462963" cy="866954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rgbClr val="E1471D"/>
                </a:solidFill>
              </a:defRPr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AF4F9F73-BEC1-4E4B-A964-017445771F6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1479" y="4673449"/>
            <a:ext cx="2764631" cy="20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9329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59352" y="109076"/>
            <a:ext cx="5976938" cy="153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61722" bIns="61722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40" b="1" cap="none" spc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rPr>
              <a:t>ΕΘΝΙΚΟ ΚΑΙ ΚΑΠΟΔΙΣΤΡΙΑΚΟ ΠΑΝΕΠΙΣΤΗΜΙΟ ΑΘΗΝΩΝ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40" b="1" cap="none" spc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rPr>
              <a:t>ΙΑΤΡΙΚΗ ΣΧΟΛΗ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40" b="1" cap="none" spc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rPr>
              <a:t>Α' ΠΑΘΟΛΟΓΙΚΗ ΚΛΙΝΙΚΗ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1440" b="1" cap="none" spc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Noto Sans Cond" panose="020B0506040504020204" pitchFamily="34"/>
              <a:ea typeface="Noto Sans Cond" panose="020B0506040504020204" pitchFamily="34"/>
              <a:cs typeface="Noto Sans Cond" panose="020B0506040504020204" pitchFamily="3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40" b="1" cap="none" spc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rPr>
              <a:t>Διευθυντής: Καθηγήτρια</a:t>
            </a:r>
            <a:r>
              <a:rPr lang="el-GR" sz="1440" b="1" cap="none" spc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rPr>
              <a:t> Ε.Ι. Γκόγκα</a:t>
            </a:r>
            <a:endParaRPr lang="el-GR" sz="1440" b="1" cap="none" spc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Noto Sans Cond" panose="020B0506040504020204" pitchFamily="34"/>
              <a:ea typeface="Noto Sans Cond" panose="020B0506040504020204" pitchFamily="34"/>
              <a:cs typeface="Noto Sans Cond" panose="020B0506040504020204" pitchFamily="34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4" y="422910"/>
            <a:ext cx="1008063" cy="90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1793270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A42A25"/>
                </a:solidFill>
                <a:effectLst/>
                <a:latin typeface="Impact" panose="020B080603090205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349436"/>
            <a:ext cx="6400800" cy="131445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500" b="0" cap="none" spc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  <a:lvl2pPr marL="30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1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25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34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42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51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60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68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l-GR" dirty="0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AF76FD-D176-4241-9F6E-C2749D4B3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1" y="335309"/>
            <a:ext cx="1124498" cy="130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264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2" y="174307"/>
            <a:ext cx="784225" cy="70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0907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A42A25"/>
                </a:solidFill>
                <a:effectLst/>
                <a:latin typeface="Impact" panose="020B080603090205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979504"/>
            <a:ext cx="8229600" cy="37005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A42A25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  <a:lvl2pPr>
              <a:buClr>
                <a:schemeClr val="accent1">
                  <a:lumMod val="75000"/>
                </a:schemeClr>
              </a:buClr>
              <a:buSzPct val="125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2pPr>
            <a:lvl3pPr>
              <a:defRPr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3pPr>
            <a:lvl4pPr>
              <a:defRPr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4pPr>
            <a:lvl5pPr>
              <a:defRPr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4767739"/>
            <a:ext cx="2133600" cy="272891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40" b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</a:lstStyle>
          <a:p>
            <a:fld id="{62356A86-5ABE-46BE-918B-F5C1F6AB7F76}" type="datetimeFigureOut">
              <a:rPr lang="en-GB" smtClean="0"/>
              <a:pPr/>
              <a:t>18/09/2025</a:t>
            </a:fld>
            <a:endParaRPr lang="en-GB" dirty="0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4767739"/>
            <a:ext cx="2895600" cy="272891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40" b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</a:lstStyle>
          <a:p>
            <a:endParaRPr lang="en-GB" sz="1440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4767739"/>
            <a:ext cx="2133600" cy="272891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40" b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</a:lstStyle>
          <a:p>
            <a:fld id="{4C607E44-3019-407B-A460-E60D449DDD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0316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2" y="174307"/>
            <a:ext cx="784225" cy="70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  <a:prstGeom prst="rect">
            <a:avLst/>
          </a:prstGeom>
        </p:spPr>
        <p:txBody>
          <a:bodyPr anchor="t"/>
          <a:lstStyle>
            <a:lvl1pPr algn="l">
              <a:defRPr sz="2700" b="0" cap="none" spc="0">
                <a:ln>
                  <a:noFill/>
                </a:ln>
                <a:solidFill>
                  <a:srgbClr val="A42A25"/>
                </a:solidFill>
                <a:effectLst/>
                <a:latin typeface="Impact" panose="020B080603090205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308597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2pPr>
            <a:lvl3pPr marL="617196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925793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4pPr>
            <a:lvl5pPr marL="1234391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5pPr>
            <a:lvl6pPr marL="1542988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6pPr>
            <a:lvl7pPr marL="1851587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7pPr>
            <a:lvl8pPr marL="2160184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8pPr>
            <a:lvl9pPr marL="2468781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4767739"/>
            <a:ext cx="2133600" cy="272891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40" b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</a:lstStyle>
          <a:p>
            <a:fld id="{62356A86-5ABE-46BE-918B-F5C1F6AB7F76}" type="datetimeFigureOut">
              <a:rPr lang="en-GB" smtClean="0"/>
              <a:pPr/>
              <a:t>18/09/2025</a:t>
            </a:fld>
            <a:endParaRPr lang="en-GB" b="0" dirty="0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4767739"/>
            <a:ext cx="2895600" cy="272891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40" b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</a:lstStyle>
          <a:p>
            <a:endParaRPr lang="en-GB" b="0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4767739"/>
            <a:ext cx="2133600" cy="272891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40" b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</a:lstStyle>
          <a:p>
            <a:fld id="{4C607E44-3019-407B-A460-E60D449DDD6B}" type="slidenum">
              <a:rPr lang="en-GB" smtClean="0"/>
              <a:pPr/>
              <a:t>‹#›</a:t>
            </a:fld>
            <a:endParaRPr lang="en-GB" b="0"/>
          </a:p>
        </p:txBody>
      </p:sp>
    </p:spTree>
    <p:extLst>
      <p:ext uri="{BB962C8B-B14F-4D97-AF65-F5344CB8AC3E}">
        <p14:creationId xmlns:p14="http://schemas.microsoft.com/office/powerpoint/2010/main" val="30162710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2" y="174307"/>
            <a:ext cx="784225" cy="70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985468"/>
            <a:ext cx="4038600" cy="3666046"/>
          </a:xfrm>
          <a:prstGeom prst="rect">
            <a:avLst/>
          </a:prstGeom>
        </p:spPr>
        <p:txBody>
          <a:bodyPr>
            <a:normAutofit/>
          </a:bodyPr>
          <a:lstStyle>
            <a:lvl1pPr marL="231449" indent="-231449">
              <a:buClr>
                <a:srgbClr val="A42A25"/>
              </a:buClr>
              <a:buSzPct val="110000"/>
              <a:buFont typeface="Wingdings" pitchFamily="2" charset="2"/>
              <a:buChar char="§"/>
              <a:defRPr sz="1890"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  <a:lvl2pPr marL="501471" indent="-192874">
              <a:buClr>
                <a:schemeClr val="accent1">
                  <a:lumMod val="75000"/>
                </a:schemeClr>
              </a:buClr>
              <a:buSzPct val="125000"/>
              <a:buFont typeface="Arial" pitchFamily="34" charset="0"/>
              <a:buChar char="•"/>
              <a:defRPr sz="1620"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2pPr>
            <a:lvl3pPr>
              <a:buSzPct val="110000"/>
              <a:defRPr sz="1350"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3pPr>
            <a:lvl4pPr>
              <a:defRPr sz="1215"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4pPr>
            <a:lvl5pPr>
              <a:defRPr sz="1215"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5pPr>
            <a:lvl6pPr>
              <a:defRPr sz="1215"/>
            </a:lvl6pPr>
            <a:lvl7pPr>
              <a:defRPr sz="1215"/>
            </a:lvl7pPr>
            <a:lvl8pPr>
              <a:defRPr sz="1215"/>
            </a:lvl8pPr>
            <a:lvl9pPr>
              <a:defRPr sz="121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2 - Θέση περιεχομένου"/>
          <p:cNvSpPr>
            <a:spLocks noGrp="1"/>
          </p:cNvSpPr>
          <p:nvPr>
            <p:ph sz="half" idx="13"/>
          </p:nvPr>
        </p:nvSpPr>
        <p:spPr>
          <a:xfrm>
            <a:off x="4644008" y="996119"/>
            <a:ext cx="4038600" cy="3666046"/>
          </a:xfrm>
          <a:prstGeom prst="rect">
            <a:avLst/>
          </a:prstGeom>
        </p:spPr>
        <p:txBody>
          <a:bodyPr>
            <a:normAutofit/>
          </a:bodyPr>
          <a:lstStyle>
            <a:lvl1pPr marL="231449" indent="-231449">
              <a:buClr>
                <a:srgbClr val="A42A25"/>
              </a:buClr>
              <a:buSzPct val="110000"/>
              <a:buFont typeface="Wingdings" pitchFamily="2" charset="2"/>
              <a:buChar char="§"/>
              <a:defRPr sz="1890"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  <a:lvl2pPr marL="501471" indent="-192874">
              <a:buClr>
                <a:schemeClr val="accent1">
                  <a:lumMod val="75000"/>
                </a:schemeClr>
              </a:buClr>
              <a:buSzPct val="125000"/>
              <a:buFont typeface="Arial" pitchFamily="34" charset="0"/>
              <a:buChar char="•"/>
              <a:defRPr sz="1620"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2pPr>
            <a:lvl3pPr>
              <a:buSzPct val="110000"/>
              <a:defRPr sz="1350"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3pPr>
            <a:lvl4pPr>
              <a:defRPr sz="1215"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4pPr>
            <a:lvl5pPr>
              <a:defRPr sz="1215"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5pPr>
            <a:lvl6pPr>
              <a:defRPr sz="1215"/>
            </a:lvl6pPr>
            <a:lvl7pPr>
              <a:defRPr sz="1215"/>
            </a:lvl7pPr>
            <a:lvl8pPr>
              <a:defRPr sz="1215"/>
            </a:lvl8pPr>
            <a:lvl9pPr>
              <a:defRPr sz="121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4 - Θέση ημερομηνίας"/>
          <p:cNvSpPr>
            <a:spLocks noGrp="1"/>
          </p:cNvSpPr>
          <p:nvPr>
            <p:ph type="dt" sz="half" idx="14"/>
          </p:nvPr>
        </p:nvSpPr>
        <p:spPr>
          <a:xfrm>
            <a:off x="457200" y="4767739"/>
            <a:ext cx="2133600" cy="272891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40" b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</a:lstStyle>
          <a:p>
            <a:fld id="{62356A86-5ABE-46BE-918B-F5C1F6AB7F76}" type="datetimeFigureOut">
              <a:rPr lang="en-GB" smtClean="0"/>
              <a:pPr/>
              <a:t>18/09/2025</a:t>
            </a:fld>
            <a:endParaRPr lang="en-GB" dirty="0"/>
          </a:p>
        </p:txBody>
      </p:sp>
      <p:sp>
        <p:nvSpPr>
          <p:cNvPr id="7" name="5 - Θέση υποσέλιδου"/>
          <p:cNvSpPr>
            <a:spLocks noGrp="1"/>
          </p:cNvSpPr>
          <p:nvPr>
            <p:ph type="ftr" sz="quarter" idx="15"/>
          </p:nvPr>
        </p:nvSpPr>
        <p:spPr>
          <a:xfrm>
            <a:off x="3124200" y="4767739"/>
            <a:ext cx="2895600" cy="272891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40" b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</a:lstStyle>
          <a:p>
            <a:endParaRPr lang="en-GB" sz="1440" dirty="0"/>
          </a:p>
        </p:txBody>
      </p:sp>
      <p:sp>
        <p:nvSpPr>
          <p:cNvPr id="8" name="6 - Θέση αριθμού διαφάνειας"/>
          <p:cNvSpPr>
            <a:spLocks noGrp="1"/>
          </p:cNvSpPr>
          <p:nvPr>
            <p:ph type="sldNum" sz="quarter" idx="16"/>
          </p:nvPr>
        </p:nvSpPr>
        <p:spPr>
          <a:xfrm>
            <a:off x="6553200" y="4767739"/>
            <a:ext cx="2133600" cy="272891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40" b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</a:lstStyle>
          <a:p>
            <a:fld id="{4C607E44-3019-407B-A460-E60D449DDD6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1 - Τίτλος">
            <a:extLst>
              <a:ext uri="{FF2B5EF4-FFF2-40B4-BE49-F238E27FC236}">
                <a16:creationId xmlns:a16="http://schemas.microsoft.com/office/drawing/2014/main" id="{E1BA08D4-2C7A-49C5-9BEC-BEBF6D35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907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A42A25"/>
                </a:solidFill>
                <a:effectLst/>
                <a:latin typeface="Impact" panose="020B080603090205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7745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706F01-7A81-40B7-9649-8FB59D06B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DAB93F-9C03-45B6-9596-7EEFC6E683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BC3B7-D0EA-45AF-8D15-58A53302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25E18-0B64-45DC-BE6A-9C4C7707F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2FB7D-9DDC-4CE3-B48A-D86F5E96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4890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2" y="174307"/>
            <a:ext cx="784225" cy="70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978397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20" b="0" cap="none" spc="0">
                <a:ln>
                  <a:noFill/>
                </a:ln>
                <a:solidFill>
                  <a:srgbClr val="A42A25"/>
                </a:solidFill>
                <a:effectLst/>
                <a:latin typeface="Impact" panose="020B0806030902050204" pitchFamily="34" charset="0"/>
                <a:cs typeface="Calibri Light" panose="020F0302020204030204" pitchFamily="34" charset="0"/>
              </a:defRPr>
            </a:lvl1pPr>
            <a:lvl2pPr marL="308597" indent="0">
              <a:buNone/>
              <a:defRPr sz="1350" b="1"/>
            </a:lvl2pPr>
            <a:lvl3pPr marL="617196" indent="0">
              <a:buNone/>
              <a:defRPr sz="1215" b="1"/>
            </a:lvl3pPr>
            <a:lvl4pPr marL="925793" indent="0">
              <a:buNone/>
              <a:defRPr sz="1080" b="1"/>
            </a:lvl4pPr>
            <a:lvl5pPr marL="1234391" indent="0">
              <a:buNone/>
              <a:defRPr sz="1080" b="1"/>
            </a:lvl5pPr>
            <a:lvl6pPr marL="1542988" indent="0">
              <a:buNone/>
              <a:defRPr sz="1080" b="1"/>
            </a:lvl6pPr>
            <a:lvl7pPr marL="1851587" indent="0">
              <a:buNone/>
              <a:defRPr sz="1080" b="1"/>
            </a:lvl7pPr>
            <a:lvl8pPr marL="2160184" indent="0">
              <a:buNone/>
              <a:defRPr sz="1080" b="1"/>
            </a:lvl8pPr>
            <a:lvl9pPr marL="2468781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1458217"/>
            <a:ext cx="4040188" cy="32052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A42A25"/>
              </a:buClr>
              <a:buSzPct val="110000"/>
              <a:buFont typeface="Wingdings" pitchFamily="2" charset="2"/>
              <a:buChar char="§"/>
              <a:defRPr sz="1620"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  <a:lvl2pPr>
              <a:buClr>
                <a:schemeClr val="accent1">
                  <a:lumMod val="75000"/>
                </a:schemeClr>
              </a:buClr>
              <a:buSzPct val="125000"/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2pPr>
            <a:lvl3pPr>
              <a:defRPr sz="1215"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3pPr>
            <a:lvl4pPr>
              <a:buNone/>
              <a:defRPr sz="1080"/>
            </a:lvl4pPr>
            <a:lvl5pPr>
              <a:buNone/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32" y="978397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20" b="0" cap="none" spc="0">
                <a:ln>
                  <a:noFill/>
                </a:ln>
                <a:solidFill>
                  <a:srgbClr val="A42A25"/>
                </a:solidFill>
                <a:effectLst/>
                <a:latin typeface="Impact" panose="020B0806030902050204" pitchFamily="34" charset="0"/>
                <a:cs typeface="Calibri Light" panose="020F0302020204030204" pitchFamily="34" charset="0"/>
              </a:defRPr>
            </a:lvl1pPr>
            <a:lvl2pPr marL="308597" indent="0">
              <a:buNone/>
              <a:defRPr sz="1350" b="1"/>
            </a:lvl2pPr>
            <a:lvl3pPr marL="617196" indent="0">
              <a:buNone/>
              <a:defRPr sz="1215" b="1"/>
            </a:lvl3pPr>
            <a:lvl4pPr marL="925793" indent="0">
              <a:buNone/>
              <a:defRPr sz="1080" b="1"/>
            </a:lvl4pPr>
            <a:lvl5pPr marL="1234391" indent="0">
              <a:buNone/>
              <a:defRPr sz="1080" b="1"/>
            </a:lvl5pPr>
            <a:lvl6pPr marL="1542988" indent="0">
              <a:buNone/>
              <a:defRPr sz="1080" b="1"/>
            </a:lvl6pPr>
            <a:lvl7pPr marL="1851587" indent="0">
              <a:buNone/>
              <a:defRPr sz="1080" b="1"/>
            </a:lvl7pPr>
            <a:lvl8pPr marL="2160184" indent="0">
              <a:buNone/>
              <a:defRPr sz="1080" b="1"/>
            </a:lvl8pPr>
            <a:lvl9pPr marL="2468781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6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4767739"/>
            <a:ext cx="2133600" cy="272891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40" b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</a:lstStyle>
          <a:p>
            <a:fld id="{62356A86-5ABE-46BE-918B-F5C1F6AB7F76}" type="datetimeFigureOut">
              <a:rPr lang="en-GB" smtClean="0"/>
              <a:pPr/>
              <a:t>18/09/2025</a:t>
            </a:fld>
            <a:endParaRPr lang="en-GB" b="0" dirty="0"/>
          </a:p>
        </p:txBody>
      </p:sp>
      <p:sp>
        <p:nvSpPr>
          <p:cNvPr id="9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4767739"/>
            <a:ext cx="2895600" cy="272891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40" b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</a:lstStyle>
          <a:p>
            <a:endParaRPr lang="en-GB" b="0"/>
          </a:p>
        </p:txBody>
      </p:sp>
      <p:sp>
        <p:nvSpPr>
          <p:cNvPr id="10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4767739"/>
            <a:ext cx="2133600" cy="272891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40" b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</a:lstStyle>
          <a:p>
            <a:fld id="{4C607E44-3019-407B-A460-E60D449DDD6B}" type="slidenum">
              <a:rPr lang="en-GB" smtClean="0"/>
              <a:pPr/>
              <a:t>‹#›</a:t>
            </a:fld>
            <a:endParaRPr lang="en-GB" b="0"/>
          </a:p>
        </p:txBody>
      </p:sp>
      <p:sp>
        <p:nvSpPr>
          <p:cNvPr id="12" name="3 - Θέση περιεχομένου"/>
          <p:cNvSpPr>
            <a:spLocks noGrp="1"/>
          </p:cNvSpPr>
          <p:nvPr>
            <p:ph sz="half" idx="13"/>
          </p:nvPr>
        </p:nvSpPr>
        <p:spPr>
          <a:xfrm>
            <a:off x="4645029" y="1458217"/>
            <a:ext cx="4040188" cy="32052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A42A25"/>
              </a:buClr>
              <a:buSzPct val="110000"/>
              <a:buFont typeface="Wingdings" pitchFamily="2" charset="2"/>
              <a:buChar char="§"/>
              <a:defRPr sz="1620"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  <a:lvl2pPr>
              <a:buClr>
                <a:schemeClr val="accent1">
                  <a:lumMod val="75000"/>
                </a:schemeClr>
              </a:buClr>
              <a:buSzPct val="125000"/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2pPr>
            <a:lvl3pPr>
              <a:defRPr sz="1215">
                <a:solidFill>
                  <a:schemeClr val="tx1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3pPr>
            <a:lvl4pPr>
              <a:buNone/>
              <a:defRPr sz="1080"/>
            </a:lvl4pPr>
            <a:lvl5pPr>
              <a:buNone/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1 - Τίτλος">
            <a:extLst>
              <a:ext uri="{FF2B5EF4-FFF2-40B4-BE49-F238E27FC236}">
                <a16:creationId xmlns:a16="http://schemas.microsoft.com/office/drawing/2014/main" id="{A2F73CF2-FCA3-47C9-86EA-EE75372F7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907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A42A25"/>
                </a:solidFill>
                <a:effectLst/>
                <a:latin typeface="Impact" panose="020B080603090205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524473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2" y="174307"/>
            <a:ext cx="784225" cy="70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4767739"/>
            <a:ext cx="2133600" cy="272891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40" b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</a:lstStyle>
          <a:p>
            <a:fld id="{62356A86-5ABE-46BE-918B-F5C1F6AB7F76}" type="datetimeFigureOut">
              <a:rPr lang="en-GB" smtClean="0"/>
              <a:pPr/>
              <a:t>18/09/2025</a:t>
            </a:fld>
            <a:endParaRPr lang="en-GB" b="0"/>
          </a:p>
        </p:txBody>
      </p:sp>
      <p:sp>
        <p:nvSpPr>
          <p:cNvPr id="5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4767739"/>
            <a:ext cx="2895600" cy="272891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40" b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</a:lstStyle>
          <a:p>
            <a:endParaRPr lang="en-GB" b="0"/>
          </a:p>
        </p:txBody>
      </p:sp>
      <p:sp>
        <p:nvSpPr>
          <p:cNvPr id="6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4767739"/>
            <a:ext cx="2133600" cy="272891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40" b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</a:lstStyle>
          <a:p>
            <a:fld id="{4C607E44-3019-407B-A460-E60D449DDD6B}" type="slidenum">
              <a:rPr lang="en-GB" smtClean="0"/>
              <a:pPr/>
              <a:t>‹#›</a:t>
            </a:fld>
            <a:endParaRPr lang="en-GB" b="0"/>
          </a:p>
        </p:txBody>
      </p:sp>
      <p:sp>
        <p:nvSpPr>
          <p:cNvPr id="7" name="1 - Τίτλος">
            <a:extLst>
              <a:ext uri="{FF2B5EF4-FFF2-40B4-BE49-F238E27FC236}">
                <a16:creationId xmlns:a16="http://schemas.microsoft.com/office/drawing/2014/main" id="{BA0C6308-91C8-4763-94CA-8C4CC39A3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907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A42A25"/>
                </a:solidFill>
                <a:effectLst/>
                <a:latin typeface="Impact" panose="020B080603090205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559903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2" y="174307"/>
            <a:ext cx="784225" cy="70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4767739"/>
            <a:ext cx="2133600" cy="272891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40" b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</a:lstStyle>
          <a:p>
            <a:fld id="{62356A86-5ABE-46BE-918B-F5C1F6AB7F76}" type="datetimeFigureOut">
              <a:rPr lang="en-GB" smtClean="0"/>
              <a:pPr/>
              <a:t>18/09/2025</a:t>
            </a:fld>
            <a:endParaRPr lang="en-GB"/>
          </a:p>
        </p:txBody>
      </p:sp>
      <p:sp>
        <p:nvSpPr>
          <p:cNvPr id="4" name="2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4767739"/>
            <a:ext cx="2895600" cy="272891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40" b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</a:lstStyle>
          <a:p>
            <a:endParaRPr lang="en-GB" sz="1440"/>
          </a:p>
        </p:txBody>
      </p:sp>
      <p:sp>
        <p:nvSpPr>
          <p:cNvPr id="5" name="3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4767739"/>
            <a:ext cx="2133600" cy="272891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40" b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defRPr>
            </a:lvl1pPr>
          </a:lstStyle>
          <a:p>
            <a:fld id="{4C607E44-3019-407B-A460-E60D449DDD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3886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52401" y="4857750"/>
            <a:ext cx="84029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Copyrights apply</a:t>
            </a:r>
          </a:p>
        </p:txBody>
      </p:sp>
    </p:spTree>
    <p:extLst>
      <p:ext uri="{BB962C8B-B14F-4D97-AF65-F5344CB8AC3E}">
        <p14:creationId xmlns:p14="http://schemas.microsoft.com/office/powerpoint/2010/main" val="9606074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31238"/>
            <a:ext cx="3886200" cy="840581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5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215628"/>
            <a:ext cx="9144000" cy="154305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0718" y="1215629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0718" y="2746772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457200" y="1200150"/>
            <a:ext cx="8448676" cy="154305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215628"/>
            <a:ext cx="9144000" cy="154305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0718" y="1215629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0718" y="2746772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3900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78596"/>
            <a:ext cx="8154333" cy="8274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07" y="1134785"/>
            <a:ext cx="8158147" cy="34880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5406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B418BC65-FA9C-4AD6-96A5-06C2F5B69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90"/>
          <a:stretch/>
        </p:blipFill>
        <p:spPr>
          <a:xfrm>
            <a:off x="6776001" y="4170223"/>
            <a:ext cx="2368000" cy="77206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764" y="247651"/>
            <a:ext cx="8433112" cy="3938094"/>
          </a:xfrm>
          <a:prstGeom prst="rect">
            <a:avLst/>
          </a:prstGeom>
        </p:spPr>
        <p:txBody>
          <a:bodyPr anchorCtr="1"/>
          <a:lstStyle>
            <a:lvl1pPr algn="ctr">
              <a:defRPr sz="3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4942703"/>
            <a:ext cx="9144000" cy="20079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4942285"/>
            <a:ext cx="9144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8465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178596"/>
            <a:ext cx="8154334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3047"/>
            <a:ext cx="3981959" cy="350905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3047"/>
            <a:ext cx="3922178" cy="3509597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2026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3047"/>
            <a:ext cx="3922178" cy="349931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319" y="178596"/>
            <a:ext cx="8154333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3047"/>
            <a:ext cx="3981959" cy="350905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5377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178596"/>
            <a:ext cx="8355791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492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33C57-2955-4059-BBCD-82A8AEE1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682" y="2749379"/>
            <a:ext cx="4557713" cy="2400300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31239"/>
            <a:ext cx="3886200" cy="840581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5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215628"/>
            <a:ext cx="9144000" cy="154305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0718" y="1215629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0718" y="2746772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457200" y="1200150"/>
            <a:ext cx="8448676" cy="1543050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215628"/>
            <a:ext cx="9144000" cy="154305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0718" y="1215629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DE77B297-BA66-4928-B55A-853A709359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5863" y="238371"/>
            <a:ext cx="2003762" cy="7217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0718" y="2746772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3680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0719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63" y="179787"/>
            <a:ext cx="8433012" cy="1256110"/>
          </a:xfrm>
          <a:prstGeom prst="rect">
            <a:avLst/>
          </a:prstGeom>
        </p:spPr>
        <p:txBody>
          <a:bodyPr/>
          <a:lstStyle>
            <a:lvl1pPr algn="ctr">
              <a:defRPr sz="2925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319" y="1421608"/>
            <a:ext cx="8154333" cy="19542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16673" y="3454214"/>
            <a:ext cx="9160673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5763" y="3642506"/>
            <a:ext cx="8462963" cy="866954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rgbClr val="E1471D"/>
                </a:solidFill>
              </a:defRPr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42E79C8A-E7C4-431E-B7EE-896656B47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90"/>
          <a:stretch/>
        </p:blipFill>
        <p:spPr>
          <a:xfrm>
            <a:off x="6776001" y="4170223"/>
            <a:ext cx="2368000" cy="7720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4942703"/>
            <a:ext cx="9144000" cy="20079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4942285"/>
            <a:ext cx="9144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1492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00F981F-687B-43D5-AC97-14AF6E48B3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06" y="2746772"/>
            <a:ext cx="455771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31238"/>
            <a:ext cx="3886200" cy="840581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5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215628"/>
            <a:ext cx="9144000" cy="154305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0718" y="1215629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0718" y="2746772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457200" y="1200150"/>
            <a:ext cx="8448676" cy="1543050"/>
          </a:xfrm>
          <a:prstGeom prst="rect">
            <a:avLst/>
          </a:prstGeom>
        </p:spPr>
        <p:txBody>
          <a:bodyPr/>
          <a:lstStyle>
            <a:lvl1pPr>
              <a:defRPr sz="2925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215628"/>
            <a:ext cx="9144000" cy="154305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0718" y="1215629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83C5DE6B-9940-49CA-964D-0C11E3B1FC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4241" y="246571"/>
            <a:ext cx="1996801" cy="7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74918D-333E-4100-B909-9A828F564D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56" y="2744416"/>
            <a:ext cx="4562544" cy="239908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0718" y="2746772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2749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78596"/>
            <a:ext cx="8154333" cy="8274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07" y="1134785"/>
            <a:ext cx="8158147" cy="34880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3828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DD0001-9342-455E-88A6-08ABADA3E0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36" y="4009072"/>
            <a:ext cx="2870564" cy="93555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764" y="247651"/>
            <a:ext cx="8433112" cy="3938094"/>
          </a:xfrm>
          <a:prstGeom prst="rect">
            <a:avLst/>
          </a:prstGeom>
        </p:spPr>
        <p:txBody>
          <a:bodyPr anchorCtr="1"/>
          <a:lstStyle>
            <a:lvl1pPr algn="ctr">
              <a:defRPr sz="3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4942703"/>
            <a:ext cx="9144000" cy="20079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06745F-7DB6-4D4F-AFDB-384384B4DF79}"/>
              </a:ext>
            </a:extLst>
          </p:cNvPr>
          <p:cNvCxnSpPr/>
          <p:nvPr userDrawn="1"/>
        </p:nvCxnSpPr>
        <p:spPr>
          <a:xfrm>
            <a:off x="1" y="4942285"/>
            <a:ext cx="9144000" cy="0"/>
          </a:xfrm>
          <a:prstGeom prst="line">
            <a:avLst/>
          </a:prstGeom>
          <a:ln w="19050">
            <a:solidFill>
              <a:srgbClr val="0053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2610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178596"/>
            <a:ext cx="8154334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3047"/>
            <a:ext cx="3981959" cy="350905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3047"/>
            <a:ext cx="3922178" cy="3509597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2535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3047"/>
            <a:ext cx="3922178" cy="349931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319" y="178596"/>
            <a:ext cx="8154333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3047"/>
            <a:ext cx="3981959" cy="350905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5741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178596"/>
            <a:ext cx="8355791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2552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6442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358DEB-BBFD-49BD-91E5-BCABE57F09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36" y="2518657"/>
            <a:ext cx="2870564" cy="935558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85763" y="3642506"/>
            <a:ext cx="8462963" cy="866954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rgbClr val="F15D22"/>
                </a:solidFill>
              </a:defRPr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63" y="179787"/>
            <a:ext cx="8433012" cy="1256110"/>
          </a:xfrm>
          <a:prstGeom prst="rect">
            <a:avLst/>
          </a:prstGeom>
        </p:spPr>
        <p:txBody>
          <a:bodyPr/>
          <a:lstStyle>
            <a:lvl1pPr algn="ctr">
              <a:defRPr sz="2925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319" y="1421608"/>
            <a:ext cx="8154333" cy="19542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16673" y="3454214"/>
            <a:ext cx="9160673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4" name="Picture 3" descr="CCO_HIV_RGB.jpg">
            <a:extLst>
              <a:ext uri="{FF2B5EF4-FFF2-40B4-BE49-F238E27FC236}">
                <a16:creationId xmlns:a16="http://schemas.microsoft.com/office/drawing/2014/main" id="{D119244E-D5F0-4D18-8BCF-9ED4E8191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4"/>
          <a:stretch>
            <a:fillRect/>
          </a:stretch>
        </p:blipFill>
        <p:spPr bwMode="auto">
          <a:xfrm>
            <a:off x="6111479" y="4418410"/>
            <a:ext cx="2753915" cy="5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55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78597"/>
            <a:ext cx="8154333" cy="8274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08" y="1134786"/>
            <a:ext cx="8158147" cy="34880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03722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A29C4-30EC-4C2A-9C39-39BDF7C95EF4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80C5-A531-435F-97A4-43E23794D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809714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A29C4-30EC-4C2A-9C39-39BDF7C95EF4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80C5-A531-435F-97A4-43E23794D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29317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A29C4-30EC-4C2A-9C39-39BDF7C95EF4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80C5-A531-435F-97A4-43E23794D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40542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A29C4-30EC-4C2A-9C39-39BDF7C95EF4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80C5-A531-435F-97A4-43E23794D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80478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A29C4-30EC-4C2A-9C39-39BDF7C95EF4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80C5-A531-435F-97A4-43E23794D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57831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A29C4-30EC-4C2A-9C39-39BDF7C95EF4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80C5-A531-435F-97A4-43E23794D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47721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A29C4-30EC-4C2A-9C39-39BDF7C95EF4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80C5-A531-435F-97A4-43E23794D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81990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A29C4-30EC-4C2A-9C39-39BDF7C95EF4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80C5-A531-435F-97A4-43E23794D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71834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A29C4-30EC-4C2A-9C39-39BDF7C95EF4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80C5-A531-435F-97A4-43E23794D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550687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A29C4-30EC-4C2A-9C39-39BDF7C95EF4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80C5-A531-435F-97A4-43E23794D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3884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764" y="247651"/>
            <a:ext cx="8433112" cy="3938094"/>
          </a:xfrm>
          <a:prstGeom prst="rect">
            <a:avLst/>
          </a:prstGeom>
        </p:spPr>
        <p:txBody>
          <a:bodyPr anchorCtr="1"/>
          <a:lstStyle>
            <a:lvl1pPr algn="ctr">
              <a:defRPr sz="3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4942703"/>
            <a:ext cx="9144000" cy="20079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4942285"/>
            <a:ext cx="9144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8">
            <a:extLst>
              <a:ext uri="{FF2B5EF4-FFF2-40B4-BE49-F238E27FC236}">
                <a16:creationId xmlns:a16="http://schemas.microsoft.com/office/drawing/2014/main" id="{AE3A72E3-C1BB-41C0-975D-BD50CDE81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123" y="4018361"/>
            <a:ext cx="283249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8383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A29C4-30EC-4C2A-9C39-39BDF7C95EF4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80C5-A531-435F-97A4-43E23794D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35531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8CB8C-7871-D789-FCB8-73B37AB1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C634C-B310-4838-81C2-31B57B016C30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DD247-F279-83EB-35A0-1A9424054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99599-ABC9-39BC-9F94-5E7FC27DB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79C54-BE31-4597-9FF4-1C04AF075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918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9E8C2-7D4D-F04A-D066-F0377793A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8999A-5692-43E0-BA70-50326E246B82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47B9E-DC3D-BB63-C6EA-E73DBF7C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59685-9F2F-2132-4B8C-4A0195FC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06CEC-3A97-491B-A70F-48FBA4BB3B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1870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D4133-FED7-0BDF-95DF-53BCDBE0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4AD16-D171-4278-82E2-749903300E40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36673-FB0C-DFB0-1D1C-950A4C6EE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30D6-5A3C-BFB3-8BFB-6EA4DF9F6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571E1-CD52-4E2A-81F0-F664099F7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530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0F8153-54B2-7C4F-E2E8-4C08A7C6C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93358-5EEF-4226-B225-0B4A527931BD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81015F-7CEE-0B45-AF80-82E7B8CC4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E77C23-851A-3D40-E99D-503DA6AC6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63C54-3FF4-457C-9BA7-703970554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394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4204A0-1266-CBF1-487C-3C18C917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E5870-CAAD-4669-97FC-183D156D2F1B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83E50C8-8DE6-4B9B-4A80-F01F3B116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FF9AC2-F3CF-1AB4-7F29-21FCDB333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37E3C-7FB9-4663-A3F7-A43E45574E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9162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383DC2C-A4BA-9802-AC55-BAAD4FA30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AAAB4-7785-41DF-8C7D-ECE520A02A03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C77CCC5-1F5B-F392-9CB7-5AFCFB25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93DCFC-5AA3-B068-0456-215A72763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20758-4E9E-4DFC-95CE-04886DD08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1213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A90D2FF-ADD0-AFA2-97F3-B55E206E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7F224-22C4-4F5F-9D0E-F67746406C3E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883D66E-9137-C27B-47E1-67D6DBAD9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974251-3C76-6E8F-118E-C684E9581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8D09D-F05C-4B71-B0F6-154B765C2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596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6A0BF83-DDCD-2933-B81A-5871CEC88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05A42-B5FC-4599-90B7-A2A274BACD38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5D5DFD-A7D3-D48F-4B46-DD37A6C3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79C268-B890-CBD8-13D0-A1FB66AFE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6826A-6D27-42BA-8687-73CEF22D1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334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09DACE-8DB0-3CD6-FB25-63133529E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4FFC1-F12C-4FFC-B8CE-732C3910C3FA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DF8751D-AE41-8C9B-F582-B5D59D489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F5BF18-CB1E-00AE-AA54-548380A2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D536A-C474-4709-AF8C-692CDCBF1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90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178597"/>
            <a:ext cx="8154334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3047"/>
            <a:ext cx="3981959" cy="350905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5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3048"/>
            <a:ext cx="3922178" cy="3509597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5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44109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2121B-35C9-F4CF-3E8D-48DA4CA26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990C9-EFB1-40BD-B0A6-EEB0DE931D92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51C61-9712-5AAD-A93B-BB016FF7E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EF748-5D4C-4D9A-3E50-520B55D76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DEAF8-7913-46A5-B87D-A337E2D4E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964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996D8-6FD3-768A-F484-D0CEA20F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2CAA5-1874-4155-9E04-EDF1AC90D4E5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B1909-7DB9-14B5-B30F-4FA44B71C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888D5-F894-FC21-83C5-1BDAFE0EA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68029-8223-4D5A-9001-478813FB7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07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3047"/>
            <a:ext cx="3922178" cy="349931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319" y="178597"/>
            <a:ext cx="8154333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3047"/>
            <a:ext cx="3981959" cy="350905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5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52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1" y="178597"/>
            <a:ext cx="8355791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535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396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>
            <a:extLst>
              <a:ext uri="{FF2B5EF4-FFF2-40B4-BE49-F238E27FC236}">
                <a16:creationId xmlns:a16="http://schemas.microsoft.com/office/drawing/2014/main" id="{8747257F-EDEA-4B19-A521-737D316575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8419" y="2560682"/>
            <a:ext cx="27432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63" y="179787"/>
            <a:ext cx="8433012" cy="1256110"/>
          </a:xfrm>
          <a:prstGeom prst="rect">
            <a:avLst/>
          </a:prstGeom>
        </p:spPr>
        <p:txBody>
          <a:bodyPr/>
          <a:lstStyle>
            <a:lvl1pPr algn="ctr">
              <a:defRPr sz="2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319" y="1421609"/>
            <a:ext cx="8154333" cy="19542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16672" y="3454214"/>
            <a:ext cx="9160673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5764" y="3642507"/>
            <a:ext cx="8462963" cy="866954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rgbClr val="E1471D"/>
                </a:solidFill>
              </a:defRPr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AF4F9F73-BEC1-4E4B-A964-017445771F6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1480" y="4673450"/>
            <a:ext cx="2764631" cy="20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898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A8F41-85C5-423A-A0A4-39D9B7C99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22C41-F1C6-4806-8636-297B8463E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F2B31-FFFA-4F7D-A6CD-621CBF159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F67E0-BE8D-459B-AE1C-704F07031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B4D69-9032-4581-901D-FFF05C39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33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DCC3B-CA12-4A4B-B5F5-D2062F3C58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1" y="1114729"/>
            <a:ext cx="3888820" cy="1986851"/>
          </a:xfr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3506CBD9-0F78-454A-9842-87C2546180B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41357" y="0"/>
            <a:ext cx="4503571" cy="5148900"/>
          </a:xfrm>
          <a:custGeom>
            <a:avLst/>
            <a:gdLst>
              <a:gd name="connsiteX0" fmla="*/ 1547827 w 6004761"/>
              <a:gd name="connsiteY0" fmla="*/ 0 h 6864096"/>
              <a:gd name="connsiteX1" fmla="*/ 6004760 w 6004761"/>
              <a:gd name="connsiteY1" fmla="*/ 0 h 6864096"/>
              <a:gd name="connsiteX2" fmla="*/ 6004761 w 6004761"/>
              <a:gd name="connsiteY2" fmla="*/ 6864096 h 6864096"/>
              <a:gd name="connsiteX3" fmla="*/ 1554450 w 6004761"/>
              <a:gd name="connsiteY3" fmla="*/ 6864096 h 6864096"/>
              <a:gd name="connsiteX4" fmla="*/ 1379124 w 6004761"/>
              <a:gd name="connsiteY4" fmla="*/ 6702826 h 6864096"/>
              <a:gd name="connsiteX5" fmla="*/ 0 w 6004761"/>
              <a:gd name="connsiteY5" fmla="*/ 3429001 h 6864096"/>
              <a:gd name="connsiteX6" fmla="*/ 1379124 w 6004761"/>
              <a:gd name="connsiteY6" fmla="*/ 155178 h 6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04761" h="6864096">
                <a:moveTo>
                  <a:pt x="1547827" y="0"/>
                </a:moveTo>
                <a:lnTo>
                  <a:pt x="6004760" y="0"/>
                </a:lnTo>
                <a:lnTo>
                  <a:pt x="6004761" y="6864096"/>
                </a:lnTo>
                <a:lnTo>
                  <a:pt x="1554450" y="6864096"/>
                </a:lnTo>
                <a:lnTo>
                  <a:pt x="1379124" y="6702826"/>
                </a:lnTo>
                <a:cubicBezTo>
                  <a:pt x="528239" y="5871990"/>
                  <a:pt x="0" y="4712184"/>
                  <a:pt x="0" y="3429001"/>
                </a:cubicBezTo>
                <a:cubicBezTo>
                  <a:pt x="0" y="2145819"/>
                  <a:pt x="528239" y="986013"/>
                  <a:pt x="1379124" y="15517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432000" bIns="64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_______________________________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To add an image here: </a:t>
            </a:r>
            <a:br>
              <a:rPr lang="en-US" dirty="0"/>
            </a:br>
            <a:r>
              <a:rPr lang="en-US" dirty="0"/>
              <a:t>Click the icon and select Brand Pictures, </a:t>
            </a:r>
            <a:br>
              <a:rPr lang="en-US" dirty="0"/>
            </a:br>
            <a:r>
              <a:rPr lang="en-US" dirty="0"/>
              <a:t>or insert a file from your computer.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Your image can then be scaled within </a:t>
            </a:r>
            <a:br>
              <a:rPr lang="en-US" dirty="0"/>
            </a:br>
            <a:r>
              <a:rPr lang="en-US" dirty="0"/>
              <a:t>the frame by using the Crop feature in </a:t>
            </a:r>
            <a:br>
              <a:rPr lang="en-US" dirty="0"/>
            </a:br>
            <a:r>
              <a:rPr lang="en-US" dirty="0"/>
              <a:t>the Picture Format tab of the ribbon.</a:t>
            </a:r>
            <a:br>
              <a:rPr lang="en-US" dirty="0"/>
            </a:br>
            <a:r>
              <a:rPr lang="en-US" dirty="0"/>
              <a:t>_______________________________</a:t>
            </a:r>
          </a:p>
        </p:txBody>
      </p:sp>
      <p:pic>
        <p:nvPicPr>
          <p:cNvPr id="7" name="Picture 2" descr="Image result for ASTRAZENECA LOGO">
            <a:extLst>
              <a:ext uri="{FF2B5EF4-FFF2-40B4-BE49-F238E27FC236}">
                <a16:creationId xmlns:a16="http://schemas.microsoft.com/office/drawing/2014/main" id="{1ED72C3C-E918-420F-9374-6F1CBE3946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08" y="432576"/>
            <a:ext cx="1804490" cy="48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2E5583-912E-4EA8-8EDC-7B6B86E7627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5992" y="3246700"/>
            <a:ext cx="3888581" cy="9028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 / presenter name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231862-37A9-4364-9D96-47810B11870D}"/>
              </a:ext>
            </a:extLst>
          </p:cNvPr>
          <p:cNvSpPr/>
          <p:nvPr userDrawn="1"/>
        </p:nvSpPr>
        <p:spPr>
          <a:xfrm>
            <a:off x="257175" y="303610"/>
            <a:ext cx="2095500" cy="69036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450"/>
              </a:spcAft>
            </a:pPr>
            <a:endParaRPr lang="en-US" sz="1800" err="1">
              <a:latin typeface="+mj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6A1CD-3FD6-4AD3-876A-75F060E88A2E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305990" y="4415751"/>
            <a:ext cx="959519" cy="231859"/>
          </a:xfrm>
        </p:spPr>
        <p:txBody>
          <a:bodyPr lIns="0"/>
          <a:lstStyle>
            <a:lvl1pPr algn="l"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2260595-7C87-4D29-977E-EE25A0D9291A}"/>
              </a:ext>
            </a:extLst>
          </p:cNvPr>
          <p:cNvSpPr/>
          <p:nvPr userDrawn="1"/>
        </p:nvSpPr>
        <p:spPr>
          <a:xfrm>
            <a:off x="-1565966" y="1"/>
            <a:ext cx="1548121" cy="5143500"/>
          </a:xfrm>
          <a:custGeom>
            <a:avLst/>
            <a:gdLst>
              <a:gd name="connsiteX0" fmla="*/ 0 w 2064161"/>
              <a:gd name="connsiteY0" fmla="*/ 0 h 6858000"/>
              <a:gd name="connsiteX1" fmla="*/ 2002971 w 2064161"/>
              <a:gd name="connsiteY1" fmla="*/ 0 h 6858000"/>
              <a:gd name="connsiteX2" fmla="*/ 2002971 w 2064161"/>
              <a:gd name="connsiteY2" fmla="*/ 6447122 h 6858000"/>
              <a:gd name="connsiteX3" fmla="*/ 2064161 w 2064161"/>
              <a:gd name="connsiteY3" fmla="*/ 6538118 h 6858000"/>
              <a:gd name="connsiteX4" fmla="*/ 2002971 w 2064161"/>
              <a:gd name="connsiteY4" fmla="*/ 6629114 h 6858000"/>
              <a:gd name="connsiteX5" fmla="*/ 2002971 w 2064161"/>
              <a:gd name="connsiteY5" fmla="*/ 6858000 h 6858000"/>
              <a:gd name="connsiteX6" fmla="*/ 0 w 206416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4161" h="6858000">
                <a:moveTo>
                  <a:pt x="0" y="0"/>
                </a:moveTo>
                <a:lnTo>
                  <a:pt x="2002971" y="0"/>
                </a:lnTo>
                <a:lnTo>
                  <a:pt x="2002971" y="6447122"/>
                </a:lnTo>
                <a:lnTo>
                  <a:pt x="2064161" y="6538118"/>
                </a:lnTo>
                <a:lnTo>
                  <a:pt x="2002971" y="6629114"/>
                </a:lnTo>
                <a:lnTo>
                  <a:pt x="200297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rIns="108000" bIns="162000" rtlCol="0" anchor="b" anchorCtr="0">
            <a:noAutofit/>
          </a:bodyPr>
          <a:lstStyle/>
          <a:p>
            <a:pPr>
              <a:lnSpc>
                <a:spcPct val="100000"/>
              </a:lnSpc>
              <a:spcAft>
                <a:spcPts val="450"/>
              </a:spcAft>
            </a:pPr>
            <a:r>
              <a:rPr lang="en-GB" sz="1050">
                <a:solidFill>
                  <a:schemeClr val="tx1"/>
                </a:solidFill>
              </a:rPr>
              <a:t>Please ensure you have added the correct confidentiality statement. </a:t>
            </a:r>
          </a:p>
          <a:p>
            <a:pPr>
              <a:lnSpc>
                <a:spcPct val="100000"/>
              </a:lnSpc>
              <a:spcAft>
                <a:spcPts val="450"/>
              </a:spcAft>
            </a:pPr>
            <a:r>
              <a:rPr lang="en-GB" sz="1050">
                <a:solidFill>
                  <a:schemeClr val="tx1"/>
                </a:solidFill>
              </a:rPr>
              <a:t>Type the correct statement: </a:t>
            </a:r>
            <a:br>
              <a:rPr lang="en-GB" sz="1050">
                <a:solidFill>
                  <a:schemeClr val="accent1"/>
                </a:solidFill>
              </a:rPr>
            </a:br>
            <a:r>
              <a:rPr lang="en-GB" sz="1050">
                <a:solidFill>
                  <a:schemeClr val="accent1"/>
                </a:solidFill>
              </a:rPr>
              <a:t>‘</a:t>
            </a:r>
            <a:r>
              <a:rPr lang="en-GB" sz="1050" b="1" i="1">
                <a:solidFill>
                  <a:schemeClr val="accent1"/>
                </a:solidFill>
              </a:rPr>
              <a:t>Company Restricted’ </a:t>
            </a:r>
            <a:r>
              <a:rPr lang="en-GB" sz="1050" b="0">
                <a:solidFill>
                  <a:schemeClr val="tx1"/>
                </a:solidFill>
              </a:rPr>
              <a:t>or</a:t>
            </a:r>
            <a:r>
              <a:rPr lang="en-GB" sz="1050" b="1">
                <a:solidFill>
                  <a:schemeClr val="accent1"/>
                </a:solidFill>
              </a:rPr>
              <a:t> ‘</a:t>
            </a:r>
            <a:r>
              <a:rPr lang="en-GB" sz="1050" b="1" i="1">
                <a:solidFill>
                  <a:schemeClr val="accent1"/>
                </a:solidFill>
              </a:rPr>
              <a:t>Strictly Confidential’ </a:t>
            </a:r>
            <a:r>
              <a:rPr lang="en-GB" sz="1050" b="0" i="1">
                <a:solidFill>
                  <a:schemeClr val="tx1"/>
                </a:solidFill>
              </a:rPr>
              <a:t>.</a:t>
            </a:r>
            <a:r>
              <a:rPr lang="en-GB" sz="1050" b="1" i="1">
                <a:solidFill>
                  <a:schemeClr val="accent1"/>
                </a:solidFill>
              </a:rPr>
              <a:t> </a:t>
            </a:r>
            <a:r>
              <a:rPr lang="en-GB" sz="1050" b="0" i="0">
                <a:solidFill>
                  <a:schemeClr val="tx1"/>
                </a:solidFill>
              </a:rPr>
              <a:t>No statement is needed </a:t>
            </a:r>
            <a:br>
              <a:rPr lang="en-GB" sz="1050" b="0" i="0">
                <a:solidFill>
                  <a:schemeClr val="tx1"/>
                </a:solidFill>
              </a:rPr>
            </a:br>
            <a:r>
              <a:rPr lang="en-GB" sz="1050" b="0" i="0">
                <a:solidFill>
                  <a:schemeClr val="tx1"/>
                </a:solidFill>
              </a:rPr>
              <a:t>for public information. </a:t>
            </a:r>
            <a:endParaRPr lang="en-GB" sz="1050" b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809C05-E460-4D1A-BC84-C63C988F5D2D}"/>
              </a:ext>
            </a:extLst>
          </p:cNvPr>
          <p:cNvSpPr/>
          <p:nvPr userDrawn="1"/>
        </p:nvSpPr>
        <p:spPr>
          <a:xfrm>
            <a:off x="-1458520" y="2908750"/>
            <a:ext cx="314976" cy="3149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450"/>
              </a:spcAft>
            </a:pPr>
            <a:r>
              <a:rPr lang="en-US" sz="1800" b="1">
                <a:solidFill>
                  <a:schemeClr val="bg1"/>
                </a:solidFill>
                <a:latin typeface="+mn-lt"/>
              </a:rPr>
              <a:t>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68ED59-10F2-418A-8E8D-5A205AB6BDF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5992" y="4806612"/>
            <a:ext cx="3888581" cy="193955"/>
          </a:xfrm>
        </p:spPr>
        <p:txBody>
          <a:bodyPr lIns="0" tIns="36000" rIns="0" bIns="3600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788"/>
            </a:lvl1pPr>
            <a:lvl2pPr marL="324000" indent="0">
              <a:buNone/>
              <a:defRPr sz="788"/>
            </a:lvl2pPr>
            <a:lvl3pPr marL="513000" indent="0">
              <a:buNone/>
              <a:defRPr sz="788"/>
            </a:lvl3pPr>
            <a:lvl4pPr marL="621000" indent="0">
              <a:buNone/>
              <a:defRPr sz="788"/>
            </a:lvl4pPr>
            <a:lvl5pPr marL="719550" indent="0">
              <a:buNone/>
              <a:defRPr sz="788"/>
            </a:lvl5pPr>
          </a:lstStyle>
          <a:p>
            <a:pPr lvl="0"/>
            <a:r>
              <a:rPr lang="en-US"/>
              <a:t>Click to add confidentiality statement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816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22">
          <p15:clr>
            <a:srgbClr val="C35E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05991" y="1175861"/>
            <a:ext cx="8532018" cy="2516073"/>
          </a:xfrm>
        </p:spPr>
        <p:txBody>
          <a:bodyPr>
            <a:spAutoFit/>
          </a:bodyPr>
          <a:lstStyle>
            <a:lvl1pPr>
              <a:defRPr/>
            </a:lvl1pPr>
            <a:lvl2pPr marL="432000" indent="-216000">
              <a:defRPr/>
            </a:lvl2pPr>
          </a:lstStyle>
          <a:p>
            <a:pPr lvl="0"/>
            <a:r>
              <a:rPr lang="en-US" dirty="0"/>
              <a:t>Click to add text here. </a:t>
            </a:r>
            <a:br>
              <a:rPr lang="en-US" dirty="0"/>
            </a:br>
            <a:r>
              <a:rPr lang="en-US" dirty="0"/>
              <a:t>When pasting copy from other slides, be sure to right-click and choose ‘Keep text only’. </a:t>
            </a:r>
            <a:br>
              <a:rPr lang="en-US" dirty="0"/>
            </a:br>
            <a:r>
              <a:rPr lang="en-US" dirty="0"/>
              <a:t>To increase bullet level, select your text and press Tab.</a:t>
            </a:r>
            <a:br>
              <a:rPr lang="en-US" dirty="0"/>
            </a:br>
            <a:r>
              <a:rPr lang="en-US" dirty="0"/>
              <a:t>To decrease bullet level, select your bullet text and press Shift + Tab.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2CC1A-50FF-4A50-8660-D325E3429D9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938F29-84D5-4449-9358-343332B4BE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05992" y="4650581"/>
            <a:ext cx="7297340" cy="492919"/>
          </a:xfrm>
        </p:spPr>
        <p:txBody>
          <a:bodyPr anchor="b" anchorCtr="0">
            <a:noAutofit/>
          </a:bodyPr>
          <a:lstStyle>
            <a:lvl1pPr>
              <a:spcAft>
                <a:spcPts val="225"/>
              </a:spcAft>
              <a:buNone/>
              <a:defRPr sz="600"/>
            </a:lvl1pPr>
          </a:lstStyle>
          <a:p>
            <a:pPr lvl="0"/>
            <a:r>
              <a:rPr lang="en-US" dirty="0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0260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n L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D0FA13F-5B1F-4795-B0E7-3E97B5D8E0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-1"/>
            <a:ext cx="2906543" cy="3248025"/>
          </a:xfrm>
          <a:custGeom>
            <a:avLst/>
            <a:gdLst>
              <a:gd name="connsiteX0" fmla="*/ 417122 w 3875391"/>
              <a:gd name="connsiteY0" fmla="*/ 0 h 4330700"/>
              <a:gd name="connsiteX1" fmla="*/ 2700571 w 3875391"/>
              <a:gd name="connsiteY1" fmla="*/ 0 h 4330700"/>
              <a:gd name="connsiteX2" fmla="*/ 2854048 w 3875391"/>
              <a:gd name="connsiteY2" fmla="*/ 93240 h 4330700"/>
              <a:gd name="connsiteX3" fmla="*/ 3875391 w 3875391"/>
              <a:gd name="connsiteY3" fmla="*/ 2014156 h 4330700"/>
              <a:gd name="connsiteX4" fmla="*/ 3479762 w 3875391"/>
              <a:gd name="connsiteY4" fmla="*/ 3309358 h 4330700"/>
              <a:gd name="connsiteX5" fmla="*/ 3457575 w 3875391"/>
              <a:gd name="connsiteY5" fmla="*/ 3339027 h 4330700"/>
              <a:gd name="connsiteX6" fmla="*/ 3457575 w 3875391"/>
              <a:gd name="connsiteY6" fmla="*/ 3343274 h 4330700"/>
              <a:gd name="connsiteX7" fmla="*/ 3454399 w 3875391"/>
              <a:gd name="connsiteY7" fmla="*/ 3343274 h 4330700"/>
              <a:gd name="connsiteX8" fmla="*/ 3346405 w 3875391"/>
              <a:gd name="connsiteY8" fmla="*/ 3487693 h 4330700"/>
              <a:gd name="connsiteX9" fmla="*/ 1558846 w 3875391"/>
              <a:gd name="connsiteY9" fmla="*/ 4330700 h 4330700"/>
              <a:gd name="connsiteX10" fmla="*/ 85309 w 3875391"/>
              <a:gd name="connsiteY10" fmla="*/ 3801714 h 4330700"/>
              <a:gd name="connsiteX11" fmla="*/ 0 w 3875391"/>
              <a:gd name="connsiteY11" fmla="*/ 3724180 h 4330700"/>
              <a:gd name="connsiteX12" fmla="*/ 0 w 3875391"/>
              <a:gd name="connsiteY12" fmla="*/ 304131 h 4330700"/>
              <a:gd name="connsiteX13" fmla="*/ 85309 w 3875391"/>
              <a:gd name="connsiteY13" fmla="*/ 226597 h 4330700"/>
              <a:gd name="connsiteX14" fmla="*/ 263644 w 3875391"/>
              <a:gd name="connsiteY14" fmla="*/ 93240 h 433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5391" h="4330700">
                <a:moveTo>
                  <a:pt x="417122" y="0"/>
                </a:moveTo>
                <a:lnTo>
                  <a:pt x="2700571" y="0"/>
                </a:lnTo>
                <a:lnTo>
                  <a:pt x="2854048" y="93240"/>
                </a:lnTo>
                <a:cubicBezTo>
                  <a:pt x="3470253" y="509540"/>
                  <a:pt x="3875391" y="1214535"/>
                  <a:pt x="3875391" y="2014156"/>
                </a:cubicBezTo>
                <a:cubicBezTo>
                  <a:pt x="3875391" y="2493928"/>
                  <a:pt x="3729542" y="2939635"/>
                  <a:pt x="3479762" y="3309358"/>
                </a:cubicBezTo>
                <a:lnTo>
                  <a:pt x="3457575" y="3339027"/>
                </a:lnTo>
                <a:lnTo>
                  <a:pt x="3457575" y="3343274"/>
                </a:lnTo>
                <a:lnTo>
                  <a:pt x="3454399" y="3343274"/>
                </a:lnTo>
                <a:lnTo>
                  <a:pt x="3346405" y="3487693"/>
                </a:lnTo>
                <a:cubicBezTo>
                  <a:pt x="2921516" y="4002539"/>
                  <a:pt x="2278504" y="4330700"/>
                  <a:pt x="1558846" y="4330700"/>
                </a:cubicBezTo>
                <a:cubicBezTo>
                  <a:pt x="999112" y="4330700"/>
                  <a:pt x="485745" y="4132183"/>
                  <a:pt x="85309" y="3801714"/>
                </a:cubicBezTo>
                <a:lnTo>
                  <a:pt x="0" y="3724180"/>
                </a:lnTo>
                <a:lnTo>
                  <a:pt x="0" y="304131"/>
                </a:lnTo>
                <a:lnTo>
                  <a:pt x="85309" y="226597"/>
                </a:lnTo>
                <a:cubicBezTo>
                  <a:pt x="142514" y="179387"/>
                  <a:pt x="202023" y="134871"/>
                  <a:pt x="263644" y="9324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360000" bIns="360000" anchor="ctr" anchorCtr="0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title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040238-DCC8-4532-9AE6-EB7C834F336E}"/>
              </a:ext>
            </a:extLst>
          </p:cNvPr>
          <p:cNvCxnSpPr>
            <a:cxnSpLocks/>
          </p:cNvCxnSpPr>
          <p:nvPr userDrawn="1"/>
        </p:nvCxnSpPr>
        <p:spPr>
          <a:xfrm>
            <a:off x="2655094" y="2797628"/>
            <a:ext cx="0" cy="18596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4EBE2-41F7-48F4-B525-605699ECF92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178969" y="303609"/>
            <a:ext cx="5659040" cy="434697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 marL="473175" indent="-257175">
              <a:lnSpc>
                <a:spcPct val="100000"/>
              </a:lnSpc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4000" indent="-162000">
              <a:lnSpc>
                <a:spcPct val="100000"/>
              </a:lnSpc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9000" indent="-162000">
              <a:lnSpc>
                <a:spcPct val="100000"/>
              </a:lnSpc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text here. </a:t>
            </a:r>
            <a:br>
              <a:rPr lang="en-US" dirty="0"/>
            </a:br>
            <a:r>
              <a:rPr lang="en-US" dirty="0"/>
              <a:t>When pasting copy from other slides, be sure to right-click and choose ‘Keep text only’. </a:t>
            </a:r>
            <a:br>
              <a:rPr lang="en-US" dirty="0"/>
            </a:br>
            <a:r>
              <a:rPr lang="en-US" dirty="0"/>
              <a:t>To increase bullet level, select your text and press Tab.</a:t>
            </a:r>
            <a:br>
              <a:rPr lang="en-US" dirty="0"/>
            </a:br>
            <a:r>
              <a:rPr lang="en-US" dirty="0"/>
              <a:t>To decrease bullet level, select your bullet text and press Shift + Tab.</a:t>
            </a:r>
          </a:p>
          <a:p>
            <a:pPr marL="432000" marR="0" lvl="1" indent="-216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marL="594000" lvl="2" indent="-162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729000" lvl="3" indent="-162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9C580CE-4074-4379-8D68-E5118B13A13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2C25B5D-B685-4B55-8498-3486110FDCF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96">
            <a:extLst>
              <a:ext uri="{FF2B5EF4-FFF2-40B4-BE49-F238E27FC236}">
                <a16:creationId xmlns:a16="http://schemas.microsoft.com/office/drawing/2014/main" id="{DFE25DB2-F58D-4AD2-B640-7A1061569FFB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05992" y="4650581"/>
            <a:ext cx="7297340" cy="492919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225"/>
              </a:spcAft>
              <a:buNone/>
              <a:defRPr sz="600"/>
            </a:lvl1pPr>
          </a:lstStyle>
          <a:p>
            <a:pPr lvl="0"/>
            <a:r>
              <a:rPr lang="en-US" dirty="0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7934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30">
          <p15:clr>
            <a:srgbClr val="C35EA4"/>
          </p15:clr>
        </p15:guide>
        <p15:guide id="5" pos="2661">
          <p15:clr>
            <a:srgbClr val="C35E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447ADDD-920E-4BEB-819B-9759B3CF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4171951" cy="5143500"/>
          </a:xfrm>
          <a:custGeom>
            <a:avLst/>
            <a:gdLst>
              <a:gd name="connsiteX0" fmla="*/ 0 w 5562601"/>
              <a:gd name="connsiteY0" fmla="*/ 0 h 6858000"/>
              <a:gd name="connsiteX1" fmla="*/ 3124199 w 5562601"/>
              <a:gd name="connsiteY1" fmla="*/ 0 h 6858000"/>
              <a:gd name="connsiteX2" fmla="*/ 3694793 w 5562601"/>
              <a:gd name="connsiteY2" fmla="*/ 0 h 6858000"/>
              <a:gd name="connsiteX3" fmla="*/ 3762493 w 5562601"/>
              <a:gd name="connsiteY3" fmla="*/ 43402 h 6858000"/>
              <a:gd name="connsiteX4" fmla="*/ 5562601 w 5562601"/>
              <a:gd name="connsiteY4" fmla="*/ 3429000 h 6858000"/>
              <a:gd name="connsiteX5" fmla="*/ 3762493 w 5562601"/>
              <a:gd name="connsiteY5" fmla="*/ 6814598 h 6858000"/>
              <a:gd name="connsiteX6" fmla="*/ 3694792 w 5562601"/>
              <a:gd name="connsiteY6" fmla="*/ 6858000 h 6858000"/>
              <a:gd name="connsiteX7" fmla="*/ 0 w 5562601"/>
              <a:gd name="connsiteY7" fmla="*/ 6858000 h 6858000"/>
              <a:gd name="connsiteX8" fmla="*/ 0 w 5562601"/>
              <a:gd name="connsiteY8" fmla="*/ 2601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2601" h="6858000">
                <a:moveTo>
                  <a:pt x="0" y="0"/>
                </a:moveTo>
                <a:lnTo>
                  <a:pt x="3124199" y="0"/>
                </a:lnTo>
                <a:lnTo>
                  <a:pt x="3694793" y="0"/>
                </a:lnTo>
                <a:lnTo>
                  <a:pt x="3762493" y="43402"/>
                </a:lnTo>
                <a:cubicBezTo>
                  <a:pt x="4848549" y="777127"/>
                  <a:pt x="5562601" y="2019676"/>
                  <a:pt x="5562601" y="3429000"/>
                </a:cubicBezTo>
                <a:cubicBezTo>
                  <a:pt x="5562601" y="4838325"/>
                  <a:pt x="4848549" y="6080873"/>
                  <a:pt x="3762493" y="6814598"/>
                </a:cubicBezTo>
                <a:lnTo>
                  <a:pt x="3694792" y="6858000"/>
                </a:lnTo>
                <a:lnTo>
                  <a:pt x="0" y="6858000"/>
                </a:lnTo>
                <a:lnTo>
                  <a:pt x="0" y="260168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2160000" bIns="2880000" anchor="b" anchorCtr="0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</a:t>
            </a:r>
            <a:br>
              <a:rPr lang="en-US" dirty="0"/>
            </a:br>
            <a:r>
              <a:rPr lang="en-US" dirty="0"/>
              <a:t>section title here</a:t>
            </a:r>
            <a:endParaRPr lang="en-GB" dirty="0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9A77974F-FF01-4E3F-957B-CC5A44F8CE16}"/>
              </a:ext>
            </a:extLst>
          </p:cNvPr>
          <p:cNvSpPr txBox="1">
            <a:spLocks/>
          </p:cNvSpPr>
          <p:nvPr userDrawn="1"/>
        </p:nvSpPr>
        <p:spPr>
          <a:xfrm>
            <a:off x="8697863" y="4727999"/>
            <a:ext cx="221109" cy="2663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20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0AE4F3-AAA3-4B8D-A01A-1FF9B8F9F42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1071" y="647825"/>
            <a:ext cx="902369" cy="902369"/>
          </a:xfrm>
          <a:prstGeom prst="ellipse">
            <a:avLst/>
          </a:prstGeom>
          <a:solidFill>
            <a:schemeClr val="bg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5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758FA1-2B23-4C7E-97FD-FBA94AB3853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1469" y="3200400"/>
            <a:ext cx="2759189" cy="142248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Click to add subtitle / presenter name(s)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486192A-3DB1-49EB-9B2C-D5E68AF24B1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771094" y="-1"/>
            <a:ext cx="6372906" cy="5143501"/>
          </a:xfrm>
          <a:custGeom>
            <a:avLst/>
            <a:gdLst>
              <a:gd name="connsiteX0" fmla="*/ 8001617 w 8497208"/>
              <a:gd name="connsiteY0" fmla="*/ 6414717 h 6858001"/>
              <a:gd name="connsiteX1" fmla="*/ 7980570 w 8497208"/>
              <a:gd name="connsiteY1" fmla="*/ 6439539 h 6858001"/>
              <a:gd name="connsiteX2" fmla="*/ 8034470 w 8497208"/>
              <a:gd name="connsiteY2" fmla="*/ 6517076 h 6858001"/>
              <a:gd name="connsiteX3" fmla="*/ 8090937 w 8497208"/>
              <a:gd name="connsiteY3" fmla="*/ 6510166 h 6858001"/>
              <a:gd name="connsiteX4" fmla="*/ 8091707 w 8497208"/>
              <a:gd name="connsiteY4" fmla="*/ 6506072 h 6858001"/>
              <a:gd name="connsiteX5" fmla="*/ 8095814 w 8497208"/>
              <a:gd name="connsiteY5" fmla="*/ 6478435 h 6858001"/>
              <a:gd name="connsiteX6" fmla="*/ 8062447 w 8497208"/>
              <a:gd name="connsiteY6" fmla="*/ 6464105 h 6858001"/>
              <a:gd name="connsiteX7" fmla="*/ 8064757 w 8497208"/>
              <a:gd name="connsiteY7" fmla="*/ 6499675 h 6858001"/>
              <a:gd name="connsiteX8" fmla="*/ 8064757 w 8497208"/>
              <a:gd name="connsiteY8" fmla="*/ 6504025 h 6858001"/>
              <a:gd name="connsiteX9" fmla="*/ 8048330 w 8497208"/>
              <a:gd name="connsiteY9" fmla="*/ 6515029 h 6858001"/>
              <a:gd name="connsiteX10" fmla="*/ 7993147 w 8497208"/>
              <a:gd name="connsiteY10" fmla="*/ 6433142 h 6858001"/>
              <a:gd name="connsiteX11" fmla="*/ 7994430 w 8497208"/>
              <a:gd name="connsiteY11" fmla="*/ 6431862 h 6858001"/>
              <a:gd name="connsiteX12" fmla="*/ 7995200 w 8497208"/>
              <a:gd name="connsiteY12" fmla="*/ 6432374 h 6858001"/>
              <a:gd name="connsiteX13" fmla="*/ 7995457 w 8497208"/>
              <a:gd name="connsiteY13" fmla="*/ 6432374 h 6858001"/>
              <a:gd name="connsiteX14" fmla="*/ 8062190 w 8497208"/>
              <a:gd name="connsiteY14" fmla="*/ 6459499 h 6858001"/>
              <a:gd name="connsiteX15" fmla="*/ 8096071 w 8497208"/>
              <a:gd name="connsiteY15" fmla="*/ 6474085 h 6858001"/>
              <a:gd name="connsiteX16" fmla="*/ 8122764 w 8497208"/>
              <a:gd name="connsiteY16" fmla="*/ 6486880 h 6858001"/>
              <a:gd name="connsiteX17" fmla="*/ 8134828 w 8497208"/>
              <a:gd name="connsiteY17" fmla="*/ 6503513 h 6858001"/>
              <a:gd name="connsiteX18" fmla="*/ 7984933 w 8497208"/>
              <a:gd name="connsiteY18" fmla="*/ 6615084 h 6858001"/>
              <a:gd name="connsiteX19" fmla="*/ 7984420 w 8497208"/>
              <a:gd name="connsiteY19" fmla="*/ 6615596 h 6858001"/>
              <a:gd name="connsiteX20" fmla="*/ 7983393 w 8497208"/>
              <a:gd name="connsiteY20" fmla="*/ 6617131 h 6858001"/>
              <a:gd name="connsiteX21" fmla="*/ 7983137 w 8497208"/>
              <a:gd name="connsiteY21" fmla="*/ 6617643 h 6858001"/>
              <a:gd name="connsiteX22" fmla="*/ 7978517 w 8497208"/>
              <a:gd name="connsiteY22" fmla="*/ 6631717 h 6858001"/>
              <a:gd name="connsiteX23" fmla="*/ 7997253 w 8497208"/>
              <a:gd name="connsiteY23" fmla="*/ 6655260 h 6858001"/>
              <a:gd name="connsiteX24" fmla="*/ 8009830 w 8497208"/>
              <a:gd name="connsiteY24" fmla="*/ 6657563 h 6858001"/>
              <a:gd name="connsiteX25" fmla="*/ 8012397 w 8497208"/>
              <a:gd name="connsiteY25" fmla="*/ 6657819 h 6858001"/>
              <a:gd name="connsiteX26" fmla="*/ 8136881 w 8497208"/>
              <a:gd name="connsiteY26" fmla="*/ 6633253 h 6858001"/>
              <a:gd name="connsiteX27" fmla="*/ 8146378 w 8497208"/>
              <a:gd name="connsiteY27" fmla="*/ 6607407 h 6858001"/>
              <a:gd name="connsiteX28" fmla="*/ 8103001 w 8497208"/>
              <a:gd name="connsiteY28" fmla="*/ 6582073 h 6858001"/>
              <a:gd name="connsiteX29" fmla="*/ 8093761 w 8497208"/>
              <a:gd name="connsiteY29" fmla="*/ 6588215 h 6858001"/>
              <a:gd name="connsiteX30" fmla="*/ 8128411 w 8497208"/>
              <a:gd name="connsiteY30" fmla="*/ 6611246 h 6858001"/>
              <a:gd name="connsiteX31" fmla="*/ 8126614 w 8497208"/>
              <a:gd name="connsiteY31" fmla="*/ 6614828 h 6858001"/>
              <a:gd name="connsiteX32" fmla="*/ 8124304 w 8497208"/>
              <a:gd name="connsiteY32" fmla="*/ 6614828 h 6858001"/>
              <a:gd name="connsiteX33" fmla="*/ 8047817 w 8497208"/>
              <a:gd name="connsiteY33" fmla="*/ 6619946 h 6858001"/>
              <a:gd name="connsiteX34" fmla="*/ 8040630 w 8497208"/>
              <a:gd name="connsiteY34" fmla="*/ 6620202 h 6858001"/>
              <a:gd name="connsiteX35" fmla="*/ 8052437 w 8497208"/>
              <a:gd name="connsiteY35" fmla="*/ 6610734 h 6858001"/>
              <a:gd name="connsiteX36" fmla="*/ 8173841 w 8497208"/>
              <a:gd name="connsiteY36" fmla="*/ 6529615 h 6858001"/>
              <a:gd name="connsiteX37" fmla="*/ 8144068 w 8497208"/>
              <a:gd name="connsiteY37" fmla="*/ 6452334 h 6858001"/>
              <a:gd name="connsiteX38" fmla="*/ 8001617 w 8497208"/>
              <a:gd name="connsiteY38" fmla="*/ 6414717 h 6858001"/>
              <a:gd name="connsiteX39" fmla="*/ 8063182 w 8497208"/>
              <a:gd name="connsiteY39" fmla="*/ 6306559 h 6858001"/>
              <a:gd name="connsiteX40" fmla="*/ 7947246 w 8497208"/>
              <a:gd name="connsiteY40" fmla="*/ 6409920 h 6858001"/>
              <a:gd name="connsiteX41" fmla="*/ 7903898 w 8497208"/>
              <a:gd name="connsiteY41" fmla="*/ 6477718 h 6858001"/>
              <a:gd name="connsiteX42" fmla="*/ 7922109 w 8497208"/>
              <a:gd name="connsiteY42" fmla="*/ 6498186 h 6858001"/>
              <a:gd name="connsiteX43" fmla="*/ 8041380 w 8497208"/>
              <a:gd name="connsiteY43" fmla="*/ 6559844 h 6858001"/>
              <a:gd name="connsiteX44" fmla="*/ 8050870 w 8497208"/>
              <a:gd name="connsiteY44" fmla="*/ 6553960 h 6858001"/>
              <a:gd name="connsiteX45" fmla="*/ 7945194 w 8497208"/>
              <a:gd name="connsiteY45" fmla="*/ 6495627 h 6858001"/>
              <a:gd name="connsiteX46" fmla="*/ 7928778 w 8497208"/>
              <a:gd name="connsiteY46" fmla="*/ 6480277 h 6858001"/>
              <a:gd name="connsiteX47" fmla="*/ 7958019 w 8497208"/>
              <a:gd name="connsiteY47" fmla="*/ 6449575 h 6858001"/>
              <a:gd name="connsiteX48" fmla="*/ 7974178 w 8497208"/>
              <a:gd name="connsiteY48" fmla="*/ 6433457 h 6858001"/>
              <a:gd name="connsiteX49" fmla="*/ 7976230 w 8497208"/>
              <a:gd name="connsiteY49" fmla="*/ 6416827 h 6858001"/>
              <a:gd name="connsiteX50" fmla="*/ 7997263 w 8497208"/>
              <a:gd name="connsiteY50" fmla="*/ 6410176 h 6858001"/>
              <a:gd name="connsiteX51" fmla="*/ 8024964 w 8497208"/>
              <a:gd name="connsiteY51" fmla="*/ 6382289 h 6858001"/>
              <a:gd name="connsiteX52" fmla="*/ 8047536 w 8497208"/>
              <a:gd name="connsiteY52" fmla="*/ 6364635 h 6858001"/>
              <a:gd name="connsiteX53" fmla="*/ 8053948 w 8497208"/>
              <a:gd name="connsiteY53" fmla="*/ 6376916 h 6858001"/>
              <a:gd name="connsiteX54" fmla="*/ 8058822 w 8497208"/>
              <a:gd name="connsiteY54" fmla="*/ 6421688 h 6858001"/>
              <a:gd name="connsiteX55" fmla="*/ 8097296 w 8497208"/>
              <a:gd name="connsiteY55" fmla="*/ 6432434 h 6858001"/>
              <a:gd name="connsiteX56" fmla="*/ 8063182 w 8497208"/>
              <a:gd name="connsiteY56" fmla="*/ 6306559 h 6858001"/>
              <a:gd name="connsiteX57" fmla="*/ 4802415 w 8497208"/>
              <a:gd name="connsiteY57" fmla="*/ 0 h 6858001"/>
              <a:gd name="connsiteX58" fmla="*/ 5373009 w 8497208"/>
              <a:gd name="connsiteY58" fmla="*/ 0 h 6858001"/>
              <a:gd name="connsiteX59" fmla="*/ 8497208 w 8497208"/>
              <a:gd name="connsiteY59" fmla="*/ 0 h 6858001"/>
              <a:gd name="connsiteX60" fmla="*/ 8497208 w 8497208"/>
              <a:gd name="connsiteY60" fmla="*/ 1 h 6858001"/>
              <a:gd name="connsiteX61" fmla="*/ 8497208 w 8497208"/>
              <a:gd name="connsiteY61" fmla="*/ 2601686 h 6858001"/>
              <a:gd name="connsiteX62" fmla="*/ 8497208 w 8497208"/>
              <a:gd name="connsiteY62" fmla="*/ 6858000 h 6858001"/>
              <a:gd name="connsiteX63" fmla="*/ 8497208 w 8497208"/>
              <a:gd name="connsiteY63" fmla="*/ 6858001 h 6858001"/>
              <a:gd name="connsiteX64" fmla="*/ 0 w 8497208"/>
              <a:gd name="connsiteY64" fmla="*/ 6858001 h 6858001"/>
              <a:gd name="connsiteX65" fmla="*/ 67701 w 8497208"/>
              <a:gd name="connsiteY65" fmla="*/ 6814599 h 6858001"/>
              <a:gd name="connsiteX66" fmla="*/ 1867809 w 8497208"/>
              <a:gd name="connsiteY66" fmla="*/ 3429001 h 6858001"/>
              <a:gd name="connsiteX67" fmla="*/ 67701 w 8497208"/>
              <a:gd name="connsiteY67" fmla="*/ 43403 h 6858001"/>
              <a:gd name="connsiteX68" fmla="*/ 1 w 8497208"/>
              <a:gd name="connsiteY68" fmla="*/ 1 h 6858001"/>
              <a:gd name="connsiteX69" fmla="*/ 4802413 w 8497208"/>
              <a:gd name="connsiteY69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8497208" h="6858001">
                <a:moveTo>
                  <a:pt x="8001617" y="6414717"/>
                </a:moveTo>
                <a:cubicBezTo>
                  <a:pt x="7980570" y="6411902"/>
                  <a:pt x="7972100" y="6419579"/>
                  <a:pt x="7980570" y="6439539"/>
                </a:cubicBezTo>
                <a:cubicBezTo>
                  <a:pt x="7989297" y="6459243"/>
                  <a:pt x="8011370" y="6492254"/>
                  <a:pt x="8034470" y="6517076"/>
                </a:cubicBezTo>
                <a:cubicBezTo>
                  <a:pt x="8057827" y="6541642"/>
                  <a:pt x="8082981" y="6548551"/>
                  <a:pt x="8090937" y="6510166"/>
                </a:cubicBezTo>
                <a:cubicBezTo>
                  <a:pt x="8091194" y="6508887"/>
                  <a:pt x="8091451" y="6507608"/>
                  <a:pt x="8091707" y="6506072"/>
                </a:cubicBezTo>
                <a:cubicBezTo>
                  <a:pt x="8093504" y="6496348"/>
                  <a:pt x="8095044" y="6486880"/>
                  <a:pt x="8095814" y="6478435"/>
                </a:cubicBezTo>
                <a:cubicBezTo>
                  <a:pt x="8085547" y="6473829"/>
                  <a:pt x="8073997" y="6468967"/>
                  <a:pt x="8062447" y="6464105"/>
                </a:cubicBezTo>
                <a:cubicBezTo>
                  <a:pt x="8063217" y="6472806"/>
                  <a:pt x="8064244" y="6487904"/>
                  <a:pt x="8064757" y="6499675"/>
                </a:cubicBezTo>
                <a:cubicBezTo>
                  <a:pt x="8064757" y="6500954"/>
                  <a:pt x="8064757" y="6502490"/>
                  <a:pt x="8064757" y="6504025"/>
                </a:cubicBezTo>
                <a:cubicBezTo>
                  <a:pt x="8065527" y="6522705"/>
                  <a:pt x="8059110" y="6522705"/>
                  <a:pt x="8048330" y="6515029"/>
                </a:cubicBezTo>
                <a:cubicBezTo>
                  <a:pt x="8035754" y="6506072"/>
                  <a:pt x="7997510" y="6455661"/>
                  <a:pt x="7993147" y="6433142"/>
                </a:cubicBezTo>
                <a:cubicBezTo>
                  <a:pt x="7992890" y="6431862"/>
                  <a:pt x="7993660" y="6431606"/>
                  <a:pt x="7994430" y="6431862"/>
                </a:cubicBezTo>
                <a:cubicBezTo>
                  <a:pt x="7994687" y="6432118"/>
                  <a:pt x="7994943" y="6432118"/>
                  <a:pt x="7995200" y="6432374"/>
                </a:cubicBezTo>
                <a:cubicBezTo>
                  <a:pt x="7995200" y="6432374"/>
                  <a:pt x="7995200" y="6432374"/>
                  <a:pt x="7995457" y="6432374"/>
                </a:cubicBezTo>
                <a:cubicBezTo>
                  <a:pt x="8003927" y="6435701"/>
                  <a:pt x="8032930" y="6447216"/>
                  <a:pt x="8062190" y="6459499"/>
                </a:cubicBezTo>
                <a:cubicBezTo>
                  <a:pt x="8073741" y="6464361"/>
                  <a:pt x="8085547" y="6469479"/>
                  <a:pt x="8096071" y="6474085"/>
                </a:cubicBezTo>
                <a:cubicBezTo>
                  <a:pt x="8106594" y="6478691"/>
                  <a:pt x="8115834" y="6483297"/>
                  <a:pt x="8122764" y="6486880"/>
                </a:cubicBezTo>
                <a:cubicBezTo>
                  <a:pt x="8135341" y="6493533"/>
                  <a:pt x="8140218" y="6498139"/>
                  <a:pt x="8134828" y="6503513"/>
                </a:cubicBezTo>
                <a:cubicBezTo>
                  <a:pt x="8108647" y="6530382"/>
                  <a:pt x="8016504" y="6568255"/>
                  <a:pt x="7984933" y="6615084"/>
                </a:cubicBezTo>
                <a:cubicBezTo>
                  <a:pt x="7984933" y="6615084"/>
                  <a:pt x="7984677" y="6615340"/>
                  <a:pt x="7984420" y="6615596"/>
                </a:cubicBezTo>
                <a:cubicBezTo>
                  <a:pt x="7984163" y="6616108"/>
                  <a:pt x="7983650" y="6616619"/>
                  <a:pt x="7983393" y="6617131"/>
                </a:cubicBezTo>
                <a:cubicBezTo>
                  <a:pt x="7983393" y="6617387"/>
                  <a:pt x="7983393" y="6617643"/>
                  <a:pt x="7983137" y="6617643"/>
                </a:cubicBezTo>
                <a:cubicBezTo>
                  <a:pt x="7981597" y="6620714"/>
                  <a:pt x="7979287" y="6625576"/>
                  <a:pt x="7978517" y="6631717"/>
                </a:cubicBezTo>
                <a:cubicBezTo>
                  <a:pt x="7977233" y="6641953"/>
                  <a:pt x="7982623" y="6651421"/>
                  <a:pt x="7997253" y="6655260"/>
                </a:cubicBezTo>
                <a:cubicBezTo>
                  <a:pt x="8001103" y="6656283"/>
                  <a:pt x="8005210" y="6657051"/>
                  <a:pt x="8009830" y="6657563"/>
                </a:cubicBezTo>
                <a:cubicBezTo>
                  <a:pt x="8010600" y="6657819"/>
                  <a:pt x="8011627" y="6657819"/>
                  <a:pt x="8012397" y="6657819"/>
                </a:cubicBezTo>
                <a:cubicBezTo>
                  <a:pt x="8040887" y="6659098"/>
                  <a:pt x="8114551" y="6642977"/>
                  <a:pt x="8136881" y="6633253"/>
                </a:cubicBezTo>
                <a:cubicBezTo>
                  <a:pt x="8159981" y="6623017"/>
                  <a:pt x="8153051" y="6612781"/>
                  <a:pt x="8146378" y="6607407"/>
                </a:cubicBezTo>
                <a:cubicBezTo>
                  <a:pt x="8141244" y="6603313"/>
                  <a:pt x="8115577" y="6588983"/>
                  <a:pt x="8103001" y="6582073"/>
                </a:cubicBezTo>
                <a:cubicBezTo>
                  <a:pt x="8099664" y="6584376"/>
                  <a:pt x="8097097" y="6585912"/>
                  <a:pt x="8093761" y="6588215"/>
                </a:cubicBezTo>
                <a:cubicBezTo>
                  <a:pt x="8115064" y="6601010"/>
                  <a:pt x="8123534" y="6607407"/>
                  <a:pt x="8128411" y="6611246"/>
                </a:cubicBezTo>
                <a:cubicBezTo>
                  <a:pt x="8130464" y="6612781"/>
                  <a:pt x="8129438" y="6614572"/>
                  <a:pt x="8126614" y="6614828"/>
                </a:cubicBezTo>
                <a:cubicBezTo>
                  <a:pt x="8125844" y="6614828"/>
                  <a:pt x="8125074" y="6614828"/>
                  <a:pt x="8124304" y="6614828"/>
                </a:cubicBezTo>
                <a:cubicBezTo>
                  <a:pt x="8104027" y="6616364"/>
                  <a:pt x="8065784" y="6618922"/>
                  <a:pt x="8047817" y="6619946"/>
                </a:cubicBezTo>
                <a:cubicBezTo>
                  <a:pt x="8045250" y="6620202"/>
                  <a:pt x="8042170" y="6620202"/>
                  <a:pt x="8040630" y="6620202"/>
                </a:cubicBezTo>
                <a:cubicBezTo>
                  <a:pt x="8044994" y="6616108"/>
                  <a:pt x="8049870" y="6612525"/>
                  <a:pt x="8052437" y="6610734"/>
                </a:cubicBezTo>
                <a:cubicBezTo>
                  <a:pt x="8090937" y="6583609"/>
                  <a:pt x="8154848" y="6545736"/>
                  <a:pt x="8173841" y="6529615"/>
                </a:cubicBezTo>
                <a:cubicBezTo>
                  <a:pt x="8187701" y="6517587"/>
                  <a:pt x="8225688" y="6480994"/>
                  <a:pt x="8144068" y="6452334"/>
                </a:cubicBezTo>
                <a:cubicBezTo>
                  <a:pt x="8120711" y="6444401"/>
                  <a:pt x="8062704" y="6422906"/>
                  <a:pt x="8001617" y="6414717"/>
                </a:cubicBezTo>
                <a:close/>
                <a:moveTo>
                  <a:pt x="8063182" y="6306559"/>
                </a:moveTo>
                <a:cubicBezTo>
                  <a:pt x="8043432" y="6304000"/>
                  <a:pt x="8013678" y="6328817"/>
                  <a:pt x="7947246" y="6409920"/>
                </a:cubicBezTo>
                <a:cubicBezTo>
                  <a:pt x="7934934" y="6424759"/>
                  <a:pt x="7906206" y="6461088"/>
                  <a:pt x="7903898" y="6477718"/>
                </a:cubicBezTo>
                <a:cubicBezTo>
                  <a:pt x="7902359" y="6489487"/>
                  <a:pt x="7914927" y="6494604"/>
                  <a:pt x="7922109" y="6498186"/>
                </a:cubicBezTo>
                <a:cubicBezTo>
                  <a:pt x="7928778" y="6501768"/>
                  <a:pt x="8005727" y="6539888"/>
                  <a:pt x="8041380" y="6559844"/>
                </a:cubicBezTo>
                <a:cubicBezTo>
                  <a:pt x="8044458" y="6557797"/>
                  <a:pt x="8047536" y="6555751"/>
                  <a:pt x="8050870" y="6553960"/>
                </a:cubicBezTo>
                <a:cubicBezTo>
                  <a:pt x="8029581" y="6542447"/>
                  <a:pt x="7969561" y="6510211"/>
                  <a:pt x="7945194" y="6495627"/>
                </a:cubicBezTo>
                <a:cubicBezTo>
                  <a:pt x="7935190" y="6489743"/>
                  <a:pt x="7928265" y="6484882"/>
                  <a:pt x="7928778" y="6480277"/>
                </a:cubicBezTo>
                <a:cubicBezTo>
                  <a:pt x="7929548" y="6474648"/>
                  <a:pt x="7944168" y="6463391"/>
                  <a:pt x="7958019" y="6449575"/>
                </a:cubicBezTo>
                <a:cubicBezTo>
                  <a:pt x="7961610" y="6445994"/>
                  <a:pt x="7967509" y="6440109"/>
                  <a:pt x="7974178" y="6433457"/>
                </a:cubicBezTo>
                <a:cubicBezTo>
                  <a:pt x="7972382" y="6426550"/>
                  <a:pt x="7973152" y="6420921"/>
                  <a:pt x="7976230" y="6416827"/>
                </a:cubicBezTo>
                <a:cubicBezTo>
                  <a:pt x="7980077" y="6411711"/>
                  <a:pt x="7987003" y="6409664"/>
                  <a:pt x="7997263" y="6410176"/>
                </a:cubicBezTo>
                <a:cubicBezTo>
                  <a:pt x="8009831" y="6397639"/>
                  <a:pt x="8021117" y="6386382"/>
                  <a:pt x="8024964" y="6382289"/>
                </a:cubicBezTo>
                <a:cubicBezTo>
                  <a:pt x="8033941" y="6373334"/>
                  <a:pt x="8043432" y="6364124"/>
                  <a:pt x="8047536" y="6364635"/>
                </a:cubicBezTo>
                <a:cubicBezTo>
                  <a:pt x="8050870" y="6365147"/>
                  <a:pt x="8052666" y="6368217"/>
                  <a:pt x="8053948" y="6376916"/>
                </a:cubicBezTo>
                <a:cubicBezTo>
                  <a:pt x="8054974" y="6384591"/>
                  <a:pt x="8057539" y="6406850"/>
                  <a:pt x="8058822" y="6421688"/>
                </a:cubicBezTo>
                <a:cubicBezTo>
                  <a:pt x="8072672" y="6425014"/>
                  <a:pt x="8085497" y="6428852"/>
                  <a:pt x="8097296" y="6432434"/>
                </a:cubicBezTo>
                <a:cubicBezTo>
                  <a:pt x="8095757" y="6330864"/>
                  <a:pt x="8084215" y="6309373"/>
                  <a:pt x="8063182" y="6306559"/>
                </a:cubicBezTo>
                <a:close/>
                <a:moveTo>
                  <a:pt x="4802415" y="0"/>
                </a:moveTo>
                <a:lnTo>
                  <a:pt x="5373009" y="0"/>
                </a:lnTo>
                <a:lnTo>
                  <a:pt x="8497208" y="0"/>
                </a:lnTo>
                <a:lnTo>
                  <a:pt x="8497208" y="1"/>
                </a:lnTo>
                <a:lnTo>
                  <a:pt x="8497208" y="2601686"/>
                </a:lnTo>
                <a:lnTo>
                  <a:pt x="8497208" y="6858000"/>
                </a:lnTo>
                <a:lnTo>
                  <a:pt x="8497208" y="6858001"/>
                </a:lnTo>
                <a:lnTo>
                  <a:pt x="0" y="6858001"/>
                </a:lnTo>
                <a:lnTo>
                  <a:pt x="67701" y="6814599"/>
                </a:lnTo>
                <a:cubicBezTo>
                  <a:pt x="1153758" y="6080874"/>
                  <a:pt x="1867809" y="4838326"/>
                  <a:pt x="1867809" y="3429001"/>
                </a:cubicBezTo>
                <a:cubicBezTo>
                  <a:pt x="1867809" y="2019677"/>
                  <a:pt x="1153758" y="777128"/>
                  <a:pt x="67701" y="43403"/>
                </a:cubicBezTo>
                <a:lnTo>
                  <a:pt x="1" y="1"/>
                </a:lnTo>
                <a:lnTo>
                  <a:pt x="4802413" y="1"/>
                </a:lnTo>
                <a:close/>
              </a:path>
            </a:pathLst>
          </a:custGeom>
        </p:spPr>
        <p:txBody>
          <a:bodyPr wrap="square" tIns="360000" bIns="900000" anchor="ctr" anchorCtr="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200" b="1"/>
            </a:lvl1pPr>
          </a:lstStyle>
          <a:p>
            <a:r>
              <a:rPr lang="en-US" dirty="0"/>
              <a:t>_______________________________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To add an image here: </a:t>
            </a:r>
            <a:br>
              <a:rPr lang="en-US" dirty="0"/>
            </a:br>
            <a:r>
              <a:rPr lang="en-US" dirty="0"/>
              <a:t>Click the icon and select Brand Pictures, </a:t>
            </a:r>
            <a:br>
              <a:rPr lang="en-US" dirty="0"/>
            </a:br>
            <a:r>
              <a:rPr lang="en-US" dirty="0"/>
              <a:t>or insert a file from your computer.</a:t>
            </a:r>
            <a:br>
              <a:rPr lang="en-US" dirty="0"/>
            </a:br>
            <a:r>
              <a:rPr lang="en-US" dirty="0"/>
              <a:t>Alternatively, you can fill this shape </a:t>
            </a:r>
            <a:br>
              <a:rPr lang="en-US" dirty="0"/>
            </a:br>
            <a:r>
              <a:rPr lang="en-US" dirty="0"/>
              <a:t>with a solid </a:t>
            </a:r>
            <a:r>
              <a:rPr lang="en-US" dirty="0" err="1"/>
              <a:t>colour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Images can be scaled within this frame </a:t>
            </a:r>
            <a:br>
              <a:rPr lang="en-US" dirty="0"/>
            </a:br>
            <a:r>
              <a:rPr lang="en-US" dirty="0"/>
              <a:t>by using the Crop feature in </a:t>
            </a:r>
            <a:br>
              <a:rPr lang="en-US" dirty="0"/>
            </a:br>
            <a:r>
              <a:rPr lang="en-US" dirty="0"/>
              <a:t>the Picture Format tab of the ribbon.</a:t>
            </a:r>
            <a:br>
              <a:rPr lang="en-US" dirty="0"/>
            </a:br>
            <a:r>
              <a:rPr lang="en-US" dirty="0"/>
              <a:t>_______________________________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1CC83E6-E70E-43EE-817C-4F68FB75EFD9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6163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CFFF0-7218-4B33-8DFC-E37157D92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6242" y="416689"/>
            <a:ext cx="4211516" cy="4210706"/>
          </a:xfrm>
          <a:prstGeom prst="ellipse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algn="ctr"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key statement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31D2-AD7B-454A-86A6-EA48B20C0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0FD97D-3F39-4649-B10A-ECD97F37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6400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1075AA4-1FA9-4704-A587-D8E88C1D1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BF9FC5-73CA-47D5-891A-42CBDE79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96">
            <a:extLst>
              <a:ext uri="{FF2B5EF4-FFF2-40B4-BE49-F238E27FC236}">
                <a16:creationId xmlns:a16="http://schemas.microsoft.com/office/drawing/2014/main" id="{462FAF15-0CB5-418E-A59C-EA8FADE526AE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05992" y="4650581"/>
            <a:ext cx="7297340" cy="492919"/>
          </a:xfrm>
        </p:spPr>
        <p:txBody>
          <a:bodyPr anchor="b" anchorCtr="0">
            <a:noAutofit/>
          </a:bodyPr>
          <a:lstStyle>
            <a:lvl1pPr>
              <a:spcAft>
                <a:spcPts val="225"/>
              </a:spcAft>
              <a:buNone/>
              <a:defRPr sz="600"/>
            </a:lvl1pPr>
          </a:lstStyle>
          <a:p>
            <a:pPr lvl="0"/>
            <a:r>
              <a:rPr lang="en-US" dirty="0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2403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03F247-4297-4973-90A3-0193475A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58DA9E-BDF5-4DC7-B478-434301DA6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96">
            <a:extLst>
              <a:ext uri="{FF2B5EF4-FFF2-40B4-BE49-F238E27FC236}">
                <a16:creationId xmlns:a16="http://schemas.microsoft.com/office/drawing/2014/main" id="{5D317BC2-3CD5-4931-93AD-CC95F2C50D24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05992" y="4650581"/>
            <a:ext cx="7297340" cy="492919"/>
          </a:xfrm>
        </p:spPr>
        <p:txBody>
          <a:bodyPr anchor="b" anchorCtr="0">
            <a:noAutofit/>
          </a:bodyPr>
          <a:lstStyle>
            <a:lvl1pPr>
              <a:spcAft>
                <a:spcPts val="225"/>
              </a:spcAft>
              <a:buNone/>
              <a:defRPr sz="600"/>
            </a:lvl1pPr>
          </a:lstStyle>
          <a:p>
            <a:pPr lvl="0"/>
            <a:r>
              <a:rPr lang="en-US" dirty="0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01265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fidentiality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48B27A-10B7-4200-88E7-16263562F97B}"/>
              </a:ext>
            </a:extLst>
          </p:cNvPr>
          <p:cNvSpPr txBox="1"/>
          <p:nvPr userDrawn="1"/>
        </p:nvSpPr>
        <p:spPr>
          <a:xfrm>
            <a:off x="314325" y="3648075"/>
            <a:ext cx="6867525" cy="771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en-US" sz="900" b="1" spc="-4">
                <a:solidFill>
                  <a:schemeClr val="tx1"/>
                </a:solidFill>
                <a:latin typeface="+mn-lt"/>
                <a:cs typeface="Arial"/>
              </a:rPr>
              <a:t>Confidentiality</a:t>
            </a:r>
            <a:r>
              <a:rPr lang="en-US" sz="900" b="1" spc="-8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sz="900" b="1" spc="-4">
                <a:solidFill>
                  <a:schemeClr val="tx1"/>
                </a:solidFill>
                <a:latin typeface="+mn-lt"/>
                <a:cs typeface="Arial"/>
              </a:rPr>
              <a:t>Notice</a:t>
            </a:r>
            <a:endParaRPr lang="en-US" sz="900">
              <a:solidFill>
                <a:schemeClr val="tx1"/>
              </a:solidFill>
              <a:latin typeface="+mn-lt"/>
              <a:cs typeface="Arial"/>
            </a:endParaRPr>
          </a:p>
          <a:p>
            <a:pPr marL="20003" marR="3810">
              <a:lnSpc>
                <a:spcPct val="102699"/>
              </a:lnSpc>
              <a:spcBef>
                <a:spcPts val="585"/>
              </a:spcBef>
            </a:pP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This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file is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private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and may contain confidential and proprietary information.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If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you have received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this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file in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error, please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notify us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and remove 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it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from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your system and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note that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you must not copy,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distribute or take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any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action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in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reliance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on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it.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Any unauthorized use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or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disclosure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of the 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contents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of this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file is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not permitted and may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be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unlawful. AstraZeneca PLC,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1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Francis Crick Avenue, Cambridge Biomedical </a:t>
            </a:r>
            <a:r>
              <a:rPr lang="en-US" sz="900" spc="11">
                <a:solidFill>
                  <a:schemeClr val="tx1"/>
                </a:solidFill>
                <a:latin typeface="+mn-lt"/>
                <a:cs typeface="Arial"/>
              </a:rPr>
              <a:t>Campus, 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Cambridge, CB2 0AA, UK,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T: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+44(0)203 749 5000,</a:t>
            </a:r>
            <a:r>
              <a:rPr lang="en-US" sz="900" spc="64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sz="900" u="none" spc="8">
                <a:solidFill>
                  <a:schemeClr val="tx1"/>
                </a:solidFill>
                <a:latin typeface="+mn-lt"/>
                <a:cs typeface="Arial"/>
              </a:rPr>
              <a:t>www.astrazeneca.com</a:t>
            </a:r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750B5-01B2-430D-BF92-6E5CD9338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C10CA0-7F28-40CE-9633-59C6800E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1032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 material cover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04DB76CF-2039-45C4-B354-9EE97D79764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695011225"/>
              </p:ext>
            </p:extLst>
          </p:nvPr>
        </p:nvGraphicFramePr>
        <p:xfrm>
          <a:off x="305992" y="1171575"/>
          <a:ext cx="8497235" cy="2962053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431000">
                  <a:extLst>
                    <a:ext uri="{9D8B030D-6E8A-4147-A177-3AD203B41FA5}">
                      <a16:colId xmlns:a16="http://schemas.microsoft.com/office/drawing/2014/main" val="3020953081"/>
                    </a:ext>
                  </a:extLst>
                </a:gridCol>
                <a:gridCol w="2800225">
                  <a:extLst>
                    <a:ext uri="{9D8B030D-6E8A-4147-A177-3AD203B41FA5}">
                      <a16:colId xmlns:a16="http://schemas.microsoft.com/office/drawing/2014/main" val="2772063876"/>
                    </a:ext>
                  </a:extLst>
                </a:gridCol>
                <a:gridCol w="1465786">
                  <a:extLst>
                    <a:ext uri="{9D8B030D-6E8A-4147-A177-3AD203B41FA5}">
                      <a16:colId xmlns:a16="http://schemas.microsoft.com/office/drawing/2014/main" val="3401200571"/>
                    </a:ext>
                  </a:extLst>
                </a:gridCol>
                <a:gridCol w="2800225">
                  <a:extLst>
                    <a:ext uri="{9D8B030D-6E8A-4147-A177-3AD203B41FA5}">
                      <a16:colId xmlns:a16="http://schemas.microsoft.com/office/drawing/2014/main" val="3073099758"/>
                    </a:ext>
                  </a:extLst>
                </a:gridCol>
              </a:tblGrid>
              <a:tr h="213295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Asset Title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573207"/>
                  </a:ext>
                </a:extLst>
              </a:tr>
              <a:tr h="213295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Intended Use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Website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839488"/>
                  </a:ext>
                </a:extLst>
              </a:tr>
              <a:tr h="213295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Brand or TA Name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Approval Date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5604142"/>
                  </a:ext>
                </a:extLst>
              </a:tr>
              <a:tr h="213295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One Time Use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Expiration Date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429679"/>
                  </a:ext>
                </a:extLst>
              </a:tr>
              <a:tr h="213295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Approved for Use By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Audience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7158807"/>
                  </a:ext>
                </a:extLst>
              </a:tr>
              <a:tr h="213295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Distribution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415841"/>
                  </a:ext>
                </a:extLst>
              </a:tr>
              <a:tr h="35549">
                <a:tc>
                  <a:txBody>
                    <a:bodyPr/>
                    <a:lstStyle/>
                    <a:p>
                      <a:endParaRPr lang="en-US" sz="2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374596"/>
                  </a:ext>
                </a:extLst>
              </a:tr>
              <a:tr h="213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Asset Owner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Document #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264365"/>
                  </a:ext>
                </a:extLst>
              </a:tr>
              <a:tr h="3554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New Asset/Renewal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Based On Asset: </a:t>
                      </a:r>
                      <a:r>
                        <a:rPr lang="en-US" sz="900" b="1" err="1">
                          <a:solidFill>
                            <a:schemeClr val="bg1"/>
                          </a:solidFill>
                        </a:rPr>
                        <a:t>PromoMats</a:t>
                      </a:r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sz="900" b="1" err="1">
                          <a:solidFill>
                            <a:schemeClr val="bg1"/>
                          </a:solidFill>
                        </a:rPr>
                        <a:t>MedComms</a:t>
                      </a:r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 #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7768145"/>
                  </a:ext>
                </a:extLst>
              </a:tr>
              <a:tr h="35549">
                <a:tc>
                  <a:txBody>
                    <a:bodyPr/>
                    <a:lstStyle/>
                    <a:p>
                      <a:endParaRPr lang="en-US" sz="2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571672"/>
                  </a:ext>
                </a:extLst>
              </a:tr>
              <a:tr h="213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Veeva CRM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Restricted Use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472451"/>
                  </a:ext>
                </a:extLst>
              </a:tr>
              <a:tr h="213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MSL Leave-behind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If Yes, Fair Market Value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4664936"/>
                  </a:ext>
                </a:extLst>
              </a:tr>
              <a:tr h="6158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Special Instructions</a:t>
                      </a:r>
                      <a:br>
                        <a:rPr lang="en-US" sz="900" b="1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and/or Disclaimers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3512750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08E80C85-5DA4-4A5C-8DF2-B56EA4DBF182}"/>
              </a:ext>
            </a:extLst>
          </p:cNvPr>
          <p:cNvSpPr txBox="1">
            <a:spLocks/>
          </p:cNvSpPr>
          <p:nvPr userDrawn="1"/>
        </p:nvSpPr>
        <p:spPr>
          <a:xfrm>
            <a:off x="305991" y="312667"/>
            <a:ext cx="8532019" cy="75557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/>
              <a:t>MA material cover sheet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F47440-0181-47EA-AD36-E50E768DD4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0225" y="1194213"/>
            <a:ext cx="6995160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&lt;&lt;MAAZAP&gt; &lt;#######&lt;TA&gt; &lt;Asset Title&gt; 70 character limit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925113D-6657-4599-B0F5-6FF0AB9472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00225" y="1413288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Reactive or Proactive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D9114A8-616B-486E-9E92-00E337C75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850" y="1413288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Yes or No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0C3A556-4916-4E1D-B04B-572FD96029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0225" y="1622838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Brand or TA Name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253ED03-21A0-44F7-BD09-2666D60972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38850" y="1622838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MM/YY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6355F49D-FCEB-4737-A7FE-0297BC495C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0225" y="1837150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en-US" sz="900"/>
              <a:t>Yes or No. If Yes - MM/YY.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17F7E43-F372-42E2-8782-3D4EA680F7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00225" y="2051463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en-US" sz="900"/>
              <a:t>Any MA </a:t>
            </a:r>
            <a:r>
              <a:rPr lang="en-US" sz="900" err="1"/>
              <a:t>SciP</a:t>
            </a:r>
            <a:r>
              <a:rPr lang="en-US" sz="900"/>
              <a:t>, MSL, MA MM, or Other MA Role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90615B3-69C7-48E9-9205-2074212578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8850" y="1837150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MM/YY (if &lt;1 year)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BB3A7C6B-D77E-4065-8C54-B73ADEBAA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8850" y="2046701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Any HCP, MM Only, Contracted EE, or Other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4FBF64-16E5-4F89-A4A0-2E3587E310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00225" y="2265776"/>
            <a:ext cx="6995160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Yes or No. If Yes - Reactive via MI, Reactive via MI </a:t>
            </a:r>
            <a:r>
              <a:rPr lang="en-US" err="1"/>
              <a:t>SciP</a:t>
            </a:r>
            <a:r>
              <a:rPr lang="en-US"/>
              <a:t>, or Proactive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D5C8090-9756-4CB3-B7DD-F4CDC41FCC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00225" y="2518188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Asset Owner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CD87786-7ED8-4EE1-B3B3-A6479A715E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00225" y="2789651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New, Renewal, or Renewal with Changes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1D9B817E-A629-4622-9AC6-41D2225A8F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38850" y="2518188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ML-XXXX-US-XXXX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2D501DA-67EF-4777-9F2D-C3939AA8458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38850" y="2789651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#################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9E037D0-0F77-44B7-9103-198F043B94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00225" y="3124217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Yes or No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D6106A2-A056-419F-B716-0409932806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800225" y="3337338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Yes or No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BF6C55C-A804-4A53-ADEF-31F1D645B7E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38850" y="3124217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Yes or No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276A9016-F7A1-4312-93C6-EA22ACE9E0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38850" y="3337338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If Yes - $Value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B0D90536-A5DA-41EA-B290-AD700D87E19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00225" y="3582813"/>
            <a:ext cx="6929438" cy="461741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N/A or Enter Instructions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2A3E3-164F-4AAA-A9F6-A4BAFFBD8DD5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5072D7A-46D0-4869-AC3D-8CEFC15C6A8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07000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22DA5D-EC7E-40C3-8862-3E3748AD6C3A}"/>
              </a:ext>
            </a:extLst>
          </p:cNvPr>
          <p:cNvSpPr txBox="1">
            <a:spLocks/>
          </p:cNvSpPr>
          <p:nvPr userDrawn="1"/>
        </p:nvSpPr>
        <p:spPr>
          <a:xfrm>
            <a:off x="942978" y="577358"/>
            <a:ext cx="7258046" cy="398878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/>
              <a:t>Do not use layouts</a:t>
            </a:r>
            <a:br>
              <a:rPr lang="en-US" sz="7200"/>
            </a:br>
            <a:r>
              <a:rPr lang="en-US" sz="7200"/>
              <a:t>in this section appearing after this point. </a:t>
            </a:r>
          </a:p>
        </p:txBody>
      </p:sp>
      <p:sp>
        <p:nvSpPr>
          <p:cNvPr id="4" name="DO NOT DELETE (BRANDIN)">
            <a:extLst>
              <a:ext uri="{FF2B5EF4-FFF2-40B4-BE49-F238E27FC236}">
                <a16:creationId xmlns:a16="http://schemas.microsoft.com/office/drawing/2014/main" id="{F1299135-0714-4CF7-A974-069E1C738F33}"/>
              </a:ext>
            </a:extLst>
          </p:cNvPr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US" sz="1350" dirty="0" err="1"/>
          </a:p>
        </p:txBody>
      </p:sp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999520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CB88A-FB02-48A9-BF09-35A3A1A14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DB4A5-5C7C-49C2-82E9-2ED3513D6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BDB98-117F-4041-A369-ECAD83D7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C2D5F-7854-4D4A-AFC2-AF404F1A4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93890-7201-4D43-9286-C2381E07B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2382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31238"/>
            <a:ext cx="3886200" cy="840581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5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215628"/>
            <a:ext cx="9144000" cy="154305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0718" y="1215629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0718" y="2746772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457200" y="1200150"/>
            <a:ext cx="8448676" cy="1543050"/>
          </a:xfrm>
          <a:prstGeom prst="rect">
            <a:avLst/>
          </a:prstGeom>
        </p:spPr>
        <p:txBody>
          <a:bodyPr/>
          <a:lstStyle>
            <a:lvl1pPr>
              <a:defRPr sz="2925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215628"/>
            <a:ext cx="9144000" cy="154305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0718" y="1215629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DE77B297-BA66-4928-B55A-853A70935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863" y="238371"/>
            <a:ext cx="2003762" cy="7217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0718" y="2746772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6547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78596"/>
            <a:ext cx="8154333" cy="8274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07" y="1134785"/>
            <a:ext cx="8158147" cy="34880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085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764" y="247651"/>
            <a:ext cx="8433112" cy="3938094"/>
          </a:xfrm>
          <a:prstGeom prst="rect">
            <a:avLst/>
          </a:prstGeom>
        </p:spPr>
        <p:txBody>
          <a:bodyPr anchorCtr="1"/>
          <a:lstStyle>
            <a:lvl1pPr algn="ctr">
              <a:defRPr sz="3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4942703"/>
            <a:ext cx="9144000" cy="20079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4942285"/>
            <a:ext cx="9144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8">
            <a:extLst>
              <a:ext uri="{FF2B5EF4-FFF2-40B4-BE49-F238E27FC236}">
                <a16:creationId xmlns:a16="http://schemas.microsoft.com/office/drawing/2014/main" id="{AE3A72E3-C1BB-41C0-975D-BD50CDE81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6"/>
          <a:stretch>
            <a:fillRect/>
          </a:stretch>
        </p:blipFill>
        <p:spPr bwMode="auto">
          <a:xfrm>
            <a:off x="6309122" y="4018360"/>
            <a:ext cx="283249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738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178596"/>
            <a:ext cx="8154334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3047"/>
            <a:ext cx="3981959" cy="350905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3047"/>
            <a:ext cx="3922178" cy="3509597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765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3047"/>
            <a:ext cx="3922178" cy="349931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319" y="178596"/>
            <a:ext cx="8154333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3047"/>
            <a:ext cx="3981959" cy="350905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7745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178596"/>
            <a:ext cx="8355791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4576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0416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>
            <a:extLst>
              <a:ext uri="{FF2B5EF4-FFF2-40B4-BE49-F238E27FC236}">
                <a16:creationId xmlns:a16="http://schemas.microsoft.com/office/drawing/2014/main" id="{8747257F-EDEA-4B19-A521-737D316575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8"/>
          <a:stretch>
            <a:fillRect/>
          </a:stretch>
        </p:blipFill>
        <p:spPr bwMode="auto">
          <a:xfrm>
            <a:off x="6398419" y="2560682"/>
            <a:ext cx="27432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63" y="179787"/>
            <a:ext cx="8433012" cy="1256110"/>
          </a:xfrm>
          <a:prstGeom prst="rect">
            <a:avLst/>
          </a:prstGeom>
        </p:spPr>
        <p:txBody>
          <a:bodyPr/>
          <a:lstStyle>
            <a:lvl1pPr algn="ctr">
              <a:defRPr sz="2925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319" y="1421608"/>
            <a:ext cx="8154333" cy="19542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16673" y="3454214"/>
            <a:ext cx="9160673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5763" y="3642506"/>
            <a:ext cx="8462963" cy="866954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rgbClr val="E1471D"/>
                </a:solidFill>
              </a:defRPr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AF4F9F73-BEC1-4E4B-A964-017445771F6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31"/>
          <a:stretch/>
        </p:blipFill>
        <p:spPr bwMode="auto">
          <a:xfrm>
            <a:off x="6111479" y="4673449"/>
            <a:ext cx="2764631" cy="20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9912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9199A45-D687-4AF7-B369-2FB923BC3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76"/>
          <a:stretch/>
        </p:blipFill>
        <p:spPr>
          <a:xfrm>
            <a:off x="6111479" y="4418409"/>
            <a:ext cx="2753915" cy="5497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5AE0D20-52C4-48A2-89D4-172F2B1999E4}"/>
              </a:ext>
            </a:extLst>
          </p:cNvPr>
          <p:cNvSpPr/>
          <p:nvPr userDrawn="1"/>
        </p:nvSpPr>
        <p:spPr>
          <a:xfrm>
            <a:off x="1" y="-12247"/>
            <a:ext cx="9144000" cy="3471863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20" name="Rectangle 55">
            <a:extLst>
              <a:ext uri="{FF2B5EF4-FFF2-40B4-BE49-F238E27FC236}">
                <a16:creationId xmlns:a16="http://schemas.microsoft.com/office/drawing/2014/main" id="{BF36614D-B8F2-481E-A87C-8DAC5BE930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544258" y="307182"/>
            <a:ext cx="8274617" cy="2161699"/>
          </a:xfrm>
        </p:spPr>
        <p:txBody>
          <a:bodyPr/>
          <a:lstStyle>
            <a:lvl1pPr>
              <a:defRPr sz="2925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515A54-8674-49F7-B1B4-23E0F7F8AB6D}"/>
              </a:ext>
            </a:extLst>
          </p:cNvPr>
          <p:cNvCxnSpPr/>
          <p:nvPr userDrawn="1"/>
        </p:nvCxnSpPr>
        <p:spPr bwMode="auto">
          <a:xfrm>
            <a:off x="-16673" y="3454214"/>
            <a:ext cx="9160673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7" name="Picture 18">
            <a:extLst>
              <a:ext uri="{FF2B5EF4-FFF2-40B4-BE49-F238E27FC236}">
                <a16:creationId xmlns:a16="http://schemas.microsoft.com/office/drawing/2014/main" id="{E546ACE9-4EBB-44ED-B0C9-65A446A25F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6"/>
          <a:stretch>
            <a:fillRect/>
          </a:stretch>
        </p:blipFill>
        <p:spPr bwMode="auto">
          <a:xfrm>
            <a:off x="6309122" y="2531476"/>
            <a:ext cx="283249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555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78596"/>
            <a:ext cx="8154333" cy="8274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07" y="1134785"/>
            <a:ext cx="8158147" cy="34880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29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9E083-6602-4B78-9145-05D394D66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C198F-EF97-498C-A32C-855535A12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119B5E-1217-40A0-841F-DED476A4B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A488A-08E3-4C1A-9E72-DDFAFD58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832403-D3CD-47E9-BA3C-AE8261F9E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09D95-8FFA-4AB1-B735-FDB5D91CF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374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764" y="247651"/>
            <a:ext cx="8433112" cy="3938094"/>
          </a:xfrm>
          <a:prstGeom prst="rect">
            <a:avLst/>
          </a:prstGeom>
        </p:spPr>
        <p:txBody>
          <a:bodyPr anchorCtr="1"/>
          <a:lstStyle>
            <a:lvl1pPr algn="ctr">
              <a:defRPr sz="3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4942703"/>
            <a:ext cx="9144000" cy="20079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EDC97D58-283A-4CA8-94E2-1E1B7A84E1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6"/>
          <a:stretch>
            <a:fillRect/>
          </a:stretch>
        </p:blipFill>
        <p:spPr bwMode="auto">
          <a:xfrm>
            <a:off x="6315532" y="4020705"/>
            <a:ext cx="283249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1E1C1F-8052-4D46-95F6-4763DA532C1B}"/>
              </a:ext>
            </a:extLst>
          </p:cNvPr>
          <p:cNvCxnSpPr/>
          <p:nvPr userDrawn="1"/>
        </p:nvCxnSpPr>
        <p:spPr>
          <a:xfrm>
            <a:off x="1" y="4942285"/>
            <a:ext cx="9144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735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178596"/>
            <a:ext cx="8154334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3047"/>
            <a:ext cx="3981959" cy="350905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3047"/>
            <a:ext cx="3922178" cy="3509597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866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3047"/>
            <a:ext cx="3922178" cy="349931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319" y="178596"/>
            <a:ext cx="8154333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3047"/>
            <a:ext cx="3981959" cy="350905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0676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178596"/>
            <a:ext cx="8355791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21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489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C954856-C384-4287-82CC-BFC1EDB8B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76"/>
          <a:stretch/>
        </p:blipFill>
        <p:spPr>
          <a:xfrm>
            <a:off x="6111479" y="4418409"/>
            <a:ext cx="2753915" cy="549775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085424D7-89F1-489E-B3E7-9D7CFEFA62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6"/>
          <a:stretch>
            <a:fillRect/>
          </a:stretch>
        </p:blipFill>
        <p:spPr bwMode="auto">
          <a:xfrm>
            <a:off x="6315532" y="2531476"/>
            <a:ext cx="283249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85763" y="3642506"/>
            <a:ext cx="8462963" cy="866954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rgbClr val="F15D22"/>
                </a:solidFill>
              </a:defRPr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63" y="179787"/>
            <a:ext cx="8433012" cy="1256110"/>
          </a:xfrm>
          <a:prstGeom prst="rect">
            <a:avLst/>
          </a:prstGeom>
        </p:spPr>
        <p:txBody>
          <a:bodyPr/>
          <a:lstStyle>
            <a:lvl1pPr algn="ctr">
              <a:defRPr sz="2925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319" y="1421608"/>
            <a:ext cx="8154333" cy="19542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16673" y="3454214"/>
            <a:ext cx="9160673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904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DCC3B-CA12-4A4B-B5F5-D2062F3C58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1" y="1114729"/>
            <a:ext cx="3888820" cy="1986851"/>
          </a:xfr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3506CBD9-0F78-454A-9842-87C2546180B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41357" y="0"/>
            <a:ext cx="4503571" cy="5148900"/>
          </a:xfrm>
          <a:custGeom>
            <a:avLst/>
            <a:gdLst>
              <a:gd name="connsiteX0" fmla="*/ 1547827 w 6004761"/>
              <a:gd name="connsiteY0" fmla="*/ 0 h 6864096"/>
              <a:gd name="connsiteX1" fmla="*/ 6004760 w 6004761"/>
              <a:gd name="connsiteY1" fmla="*/ 0 h 6864096"/>
              <a:gd name="connsiteX2" fmla="*/ 6004761 w 6004761"/>
              <a:gd name="connsiteY2" fmla="*/ 6864096 h 6864096"/>
              <a:gd name="connsiteX3" fmla="*/ 1554450 w 6004761"/>
              <a:gd name="connsiteY3" fmla="*/ 6864096 h 6864096"/>
              <a:gd name="connsiteX4" fmla="*/ 1379124 w 6004761"/>
              <a:gd name="connsiteY4" fmla="*/ 6702826 h 6864096"/>
              <a:gd name="connsiteX5" fmla="*/ 0 w 6004761"/>
              <a:gd name="connsiteY5" fmla="*/ 3429001 h 6864096"/>
              <a:gd name="connsiteX6" fmla="*/ 1379124 w 6004761"/>
              <a:gd name="connsiteY6" fmla="*/ 155178 h 6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04761" h="6864096">
                <a:moveTo>
                  <a:pt x="1547827" y="0"/>
                </a:moveTo>
                <a:lnTo>
                  <a:pt x="6004760" y="0"/>
                </a:lnTo>
                <a:lnTo>
                  <a:pt x="6004761" y="6864096"/>
                </a:lnTo>
                <a:lnTo>
                  <a:pt x="1554450" y="6864096"/>
                </a:lnTo>
                <a:lnTo>
                  <a:pt x="1379124" y="6702826"/>
                </a:lnTo>
                <a:cubicBezTo>
                  <a:pt x="528239" y="5871990"/>
                  <a:pt x="0" y="4712184"/>
                  <a:pt x="0" y="3429001"/>
                </a:cubicBezTo>
                <a:cubicBezTo>
                  <a:pt x="0" y="2145819"/>
                  <a:pt x="528239" y="986013"/>
                  <a:pt x="1379124" y="15517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432000" bIns="64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_______________________________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To add an image here: </a:t>
            </a:r>
            <a:br>
              <a:rPr lang="en-US" dirty="0"/>
            </a:br>
            <a:r>
              <a:rPr lang="en-US" dirty="0"/>
              <a:t>Click the icon and insert a file from your computer.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Your image can then be scaled within </a:t>
            </a:r>
            <a:br>
              <a:rPr lang="en-US" dirty="0"/>
            </a:br>
            <a:r>
              <a:rPr lang="en-US" dirty="0"/>
              <a:t>the frame by using the Crop feature in </a:t>
            </a:r>
            <a:br>
              <a:rPr lang="en-US" dirty="0"/>
            </a:br>
            <a:r>
              <a:rPr lang="en-US" dirty="0"/>
              <a:t>the Picture Format tab of the ribbon.</a:t>
            </a:r>
            <a:br>
              <a:rPr lang="en-US" dirty="0"/>
            </a:br>
            <a:r>
              <a:rPr lang="en-US" dirty="0"/>
              <a:t>_______________________________</a:t>
            </a:r>
          </a:p>
        </p:txBody>
      </p:sp>
      <p:pic>
        <p:nvPicPr>
          <p:cNvPr id="7" name="Picture 2" descr="Image result for ASTRAZENECA LOGO">
            <a:extLst>
              <a:ext uri="{FF2B5EF4-FFF2-40B4-BE49-F238E27FC236}">
                <a16:creationId xmlns:a16="http://schemas.microsoft.com/office/drawing/2014/main" id="{1ED72C3C-E918-420F-9374-6F1CBE3946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08" y="432576"/>
            <a:ext cx="1804490" cy="48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2E5583-912E-4EA8-8EDC-7B6B86E7627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5992" y="3246700"/>
            <a:ext cx="3888581" cy="9028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 / presenter name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231862-37A9-4364-9D96-47810B11870D}"/>
              </a:ext>
            </a:extLst>
          </p:cNvPr>
          <p:cNvSpPr/>
          <p:nvPr userDrawn="1"/>
        </p:nvSpPr>
        <p:spPr>
          <a:xfrm>
            <a:off x="257175" y="303610"/>
            <a:ext cx="2095500" cy="69036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450"/>
              </a:spcAft>
            </a:pPr>
            <a:endParaRPr lang="en-US" sz="1800" err="1">
              <a:latin typeface="+mj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6A1CD-3FD6-4AD3-876A-75F060E88A2E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305990" y="4415751"/>
            <a:ext cx="959519" cy="231859"/>
          </a:xfrm>
        </p:spPr>
        <p:txBody>
          <a:bodyPr lIns="0"/>
          <a:lstStyle>
            <a:lvl1pPr algn="l"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2260595-7C87-4D29-977E-EE25A0D9291A}"/>
              </a:ext>
            </a:extLst>
          </p:cNvPr>
          <p:cNvSpPr/>
          <p:nvPr userDrawn="1"/>
        </p:nvSpPr>
        <p:spPr>
          <a:xfrm>
            <a:off x="-1565966" y="1"/>
            <a:ext cx="1548121" cy="5143500"/>
          </a:xfrm>
          <a:custGeom>
            <a:avLst/>
            <a:gdLst>
              <a:gd name="connsiteX0" fmla="*/ 0 w 2064161"/>
              <a:gd name="connsiteY0" fmla="*/ 0 h 6858000"/>
              <a:gd name="connsiteX1" fmla="*/ 2002971 w 2064161"/>
              <a:gd name="connsiteY1" fmla="*/ 0 h 6858000"/>
              <a:gd name="connsiteX2" fmla="*/ 2002971 w 2064161"/>
              <a:gd name="connsiteY2" fmla="*/ 6447122 h 6858000"/>
              <a:gd name="connsiteX3" fmla="*/ 2064161 w 2064161"/>
              <a:gd name="connsiteY3" fmla="*/ 6538118 h 6858000"/>
              <a:gd name="connsiteX4" fmla="*/ 2002971 w 2064161"/>
              <a:gd name="connsiteY4" fmla="*/ 6629114 h 6858000"/>
              <a:gd name="connsiteX5" fmla="*/ 2002971 w 2064161"/>
              <a:gd name="connsiteY5" fmla="*/ 6858000 h 6858000"/>
              <a:gd name="connsiteX6" fmla="*/ 0 w 206416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4161" h="6858000">
                <a:moveTo>
                  <a:pt x="0" y="0"/>
                </a:moveTo>
                <a:lnTo>
                  <a:pt x="2002971" y="0"/>
                </a:lnTo>
                <a:lnTo>
                  <a:pt x="2002971" y="6447122"/>
                </a:lnTo>
                <a:lnTo>
                  <a:pt x="2064161" y="6538118"/>
                </a:lnTo>
                <a:lnTo>
                  <a:pt x="2002971" y="6629114"/>
                </a:lnTo>
                <a:lnTo>
                  <a:pt x="200297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rIns="108000" bIns="162000" rtlCol="0" anchor="b" anchorCtr="0">
            <a:noAutofit/>
          </a:bodyPr>
          <a:lstStyle/>
          <a:p>
            <a:pPr>
              <a:lnSpc>
                <a:spcPct val="100000"/>
              </a:lnSpc>
              <a:spcAft>
                <a:spcPts val="450"/>
              </a:spcAft>
            </a:pPr>
            <a:r>
              <a:rPr lang="en-GB" sz="1050">
                <a:solidFill>
                  <a:schemeClr val="tx1"/>
                </a:solidFill>
              </a:rPr>
              <a:t>Please ensure you have added the correct confidentiality statement. </a:t>
            </a:r>
          </a:p>
          <a:p>
            <a:pPr>
              <a:lnSpc>
                <a:spcPct val="100000"/>
              </a:lnSpc>
              <a:spcAft>
                <a:spcPts val="450"/>
              </a:spcAft>
            </a:pPr>
            <a:r>
              <a:rPr lang="en-GB" sz="1050">
                <a:solidFill>
                  <a:schemeClr val="tx1"/>
                </a:solidFill>
              </a:rPr>
              <a:t>Type the correct statement: </a:t>
            </a:r>
            <a:br>
              <a:rPr lang="en-GB" sz="1050">
                <a:solidFill>
                  <a:schemeClr val="accent1"/>
                </a:solidFill>
              </a:rPr>
            </a:br>
            <a:r>
              <a:rPr lang="en-GB" sz="1050">
                <a:solidFill>
                  <a:schemeClr val="accent1"/>
                </a:solidFill>
              </a:rPr>
              <a:t>‘</a:t>
            </a:r>
            <a:r>
              <a:rPr lang="en-GB" sz="1050" b="1" i="1">
                <a:solidFill>
                  <a:schemeClr val="accent1"/>
                </a:solidFill>
              </a:rPr>
              <a:t>Company Restricted’ </a:t>
            </a:r>
            <a:r>
              <a:rPr lang="en-GB" sz="1050" b="0">
                <a:solidFill>
                  <a:schemeClr val="tx1"/>
                </a:solidFill>
              </a:rPr>
              <a:t>or</a:t>
            </a:r>
            <a:r>
              <a:rPr lang="en-GB" sz="1050" b="1">
                <a:solidFill>
                  <a:schemeClr val="accent1"/>
                </a:solidFill>
              </a:rPr>
              <a:t> ‘</a:t>
            </a:r>
            <a:r>
              <a:rPr lang="en-GB" sz="1050" b="1" i="1">
                <a:solidFill>
                  <a:schemeClr val="accent1"/>
                </a:solidFill>
              </a:rPr>
              <a:t>Strictly Confidential’ </a:t>
            </a:r>
            <a:r>
              <a:rPr lang="en-GB" sz="1050" b="0" i="1">
                <a:solidFill>
                  <a:schemeClr val="tx1"/>
                </a:solidFill>
              </a:rPr>
              <a:t>.</a:t>
            </a:r>
            <a:r>
              <a:rPr lang="en-GB" sz="1050" b="1" i="1">
                <a:solidFill>
                  <a:schemeClr val="accent1"/>
                </a:solidFill>
              </a:rPr>
              <a:t> </a:t>
            </a:r>
            <a:r>
              <a:rPr lang="en-GB" sz="1050" b="0" i="0">
                <a:solidFill>
                  <a:schemeClr val="tx1"/>
                </a:solidFill>
              </a:rPr>
              <a:t>No statement is needed </a:t>
            </a:r>
            <a:br>
              <a:rPr lang="en-GB" sz="1050" b="0" i="0">
                <a:solidFill>
                  <a:schemeClr val="tx1"/>
                </a:solidFill>
              </a:rPr>
            </a:br>
            <a:r>
              <a:rPr lang="en-GB" sz="1050" b="0" i="0">
                <a:solidFill>
                  <a:schemeClr val="tx1"/>
                </a:solidFill>
              </a:rPr>
              <a:t>for public information. </a:t>
            </a:r>
            <a:endParaRPr lang="en-GB" sz="1050" b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809C05-E460-4D1A-BC84-C63C988F5D2D}"/>
              </a:ext>
            </a:extLst>
          </p:cNvPr>
          <p:cNvSpPr/>
          <p:nvPr userDrawn="1"/>
        </p:nvSpPr>
        <p:spPr>
          <a:xfrm>
            <a:off x="-1458520" y="2908750"/>
            <a:ext cx="314976" cy="3149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450"/>
              </a:spcAft>
            </a:pPr>
            <a:r>
              <a:rPr lang="en-US" sz="1800" b="1">
                <a:solidFill>
                  <a:schemeClr val="bg1"/>
                </a:solidFill>
                <a:latin typeface="+mn-lt"/>
              </a:rPr>
              <a:t>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68ED59-10F2-418A-8E8D-5A205AB6BDF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5992" y="4806612"/>
            <a:ext cx="3888581" cy="193955"/>
          </a:xfrm>
        </p:spPr>
        <p:txBody>
          <a:bodyPr lIns="0" tIns="36000" rIns="0" bIns="3600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788"/>
            </a:lvl1pPr>
            <a:lvl2pPr marL="324000" indent="0">
              <a:buNone/>
              <a:defRPr sz="788"/>
            </a:lvl2pPr>
            <a:lvl3pPr marL="513000" indent="0">
              <a:buNone/>
              <a:defRPr sz="788"/>
            </a:lvl3pPr>
            <a:lvl4pPr marL="621000" indent="0">
              <a:buNone/>
              <a:defRPr sz="788"/>
            </a:lvl4pPr>
            <a:lvl5pPr marL="719550" indent="0">
              <a:buNone/>
              <a:defRPr sz="788"/>
            </a:lvl5pPr>
          </a:lstStyle>
          <a:p>
            <a:pPr lvl="0"/>
            <a:r>
              <a:rPr lang="en-US"/>
              <a:t>Click to add confidentiality statement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2751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22">
          <p15:clr>
            <a:srgbClr val="C35E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05991" y="1175861"/>
            <a:ext cx="8532018" cy="2516073"/>
          </a:xfrm>
        </p:spPr>
        <p:txBody>
          <a:bodyPr>
            <a:spAutoFit/>
          </a:bodyPr>
          <a:lstStyle>
            <a:lvl1pPr>
              <a:defRPr/>
            </a:lvl1pPr>
            <a:lvl2pPr marL="432000" indent="-216000">
              <a:defRPr/>
            </a:lvl2pPr>
          </a:lstStyle>
          <a:p>
            <a:pPr lvl="0"/>
            <a:r>
              <a:rPr lang="en-US" dirty="0"/>
              <a:t>Click to add text here. </a:t>
            </a:r>
            <a:br>
              <a:rPr lang="en-US" dirty="0"/>
            </a:br>
            <a:r>
              <a:rPr lang="en-US" dirty="0"/>
              <a:t>When pasting copy from other slides, be sure to right-click and choose ‘Keep text only’. </a:t>
            </a:r>
            <a:br>
              <a:rPr lang="en-US" dirty="0"/>
            </a:br>
            <a:r>
              <a:rPr lang="en-US" dirty="0"/>
              <a:t>To increase bullet level, select your text and press Tab.</a:t>
            </a:r>
            <a:br>
              <a:rPr lang="en-US" dirty="0"/>
            </a:br>
            <a:r>
              <a:rPr lang="en-US" dirty="0"/>
              <a:t>To decrease bullet level, select your bullet text and press Shift + Tab.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2CC1A-50FF-4A50-8660-D325E3429D9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938F29-84D5-4449-9358-343332B4BE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05992" y="4650581"/>
            <a:ext cx="7297340" cy="492919"/>
          </a:xfrm>
        </p:spPr>
        <p:txBody>
          <a:bodyPr anchor="b" anchorCtr="0">
            <a:noAutofit/>
          </a:bodyPr>
          <a:lstStyle>
            <a:lvl1pPr>
              <a:spcAft>
                <a:spcPts val="225"/>
              </a:spcAft>
              <a:buNone/>
              <a:defRPr sz="600"/>
            </a:lvl1pPr>
          </a:lstStyle>
          <a:p>
            <a:pPr lvl="0"/>
            <a:r>
              <a:rPr lang="en-US" dirty="0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4259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n L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D0FA13F-5B1F-4795-B0E7-3E97B5D8E0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-1"/>
            <a:ext cx="2906543" cy="3248025"/>
          </a:xfrm>
          <a:custGeom>
            <a:avLst/>
            <a:gdLst>
              <a:gd name="connsiteX0" fmla="*/ 417122 w 3875391"/>
              <a:gd name="connsiteY0" fmla="*/ 0 h 4330700"/>
              <a:gd name="connsiteX1" fmla="*/ 2700571 w 3875391"/>
              <a:gd name="connsiteY1" fmla="*/ 0 h 4330700"/>
              <a:gd name="connsiteX2" fmla="*/ 2854048 w 3875391"/>
              <a:gd name="connsiteY2" fmla="*/ 93240 h 4330700"/>
              <a:gd name="connsiteX3" fmla="*/ 3875391 w 3875391"/>
              <a:gd name="connsiteY3" fmla="*/ 2014156 h 4330700"/>
              <a:gd name="connsiteX4" fmla="*/ 3479762 w 3875391"/>
              <a:gd name="connsiteY4" fmla="*/ 3309358 h 4330700"/>
              <a:gd name="connsiteX5" fmla="*/ 3457575 w 3875391"/>
              <a:gd name="connsiteY5" fmla="*/ 3339027 h 4330700"/>
              <a:gd name="connsiteX6" fmla="*/ 3457575 w 3875391"/>
              <a:gd name="connsiteY6" fmla="*/ 3343274 h 4330700"/>
              <a:gd name="connsiteX7" fmla="*/ 3454399 w 3875391"/>
              <a:gd name="connsiteY7" fmla="*/ 3343274 h 4330700"/>
              <a:gd name="connsiteX8" fmla="*/ 3346405 w 3875391"/>
              <a:gd name="connsiteY8" fmla="*/ 3487693 h 4330700"/>
              <a:gd name="connsiteX9" fmla="*/ 1558846 w 3875391"/>
              <a:gd name="connsiteY9" fmla="*/ 4330700 h 4330700"/>
              <a:gd name="connsiteX10" fmla="*/ 85309 w 3875391"/>
              <a:gd name="connsiteY10" fmla="*/ 3801714 h 4330700"/>
              <a:gd name="connsiteX11" fmla="*/ 0 w 3875391"/>
              <a:gd name="connsiteY11" fmla="*/ 3724180 h 4330700"/>
              <a:gd name="connsiteX12" fmla="*/ 0 w 3875391"/>
              <a:gd name="connsiteY12" fmla="*/ 304131 h 4330700"/>
              <a:gd name="connsiteX13" fmla="*/ 85309 w 3875391"/>
              <a:gd name="connsiteY13" fmla="*/ 226597 h 4330700"/>
              <a:gd name="connsiteX14" fmla="*/ 263644 w 3875391"/>
              <a:gd name="connsiteY14" fmla="*/ 93240 h 433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5391" h="4330700">
                <a:moveTo>
                  <a:pt x="417122" y="0"/>
                </a:moveTo>
                <a:lnTo>
                  <a:pt x="2700571" y="0"/>
                </a:lnTo>
                <a:lnTo>
                  <a:pt x="2854048" y="93240"/>
                </a:lnTo>
                <a:cubicBezTo>
                  <a:pt x="3470253" y="509540"/>
                  <a:pt x="3875391" y="1214535"/>
                  <a:pt x="3875391" y="2014156"/>
                </a:cubicBezTo>
                <a:cubicBezTo>
                  <a:pt x="3875391" y="2493928"/>
                  <a:pt x="3729542" y="2939635"/>
                  <a:pt x="3479762" y="3309358"/>
                </a:cubicBezTo>
                <a:lnTo>
                  <a:pt x="3457575" y="3339027"/>
                </a:lnTo>
                <a:lnTo>
                  <a:pt x="3457575" y="3343274"/>
                </a:lnTo>
                <a:lnTo>
                  <a:pt x="3454399" y="3343274"/>
                </a:lnTo>
                <a:lnTo>
                  <a:pt x="3346405" y="3487693"/>
                </a:lnTo>
                <a:cubicBezTo>
                  <a:pt x="2921516" y="4002539"/>
                  <a:pt x="2278504" y="4330700"/>
                  <a:pt x="1558846" y="4330700"/>
                </a:cubicBezTo>
                <a:cubicBezTo>
                  <a:pt x="999112" y="4330700"/>
                  <a:pt x="485745" y="4132183"/>
                  <a:pt x="85309" y="3801714"/>
                </a:cubicBezTo>
                <a:lnTo>
                  <a:pt x="0" y="3724180"/>
                </a:lnTo>
                <a:lnTo>
                  <a:pt x="0" y="304131"/>
                </a:lnTo>
                <a:lnTo>
                  <a:pt x="85309" y="226597"/>
                </a:lnTo>
                <a:cubicBezTo>
                  <a:pt x="142514" y="179387"/>
                  <a:pt x="202023" y="134871"/>
                  <a:pt x="263644" y="9324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360000" bIns="360000" anchor="ctr" anchorCtr="0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4EBE2-41F7-48F4-B525-605699ECF92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178969" y="303609"/>
            <a:ext cx="5659040" cy="434697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 marL="473175" indent="-257175">
              <a:lnSpc>
                <a:spcPct val="100000"/>
              </a:lnSpc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4000" indent="-162000">
              <a:lnSpc>
                <a:spcPct val="100000"/>
              </a:lnSpc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9000" indent="-162000">
              <a:lnSpc>
                <a:spcPct val="100000"/>
              </a:lnSpc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text here. </a:t>
            </a:r>
            <a:br>
              <a:rPr lang="en-US" dirty="0"/>
            </a:br>
            <a:r>
              <a:rPr lang="en-US" dirty="0"/>
              <a:t>When pasting copy from other slides, be sure to right-click and choose ‘Keep text only’. </a:t>
            </a:r>
            <a:br>
              <a:rPr lang="en-US" dirty="0"/>
            </a:br>
            <a:r>
              <a:rPr lang="en-US" dirty="0"/>
              <a:t>To increase bullet level, select your text and press Tab.</a:t>
            </a:r>
            <a:br>
              <a:rPr lang="en-US" dirty="0"/>
            </a:br>
            <a:r>
              <a:rPr lang="en-US" dirty="0"/>
              <a:t>To decrease bullet level, select your bullet text and press Shift + Tab.</a:t>
            </a:r>
          </a:p>
          <a:p>
            <a:pPr marL="432000" marR="0" lvl="1" indent="-216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marL="594000" lvl="2" indent="-162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729000" lvl="3" indent="-162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9C580CE-4074-4379-8D68-E5118B13A13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2C25B5D-B685-4B55-8498-3486110FDCF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96">
            <a:extLst>
              <a:ext uri="{FF2B5EF4-FFF2-40B4-BE49-F238E27FC236}">
                <a16:creationId xmlns:a16="http://schemas.microsoft.com/office/drawing/2014/main" id="{DFE25DB2-F58D-4AD2-B640-7A1061569FFB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05992" y="4650581"/>
            <a:ext cx="7297340" cy="492919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225"/>
              </a:spcAft>
              <a:buNone/>
              <a:defRPr sz="600"/>
            </a:lvl1pPr>
          </a:lstStyle>
          <a:p>
            <a:pPr lvl="0"/>
            <a:r>
              <a:rPr lang="en-US" dirty="0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9760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30">
          <p15:clr>
            <a:srgbClr val="C35EA4"/>
          </p15:clr>
        </p15:guide>
        <p15:guide id="5" pos="2661">
          <p15:clr>
            <a:srgbClr val="C35E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447ADDD-920E-4BEB-819B-9759B3CF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4171951" cy="5143500"/>
          </a:xfrm>
          <a:custGeom>
            <a:avLst/>
            <a:gdLst>
              <a:gd name="connsiteX0" fmla="*/ 0 w 5562601"/>
              <a:gd name="connsiteY0" fmla="*/ 0 h 6858000"/>
              <a:gd name="connsiteX1" fmla="*/ 3124199 w 5562601"/>
              <a:gd name="connsiteY1" fmla="*/ 0 h 6858000"/>
              <a:gd name="connsiteX2" fmla="*/ 3694793 w 5562601"/>
              <a:gd name="connsiteY2" fmla="*/ 0 h 6858000"/>
              <a:gd name="connsiteX3" fmla="*/ 3762493 w 5562601"/>
              <a:gd name="connsiteY3" fmla="*/ 43402 h 6858000"/>
              <a:gd name="connsiteX4" fmla="*/ 5562601 w 5562601"/>
              <a:gd name="connsiteY4" fmla="*/ 3429000 h 6858000"/>
              <a:gd name="connsiteX5" fmla="*/ 3762493 w 5562601"/>
              <a:gd name="connsiteY5" fmla="*/ 6814598 h 6858000"/>
              <a:gd name="connsiteX6" fmla="*/ 3694792 w 5562601"/>
              <a:gd name="connsiteY6" fmla="*/ 6858000 h 6858000"/>
              <a:gd name="connsiteX7" fmla="*/ 0 w 5562601"/>
              <a:gd name="connsiteY7" fmla="*/ 6858000 h 6858000"/>
              <a:gd name="connsiteX8" fmla="*/ 0 w 5562601"/>
              <a:gd name="connsiteY8" fmla="*/ 2601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2601" h="6858000">
                <a:moveTo>
                  <a:pt x="0" y="0"/>
                </a:moveTo>
                <a:lnTo>
                  <a:pt x="3124199" y="0"/>
                </a:lnTo>
                <a:lnTo>
                  <a:pt x="3694793" y="0"/>
                </a:lnTo>
                <a:lnTo>
                  <a:pt x="3762493" y="43402"/>
                </a:lnTo>
                <a:cubicBezTo>
                  <a:pt x="4848549" y="777127"/>
                  <a:pt x="5562601" y="2019676"/>
                  <a:pt x="5562601" y="3429000"/>
                </a:cubicBezTo>
                <a:cubicBezTo>
                  <a:pt x="5562601" y="4838325"/>
                  <a:pt x="4848549" y="6080873"/>
                  <a:pt x="3762493" y="6814598"/>
                </a:cubicBezTo>
                <a:lnTo>
                  <a:pt x="3694792" y="6858000"/>
                </a:lnTo>
                <a:lnTo>
                  <a:pt x="0" y="6858000"/>
                </a:lnTo>
                <a:lnTo>
                  <a:pt x="0" y="260168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2160000" bIns="2880000" anchor="b" anchorCtr="0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</a:t>
            </a:r>
            <a:br>
              <a:rPr lang="en-US" dirty="0"/>
            </a:br>
            <a:r>
              <a:rPr lang="en-US" dirty="0"/>
              <a:t>section title here</a:t>
            </a:r>
            <a:endParaRPr lang="en-GB" dirty="0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9A77974F-FF01-4E3F-957B-CC5A44F8CE16}"/>
              </a:ext>
            </a:extLst>
          </p:cNvPr>
          <p:cNvSpPr txBox="1">
            <a:spLocks/>
          </p:cNvSpPr>
          <p:nvPr userDrawn="1"/>
        </p:nvSpPr>
        <p:spPr>
          <a:xfrm>
            <a:off x="8697863" y="4727999"/>
            <a:ext cx="221109" cy="2663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20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0AE4F3-AAA3-4B8D-A01A-1FF9B8F9F42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1071" y="647825"/>
            <a:ext cx="902369" cy="902369"/>
          </a:xfrm>
          <a:prstGeom prst="ellipse">
            <a:avLst/>
          </a:prstGeom>
          <a:solidFill>
            <a:schemeClr val="bg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5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758FA1-2B23-4C7E-97FD-FBA94AB3853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1469" y="3200400"/>
            <a:ext cx="2759189" cy="142248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Click to add subtitle / presenter name(s)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486192A-3DB1-49EB-9B2C-D5E68AF24B1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771094" y="-1"/>
            <a:ext cx="6372906" cy="5143501"/>
          </a:xfrm>
          <a:custGeom>
            <a:avLst/>
            <a:gdLst>
              <a:gd name="connsiteX0" fmla="*/ 8001617 w 8497208"/>
              <a:gd name="connsiteY0" fmla="*/ 6414717 h 6858001"/>
              <a:gd name="connsiteX1" fmla="*/ 7980570 w 8497208"/>
              <a:gd name="connsiteY1" fmla="*/ 6439539 h 6858001"/>
              <a:gd name="connsiteX2" fmla="*/ 8034470 w 8497208"/>
              <a:gd name="connsiteY2" fmla="*/ 6517076 h 6858001"/>
              <a:gd name="connsiteX3" fmla="*/ 8090937 w 8497208"/>
              <a:gd name="connsiteY3" fmla="*/ 6510166 h 6858001"/>
              <a:gd name="connsiteX4" fmla="*/ 8091707 w 8497208"/>
              <a:gd name="connsiteY4" fmla="*/ 6506072 h 6858001"/>
              <a:gd name="connsiteX5" fmla="*/ 8095814 w 8497208"/>
              <a:gd name="connsiteY5" fmla="*/ 6478435 h 6858001"/>
              <a:gd name="connsiteX6" fmla="*/ 8062447 w 8497208"/>
              <a:gd name="connsiteY6" fmla="*/ 6464105 h 6858001"/>
              <a:gd name="connsiteX7" fmla="*/ 8064757 w 8497208"/>
              <a:gd name="connsiteY7" fmla="*/ 6499675 h 6858001"/>
              <a:gd name="connsiteX8" fmla="*/ 8064757 w 8497208"/>
              <a:gd name="connsiteY8" fmla="*/ 6504025 h 6858001"/>
              <a:gd name="connsiteX9" fmla="*/ 8048330 w 8497208"/>
              <a:gd name="connsiteY9" fmla="*/ 6515029 h 6858001"/>
              <a:gd name="connsiteX10" fmla="*/ 7993147 w 8497208"/>
              <a:gd name="connsiteY10" fmla="*/ 6433142 h 6858001"/>
              <a:gd name="connsiteX11" fmla="*/ 7994430 w 8497208"/>
              <a:gd name="connsiteY11" fmla="*/ 6431862 h 6858001"/>
              <a:gd name="connsiteX12" fmla="*/ 7995200 w 8497208"/>
              <a:gd name="connsiteY12" fmla="*/ 6432374 h 6858001"/>
              <a:gd name="connsiteX13" fmla="*/ 7995457 w 8497208"/>
              <a:gd name="connsiteY13" fmla="*/ 6432374 h 6858001"/>
              <a:gd name="connsiteX14" fmla="*/ 8062190 w 8497208"/>
              <a:gd name="connsiteY14" fmla="*/ 6459499 h 6858001"/>
              <a:gd name="connsiteX15" fmla="*/ 8096071 w 8497208"/>
              <a:gd name="connsiteY15" fmla="*/ 6474085 h 6858001"/>
              <a:gd name="connsiteX16" fmla="*/ 8122764 w 8497208"/>
              <a:gd name="connsiteY16" fmla="*/ 6486880 h 6858001"/>
              <a:gd name="connsiteX17" fmla="*/ 8134828 w 8497208"/>
              <a:gd name="connsiteY17" fmla="*/ 6503513 h 6858001"/>
              <a:gd name="connsiteX18" fmla="*/ 7984933 w 8497208"/>
              <a:gd name="connsiteY18" fmla="*/ 6615084 h 6858001"/>
              <a:gd name="connsiteX19" fmla="*/ 7984420 w 8497208"/>
              <a:gd name="connsiteY19" fmla="*/ 6615596 h 6858001"/>
              <a:gd name="connsiteX20" fmla="*/ 7983393 w 8497208"/>
              <a:gd name="connsiteY20" fmla="*/ 6617131 h 6858001"/>
              <a:gd name="connsiteX21" fmla="*/ 7983137 w 8497208"/>
              <a:gd name="connsiteY21" fmla="*/ 6617643 h 6858001"/>
              <a:gd name="connsiteX22" fmla="*/ 7978517 w 8497208"/>
              <a:gd name="connsiteY22" fmla="*/ 6631717 h 6858001"/>
              <a:gd name="connsiteX23" fmla="*/ 7997253 w 8497208"/>
              <a:gd name="connsiteY23" fmla="*/ 6655260 h 6858001"/>
              <a:gd name="connsiteX24" fmla="*/ 8009830 w 8497208"/>
              <a:gd name="connsiteY24" fmla="*/ 6657563 h 6858001"/>
              <a:gd name="connsiteX25" fmla="*/ 8012397 w 8497208"/>
              <a:gd name="connsiteY25" fmla="*/ 6657819 h 6858001"/>
              <a:gd name="connsiteX26" fmla="*/ 8136881 w 8497208"/>
              <a:gd name="connsiteY26" fmla="*/ 6633253 h 6858001"/>
              <a:gd name="connsiteX27" fmla="*/ 8146378 w 8497208"/>
              <a:gd name="connsiteY27" fmla="*/ 6607407 h 6858001"/>
              <a:gd name="connsiteX28" fmla="*/ 8103001 w 8497208"/>
              <a:gd name="connsiteY28" fmla="*/ 6582073 h 6858001"/>
              <a:gd name="connsiteX29" fmla="*/ 8093761 w 8497208"/>
              <a:gd name="connsiteY29" fmla="*/ 6588215 h 6858001"/>
              <a:gd name="connsiteX30" fmla="*/ 8128411 w 8497208"/>
              <a:gd name="connsiteY30" fmla="*/ 6611246 h 6858001"/>
              <a:gd name="connsiteX31" fmla="*/ 8126614 w 8497208"/>
              <a:gd name="connsiteY31" fmla="*/ 6614828 h 6858001"/>
              <a:gd name="connsiteX32" fmla="*/ 8124304 w 8497208"/>
              <a:gd name="connsiteY32" fmla="*/ 6614828 h 6858001"/>
              <a:gd name="connsiteX33" fmla="*/ 8047817 w 8497208"/>
              <a:gd name="connsiteY33" fmla="*/ 6619946 h 6858001"/>
              <a:gd name="connsiteX34" fmla="*/ 8040630 w 8497208"/>
              <a:gd name="connsiteY34" fmla="*/ 6620202 h 6858001"/>
              <a:gd name="connsiteX35" fmla="*/ 8052437 w 8497208"/>
              <a:gd name="connsiteY35" fmla="*/ 6610734 h 6858001"/>
              <a:gd name="connsiteX36" fmla="*/ 8173841 w 8497208"/>
              <a:gd name="connsiteY36" fmla="*/ 6529615 h 6858001"/>
              <a:gd name="connsiteX37" fmla="*/ 8144068 w 8497208"/>
              <a:gd name="connsiteY37" fmla="*/ 6452334 h 6858001"/>
              <a:gd name="connsiteX38" fmla="*/ 8001617 w 8497208"/>
              <a:gd name="connsiteY38" fmla="*/ 6414717 h 6858001"/>
              <a:gd name="connsiteX39" fmla="*/ 8063182 w 8497208"/>
              <a:gd name="connsiteY39" fmla="*/ 6306559 h 6858001"/>
              <a:gd name="connsiteX40" fmla="*/ 7947246 w 8497208"/>
              <a:gd name="connsiteY40" fmla="*/ 6409920 h 6858001"/>
              <a:gd name="connsiteX41" fmla="*/ 7903898 w 8497208"/>
              <a:gd name="connsiteY41" fmla="*/ 6477718 h 6858001"/>
              <a:gd name="connsiteX42" fmla="*/ 7922109 w 8497208"/>
              <a:gd name="connsiteY42" fmla="*/ 6498186 h 6858001"/>
              <a:gd name="connsiteX43" fmla="*/ 8041380 w 8497208"/>
              <a:gd name="connsiteY43" fmla="*/ 6559844 h 6858001"/>
              <a:gd name="connsiteX44" fmla="*/ 8050870 w 8497208"/>
              <a:gd name="connsiteY44" fmla="*/ 6553960 h 6858001"/>
              <a:gd name="connsiteX45" fmla="*/ 7945194 w 8497208"/>
              <a:gd name="connsiteY45" fmla="*/ 6495627 h 6858001"/>
              <a:gd name="connsiteX46" fmla="*/ 7928778 w 8497208"/>
              <a:gd name="connsiteY46" fmla="*/ 6480277 h 6858001"/>
              <a:gd name="connsiteX47" fmla="*/ 7958019 w 8497208"/>
              <a:gd name="connsiteY47" fmla="*/ 6449575 h 6858001"/>
              <a:gd name="connsiteX48" fmla="*/ 7974178 w 8497208"/>
              <a:gd name="connsiteY48" fmla="*/ 6433457 h 6858001"/>
              <a:gd name="connsiteX49" fmla="*/ 7976230 w 8497208"/>
              <a:gd name="connsiteY49" fmla="*/ 6416827 h 6858001"/>
              <a:gd name="connsiteX50" fmla="*/ 7997263 w 8497208"/>
              <a:gd name="connsiteY50" fmla="*/ 6410176 h 6858001"/>
              <a:gd name="connsiteX51" fmla="*/ 8024964 w 8497208"/>
              <a:gd name="connsiteY51" fmla="*/ 6382289 h 6858001"/>
              <a:gd name="connsiteX52" fmla="*/ 8047536 w 8497208"/>
              <a:gd name="connsiteY52" fmla="*/ 6364635 h 6858001"/>
              <a:gd name="connsiteX53" fmla="*/ 8053948 w 8497208"/>
              <a:gd name="connsiteY53" fmla="*/ 6376916 h 6858001"/>
              <a:gd name="connsiteX54" fmla="*/ 8058822 w 8497208"/>
              <a:gd name="connsiteY54" fmla="*/ 6421688 h 6858001"/>
              <a:gd name="connsiteX55" fmla="*/ 8097296 w 8497208"/>
              <a:gd name="connsiteY55" fmla="*/ 6432434 h 6858001"/>
              <a:gd name="connsiteX56" fmla="*/ 8063182 w 8497208"/>
              <a:gd name="connsiteY56" fmla="*/ 6306559 h 6858001"/>
              <a:gd name="connsiteX57" fmla="*/ 4802415 w 8497208"/>
              <a:gd name="connsiteY57" fmla="*/ 0 h 6858001"/>
              <a:gd name="connsiteX58" fmla="*/ 5373009 w 8497208"/>
              <a:gd name="connsiteY58" fmla="*/ 0 h 6858001"/>
              <a:gd name="connsiteX59" fmla="*/ 8497208 w 8497208"/>
              <a:gd name="connsiteY59" fmla="*/ 0 h 6858001"/>
              <a:gd name="connsiteX60" fmla="*/ 8497208 w 8497208"/>
              <a:gd name="connsiteY60" fmla="*/ 1 h 6858001"/>
              <a:gd name="connsiteX61" fmla="*/ 8497208 w 8497208"/>
              <a:gd name="connsiteY61" fmla="*/ 2601686 h 6858001"/>
              <a:gd name="connsiteX62" fmla="*/ 8497208 w 8497208"/>
              <a:gd name="connsiteY62" fmla="*/ 6858000 h 6858001"/>
              <a:gd name="connsiteX63" fmla="*/ 8497208 w 8497208"/>
              <a:gd name="connsiteY63" fmla="*/ 6858001 h 6858001"/>
              <a:gd name="connsiteX64" fmla="*/ 0 w 8497208"/>
              <a:gd name="connsiteY64" fmla="*/ 6858001 h 6858001"/>
              <a:gd name="connsiteX65" fmla="*/ 67701 w 8497208"/>
              <a:gd name="connsiteY65" fmla="*/ 6814599 h 6858001"/>
              <a:gd name="connsiteX66" fmla="*/ 1867809 w 8497208"/>
              <a:gd name="connsiteY66" fmla="*/ 3429001 h 6858001"/>
              <a:gd name="connsiteX67" fmla="*/ 67701 w 8497208"/>
              <a:gd name="connsiteY67" fmla="*/ 43403 h 6858001"/>
              <a:gd name="connsiteX68" fmla="*/ 1 w 8497208"/>
              <a:gd name="connsiteY68" fmla="*/ 1 h 6858001"/>
              <a:gd name="connsiteX69" fmla="*/ 4802413 w 8497208"/>
              <a:gd name="connsiteY69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8497208" h="6858001">
                <a:moveTo>
                  <a:pt x="8001617" y="6414717"/>
                </a:moveTo>
                <a:cubicBezTo>
                  <a:pt x="7980570" y="6411902"/>
                  <a:pt x="7972100" y="6419579"/>
                  <a:pt x="7980570" y="6439539"/>
                </a:cubicBezTo>
                <a:cubicBezTo>
                  <a:pt x="7989297" y="6459243"/>
                  <a:pt x="8011370" y="6492254"/>
                  <a:pt x="8034470" y="6517076"/>
                </a:cubicBezTo>
                <a:cubicBezTo>
                  <a:pt x="8057827" y="6541642"/>
                  <a:pt x="8082981" y="6548551"/>
                  <a:pt x="8090937" y="6510166"/>
                </a:cubicBezTo>
                <a:cubicBezTo>
                  <a:pt x="8091194" y="6508887"/>
                  <a:pt x="8091451" y="6507608"/>
                  <a:pt x="8091707" y="6506072"/>
                </a:cubicBezTo>
                <a:cubicBezTo>
                  <a:pt x="8093504" y="6496348"/>
                  <a:pt x="8095044" y="6486880"/>
                  <a:pt x="8095814" y="6478435"/>
                </a:cubicBezTo>
                <a:cubicBezTo>
                  <a:pt x="8085547" y="6473829"/>
                  <a:pt x="8073997" y="6468967"/>
                  <a:pt x="8062447" y="6464105"/>
                </a:cubicBezTo>
                <a:cubicBezTo>
                  <a:pt x="8063217" y="6472806"/>
                  <a:pt x="8064244" y="6487904"/>
                  <a:pt x="8064757" y="6499675"/>
                </a:cubicBezTo>
                <a:cubicBezTo>
                  <a:pt x="8064757" y="6500954"/>
                  <a:pt x="8064757" y="6502490"/>
                  <a:pt x="8064757" y="6504025"/>
                </a:cubicBezTo>
                <a:cubicBezTo>
                  <a:pt x="8065527" y="6522705"/>
                  <a:pt x="8059110" y="6522705"/>
                  <a:pt x="8048330" y="6515029"/>
                </a:cubicBezTo>
                <a:cubicBezTo>
                  <a:pt x="8035754" y="6506072"/>
                  <a:pt x="7997510" y="6455661"/>
                  <a:pt x="7993147" y="6433142"/>
                </a:cubicBezTo>
                <a:cubicBezTo>
                  <a:pt x="7992890" y="6431862"/>
                  <a:pt x="7993660" y="6431606"/>
                  <a:pt x="7994430" y="6431862"/>
                </a:cubicBezTo>
                <a:cubicBezTo>
                  <a:pt x="7994687" y="6432118"/>
                  <a:pt x="7994943" y="6432118"/>
                  <a:pt x="7995200" y="6432374"/>
                </a:cubicBezTo>
                <a:cubicBezTo>
                  <a:pt x="7995200" y="6432374"/>
                  <a:pt x="7995200" y="6432374"/>
                  <a:pt x="7995457" y="6432374"/>
                </a:cubicBezTo>
                <a:cubicBezTo>
                  <a:pt x="8003927" y="6435701"/>
                  <a:pt x="8032930" y="6447216"/>
                  <a:pt x="8062190" y="6459499"/>
                </a:cubicBezTo>
                <a:cubicBezTo>
                  <a:pt x="8073741" y="6464361"/>
                  <a:pt x="8085547" y="6469479"/>
                  <a:pt x="8096071" y="6474085"/>
                </a:cubicBezTo>
                <a:cubicBezTo>
                  <a:pt x="8106594" y="6478691"/>
                  <a:pt x="8115834" y="6483297"/>
                  <a:pt x="8122764" y="6486880"/>
                </a:cubicBezTo>
                <a:cubicBezTo>
                  <a:pt x="8135341" y="6493533"/>
                  <a:pt x="8140218" y="6498139"/>
                  <a:pt x="8134828" y="6503513"/>
                </a:cubicBezTo>
                <a:cubicBezTo>
                  <a:pt x="8108647" y="6530382"/>
                  <a:pt x="8016504" y="6568255"/>
                  <a:pt x="7984933" y="6615084"/>
                </a:cubicBezTo>
                <a:cubicBezTo>
                  <a:pt x="7984933" y="6615084"/>
                  <a:pt x="7984677" y="6615340"/>
                  <a:pt x="7984420" y="6615596"/>
                </a:cubicBezTo>
                <a:cubicBezTo>
                  <a:pt x="7984163" y="6616108"/>
                  <a:pt x="7983650" y="6616619"/>
                  <a:pt x="7983393" y="6617131"/>
                </a:cubicBezTo>
                <a:cubicBezTo>
                  <a:pt x="7983393" y="6617387"/>
                  <a:pt x="7983393" y="6617643"/>
                  <a:pt x="7983137" y="6617643"/>
                </a:cubicBezTo>
                <a:cubicBezTo>
                  <a:pt x="7981597" y="6620714"/>
                  <a:pt x="7979287" y="6625576"/>
                  <a:pt x="7978517" y="6631717"/>
                </a:cubicBezTo>
                <a:cubicBezTo>
                  <a:pt x="7977233" y="6641953"/>
                  <a:pt x="7982623" y="6651421"/>
                  <a:pt x="7997253" y="6655260"/>
                </a:cubicBezTo>
                <a:cubicBezTo>
                  <a:pt x="8001103" y="6656283"/>
                  <a:pt x="8005210" y="6657051"/>
                  <a:pt x="8009830" y="6657563"/>
                </a:cubicBezTo>
                <a:cubicBezTo>
                  <a:pt x="8010600" y="6657819"/>
                  <a:pt x="8011627" y="6657819"/>
                  <a:pt x="8012397" y="6657819"/>
                </a:cubicBezTo>
                <a:cubicBezTo>
                  <a:pt x="8040887" y="6659098"/>
                  <a:pt x="8114551" y="6642977"/>
                  <a:pt x="8136881" y="6633253"/>
                </a:cubicBezTo>
                <a:cubicBezTo>
                  <a:pt x="8159981" y="6623017"/>
                  <a:pt x="8153051" y="6612781"/>
                  <a:pt x="8146378" y="6607407"/>
                </a:cubicBezTo>
                <a:cubicBezTo>
                  <a:pt x="8141244" y="6603313"/>
                  <a:pt x="8115577" y="6588983"/>
                  <a:pt x="8103001" y="6582073"/>
                </a:cubicBezTo>
                <a:cubicBezTo>
                  <a:pt x="8099664" y="6584376"/>
                  <a:pt x="8097097" y="6585912"/>
                  <a:pt x="8093761" y="6588215"/>
                </a:cubicBezTo>
                <a:cubicBezTo>
                  <a:pt x="8115064" y="6601010"/>
                  <a:pt x="8123534" y="6607407"/>
                  <a:pt x="8128411" y="6611246"/>
                </a:cubicBezTo>
                <a:cubicBezTo>
                  <a:pt x="8130464" y="6612781"/>
                  <a:pt x="8129438" y="6614572"/>
                  <a:pt x="8126614" y="6614828"/>
                </a:cubicBezTo>
                <a:cubicBezTo>
                  <a:pt x="8125844" y="6614828"/>
                  <a:pt x="8125074" y="6614828"/>
                  <a:pt x="8124304" y="6614828"/>
                </a:cubicBezTo>
                <a:cubicBezTo>
                  <a:pt x="8104027" y="6616364"/>
                  <a:pt x="8065784" y="6618922"/>
                  <a:pt x="8047817" y="6619946"/>
                </a:cubicBezTo>
                <a:cubicBezTo>
                  <a:pt x="8045250" y="6620202"/>
                  <a:pt x="8042170" y="6620202"/>
                  <a:pt x="8040630" y="6620202"/>
                </a:cubicBezTo>
                <a:cubicBezTo>
                  <a:pt x="8044994" y="6616108"/>
                  <a:pt x="8049870" y="6612525"/>
                  <a:pt x="8052437" y="6610734"/>
                </a:cubicBezTo>
                <a:cubicBezTo>
                  <a:pt x="8090937" y="6583609"/>
                  <a:pt x="8154848" y="6545736"/>
                  <a:pt x="8173841" y="6529615"/>
                </a:cubicBezTo>
                <a:cubicBezTo>
                  <a:pt x="8187701" y="6517587"/>
                  <a:pt x="8225688" y="6480994"/>
                  <a:pt x="8144068" y="6452334"/>
                </a:cubicBezTo>
                <a:cubicBezTo>
                  <a:pt x="8120711" y="6444401"/>
                  <a:pt x="8062704" y="6422906"/>
                  <a:pt x="8001617" y="6414717"/>
                </a:cubicBezTo>
                <a:close/>
                <a:moveTo>
                  <a:pt x="8063182" y="6306559"/>
                </a:moveTo>
                <a:cubicBezTo>
                  <a:pt x="8043432" y="6304000"/>
                  <a:pt x="8013678" y="6328817"/>
                  <a:pt x="7947246" y="6409920"/>
                </a:cubicBezTo>
                <a:cubicBezTo>
                  <a:pt x="7934934" y="6424759"/>
                  <a:pt x="7906206" y="6461088"/>
                  <a:pt x="7903898" y="6477718"/>
                </a:cubicBezTo>
                <a:cubicBezTo>
                  <a:pt x="7902359" y="6489487"/>
                  <a:pt x="7914927" y="6494604"/>
                  <a:pt x="7922109" y="6498186"/>
                </a:cubicBezTo>
                <a:cubicBezTo>
                  <a:pt x="7928778" y="6501768"/>
                  <a:pt x="8005727" y="6539888"/>
                  <a:pt x="8041380" y="6559844"/>
                </a:cubicBezTo>
                <a:cubicBezTo>
                  <a:pt x="8044458" y="6557797"/>
                  <a:pt x="8047536" y="6555751"/>
                  <a:pt x="8050870" y="6553960"/>
                </a:cubicBezTo>
                <a:cubicBezTo>
                  <a:pt x="8029581" y="6542447"/>
                  <a:pt x="7969561" y="6510211"/>
                  <a:pt x="7945194" y="6495627"/>
                </a:cubicBezTo>
                <a:cubicBezTo>
                  <a:pt x="7935190" y="6489743"/>
                  <a:pt x="7928265" y="6484882"/>
                  <a:pt x="7928778" y="6480277"/>
                </a:cubicBezTo>
                <a:cubicBezTo>
                  <a:pt x="7929548" y="6474648"/>
                  <a:pt x="7944168" y="6463391"/>
                  <a:pt x="7958019" y="6449575"/>
                </a:cubicBezTo>
                <a:cubicBezTo>
                  <a:pt x="7961610" y="6445994"/>
                  <a:pt x="7967509" y="6440109"/>
                  <a:pt x="7974178" y="6433457"/>
                </a:cubicBezTo>
                <a:cubicBezTo>
                  <a:pt x="7972382" y="6426550"/>
                  <a:pt x="7973152" y="6420921"/>
                  <a:pt x="7976230" y="6416827"/>
                </a:cubicBezTo>
                <a:cubicBezTo>
                  <a:pt x="7980077" y="6411711"/>
                  <a:pt x="7987003" y="6409664"/>
                  <a:pt x="7997263" y="6410176"/>
                </a:cubicBezTo>
                <a:cubicBezTo>
                  <a:pt x="8009831" y="6397639"/>
                  <a:pt x="8021117" y="6386382"/>
                  <a:pt x="8024964" y="6382289"/>
                </a:cubicBezTo>
                <a:cubicBezTo>
                  <a:pt x="8033941" y="6373334"/>
                  <a:pt x="8043432" y="6364124"/>
                  <a:pt x="8047536" y="6364635"/>
                </a:cubicBezTo>
                <a:cubicBezTo>
                  <a:pt x="8050870" y="6365147"/>
                  <a:pt x="8052666" y="6368217"/>
                  <a:pt x="8053948" y="6376916"/>
                </a:cubicBezTo>
                <a:cubicBezTo>
                  <a:pt x="8054974" y="6384591"/>
                  <a:pt x="8057539" y="6406850"/>
                  <a:pt x="8058822" y="6421688"/>
                </a:cubicBezTo>
                <a:cubicBezTo>
                  <a:pt x="8072672" y="6425014"/>
                  <a:pt x="8085497" y="6428852"/>
                  <a:pt x="8097296" y="6432434"/>
                </a:cubicBezTo>
                <a:cubicBezTo>
                  <a:pt x="8095757" y="6330864"/>
                  <a:pt x="8084215" y="6309373"/>
                  <a:pt x="8063182" y="6306559"/>
                </a:cubicBezTo>
                <a:close/>
                <a:moveTo>
                  <a:pt x="4802415" y="0"/>
                </a:moveTo>
                <a:lnTo>
                  <a:pt x="5373009" y="0"/>
                </a:lnTo>
                <a:lnTo>
                  <a:pt x="8497208" y="0"/>
                </a:lnTo>
                <a:lnTo>
                  <a:pt x="8497208" y="1"/>
                </a:lnTo>
                <a:lnTo>
                  <a:pt x="8497208" y="2601686"/>
                </a:lnTo>
                <a:lnTo>
                  <a:pt x="8497208" y="6858000"/>
                </a:lnTo>
                <a:lnTo>
                  <a:pt x="8497208" y="6858001"/>
                </a:lnTo>
                <a:lnTo>
                  <a:pt x="0" y="6858001"/>
                </a:lnTo>
                <a:lnTo>
                  <a:pt x="67701" y="6814599"/>
                </a:lnTo>
                <a:cubicBezTo>
                  <a:pt x="1153758" y="6080874"/>
                  <a:pt x="1867809" y="4838326"/>
                  <a:pt x="1867809" y="3429001"/>
                </a:cubicBezTo>
                <a:cubicBezTo>
                  <a:pt x="1867809" y="2019677"/>
                  <a:pt x="1153758" y="777128"/>
                  <a:pt x="67701" y="43403"/>
                </a:cubicBezTo>
                <a:lnTo>
                  <a:pt x="1" y="1"/>
                </a:lnTo>
                <a:lnTo>
                  <a:pt x="4802413" y="1"/>
                </a:lnTo>
                <a:close/>
              </a:path>
            </a:pathLst>
          </a:custGeom>
        </p:spPr>
        <p:txBody>
          <a:bodyPr wrap="square" tIns="360000" bIns="900000" anchor="ctr" anchorCtr="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200" b="1"/>
            </a:lvl1pPr>
          </a:lstStyle>
          <a:p>
            <a:r>
              <a:rPr lang="en-US" dirty="0"/>
              <a:t>_______________________________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To add an image here: </a:t>
            </a:r>
            <a:br>
              <a:rPr lang="en-US" dirty="0"/>
            </a:br>
            <a:r>
              <a:rPr lang="en-US" dirty="0"/>
              <a:t>Click the icon and insert a file from your computer.</a:t>
            </a:r>
            <a:br>
              <a:rPr lang="en-US" dirty="0"/>
            </a:br>
            <a:r>
              <a:rPr lang="en-US" dirty="0"/>
              <a:t>Alternatively, you can fill this shape </a:t>
            </a:r>
            <a:br>
              <a:rPr lang="en-US" dirty="0"/>
            </a:br>
            <a:r>
              <a:rPr lang="en-US" dirty="0"/>
              <a:t>with a solid </a:t>
            </a:r>
            <a:r>
              <a:rPr lang="en-US" dirty="0" err="1"/>
              <a:t>colour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Images can be scaled within this frame </a:t>
            </a:r>
            <a:br>
              <a:rPr lang="en-US" dirty="0"/>
            </a:br>
            <a:r>
              <a:rPr lang="en-US" dirty="0"/>
              <a:t>by using the Crop feature in </a:t>
            </a:r>
            <a:br>
              <a:rPr lang="en-US" dirty="0"/>
            </a:br>
            <a:r>
              <a:rPr lang="en-US" dirty="0"/>
              <a:t>the Picture Format tab of the ribbon.</a:t>
            </a:r>
            <a:br>
              <a:rPr lang="en-US" dirty="0"/>
            </a:br>
            <a:r>
              <a:rPr lang="en-US" dirty="0"/>
              <a:t>_______________________________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1CC83E6-E70E-43EE-817C-4F68FB75EFD9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7506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00718-1F5D-41F1-8A06-B26F549FF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2CAA8-FEBD-43BA-82E0-341BD1A7A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E3795D-8C75-4C84-8C19-ADA78A9A2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50D5E-CA23-46B9-BA8C-FD434472E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571D4F-1832-4B82-8154-ADA3484B1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E588D7-3DB2-422C-AE19-C94F50EE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80A5E8-D981-4C27-9757-999860EA9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9D08C8-BF3B-4C59-A925-463994D5F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4273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CFFF0-7218-4B33-8DFC-E37157D92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6242" y="416689"/>
            <a:ext cx="4211516" cy="4210706"/>
          </a:xfrm>
          <a:prstGeom prst="ellipse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algn="ctr"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key statement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31D2-AD7B-454A-86A6-EA48B20C0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0FD97D-3F39-4649-B10A-ECD97F37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99103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1075AA4-1FA9-4704-A587-D8E88C1D1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BF9FC5-73CA-47D5-891A-42CBDE79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96">
            <a:extLst>
              <a:ext uri="{FF2B5EF4-FFF2-40B4-BE49-F238E27FC236}">
                <a16:creationId xmlns:a16="http://schemas.microsoft.com/office/drawing/2014/main" id="{462FAF15-0CB5-418E-A59C-EA8FADE526AE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05992" y="4650581"/>
            <a:ext cx="7297340" cy="492919"/>
          </a:xfrm>
        </p:spPr>
        <p:txBody>
          <a:bodyPr anchor="b" anchorCtr="0">
            <a:noAutofit/>
          </a:bodyPr>
          <a:lstStyle>
            <a:lvl1pPr>
              <a:spcAft>
                <a:spcPts val="225"/>
              </a:spcAft>
              <a:buNone/>
              <a:defRPr sz="600"/>
            </a:lvl1pPr>
          </a:lstStyle>
          <a:p>
            <a:pPr lvl="0"/>
            <a:r>
              <a:rPr lang="en-US" dirty="0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281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03F247-4297-4973-90A3-0193475A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58DA9E-BDF5-4DC7-B478-434301DA6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96">
            <a:extLst>
              <a:ext uri="{FF2B5EF4-FFF2-40B4-BE49-F238E27FC236}">
                <a16:creationId xmlns:a16="http://schemas.microsoft.com/office/drawing/2014/main" id="{5D317BC2-3CD5-4931-93AD-CC95F2C50D24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05992" y="4650581"/>
            <a:ext cx="7297340" cy="492919"/>
          </a:xfrm>
        </p:spPr>
        <p:txBody>
          <a:bodyPr anchor="b" anchorCtr="0">
            <a:noAutofit/>
          </a:bodyPr>
          <a:lstStyle>
            <a:lvl1pPr>
              <a:spcAft>
                <a:spcPts val="225"/>
              </a:spcAft>
              <a:buNone/>
              <a:defRPr sz="600"/>
            </a:lvl1pPr>
          </a:lstStyle>
          <a:p>
            <a:pPr lvl="0"/>
            <a:r>
              <a:rPr lang="en-US" dirty="0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67956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fidentiality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48B27A-10B7-4200-88E7-16263562F97B}"/>
              </a:ext>
            </a:extLst>
          </p:cNvPr>
          <p:cNvSpPr txBox="1"/>
          <p:nvPr userDrawn="1"/>
        </p:nvSpPr>
        <p:spPr>
          <a:xfrm>
            <a:off x="314325" y="3648075"/>
            <a:ext cx="6867525" cy="771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en-US" sz="900" b="1" spc="-4">
                <a:solidFill>
                  <a:schemeClr val="tx1"/>
                </a:solidFill>
                <a:latin typeface="+mn-lt"/>
                <a:cs typeface="Arial"/>
              </a:rPr>
              <a:t>Confidentiality</a:t>
            </a:r>
            <a:r>
              <a:rPr lang="en-US" sz="900" b="1" spc="-8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sz="900" b="1" spc="-4">
                <a:solidFill>
                  <a:schemeClr val="tx1"/>
                </a:solidFill>
                <a:latin typeface="+mn-lt"/>
                <a:cs typeface="Arial"/>
              </a:rPr>
              <a:t>Notice</a:t>
            </a:r>
            <a:endParaRPr lang="en-US" sz="900">
              <a:solidFill>
                <a:schemeClr val="tx1"/>
              </a:solidFill>
              <a:latin typeface="+mn-lt"/>
              <a:cs typeface="Arial"/>
            </a:endParaRPr>
          </a:p>
          <a:p>
            <a:pPr marL="20003" marR="3810">
              <a:lnSpc>
                <a:spcPct val="102699"/>
              </a:lnSpc>
              <a:spcBef>
                <a:spcPts val="585"/>
              </a:spcBef>
            </a:pP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This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file is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private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and may contain confidential and proprietary information.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If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you have received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this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file in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error, please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notify us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and remove 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it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from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your system and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note that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you must not copy,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distribute or take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any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action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in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reliance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on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it.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Any unauthorized use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or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disclosure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of the 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contents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of this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file is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not permitted and may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be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unlawful. AstraZeneca PLC,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1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Francis Crick Avenue, Cambridge Biomedical </a:t>
            </a:r>
            <a:r>
              <a:rPr lang="en-US" sz="900" spc="11">
                <a:solidFill>
                  <a:schemeClr val="tx1"/>
                </a:solidFill>
                <a:latin typeface="+mn-lt"/>
                <a:cs typeface="Arial"/>
              </a:rPr>
              <a:t>Campus, 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Cambridge, CB2 0AA, UK,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T: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+44(0)203 749 5000,</a:t>
            </a:r>
            <a:r>
              <a:rPr lang="en-US" sz="900" spc="64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sz="900" u="none" spc="8">
                <a:solidFill>
                  <a:schemeClr val="tx1"/>
                </a:solidFill>
                <a:latin typeface="+mn-lt"/>
                <a:cs typeface="Arial"/>
              </a:rPr>
              <a:t>www.astrazeneca.com</a:t>
            </a:r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750B5-01B2-430D-BF92-6E5CD9338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C10CA0-7F28-40CE-9633-59C6800E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1272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22DA5D-EC7E-40C3-8862-3E3748AD6C3A}"/>
              </a:ext>
            </a:extLst>
          </p:cNvPr>
          <p:cNvSpPr txBox="1">
            <a:spLocks/>
          </p:cNvSpPr>
          <p:nvPr userDrawn="1"/>
        </p:nvSpPr>
        <p:spPr>
          <a:xfrm>
            <a:off x="942978" y="577358"/>
            <a:ext cx="7258046" cy="398878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/>
              <a:t>Do not use layouts</a:t>
            </a:r>
            <a:br>
              <a:rPr lang="en-US" sz="7200"/>
            </a:br>
            <a:r>
              <a:rPr lang="en-US" sz="7200"/>
              <a:t>in this section appearing after this point. </a:t>
            </a:r>
          </a:p>
        </p:txBody>
      </p:sp>
      <p:sp>
        <p:nvSpPr>
          <p:cNvPr id="4" name="DO NOT DELETE (BRANDIN)">
            <a:extLst>
              <a:ext uri="{FF2B5EF4-FFF2-40B4-BE49-F238E27FC236}">
                <a16:creationId xmlns:a16="http://schemas.microsoft.com/office/drawing/2014/main" id="{F1299135-0714-4CF7-A974-069E1C738F33}"/>
              </a:ext>
            </a:extLst>
          </p:cNvPr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US" sz="1350" dirty="0" err="1"/>
          </a:p>
        </p:txBody>
      </p:sp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1922108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DCC3B-CA12-4A4B-B5F5-D2062F3C58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1" y="1114729"/>
            <a:ext cx="3888820" cy="1986851"/>
          </a:xfr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3506CBD9-0F78-454A-9842-87C2546180B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41357" y="0"/>
            <a:ext cx="4503571" cy="5148900"/>
          </a:xfrm>
          <a:custGeom>
            <a:avLst/>
            <a:gdLst>
              <a:gd name="connsiteX0" fmla="*/ 1547827 w 6004761"/>
              <a:gd name="connsiteY0" fmla="*/ 0 h 6864096"/>
              <a:gd name="connsiteX1" fmla="*/ 6004760 w 6004761"/>
              <a:gd name="connsiteY1" fmla="*/ 0 h 6864096"/>
              <a:gd name="connsiteX2" fmla="*/ 6004761 w 6004761"/>
              <a:gd name="connsiteY2" fmla="*/ 6864096 h 6864096"/>
              <a:gd name="connsiteX3" fmla="*/ 1554450 w 6004761"/>
              <a:gd name="connsiteY3" fmla="*/ 6864096 h 6864096"/>
              <a:gd name="connsiteX4" fmla="*/ 1379124 w 6004761"/>
              <a:gd name="connsiteY4" fmla="*/ 6702826 h 6864096"/>
              <a:gd name="connsiteX5" fmla="*/ 0 w 6004761"/>
              <a:gd name="connsiteY5" fmla="*/ 3429001 h 6864096"/>
              <a:gd name="connsiteX6" fmla="*/ 1379124 w 6004761"/>
              <a:gd name="connsiteY6" fmla="*/ 155178 h 6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04761" h="6864096">
                <a:moveTo>
                  <a:pt x="1547827" y="0"/>
                </a:moveTo>
                <a:lnTo>
                  <a:pt x="6004760" y="0"/>
                </a:lnTo>
                <a:lnTo>
                  <a:pt x="6004761" y="6864096"/>
                </a:lnTo>
                <a:lnTo>
                  <a:pt x="1554450" y="6864096"/>
                </a:lnTo>
                <a:lnTo>
                  <a:pt x="1379124" y="6702826"/>
                </a:lnTo>
                <a:cubicBezTo>
                  <a:pt x="528239" y="5871990"/>
                  <a:pt x="0" y="4712184"/>
                  <a:pt x="0" y="3429001"/>
                </a:cubicBezTo>
                <a:cubicBezTo>
                  <a:pt x="0" y="2145819"/>
                  <a:pt x="528239" y="986013"/>
                  <a:pt x="1379124" y="15517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432000" bIns="648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_______________________________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To add an image here: </a:t>
            </a:r>
            <a:br>
              <a:rPr lang="en-US" dirty="0"/>
            </a:br>
            <a:r>
              <a:rPr lang="en-US" dirty="0"/>
              <a:t>Click the icon and select Brand Pictures, </a:t>
            </a:r>
            <a:br>
              <a:rPr lang="en-US" dirty="0"/>
            </a:br>
            <a:r>
              <a:rPr lang="en-US" dirty="0"/>
              <a:t>or insert a file from your computer.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Your image can then be scaled within </a:t>
            </a:r>
            <a:br>
              <a:rPr lang="en-US" dirty="0"/>
            </a:br>
            <a:r>
              <a:rPr lang="en-US" dirty="0"/>
              <a:t>the frame by using the Crop feature in </a:t>
            </a:r>
            <a:br>
              <a:rPr lang="en-US" dirty="0"/>
            </a:br>
            <a:r>
              <a:rPr lang="en-US" dirty="0"/>
              <a:t>the Picture Format tab of the ribbon.</a:t>
            </a:r>
            <a:br>
              <a:rPr lang="en-US" dirty="0"/>
            </a:br>
            <a:r>
              <a:rPr lang="en-US" dirty="0"/>
              <a:t>_______________________________</a:t>
            </a:r>
          </a:p>
        </p:txBody>
      </p:sp>
      <p:pic>
        <p:nvPicPr>
          <p:cNvPr id="7" name="Picture 2" descr="Image result for ASTRAZENECA LOGO">
            <a:extLst>
              <a:ext uri="{FF2B5EF4-FFF2-40B4-BE49-F238E27FC236}">
                <a16:creationId xmlns:a16="http://schemas.microsoft.com/office/drawing/2014/main" id="{1ED72C3C-E918-420F-9374-6F1CBE3946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08" y="432576"/>
            <a:ext cx="1804490" cy="48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2E5583-912E-4EA8-8EDC-7B6B86E7627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5992" y="3246700"/>
            <a:ext cx="3888581" cy="9028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 / presenter name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231862-37A9-4364-9D96-47810B11870D}"/>
              </a:ext>
            </a:extLst>
          </p:cNvPr>
          <p:cNvSpPr/>
          <p:nvPr userDrawn="1"/>
        </p:nvSpPr>
        <p:spPr>
          <a:xfrm>
            <a:off x="257175" y="303610"/>
            <a:ext cx="2095500" cy="69036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450"/>
              </a:spcAft>
            </a:pPr>
            <a:endParaRPr lang="en-US" sz="1800" err="1">
              <a:latin typeface="+mj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6A1CD-3FD6-4AD3-876A-75F060E88A2E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305990" y="4415751"/>
            <a:ext cx="959519" cy="231859"/>
          </a:xfrm>
        </p:spPr>
        <p:txBody>
          <a:bodyPr lIns="0"/>
          <a:lstStyle>
            <a:lvl1pPr algn="l"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2260595-7C87-4D29-977E-EE25A0D9291A}"/>
              </a:ext>
            </a:extLst>
          </p:cNvPr>
          <p:cNvSpPr/>
          <p:nvPr userDrawn="1"/>
        </p:nvSpPr>
        <p:spPr>
          <a:xfrm>
            <a:off x="-1565966" y="1"/>
            <a:ext cx="1548121" cy="5143500"/>
          </a:xfrm>
          <a:custGeom>
            <a:avLst/>
            <a:gdLst>
              <a:gd name="connsiteX0" fmla="*/ 0 w 2064161"/>
              <a:gd name="connsiteY0" fmla="*/ 0 h 6858000"/>
              <a:gd name="connsiteX1" fmla="*/ 2002971 w 2064161"/>
              <a:gd name="connsiteY1" fmla="*/ 0 h 6858000"/>
              <a:gd name="connsiteX2" fmla="*/ 2002971 w 2064161"/>
              <a:gd name="connsiteY2" fmla="*/ 6447122 h 6858000"/>
              <a:gd name="connsiteX3" fmla="*/ 2064161 w 2064161"/>
              <a:gd name="connsiteY3" fmla="*/ 6538118 h 6858000"/>
              <a:gd name="connsiteX4" fmla="*/ 2002971 w 2064161"/>
              <a:gd name="connsiteY4" fmla="*/ 6629114 h 6858000"/>
              <a:gd name="connsiteX5" fmla="*/ 2002971 w 2064161"/>
              <a:gd name="connsiteY5" fmla="*/ 6858000 h 6858000"/>
              <a:gd name="connsiteX6" fmla="*/ 0 w 206416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4161" h="6858000">
                <a:moveTo>
                  <a:pt x="0" y="0"/>
                </a:moveTo>
                <a:lnTo>
                  <a:pt x="2002971" y="0"/>
                </a:lnTo>
                <a:lnTo>
                  <a:pt x="2002971" y="6447122"/>
                </a:lnTo>
                <a:lnTo>
                  <a:pt x="2064161" y="6538118"/>
                </a:lnTo>
                <a:lnTo>
                  <a:pt x="2002971" y="6629114"/>
                </a:lnTo>
                <a:lnTo>
                  <a:pt x="200297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rIns="108000" bIns="162000" rtlCol="0" anchor="b" anchorCtr="0">
            <a:noAutofit/>
          </a:bodyPr>
          <a:lstStyle/>
          <a:p>
            <a:pPr>
              <a:lnSpc>
                <a:spcPct val="100000"/>
              </a:lnSpc>
              <a:spcAft>
                <a:spcPts val="450"/>
              </a:spcAft>
            </a:pPr>
            <a:r>
              <a:rPr lang="en-GB" sz="1050">
                <a:solidFill>
                  <a:schemeClr val="tx1"/>
                </a:solidFill>
              </a:rPr>
              <a:t>Please ensure you have added the correct confidentiality statement. </a:t>
            </a:r>
          </a:p>
          <a:p>
            <a:pPr>
              <a:lnSpc>
                <a:spcPct val="100000"/>
              </a:lnSpc>
              <a:spcAft>
                <a:spcPts val="450"/>
              </a:spcAft>
            </a:pPr>
            <a:r>
              <a:rPr lang="en-GB" sz="1050">
                <a:solidFill>
                  <a:schemeClr val="tx1"/>
                </a:solidFill>
              </a:rPr>
              <a:t>Type the correct statement: </a:t>
            </a:r>
            <a:br>
              <a:rPr lang="en-GB" sz="1050">
                <a:solidFill>
                  <a:schemeClr val="accent1"/>
                </a:solidFill>
              </a:rPr>
            </a:br>
            <a:r>
              <a:rPr lang="en-GB" sz="1050">
                <a:solidFill>
                  <a:schemeClr val="accent1"/>
                </a:solidFill>
              </a:rPr>
              <a:t>‘</a:t>
            </a:r>
            <a:r>
              <a:rPr lang="en-GB" sz="1050" b="1" i="1">
                <a:solidFill>
                  <a:schemeClr val="accent1"/>
                </a:solidFill>
              </a:rPr>
              <a:t>Company Restricted’ </a:t>
            </a:r>
            <a:r>
              <a:rPr lang="en-GB" sz="1050" b="0">
                <a:solidFill>
                  <a:schemeClr val="tx1"/>
                </a:solidFill>
              </a:rPr>
              <a:t>or</a:t>
            </a:r>
            <a:r>
              <a:rPr lang="en-GB" sz="1050" b="1">
                <a:solidFill>
                  <a:schemeClr val="accent1"/>
                </a:solidFill>
              </a:rPr>
              <a:t> ‘</a:t>
            </a:r>
            <a:r>
              <a:rPr lang="en-GB" sz="1050" b="1" i="1">
                <a:solidFill>
                  <a:schemeClr val="accent1"/>
                </a:solidFill>
              </a:rPr>
              <a:t>Strictly Confidential’ </a:t>
            </a:r>
            <a:r>
              <a:rPr lang="en-GB" sz="1050" b="0" i="1">
                <a:solidFill>
                  <a:schemeClr val="tx1"/>
                </a:solidFill>
              </a:rPr>
              <a:t>.</a:t>
            </a:r>
            <a:r>
              <a:rPr lang="en-GB" sz="1050" b="1" i="1">
                <a:solidFill>
                  <a:schemeClr val="accent1"/>
                </a:solidFill>
              </a:rPr>
              <a:t> </a:t>
            </a:r>
            <a:r>
              <a:rPr lang="en-GB" sz="1050" b="0" i="0">
                <a:solidFill>
                  <a:schemeClr val="tx1"/>
                </a:solidFill>
              </a:rPr>
              <a:t>No statement is needed </a:t>
            </a:r>
            <a:br>
              <a:rPr lang="en-GB" sz="1050" b="0" i="0">
                <a:solidFill>
                  <a:schemeClr val="tx1"/>
                </a:solidFill>
              </a:rPr>
            </a:br>
            <a:r>
              <a:rPr lang="en-GB" sz="1050" b="0" i="0">
                <a:solidFill>
                  <a:schemeClr val="tx1"/>
                </a:solidFill>
              </a:rPr>
              <a:t>for public information. </a:t>
            </a:r>
            <a:endParaRPr lang="en-GB" sz="1050" b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809C05-E460-4D1A-BC84-C63C988F5D2D}"/>
              </a:ext>
            </a:extLst>
          </p:cNvPr>
          <p:cNvSpPr/>
          <p:nvPr userDrawn="1"/>
        </p:nvSpPr>
        <p:spPr>
          <a:xfrm>
            <a:off x="-1458520" y="2908750"/>
            <a:ext cx="314976" cy="3149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450"/>
              </a:spcAft>
            </a:pPr>
            <a:r>
              <a:rPr lang="en-US" sz="1800" b="1">
                <a:solidFill>
                  <a:schemeClr val="bg1"/>
                </a:solidFill>
                <a:latin typeface="+mn-lt"/>
              </a:rPr>
              <a:t>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68ED59-10F2-418A-8E8D-5A205AB6BDF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5992" y="4806612"/>
            <a:ext cx="3888581" cy="193955"/>
          </a:xfrm>
        </p:spPr>
        <p:txBody>
          <a:bodyPr lIns="0" tIns="36000" rIns="0" bIns="3600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788"/>
            </a:lvl1pPr>
            <a:lvl2pPr marL="324000" indent="0">
              <a:buNone/>
              <a:defRPr sz="788"/>
            </a:lvl2pPr>
            <a:lvl3pPr marL="513000" indent="0">
              <a:buNone/>
              <a:defRPr sz="788"/>
            </a:lvl3pPr>
            <a:lvl4pPr marL="621000" indent="0">
              <a:buNone/>
              <a:defRPr sz="788"/>
            </a:lvl4pPr>
            <a:lvl5pPr marL="719550" indent="0">
              <a:buNone/>
              <a:defRPr sz="788"/>
            </a:lvl5pPr>
          </a:lstStyle>
          <a:p>
            <a:pPr lvl="0"/>
            <a:r>
              <a:rPr lang="en-US"/>
              <a:t>Click to add confidentiality statement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6694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22">
          <p15:clr>
            <a:srgbClr val="C35E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05991" y="1175861"/>
            <a:ext cx="8532018" cy="2516073"/>
          </a:xfrm>
        </p:spPr>
        <p:txBody>
          <a:bodyPr>
            <a:spAutoFit/>
          </a:bodyPr>
          <a:lstStyle>
            <a:lvl1pPr>
              <a:defRPr/>
            </a:lvl1pPr>
            <a:lvl2pPr marL="432000" indent="-216000">
              <a:defRPr/>
            </a:lvl2pPr>
          </a:lstStyle>
          <a:p>
            <a:pPr lvl="0"/>
            <a:r>
              <a:rPr lang="en-US" dirty="0"/>
              <a:t>Click to add text here. </a:t>
            </a:r>
            <a:br>
              <a:rPr lang="en-US" dirty="0"/>
            </a:br>
            <a:r>
              <a:rPr lang="en-US" dirty="0"/>
              <a:t>When pasting copy from other slides, be sure to right-click and choose ‘Keep text only’. </a:t>
            </a:r>
            <a:br>
              <a:rPr lang="en-US" dirty="0"/>
            </a:br>
            <a:r>
              <a:rPr lang="en-US" dirty="0"/>
              <a:t>To increase bullet level, select your text and press Tab.</a:t>
            </a:r>
            <a:br>
              <a:rPr lang="en-US" dirty="0"/>
            </a:br>
            <a:r>
              <a:rPr lang="en-US" dirty="0"/>
              <a:t>To decrease bullet level, select your bullet text and press Shift + Tab.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2CC1A-50FF-4A50-8660-D325E3429D9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938F29-84D5-4449-9358-343332B4BE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05992" y="4650581"/>
            <a:ext cx="7297340" cy="492919"/>
          </a:xfrm>
        </p:spPr>
        <p:txBody>
          <a:bodyPr anchor="b" anchorCtr="0">
            <a:noAutofit/>
          </a:bodyPr>
          <a:lstStyle>
            <a:lvl1pPr>
              <a:spcAft>
                <a:spcPts val="225"/>
              </a:spcAft>
              <a:buNone/>
              <a:defRPr sz="600"/>
            </a:lvl1pPr>
          </a:lstStyle>
          <a:p>
            <a:pPr lvl="0"/>
            <a:r>
              <a:rPr lang="en-US" dirty="0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3531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n L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D0FA13F-5B1F-4795-B0E7-3E97B5D8E0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-1"/>
            <a:ext cx="2906543" cy="3248025"/>
          </a:xfrm>
          <a:custGeom>
            <a:avLst/>
            <a:gdLst>
              <a:gd name="connsiteX0" fmla="*/ 417122 w 3875391"/>
              <a:gd name="connsiteY0" fmla="*/ 0 h 4330700"/>
              <a:gd name="connsiteX1" fmla="*/ 2700571 w 3875391"/>
              <a:gd name="connsiteY1" fmla="*/ 0 h 4330700"/>
              <a:gd name="connsiteX2" fmla="*/ 2854048 w 3875391"/>
              <a:gd name="connsiteY2" fmla="*/ 93240 h 4330700"/>
              <a:gd name="connsiteX3" fmla="*/ 3875391 w 3875391"/>
              <a:gd name="connsiteY3" fmla="*/ 2014156 h 4330700"/>
              <a:gd name="connsiteX4" fmla="*/ 3479762 w 3875391"/>
              <a:gd name="connsiteY4" fmla="*/ 3309358 h 4330700"/>
              <a:gd name="connsiteX5" fmla="*/ 3457575 w 3875391"/>
              <a:gd name="connsiteY5" fmla="*/ 3339027 h 4330700"/>
              <a:gd name="connsiteX6" fmla="*/ 3457575 w 3875391"/>
              <a:gd name="connsiteY6" fmla="*/ 3343274 h 4330700"/>
              <a:gd name="connsiteX7" fmla="*/ 3454399 w 3875391"/>
              <a:gd name="connsiteY7" fmla="*/ 3343274 h 4330700"/>
              <a:gd name="connsiteX8" fmla="*/ 3346405 w 3875391"/>
              <a:gd name="connsiteY8" fmla="*/ 3487693 h 4330700"/>
              <a:gd name="connsiteX9" fmla="*/ 1558846 w 3875391"/>
              <a:gd name="connsiteY9" fmla="*/ 4330700 h 4330700"/>
              <a:gd name="connsiteX10" fmla="*/ 85309 w 3875391"/>
              <a:gd name="connsiteY10" fmla="*/ 3801714 h 4330700"/>
              <a:gd name="connsiteX11" fmla="*/ 0 w 3875391"/>
              <a:gd name="connsiteY11" fmla="*/ 3724180 h 4330700"/>
              <a:gd name="connsiteX12" fmla="*/ 0 w 3875391"/>
              <a:gd name="connsiteY12" fmla="*/ 304131 h 4330700"/>
              <a:gd name="connsiteX13" fmla="*/ 85309 w 3875391"/>
              <a:gd name="connsiteY13" fmla="*/ 226597 h 4330700"/>
              <a:gd name="connsiteX14" fmla="*/ 263644 w 3875391"/>
              <a:gd name="connsiteY14" fmla="*/ 93240 h 433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5391" h="4330700">
                <a:moveTo>
                  <a:pt x="417122" y="0"/>
                </a:moveTo>
                <a:lnTo>
                  <a:pt x="2700571" y="0"/>
                </a:lnTo>
                <a:lnTo>
                  <a:pt x="2854048" y="93240"/>
                </a:lnTo>
                <a:cubicBezTo>
                  <a:pt x="3470253" y="509540"/>
                  <a:pt x="3875391" y="1214535"/>
                  <a:pt x="3875391" y="2014156"/>
                </a:cubicBezTo>
                <a:cubicBezTo>
                  <a:pt x="3875391" y="2493928"/>
                  <a:pt x="3729542" y="2939635"/>
                  <a:pt x="3479762" y="3309358"/>
                </a:cubicBezTo>
                <a:lnTo>
                  <a:pt x="3457575" y="3339027"/>
                </a:lnTo>
                <a:lnTo>
                  <a:pt x="3457575" y="3343274"/>
                </a:lnTo>
                <a:lnTo>
                  <a:pt x="3454399" y="3343274"/>
                </a:lnTo>
                <a:lnTo>
                  <a:pt x="3346405" y="3487693"/>
                </a:lnTo>
                <a:cubicBezTo>
                  <a:pt x="2921516" y="4002539"/>
                  <a:pt x="2278504" y="4330700"/>
                  <a:pt x="1558846" y="4330700"/>
                </a:cubicBezTo>
                <a:cubicBezTo>
                  <a:pt x="999112" y="4330700"/>
                  <a:pt x="485745" y="4132183"/>
                  <a:pt x="85309" y="3801714"/>
                </a:cubicBezTo>
                <a:lnTo>
                  <a:pt x="0" y="3724180"/>
                </a:lnTo>
                <a:lnTo>
                  <a:pt x="0" y="304131"/>
                </a:lnTo>
                <a:lnTo>
                  <a:pt x="85309" y="226597"/>
                </a:lnTo>
                <a:cubicBezTo>
                  <a:pt x="142514" y="179387"/>
                  <a:pt x="202023" y="134871"/>
                  <a:pt x="263644" y="9324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360000" bIns="360000" anchor="ctr" anchorCtr="0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title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040238-DCC8-4532-9AE6-EB7C834F336E}"/>
              </a:ext>
            </a:extLst>
          </p:cNvPr>
          <p:cNvCxnSpPr>
            <a:cxnSpLocks/>
          </p:cNvCxnSpPr>
          <p:nvPr userDrawn="1"/>
        </p:nvCxnSpPr>
        <p:spPr>
          <a:xfrm>
            <a:off x="2655094" y="2797628"/>
            <a:ext cx="0" cy="18596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4EBE2-41F7-48F4-B525-605699ECF92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178969" y="303609"/>
            <a:ext cx="5659040" cy="434697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 marL="473175" indent="-257175">
              <a:lnSpc>
                <a:spcPct val="100000"/>
              </a:lnSpc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4000" indent="-162000">
              <a:lnSpc>
                <a:spcPct val="100000"/>
              </a:lnSpc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9000" indent="-162000">
              <a:lnSpc>
                <a:spcPct val="100000"/>
              </a:lnSpc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text here. </a:t>
            </a:r>
            <a:br>
              <a:rPr lang="en-US" dirty="0"/>
            </a:br>
            <a:r>
              <a:rPr lang="en-US" dirty="0"/>
              <a:t>When pasting copy from other slides, be sure to right-click and choose ‘Keep text only’. </a:t>
            </a:r>
            <a:br>
              <a:rPr lang="en-US" dirty="0"/>
            </a:br>
            <a:r>
              <a:rPr lang="en-US" dirty="0"/>
              <a:t>To increase bullet level, select your text and press Tab.</a:t>
            </a:r>
            <a:br>
              <a:rPr lang="en-US" dirty="0"/>
            </a:br>
            <a:r>
              <a:rPr lang="en-US" dirty="0"/>
              <a:t>To decrease bullet level, select your bullet text and press Shift + Tab.</a:t>
            </a:r>
          </a:p>
          <a:p>
            <a:pPr marL="432000" marR="0" lvl="1" indent="-216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marL="594000" lvl="2" indent="-162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729000" lvl="3" indent="-162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9C580CE-4074-4379-8D68-E5118B13A13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2C25B5D-B685-4B55-8498-3486110FDCF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96">
            <a:extLst>
              <a:ext uri="{FF2B5EF4-FFF2-40B4-BE49-F238E27FC236}">
                <a16:creationId xmlns:a16="http://schemas.microsoft.com/office/drawing/2014/main" id="{DFE25DB2-F58D-4AD2-B640-7A1061569FFB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05992" y="4650581"/>
            <a:ext cx="7297340" cy="492919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225"/>
              </a:spcAft>
              <a:buNone/>
              <a:defRPr sz="600"/>
            </a:lvl1pPr>
          </a:lstStyle>
          <a:p>
            <a:pPr lvl="0"/>
            <a:r>
              <a:rPr lang="en-US" dirty="0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1665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30">
          <p15:clr>
            <a:srgbClr val="C35EA4"/>
          </p15:clr>
        </p15:guide>
        <p15:guide id="5" pos="2661">
          <p15:clr>
            <a:srgbClr val="C35EA4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447ADDD-920E-4BEB-819B-9759B3CF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4171951" cy="5143500"/>
          </a:xfrm>
          <a:custGeom>
            <a:avLst/>
            <a:gdLst>
              <a:gd name="connsiteX0" fmla="*/ 0 w 5562601"/>
              <a:gd name="connsiteY0" fmla="*/ 0 h 6858000"/>
              <a:gd name="connsiteX1" fmla="*/ 3124199 w 5562601"/>
              <a:gd name="connsiteY1" fmla="*/ 0 h 6858000"/>
              <a:gd name="connsiteX2" fmla="*/ 3694793 w 5562601"/>
              <a:gd name="connsiteY2" fmla="*/ 0 h 6858000"/>
              <a:gd name="connsiteX3" fmla="*/ 3762493 w 5562601"/>
              <a:gd name="connsiteY3" fmla="*/ 43402 h 6858000"/>
              <a:gd name="connsiteX4" fmla="*/ 5562601 w 5562601"/>
              <a:gd name="connsiteY4" fmla="*/ 3429000 h 6858000"/>
              <a:gd name="connsiteX5" fmla="*/ 3762493 w 5562601"/>
              <a:gd name="connsiteY5" fmla="*/ 6814598 h 6858000"/>
              <a:gd name="connsiteX6" fmla="*/ 3694792 w 5562601"/>
              <a:gd name="connsiteY6" fmla="*/ 6858000 h 6858000"/>
              <a:gd name="connsiteX7" fmla="*/ 0 w 5562601"/>
              <a:gd name="connsiteY7" fmla="*/ 6858000 h 6858000"/>
              <a:gd name="connsiteX8" fmla="*/ 0 w 5562601"/>
              <a:gd name="connsiteY8" fmla="*/ 2601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2601" h="6858000">
                <a:moveTo>
                  <a:pt x="0" y="0"/>
                </a:moveTo>
                <a:lnTo>
                  <a:pt x="3124199" y="0"/>
                </a:lnTo>
                <a:lnTo>
                  <a:pt x="3694793" y="0"/>
                </a:lnTo>
                <a:lnTo>
                  <a:pt x="3762493" y="43402"/>
                </a:lnTo>
                <a:cubicBezTo>
                  <a:pt x="4848549" y="777127"/>
                  <a:pt x="5562601" y="2019676"/>
                  <a:pt x="5562601" y="3429000"/>
                </a:cubicBezTo>
                <a:cubicBezTo>
                  <a:pt x="5562601" y="4838325"/>
                  <a:pt x="4848549" y="6080873"/>
                  <a:pt x="3762493" y="6814598"/>
                </a:cubicBezTo>
                <a:lnTo>
                  <a:pt x="3694792" y="6858000"/>
                </a:lnTo>
                <a:lnTo>
                  <a:pt x="0" y="6858000"/>
                </a:lnTo>
                <a:lnTo>
                  <a:pt x="0" y="260168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2160000" bIns="2880000" anchor="b" anchorCtr="0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</a:t>
            </a:r>
            <a:br>
              <a:rPr lang="en-US" dirty="0"/>
            </a:br>
            <a:r>
              <a:rPr lang="en-US" dirty="0"/>
              <a:t>section title here</a:t>
            </a:r>
            <a:endParaRPr lang="en-GB" dirty="0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9A77974F-FF01-4E3F-957B-CC5A44F8CE16}"/>
              </a:ext>
            </a:extLst>
          </p:cNvPr>
          <p:cNvSpPr txBox="1">
            <a:spLocks/>
          </p:cNvSpPr>
          <p:nvPr userDrawn="1"/>
        </p:nvSpPr>
        <p:spPr>
          <a:xfrm>
            <a:off x="8697863" y="4727999"/>
            <a:ext cx="221109" cy="2663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20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0AE4F3-AAA3-4B8D-A01A-1FF9B8F9F42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1071" y="647825"/>
            <a:ext cx="902369" cy="902369"/>
          </a:xfrm>
          <a:prstGeom prst="ellipse">
            <a:avLst/>
          </a:prstGeom>
          <a:solidFill>
            <a:schemeClr val="bg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5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758FA1-2B23-4C7E-97FD-FBA94AB3853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1469" y="3200400"/>
            <a:ext cx="2759189" cy="142248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Click to add subtitle / presenter name(s)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486192A-3DB1-49EB-9B2C-D5E68AF24B1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771094" y="-1"/>
            <a:ext cx="6372906" cy="5143501"/>
          </a:xfrm>
          <a:custGeom>
            <a:avLst/>
            <a:gdLst>
              <a:gd name="connsiteX0" fmla="*/ 8001617 w 8497208"/>
              <a:gd name="connsiteY0" fmla="*/ 6414717 h 6858001"/>
              <a:gd name="connsiteX1" fmla="*/ 7980570 w 8497208"/>
              <a:gd name="connsiteY1" fmla="*/ 6439539 h 6858001"/>
              <a:gd name="connsiteX2" fmla="*/ 8034470 w 8497208"/>
              <a:gd name="connsiteY2" fmla="*/ 6517076 h 6858001"/>
              <a:gd name="connsiteX3" fmla="*/ 8090937 w 8497208"/>
              <a:gd name="connsiteY3" fmla="*/ 6510166 h 6858001"/>
              <a:gd name="connsiteX4" fmla="*/ 8091707 w 8497208"/>
              <a:gd name="connsiteY4" fmla="*/ 6506072 h 6858001"/>
              <a:gd name="connsiteX5" fmla="*/ 8095814 w 8497208"/>
              <a:gd name="connsiteY5" fmla="*/ 6478435 h 6858001"/>
              <a:gd name="connsiteX6" fmla="*/ 8062447 w 8497208"/>
              <a:gd name="connsiteY6" fmla="*/ 6464105 h 6858001"/>
              <a:gd name="connsiteX7" fmla="*/ 8064757 w 8497208"/>
              <a:gd name="connsiteY7" fmla="*/ 6499675 h 6858001"/>
              <a:gd name="connsiteX8" fmla="*/ 8064757 w 8497208"/>
              <a:gd name="connsiteY8" fmla="*/ 6504025 h 6858001"/>
              <a:gd name="connsiteX9" fmla="*/ 8048330 w 8497208"/>
              <a:gd name="connsiteY9" fmla="*/ 6515029 h 6858001"/>
              <a:gd name="connsiteX10" fmla="*/ 7993147 w 8497208"/>
              <a:gd name="connsiteY10" fmla="*/ 6433142 h 6858001"/>
              <a:gd name="connsiteX11" fmla="*/ 7994430 w 8497208"/>
              <a:gd name="connsiteY11" fmla="*/ 6431862 h 6858001"/>
              <a:gd name="connsiteX12" fmla="*/ 7995200 w 8497208"/>
              <a:gd name="connsiteY12" fmla="*/ 6432374 h 6858001"/>
              <a:gd name="connsiteX13" fmla="*/ 7995457 w 8497208"/>
              <a:gd name="connsiteY13" fmla="*/ 6432374 h 6858001"/>
              <a:gd name="connsiteX14" fmla="*/ 8062190 w 8497208"/>
              <a:gd name="connsiteY14" fmla="*/ 6459499 h 6858001"/>
              <a:gd name="connsiteX15" fmla="*/ 8096071 w 8497208"/>
              <a:gd name="connsiteY15" fmla="*/ 6474085 h 6858001"/>
              <a:gd name="connsiteX16" fmla="*/ 8122764 w 8497208"/>
              <a:gd name="connsiteY16" fmla="*/ 6486880 h 6858001"/>
              <a:gd name="connsiteX17" fmla="*/ 8134828 w 8497208"/>
              <a:gd name="connsiteY17" fmla="*/ 6503513 h 6858001"/>
              <a:gd name="connsiteX18" fmla="*/ 7984933 w 8497208"/>
              <a:gd name="connsiteY18" fmla="*/ 6615084 h 6858001"/>
              <a:gd name="connsiteX19" fmla="*/ 7984420 w 8497208"/>
              <a:gd name="connsiteY19" fmla="*/ 6615596 h 6858001"/>
              <a:gd name="connsiteX20" fmla="*/ 7983393 w 8497208"/>
              <a:gd name="connsiteY20" fmla="*/ 6617131 h 6858001"/>
              <a:gd name="connsiteX21" fmla="*/ 7983137 w 8497208"/>
              <a:gd name="connsiteY21" fmla="*/ 6617643 h 6858001"/>
              <a:gd name="connsiteX22" fmla="*/ 7978517 w 8497208"/>
              <a:gd name="connsiteY22" fmla="*/ 6631717 h 6858001"/>
              <a:gd name="connsiteX23" fmla="*/ 7997253 w 8497208"/>
              <a:gd name="connsiteY23" fmla="*/ 6655260 h 6858001"/>
              <a:gd name="connsiteX24" fmla="*/ 8009830 w 8497208"/>
              <a:gd name="connsiteY24" fmla="*/ 6657563 h 6858001"/>
              <a:gd name="connsiteX25" fmla="*/ 8012397 w 8497208"/>
              <a:gd name="connsiteY25" fmla="*/ 6657819 h 6858001"/>
              <a:gd name="connsiteX26" fmla="*/ 8136881 w 8497208"/>
              <a:gd name="connsiteY26" fmla="*/ 6633253 h 6858001"/>
              <a:gd name="connsiteX27" fmla="*/ 8146378 w 8497208"/>
              <a:gd name="connsiteY27" fmla="*/ 6607407 h 6858001"/>
              <a:gd name="connsiteX28" fmla="*/ 8103001 w 8497208"/>
              <a:gd name="connsiteY28" fmla="*/ 6582073 h 6858001"/>
              <a:gd name="connsiteX29" fmla="*/ 8093761 w 8497208"/>
              <a:gd name="connsiteY29" fmla="*/ 6588215 h 6858001"/>
              <a:gd name="connsiteX30" fmla="*/ 8128411 w 8497208"/>
              <a:gd name="connsiteY30" fmla="*/ 6611246 h 6858001"/>
              <a:gd name="connsiteX31" fmla="*/ 8126614 w 8497208"/>
              <a:gd name="connsiteY31" fmla="*/ 6614828 h 6858001"/>
              <a:gd name="connsiteX32" fmla="*/ 8124304 w 8497208"/>
              <a:gd name="connsiteY32" fmla="*/ 6614828 h 6858001"/>
              <a:gd name="connsiteX33" fmla="*/ 8047817 w 8497208"/>
              <a:gd name="connsiteY33" fmla="*/ 6619946 h 6858001"/>
              <a:gd name="connsiteX34" fmla="*/ 8040630 w 8497208"/>
              <a:gd name="connsiteY34" fmla="*/ 6620202 h 6858001"/>
              <a:gd name="connsiteX35" fmla="*/ 8052437 w 8497208"/>
              <a:gd name="connsiteY35" fmla="*/ 6610734 h 6858001"/>
              <a:gd name="connsiteX36" fmla="*/ 8173841 w 8497208"/>
              <a:gd name="connsiteY36" fmla="*/ 6529615 h 6858001"/>
              <a:gd name="connsiteX37" fmla="*/ 8144068 w 8497208"/>
              <a:gd name="connsiteY37" fmla="*/ 6452334 h 6858001"/>
              <a:gd name="connsiteX38" fmla="*/ 8001617 w 8497208"/>
              <a:gd name="connsiteY38" fmla="*/ 6414717 h 6858001"/>
              <a:gd name="connsiteX39" fmla="*/ 8063182 w 8497208"/>
              <a:gd name="connsiteY39" fmla="*/ 6306559 h 6858001"/>
              <a:gd name="connsiteX40" fmla="*/ 7947246 w 8497208"/>
              <a:gd name="connsiteY40" fmla="*/ 6409920 h 6858001"/>
              <a:gd name="connsiteX41" fmla="*/ 7903898 w 8497208"/>
              <a:gd name="connsiteY41" fmla="*/ 6477718 h 6858001"/>
              <a:gd name="connsiteX42" fmla="*/ 7922109 w 8497208"/>
              <a:gd name="connsiteY42" fmla="*/ 6498186 h 6858001"/>
              <a:gd name="connsiteX43" fmla="*/ 8041380 w 8497208"/>
              <a:gd name="connsiteY43" fmla="*/ 6559844 h 6858001"/>
              <a:gd name="connsiteX44" fmla="*/ 8050870 w 8497208"/>
              <a:gd name="connsiteY44" fmla="*/ 6553960 h 6858001"/>
              <a:gd name="connsiteX45" fmla="*/ 7945194 w 8497208"/>
              <a:gd name="connsiteY45" fmla="*/ 6495627 h 6858001"/>
              <a:gd name="connsiteX46" fmla="*/ 7928778 w 8497208"/>
              <a:gd name="connsiteY46" fmla="*/ 6480277 h 6858001"/>
              <a:gd name="connsiteX47" fmla="*/ 7958019 w 8497208"/>
              <a:gd name="connsiteY47" fmla="*/ 6449575 h 6858001"/>
              <a:gd name="connsiteX48" fmla="*/ 7974178 w 8497208"/>
              <a:gd name="connsiteY48" fmla="*/ 6433457 h 6858001"/>
              <a:gd name="connsiteX49" fmla="*/ 7976230 w 8497208"/>
              <a:gd name="connsiteY49" fmla="*/ 6416827 h 6858001"/>
              <a:gd name="connsiteX50" fmla="*/ 7997263 w 8497208"/>
              <a:gd name="connsiteY50" fmla="*/ 6410176 h 6858001"/>
              <a:gd name="connsiteX51" fmla="*/ 8024964 w 8497208"/>
              <a:gd name="connsiteY51" fmla="*/ 6382289 h 6858001"/>
              <a:gd name="connsiteX52" fmla="*/ 8047536 w 8497208"/>
              <a:gd name="connsiteY52" fmla="*/ 6364635 h 6858001"/>
              <a:gd name="connsiteX53" fmla="*/ 8053948 w 8497208"/>
              <a:gd name="connsiteY53" fmla="*/ 6376916 h 6858001"/>
              <a:gd name="connsiteX54" fmla="*/ 8058822 w 8497208"/>
              <a:gd name="connsiteY54" fmla="*/ 6421688 h 6858001"/>
              <a:gd name="connsiteX55" fmla="*/ 8097296 w 8497208"/>
              <a:gd name="connsiteY55" fmla="*/ 6432434 h 6858001"/>
              <a:gd name="connsiteX56" fmla="*/ 8063182 w 8497208"/>
              <a:gd name="connsiteY56" fmla="*/ 6306559 h 6858001"/>
              <a:gd name="connsiteX57" fmla="*/ 4802415 w 8497208"/>
              <a:gd name="connsiteY57" fmla="*/ 0 h 6858001"/>
              <a:gd name="connsiteX58" fmla="*/ 5373009 w 8497208"/>
              <a:gd name="connsiteY58" fmla="*/ 0 h 6858001"/>
              <a:gd name="connsiteX59" fmla="*/ 8497208 w 8497208"/>
              <a:gd name="connsiteY59" fmla="*/ 0 h 6858001"/>
              <a:gd name="connsiteX60" fmla="*/ 8497208 w 8497208"/>
              <a:gd name="connsiteY60" fmla="*/ 1 h 6858001"/>
              <a:gd name="connsiteX61" fmla="*/ 8497208 w 8497208"/>
              <a:gd name="connsiteY61" fmla="*/ 2601686 h 6858001"/>
              <a:gd name="connsiteX62" fmla="*/ 8497208 w 8497208"/>
              <a:gd name="connsiteY62" fmla="*/ 6858000 h 6858001"/>
              <a:gd name="connsiteX63" fmla="*/ 8497208 w 8497208"/>
              <a:gd name="connsiteY63" fmla="*/ 6858001 h 6858001"/>
              <a:gd name="connsiteX64" fmla="*/ 0 w 8497208"/>
              <a:gd name="connsiteY64" fmla="*/ 6858001 h 6858001"/>
              <a:gd name="connsiteX65" fmla="*/ 67701 w 8497208"/>
              <a:gd name="connsiteY65" fmla="*/ 6814599 h 6858001"/>
              <a:gd name="connsiteX66" fmla="*/ 1867809 w 8497208"/>
              <a:gd name="connsiteY66" fmla="*/ 3429001 h 6858001"/>
              <a:gd name="connsiteX67" fmla="*/ 67701 w 8497208"/>
              <a:gd name="connsiteY67" fmla="*/ 43403 h 6858001"/>
              <a:gd name="connsiteX68" fmla="*/ 1 w 8497208"/>
              <a:gd name="connsiteY68" fmla="*/ 1 h 6858001"/>
              <a:gd name="connsiteX69" fmla="*/ 4802413 w 8497208"/>
              <a:gd name="connsiteY69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8497208" h="6858001">
                <a:moveTo>
                  <a:pt x="8001617" y="6414717"/>
                </a:moveTo>
                <a:cubicBezTo>
                  <a:pt x="7980570" y="6411902"/>
                  <a:pt x="7972100" y="6419579"/>
                  <a:pt x="7980570" y="6439539"/>
                </a:cubicBezTo>
                <a:cubicBezTo>
                  <a:pt x="7989297" y="6459243"/>
                  <a:pt x="8011370" y="6492254"/>
                  <a:pt x="8034470" y="6517076"/>
                </a:cubicBezTo>
                <a:cubicBezTo>
                  <a:pt x="8057827" y="6541642"/>
                  <a:pt x="8082981" y="6548551"/>
                  <a:pt x="8090937" y="6510166"/>
                </a:cubicBezTo>
                <a:cubicBezTo>
                  <a:pt x="8091194" y="6508887"/>
                  <a:pt x="8091451" y="6507608"/>
                  <a:pt x="8091707" y="6506072"/>
                </a:cubicBezTo>
                <a:cubicBezTo>
                  <a:pt x="8093504" y="6496348"/>
                  <a:pt x="8095044" y="6486880"/>
                  <a:pt x="8095814" y="6478435"/>
                </a:cubicBezTo>
                <a:cubicBezTo>
                  <a:pt x="8085547" y="6473829"/>
                  <a:pt x="8073997" y="6468967"/>
                  <a:pt x="8062447" y="6464105"/>
                </a:cubicBezTo>
                <a:cubicBezTo>
                  <a:pt x="8063217" y="6472806"/>
                  <a:pt x="8064244" y="6487904"/>
                  <a:pt x="8064757" y="6499675"/>
                </a:cubicBezTo>
                <a:cubicBezTo>
                  <a:pt x="8064757" y="6500954"/>
                  <a:pt x="8064757" y="6502490"/>
                  <a:pt x="8064757" y="6504025"/>
                </a:cubicBezTo>
                <a:cubicBezTo>
                  <a:pt x="8065527" y="6522705"/>
                  <a:pt x="8059110" y="6522705"/>
                  <a:pt x="8048330" y="6515029"/>
                </a:cubicBezTo>
                <a:cubicBezTo>
                  <a:pt x="8035754" y="6506072"/>
                  <a:pt x="7997510" y="6455661"/>
                  <a:pt x="7993147" y="6433142"/>
                </a:cubicBezTo>
                <a:cubicBezTo>
                  <a:pt x="7992890" y="6431862"/>
                  <a:pt x="7993660" y="6431606"/>
                  <a:pt x="7994430" y="6431862"/>
                </a:cubicBezTo>
                <a:cubicBezTo>
                  <a:pt x="7994687" y="6432118"/>
                  <a:pt x="7994943" y="6432118"/>
                  <a:pt x="7995200" y="6432374"/>
                </a:cubicBezTo>
                <a:cubicBezTo>
                  <a:pt x="7995200" y="6432374"/>
                  <a:pt x="7995200" y="6432374"/>
                  <a:pt x="7995457" y="6432374"/>
                </a:cubicBezTo>
                <a:cubicBezTo>
                  <a:pt x="8003927" y="6435701"/>
                  <a:pt x="8032930" y="6447216"/>
                  <a:pt x="8062190" y="6459499"/>
                </a:cubicBezTo>
                <a:cubicBezTo>
                  <a:pt x="8073741" y="6464361"/>
                  <a:pt x="8085547" y="6469479"/>
                  <a:pt x="8096071" y="6474085"/>
                </a:cubicBezTo>
                <a:cubicBezTo>
                  <a:pt x="8106594" y="6478691"/>
                  <a:pt x="8115834" y="6483297"/>
                  <a:pt x="8122764" y="6486880"/>
                </a:cubicBezTo>
                <a:cubicBezTo>
                  <a:pt x="8135341" y="6493533"/>
                  <a:pt x="8140218" y="6498139"/>
                  <a:pt x="8134828" y="6503513"/>
                </a:cubicBezTo>
                <a:cubicBezTo>
                  <a:pt x="8108647" y="6530382"/>
                  <a:pt x="8016504" y="6568255"/>
                  <a:pt x="7984933" y="6615084"/>
                </a:cubicBezTo>
                <a:cubicBezTo>
                  <a:pt x="7984933" y="6615084"/>
                  <a:pt x="7984677" y="6615340"/>
                  <a:pt x="7984420" y="6615596"/>
                </a:cubicBezTo>
                <a:cubicBezTo>
                  <a:pt x="7984163" y="6616108"/>
                  <a:pt x="7983650" y="6616619"/>
                  <a:pt x="7983393" y="6617131"/>
                </a:cubicBezTo>
                <a:cubicBezTo>
                  <a:pt x="7983393" y="6617387"/>
                  <a:pt x="7983393" y="6617643"/>
                  <a:pt x="7983137" y="6617643"/>
                </a:cubicBezTo>
                <a:cubicBezTo>
                  <a:pt x="7981597" y="6620714"/>
                  <a:pt x="7979287" y="6625576"/>
                  <a:pt x="7978517" y="6631717"/>
                </a:cubicBezTo>
                <a:cubicBezTo>
                  <a:pt x="7977233" y="6641953"/>
                  <a:pt x="7982623" y="6651421"/>
                  <a:pt x="7997253" y="6655260"/>
                </a:cubicBezTo>
                <a:cubicBezTo>
                  <a:pt x="8001103" y="6656283"/>
                  <a:pt x="8005210" y="6657051"/>
                  <a:pt x="8009830" y="6657563"/>
                </a:cubicBezTo>
                <a:cubicBezTo>
                  <a:pt x="8010600" y="6657819"/>
                  <a:pt x="8011627" y="6657819"/>
                  <a:pt x="8012397" y="6657819"/>
                </a:cubicBezTo>
                <a:cubicBezTo>
                  <a:pt x="8040887" y="6659098"/>
                  <a:pt x="8114551" y="6642977"/>
                  <a:pt x="8136881" y="6633253"/>
                </a:cubicBezTo>
                <a:cubicBezTo>
                  <a:pt x="8159981" y="6623017"/>
                  <a:pt x="8153051" y="6612781"/>
                  <a:pt x="8146378" y="6607407"/>
                </a:cubicBezTo>
                <a:cubicBezTo>
                  <a:pt x="8141244" y="6603313"/>
                  <a:pt x="8115577" y="6588983"/>
                  <a:pt x="8103001" y="6582073"/>
                </a:cubicBezTo>
                <a:cubicBezTo>
                  <a:pt x="8099664" y="6584376"/>
                  <a:pt x="8097097" y="6585912"/>
                  <a:pt x="8093761" y="6588215"/>
                </a:cubicBezTo>
                <a:cubicBezTo>
                  <a:pt x="8115064" y="6601010"/>
                  <a:pt x="8123534" y="6607407"/>
                  <a:pt x="8128411" y="6611246"/>
                </a:cubicBezTo>
                <a:cubicBezTo>
                  <a:pt x="8130464" y="6612781"/>
                  <a:pt x="8129438" y="6614572"/>
                  <a:pt x="8126614" y="6614828"/>
                </a:cubicBezTo>
                <a:cubicBezTo>
                  <a:pt x="8125844" y="6614828"/>
                  <a:pt x="8125074" y="6614828"/>
                  <a:pt x="8124304" y="6614828"/>
                </a:cubicBezTo>
                <a:cubicBezTo>
                  <a:pt x="8104027" y="6616364"/>
                  <a:pt x="8065784" y="6618922"/>
                  <a:pt x="8047817" y="6619946"/>
                </a:cubicBezTo>
                <a:cubicBezTo>
                  <a:pt x="8045250" y="6620202"/>
                  <a:pt x="8042170" y="6620202"/>
                  <a:pt x="8040630" y="6620202"/>
                </a:cubicBezTo>
                <a:cubicBezTo>
                  <a:pt x="8044994" y="6616108"/>
                  <a:pt x="8049870" y="6612525"/>
                  <a:pt x="8052437" y="6610734"/>
                </a:cubicBezTo>
                <a:cubicBezTo>
                  <a:pt x="8090937" y="6583609"/>
                  <a:pt x="8154848" y="6545736"/>
                  <a:pt x="8173841" y="6529615"/>
                </a:cubicBezTo>
                <a:cubicBezTo>
                  <a:pt x="8187701" y="6517587"/>
                  <a:pt x="8225688" y="6480994"/>
                  <a:pt x="8144068" y="6452334"/>
                </a:cubicBezTo>
                <a:cubicBezTo>
                  <a:pt x="8120711" y="6444401"/>
                  <a:pt x="8062704" y="6422906"/>
                  <a:pt x="8001617" y="6414717"/>
                </a:cubicBezTo>
                <a:close/>
                <a:moveTo>
                  <a:pt x="8063182" y="6306559"/>
                </a:moveTo>
                <a:cubicBezTo>
                  <a:pt x="8043432" y="6304000"/>
                  <a:pt x="8013678" y="6328817"/>
                  <a:pt x="7947246" y="6409920"/>
                </a:cubicBezTo>
                <a:cubicBezTo>
                  <a:pt x="7934934" y="6424759"/>
                  <a:pt x="7906206" y="6461088"/>
                  <a:pt x="7903898" y="6477718"/>
                </a:cubicBezTo>
                <a:cubicBezTo>
                  <a:pt x="7902359" y="6489487"/>
                  <a:pt x="7914927" y="6494604"/>
                  <a:pt x="7922109" y="6498186"/>
                </a:cubicBezTo>
                <a:cubicBezTo>
                  <a:pt x="7928778" y="6501768"/>
                  <a:pt x="8005727" y="6539888"/>
                  <a:pt x="8041380" y="6559844"/>
                </a:cubicBezTo>
                <a:cubicBezTo>
                  <a:pt x="8044458" y="6557797"/>
                  <a:pt x="8047536" y="6555751"/>
                  <a:pt x="8050870" y="6553960"/>
                </a:cubicBezTo>
                <a:cubicBezTo>
                  <a:pt x="8029581" y="6542447"/>
                  <a:pt x="7969561" y="6510211"/>
                  <a:pt x="7945194" y="6495627"/>
                </a:cubicBezTo>
                <a:cubicBezTo>
                  <a:pt x="7935190" y="6489743"/>
                  <a:pt x="7928265" y="6484882"/>
                  <a:pt x="7928778" y="6480277"/>
                </a:cubicBezTo>
                <a:cubicBezTo>
                  <a:pt x="7929548" y="6474648"/>
                  <a:pt x="7944168" y="6463391"/>
                  <a:pt x="7958019" y="6449575"/>
                </a:cubicBezTo>
                <a:cubicBezTo>
                  <a:pt x="7961610" y="6445994"/>
                  <a:pt x="7967509" y="6440109"/>
                  <a:pt x="7974178" y="6433457"/>
                </a:cubicBezTo>
                <a:cubicBezTo>
                  <a:pt x="7972382" y="6426550"/>
                  <a:pt x="7973152" y="6420921"/>
                  <a:pt x="7976230" y="6416827"/>
                </a:cubicBezTo>
                <a:cubicBezTo>
                  <a:pt x="7980077" y="6411711"/>
                  <a:pt x="7987003" y="6409664"/>
                  <a:pt x="7997263" y="6410176"/>
                </a:cubicBezTo>
                <a:cubicBezTo>
                  <a:pt x="8009831" y="6397639"/>
                  <a:pt x="8021117" y="6386382"/>
                  <a:pt x="8024964" y="6382289"/>
                </a:cubicBezTo>
                <a:cubicBezTo>
                  <a:pt x="8033941" y="6373334"/>
                  <a:pt x="8043432" y="6364124"/>
                  <a:pt x="8047536" y="6364635"/>
                </a:cubicBezTo>
                <a:cubicBezTo>
                  <a:pt x="8050870" y="6365147"/>
                  <a:pt x="8052666" y="6368217"/>
                  <a:pt x="8053948" y="6376916"/>
                </a:cubicBezTo>
                <a:cubicBezTo>
                  <a:pt x="8054974" y="6384591"/>
                  <a:pt x="8057539" y="6406850"/>
                  <a:pt x="8058822" y="6421688"/>
                </a:cubicBezTo>
                <a:cubicBezTo>
                  <a:pt x="8072672" y="6425014"/>
                  <a:pt x="8085497" y="6428852"/>
                  <a:pt x="8097296" y="6432434"/>
                </a:cubicBezTo>
                <a:cubicBezTo>
                  <a:pt x="8095757" y="6330864"/>
                  <a:pt x="8084215" y="6309373"/>
                  <a:pt x="8063182" y="6306559"/>
                </a:cubicBezTo>
                <a:close/>
                <a:moveTo>
                  <a:pt x="4802415" y="0"/>
                </a:moveTo>
                <a:lnTo>
                  <a:pt x="5373009" y="0"/>
                </a:lnTo>
                <a:lnTo>
                  <a:pt x="8497208" y="0"/>
                </a:lnTo>
                <a:lnTo>
                  <a:pt x="8497208" y="1"/>
                </a:lnTo>
                <a:lnTo>
                  <a:pt x="8497208" y="2601686"/>
                </a:lnTo>
                <a:lnTo>
                  <a:pt x="8497208" y="6858000"/>
                </a:lnTo>
                <a:lnTo>
                  <a:pt x="8497208" y="6858001"/>
                </a:lnTo>
                <a:lnTo>
                  <a:pt x="0" y="6858001"/>
                </a:lnTo>
                <a:lnTo>
                  <a:pt x="67701" y="6814599"/>
                </a:lnTo>
                <a:cubicBezTo>
                  <a:pt x="1153758" y="6080874"/>
                  <a:pt x="1867809" y="4838326"/>
                  <a:pt x="1867809" y="3429001"/>
                </a:cubicBezTo>
                <a:cubicBezTo>
                  <a:pt x="1867809" y="2019677"/>
                  <a:pt x="1153758" y="777128"/>
                  <a:pt x="67701" y="43403"/>
                </a:cubicBezTo>
                <a:lnTo>
                  <a:pt x="1" y="1"/>
                </a:lnTo>
                <a:lnTo>
                  <a:pt x="4802413" y="1"/>
                </a:lnTo>
                <a:close/>
              </a:path>
            </a:pathLst>
          </a:custGeom>
        </p:spPr>
        <p:txBody>
          <a:bodyPr wrap="square" tIns="360000" bIns="900000" anchor="ctr" anchorCtr="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200" b="1"/>
            </a:lvl1pPr>
          </a:lstStyle>
          <a:p>
            <a:r>
              <a:rPr lang="en-US" dirty="0"/>
              <a:t>_______________________________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To add an image here: </a:t>
            </a:r>
            <a:br>
              <a:rPr lang="en-US" dirty="0"/>
            </a:br>
            <a:r>
              <a:rPr lang="en-US" dirty="0"/>
              <a:t>Click the icon and select Brand Pictures, </a:t>
            </a:r>
            <a:br>
              <a:rPr lang="en-US" dirty="0"/>
            </a:br>
            <a:r>
              <a:rPr lang="en-US" dirty="0"/>
              <a:t>or insert a file from your computer.</a:t>
            </a:r>
            <a:br>
              <a:rPr lang="en-US" dirty="0"/>
            </a:br>
            <a:r>
              <a:rPr lang="en-US" dirty="0"/>
              <a:t>Alternatively, you can fill this shape </a:t>
            </a:r>
            <a:br>
              <a:rPr lang="en-US" dirty="0"/>
            </a:br>
            <a:r>
              <a:rPr lang="en-US" dirty="0"/>
              <a:t>with a solid </a:t>
            </a:r>
            <a:r>
              <a:rPr lang="en-US" dirty="0" err="1"/>
              <a:t>colour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Images can be scaled within this frame </a:t>
            </a:r>
            <a:br>
              <a:rPr lang="en-US" dirty="0"/>
            </a:br>
            <a:r>
              <a:rPr lang="en-US" dirty="0"/>
              <a:t>by using the Crop feature in </a:t>
            </a:r>
            <a:br>
              <a:rPr lang="en-US" dirty="0"/>
            </a:br>
            <a:r>
              <a:rPr lang="en-US" dirty="0"/>
              <a:t>the Picture Format tab of the ribbon.</a:t>
            </a:r>
            <a:br>
              <a:rPr lang="en-US" dirty="0"/>
            </a:br>
            <a:r>
              <a:rPr lang="en-US" dirty="0"/>
              <a:t>_______________________________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1CC83E6-E70E-43EE-817C-4F68FB75EFD9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1991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CFFF0-7218-4B33-8DFC-E37157D92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6242" y="416689"/>
            <a:ext cx="4211516" cy="4210706"/>
          </a:xfrm>
          <a:prstGeom prst="ellipse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algn="ctr"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key statement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31D2-AD7B-454A-86A6-EA48B20C0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0FD97D-3F39-4649-B10A-ECD97F37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3089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232C8-C323-45A5-9AF2-0E55BD8D6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EDE50-5003-4DE7-88C3-B4CA836A9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CA96D-45C5-4995-8CD8-7D01D6DE4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13E68-A630-413B-A55D-C2AA1338A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2933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1075AA4-1FA9-4704-A587-D8E88C1D1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BF9FC5-73CA-47D5-891A-42CBDE79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96">
            <a:extLst>
              <a:ext uri="{FF2B5EF4-FFF2-40B4-BE49-F238E27FC236}">
                <a16:creationId xmlns:a16="http://schemas.microsoft.com/office/drawing/2014/main" id="{462FAF15-0CB5-418E-A59C-EA8FADE526AE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05992" y="4650581"/>
            <a:ext cx="7297340" cy="492919"/>
          </a:xfrm>
        </p:spPr>
        <p:txBody>
          <a:bodyPr anchor="b" anchorCtr="0">
            <a:noAutofit/>
          </a:bodyPr>
          <a:lstStyle>
            <a:lvl1pPr>
              <a:spcAft>
                <a:spcPts val="225"/>
              </a:spcAft>
              <a:buNone/>
              <a:defRPr sz="600"/>
            </a:lvl1pPr>
          </a:lstStyle>
          <a:p>
            <a:pPr lvl="0"/>
            <a:r>
              <a:rPr lang="en-US" dirty="0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3011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03F247-4297-4973-90A3-0193475A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58DA9E-BDF5-4DC7-B478-434301DA6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96">
            <a:extLst>
              <a:ext uri="{FF2B5EF4-FFF2-40B4-BE49-F238E27FC236}">
                <a16:creationId xmlns:a16="http://schemas.microsoft.com/office/drawing/2014/main" id="{5D317BC2-3CD5-4931-93AD-CC95F2C50D24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05992" y="4650581"/>
            <a:ext cx="7297340" cy="492919"/>
          </a:xfrm>
        </p:spPr>
        <p:txBody>
          <a:bodyPr anchor="b" anchorCtr="0">
            <a:noAutofit/>
          </a:bodyPr>
          <a:lstStyle>
            <a:lvl1pPr>
              <a:spcAft>
                <a:spcPts val="225"/>
              </a:spcAft>
              <a:buNone/>
              <a:defRPr sz="600"/>
            </a:lvl1pPr>
          </a:lstStyle>
          <a:p>
            <a:pPr lvl="0"/>
            <a:r>
              <a:rPr lang="en-US" dirty="0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68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fidentiality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48B27A-10B7-4200-88E7-16263562F97B}"/>
              </a:ext>
            </a:extLst>
          </p:cNvPr>
          <p:cNvSpPr txBox="1"/>
          <p:nvPr userDrawn="1"/>
        </p:nvSpPr>
        <p:spPr>
          <a:xfrm>
            <a:off x="314325" y="3648075"/>
            <a:ext cx="6867525" cy="771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en-US" sz="900" b="1" spc="-4">
                <a:solidFill>
                  <a:schemeClr val="tx1"/>
                </a:solidFill>
                <a:latin typeface="+mn-lt"/>
                <a:cs typeface="Arial"/>
              </a:rPr>
              <a:t>Confidentiality</a:t>
            </a:r>
            <a:r>
              <a:rPr lang="en-US" sz="900" b="1" spc="-8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sz="900" b="1" spc="-4">
                <a:solidFill>
                  <a:schemeClr val="tx1"/>
                </a:solidFill>
                <a:latin typeface="+mn-lt"/>
                <a:cs typeface="Arial"/>
              </a:rPr>
              <a:t>Notice</a:t>
            </a:r>
            <a:endParaRPr lang="en-US" sz="900">
              <a:solidFill>
                <a:schemeClr val="tx1"/>
              </a:solidFill>
              <a:latin typeface="+mn-lt"/>
              <a:cs typeface="Arial"/>
            </a:endParaRPr>
          </a:p>
          <a:p>
            <a:pPr marL="20003" marR="3810">
              <a:lnSpc>
                <a:spcPct val="102699"/>
              </a:lnSpc>
              <a:spcBef>
                <a:spcPts val="585"/>
              </a:spcBef>
            </a:pP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This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file is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private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and may contain confidential and proprietary information.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If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you have received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this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file in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error, please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notify us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and remove 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it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from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your system and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note that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you must not copy,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distribute or take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any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action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in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reliance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on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it.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Any unauthorized use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or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disclosure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of the 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contents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of this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file is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not permitted and may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be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unlawful. AstraZeneca PLC, </a:t>
            </a:r>
            <a:r>
              <a:rPr lang="en-US" sz="900">
                <a:solidFill>
                  <a:schemeClr val="tx1"/>
                </a:solidFill>
                <a:latin typeface="+mn-lt"/>
                <a:cs typeface="Arial"/>
              </a:rPr>
              <a:t>1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Francis Crick Avenue, Cambridge Biomedical </a:t>
            </a:r>
            <a:r>
              <a:rPr lang="en-US" sz="900" spc="11">
                <a:solidFill>
                  <a:schemeClr val="tx1"/>
                </a:solidFill>
                <a:latin typeface="+mn-lt"/>
                <a:cs typeface="Arial"/>
              </a:rPr>
              <a:t>Campus, 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Cambridge, CB2 0AA, UK, </a:t>
            </a:r>
            <a:r>
              <a:rPr lang="en-US" sz="900" spc="4">
                <a:solidFill>
                  <a:schemeClr val="tx1"/>
                </a:solidFill>
                <a:latin typeface="+mn-lt"/>
                <a:cs typeface="Arial"/>
              </a:rPr>
              <a:t>T: </a:t>
            </a:r>
            <a:r>
              <a:rPr lang="en-US" sz="900" spc="8">
                <a:solidFill>
                  <a:schemeClr val="tx1"/>
                </a:solidFill>
                <a:latin typeface="+mn-lt"/>
                <a:cs typeface="Arial"/>
              </a:rPr>
              <a:t>+44(0)203 749 5000,</a:t>
            </a:r>
            <a:r>
              <a:rPr lang="en-US" sz="900" spc="64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sz="900" u="none" spc="8">
                <a:solidFill>
                  <a:schemeClr val="tx1"/>
                </a:solidFill>
                <a:latin typeface="+mn-lt"/>
                <a:cs typeface="Arial"/>
              </a:rPr>
              <a:t>www.astrazeneca.com</a:t>
            </a:r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750B5-01B2-430D-BF92-6E5CD9338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C10CA0-7F28-40CE-9633-59C6800E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1960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 material cover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04DB76CF-2039-45C4-B354-9EE97D79764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918044206"/>
              </p:ext>
            </p:extLst>
          </p:nvPr>
        </p:nvGraphicFramePr>
        <p:xfrm>
          <a:off x="305992" y="1171575"/>
          <a:ext cx="8497235" cy="2962053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431000">
                  <a:extLst>
                    <a:ext uri="{9D8B030D-6E8A-4147-A177-3AD203B41FA5}">
                      <a16:colId xmlns:a16="http://schemas.microsoft.com/office/drawing/2014/main" val="3020953081"/>
                    </a:ext>
                  </a:extLst>
                </a:gridCol>
                <a:gridCol w="2800225">
                  <a:extLst>
                    <a:ext uri="{9D8B030D-6E8A-4147-A177-3AD203B41FA5}">
                      <a16:colId xmlns:a16="http://schemas.microsoft.com/office/drawing/2014/main" val="2772063876"/>
                    </a:ext>
                  </a:extLst>
                </a:gridCol>
                <a:gridCol w="1465786">
                  <a:extLst>
                    <a:ext uri="{9D8B030D-6E8A-4147-A177-3AD203B41FA5}">
                      <a16:colId xmlns:a16="http://schemas.microsoft.com/office/drawing/2014/main" val="3401200571"/>
                    </a:ext>
                  </a:extLst>
                </a:gridCol>
                <a:gridCol w="2800225">
                  <a:extLst>
                    <a:ext uri="{9D8B030D-6E8A-4147-A177-3AD203B41FA5}">
                      <a16:colId xmlns:a16="http://schemas.microsoft.com/office/drawing/2014/main" val="3073099758"/>
                    </a:ext>
                  </a:extLst>
                </a:gridCol>
              </a:tblGrid>
              <a:tr h="213295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Asset Title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573207"/>
                  </a:ext>
                </a:extLst>
              </a:tr>
              <a:tr h="213295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Intended Use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Website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839488"/>
                  </a:ext>
                </a:extLst>
              </a:tr>
              <a:tr h="213295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Brand or TA Name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Approval Date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5604142"/>
                  </a:ext>
                </a:extLst>
              </a:tr>
              <a:tr h="213295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One Time Use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Expiration Date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429679"/>
                  </a:ext>
                </a:extLst>
              </a:tr>
              <a:tr h="213295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Approved for Use By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Audience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7158807"/>
                  </a:ext>
                </a:extLst>
              </a:tr>
              <a:tr h="213295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Distribution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415841"/>
                  </a:ext>
                </a:extLst>
              </a:tr>
              <a:tr h="35549">
                <a:tc>
                  <a:txBody>
                    <a:bodyPr/>
                    <a:lstStyle/>
                    <a:p>
                      <a:endParaRPr lang="en-US" sz="2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374596"/>
                  </a:ext>
                </a:extLst>
              </a:tr>
              <a:tr h="213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Asset Owner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Document #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264365"/>
                  </a:ext>
                </a:extLst>
              </a:tr>
              <a:tr h="3554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New Asset/Renewal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Based On Asset: </a:t>
                      </a:r>
                      <a:r>
                        <a:rPr lang="en-US" sz="900" b="1" err="1">
                          <a:solidFill>
                            <a:schemeClr val="bg1"/>
                          </a:solidFill>
                        </a:rPr>
                        <a:t>PromoMats</a:t>
                      </a:r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sz="900" b="1" err="1">
                          <a:solidFill>
                            <a:schemeClr val="bg1"/>
                          </a:solidFill>
                        </a:rPr>
                        <a:t>MedComms</a:t>
                      </a:r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 #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7768145"/>
                  </a:ext>
                </a:extLst>
              </a:tr>
              <a:tr h="35549">
                <a:tc>
                  <a:txBody>
                    <a:bodyPr/>
                    <a:lstStyle/>
                    <a:p>
                      <a:endParaRPr lang="en-US" sz="2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571672"/>
                  </a:ext>
                </a:extLst>
              </a:tr>
              <a:tr h="213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Veeva CRM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Restricted Use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472451"/>
                  </a:ext>
                </a:extLst>
              </a:tr>
              <a:tr h="213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MSL Leave-behind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If Yes, Fair Market Value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4664936"/>
                  </a:ext>
                </a:extLst>
              </a:tr>
              <a:tr h="6158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Special Instructions</a:t>
                      </a:r>
                      <a:br>
                        <a:rPr lang="en-US" sz="900" b="1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and/or Disclaimers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3512750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08E80C85-5DA4-4A5C-8DF2-B56EA4DBF182}"/>
              </a:ext>
            </a:extLst>
          </p:cNvPr>
          <p:cNvSpPr txBox="1">
            <a:spLocks/>
          </p:cNvSpPr>
          <p:nvPr userDrawn="1"/>
        </p:nvSpPr>
        <p:spPr>
          <a:xfrm>
            <a:off x="305991" y="312667"/>
            <a:ext cx="8532019" cy="75557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/>
              <a:t>MA material cover sheet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F47440-0181-47EA-AD36-E50E768DD4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0225" y="1194213"/>
            <a:ext cx="6995160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&lt;&lt;MAAZAP&gt; &lt;#######&lt;TA&gt; &lt;Asset Title&gt; 70 character limit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925113D-6657-4599-B0F5-6FF0AB9472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00225" y="1413288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Reactive or Proactive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D9114A8-616B-486E-9E92-00E337C75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850" y="1413288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Yes or No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0C3A556-4916-4E1D-B04B-572FD96029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0225" y="1622838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Brand or TA Name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253ED03-21A0-44F7-BD09-2666D60972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38850" y="1622838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MM/YY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6355F49D-FCEB-4737-A7FE-0297BC495C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0225" y="1837150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en-US" sz="900"/>
              <a:t>Yes or No. If Yes - MM/YY.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17F7E43-F372-42E2-8782-3D4EA680F7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00225" y="2051463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en-US" sz="900"/>
              <a:t>Any MA </a:t>
            </a:r>
            <a:r>
              <a:rPr lang="en-US" sz="900" err="1"/>
              <a:t>SciP</a:t>
            </a:r>
            <a:r>
              <a:rPr lang="en-US" sz="900"/>
              <a:t>, MSL, MA MM, or Other MA Role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90615B3-69C7-48E9-9205-2074212578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8850" y="1837150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MM/YY (if &lt;1 year)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BB3A7C6B-D77E-4065-8C54-B73ADEBAA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8850" y="2046701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Any HCP, MM Only, Contracted EE, or Other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4FBF64-16E5-4F89-A4A0-2E3587E310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00225" y="2265776"/>
            <a:ext cx="6995160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Yes or No. If Yes - Reactive via MI, Reactive via MI </a:t>
            </a:r>
            <a:r>
              <a:rPr lang="en-US" err="1"/>
              <a:t>SciP</a:t>
            </a:r>
            <a:r>
              <a:rPr lang="en-US"/>
              <a:t>, or Proactive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D5C8090-9756-4CB3-B7DD-F4CDC41FCC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00225" y="2518188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Asset Owner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CD87786-7ED8-4EE1-B3B3-A6479A715E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00225" y="2789651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New, Renewal, or Renewal with Changes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1D9B817E-A629-4622-9AC6-41D2225A8F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38850" y="2518188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ML-XXXX-US-XXXX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2D501DA-67EF-4777-9F2D-C3939AA8458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38850" y="2789651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#################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9E037D0-0F77-44B7-9103-198F043B94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00225" y="3124217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Yes or No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D6106A2-A056-419F-B716-0409932806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800225" y="3337338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Yes or No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BF6C55C-A804-4A53-ADEF-31F1D645B7E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38850" y="3124217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Yes or No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276A9016-F7A1-4312-93C6-EA22ACE9E0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38850" y="3337338"/>
            <a:ext cx="2690813" cy="159528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If Yes - $Value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B0D90536-A5DA-41EA-B290-AD700D87E19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00225" y="3582813"/>
            <a:ext cx="6929438" cy="461741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N/A or Enter Instructions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2A3E3-164F-4AAA-A9F6-A4BAFFBD8DD5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5072D7A-46D0-4869-AC3D-8CEFC15C6A8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53071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22DA5D-EC7E-40C3-8862-3E3748AD6C3A}"/>
              </a:ext>
            </a:extLst>
          </p:cNvPr>
          <p:cNvSpPr txBox="1">
            <a:spLocks/>
          </p:cNvSpPr>
          <p:nvPr userDrawn="1"/>
        </p:nvSpPr>
        <p:spPr>
          <a:xfrm>
            <a:off x="942978" y="577358"/>
            <a:ext cx="7258046" cy="398878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/>
              <a:t>Do not use layouts</a:t>
            </a:r>
            <a:br>
              <a:rPr lang="en-US" sz="7200"/>
            </a:br>
            <a:r>
              <a:rPr lang="en-US" sz="7200"/>
              <a:t>in this section appearing after this point. </a:t>
            </a:r>
          </a:p>
        </p:txBody>
      </p:sp>
      <p:sp>
        <p:nvSpPr>
          <p:cNvPr id="4" name="DO NOT DELETE (BRANDIN)">
            <a:extLst>
              <a:ext uri="{FF2B5EF4-FFF2-40B4-BE49-F238E27FC236}">
                <a16:creationId xmlns:a16="http://schemas.microsoft.com/office/drawing/2014/main" id="{F1299135-0714-4CF7-A974-069E1C738F33}"/>
              </a:ext>
            </a:extLst>
          </p:cNvPr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US" sz="1350" dirty="0" err="1"/>
          </a:p>
        </p:txBody>
      </p:sp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5311032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VALID LAYOUT : [13_Title Slid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1AB88-9073-A94E-B6FC-D37D785B51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850" y="715779"/>
            <a:ext cx="4171291" cy="1790700"/>
          </a:xfrm>
        </p:spPr>
        <p:txBody>
          <a:bodyPr anchor="b">
            <a:noAutofit/>
          </a:bodyPr>
          <a:lstStyle>
            <a:lvl1pPr algn="l">
              <a:defRPr sz="27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2F1D8C1-F09F-FE4E-AC20-C35B494EA78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7850" y="2571751"/>
            <a:ext cx="3538831" cy="1125140"/>
          </a:xfrm>
        </p:spPr>
        <p:txBody>
          <a:bodyPr/>
          <a:lstStyle>
            <a:lvl1pPr marL="0" indent="0">
              <a:buNone/>
              <a:defRPr sz="1500">
                <a:solidFill>
                  <a:srgbClr val="7F13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E255DF-570D-444D-B4D6-C47DE89B3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6792" y="0"/>
            <a:ext cx="3647209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37F3C7-9DBD-4892-AF1D-0154EADA5477}"/>
              </a:ext>
            </a:extLst>
          </p:cNvPr>
          <p:cNvSpPr txBox="1"/>
          <p:nvPr userDrawn="1"/>
        </p:nvSpPr>
        <p:spPr>
          <a:xfrm>
            <a:off x="7620000" y="4935752"/>
            <a:ext cx="1524000" cy="20774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r>
              <a:rPr lang="en-US" sz="750" b="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© AstraZeneca 2021</a:t>
            </a:r>
          </a:p>
        </p:txBody>
      </p:sp>
    </p:spTree>
    <p:extLst>
      <p:ext uri="{BB962C8B-B14F-4D97-AF65-F5344CB8AC3E}">
        <p14:creationId xmlns:p14="http://schemas.microsoft.com/office/powerpoint/2010/main" val="41794024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VALID LAYOUT : [2_Custom Layou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E051EF5-9DA6-084F-B916-98DD60775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61" y="115994"/>
            <a:ext cx="7130873" cy="507594"/>
          </a:xfrm>
          <a:prstGeom prst="rect">
            <a:avLst/>
          </a:prstGeom>
        </p:spPr>
        <p:txBody>
          <a:bodyPr vert="horz" lIns="91440" tIns="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C7C0EF-F102-774C-A352-065A59958D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661" y="836271"/>
            <a:ext cx="8486439" cy="3809782"/>
          </a:xfrm>
        </p:spPr>
        <p:txBody>
          <a:bodyPr/>
          <a:lstStyle>
            <a:lvl1pPr marL="220266" indent="-213122">
              <a:buSzPct val="100000"/>
              <a:buFont typeface="System Font Regular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5007984-E4EF-254A-AEFE-FF763DBC4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661" y="4819457"/>
            <a:ext cx="8165662" cy="20774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6151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VALID LAYOUT : [1_Title Only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31E2-EDD0-4116-93D3-AFB5F385AD78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5202689"/>
            <a:ext cx="7391400" cy="754380"/>
          </a:xfrm>
        </p:spPr>
        <p:txBody>
          <a:bodyPr anchor="b">
            <a:noAutofit/>
          </a:bodyPr>
          <a:lstStyle>
            <a:lvl1pPr marL="0" indent="0">
              <a:spcBef>
                <a:spcPts val="225"/>
              </a:spcBef>
              <a:buNone/>
              <a:defRPr sz="750"/>
            </a:lvl1pPr>
            <a:lvl2pPr marL="171450" indent="0">
              <a:buNone/>
              <a:defRPr sz="750"/>
            </a:lvl2pPr>
            <a:lvl3pPr marL="342900" indent="0">
              <a:buNone/>
              <a:defRPr sz="750"/>
            </a:lvl3pPr>
            <a:lvl4pPr marL="514350" indent="0">
              <a:buNone/>
              <a:defRPr sz="750"/>
            </a:lvl4pPr>
            <a:lvl5pPr marL="685800" indent="0">
              <a:buNone/>
              <a:defRPr sz="750"/>
            </a:lvl5pPr>
          </a:lstStyle>
          <a:p>
            <a:pPr lvl="0"/>
            <a:r>
              <a:rPr lang="en-US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16101313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54" y="843534"/>
            <a:ext cx="8277606" cy="237972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54" y="3545586"/>
            <a:ext cx="8277606" cy="1110996"/>
          </a:xfrm>
        </p:spPr>
        <p:txBody>
          <a:bodyPr>
            <a:normAutofit/>
          </a:bodyPr>
          <a:lstStyle>
            <a:lvl1pPr marL="0" indent="0" algn="l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2054" y="4767263"/>
            <a:ext cx="2057400" cy="273844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52260" y="4767263"/>
            <a:ext cx="2057400" cy="273844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643158" y="260093"/>
            <a:ext cx="109728" cy="5280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433989" y="3375901"/>
            <a:ext cx="8276022" cy="1371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5112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418657" y="0"/>
            <a:ext cx="8375585" cy="151410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425196" y="0"/>
            <a:ext cx="8366760" cy="150876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374126" y="590514"/>
            <a:ext cx="96012" cy="5280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1858518"/>
            <a:ext cx="7626096" cy="2770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676" y="4767263"/>
            <a:ext cx="2057400" cy="273844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5372" y="4767263"/>
            <a:ext cx="2057400" cy="273844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0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605EB7-BA92-4A84-B9AA-3603EA413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3A2996-B90E-45F7-8624-20717AD13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9DC88-4476-4403-8D31-1844A45C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3103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418658" y="3736066"/>
            <a:ext cx="8351217" cy="61722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374126" y="3838936"/>
            <a:ext cx="109728" cy="411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38" y="480060"/>
            <a:ext cx="8167878" cy="3086100"/>
          </a:xfrm>
        </p:spPr>
        <p:txBody>
          <a:bodyPr anchor="b">
            <a:normAutofit/>
          </a:bodyPr>
          <a:lstStyle>
            <a:lvl1pPr>
              <a:defRPr sz="4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3826764"/>
            <a:ext cx="7955280" cy="438912"/>
          </a:xfrm>
        </p:spPr>
        <p:txBody>
          <a:bodyPr anchor="ctr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821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418657" y="0"/>
            <a:ext cx="8375585" cy="151410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425196" y="0"/>
            <a:ext cx="8366760" cy="150876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374126" y="590514"/>
            <a:ext cx="96012" cy="5280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76" y="1858518"/>
            <a:ext cx="3703320" cy="2770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9452" y="1858518"/>
            <a:ext cx="3703320" cy="2770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676" y="4767263"/>
            <a:ext cx="2057400" cy="273844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5372" y="4767263"/>
            <a:ext cx="2057400" cy="273844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522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418657" y="0"/>
            <a:ext cx="8375585" cy="151410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425196" y="0"/>
            <a:ext cx="8366760" cy="150876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374126" y="590514"/>
            <a:ext cx="96012" cy="5280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76" y="1779488"/>
            <a:ext cx="3703320" cy="617934"/>
          </a:xfrm>
        </p:spPr>
        <p:txBody>
          <a:bodyPr anchor="b"/>
          <a:lstStyle>
            <a:lvl1pPr marL="0" indent="0">
              <a:buNone/>
              <a:defRPr sz="1800" b="1" cap="none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76" y="2402766"/>
            <a:ext cx="3703320" cy="22263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9452" y="1779488"/>
            <a:ext cx="3703320" cy="617934"/>
          </a:xfrm>
        </p:spPr>
        <p:txBody>
          <a:bodyPr anchor="b"/>
          <a:lstStyle>
            <a:lvl1pPr marL="0" indent="0">
              <a:buNone/>
              <a:defRPr sz="1800" b="1" cap="none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9452" y="2402766"/>
            <a:ext cx="3703320" cy="222638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676" y="4767263"/>
            <a:ext cx="2057400" cy="273844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5372" y="4767263"/>
            <a:ext cx="2057400" cy="273844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22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499390" y="1150144"/>
            <a:ext cx="8187797" cy="2843213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456813" y="2228849"/>
            <a:ext cx="96012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244" y="1453896"/>
            <a:ext cx="7632954" cy="2242566"/>
          </a:xfrm>
        </p:spPr>
        <p:txBody>
          <a:bodyPr>
            <a:normAutofit/>
          </a:bodyPr>
          <a:lstStyle>
            <a:lvl1pPr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711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104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418658" y="871525"/>
            <a:ext cx="2805555" cy="3482508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374126" y="1213781"/>
            <a:ext cx="109728" cy="617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10" y="1282446"/>
            <a:ext cx="2324862" cy="1282446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25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3894" y="1282446"/>
            <a:ext cx="5047488" cy="307238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510" y="2571750"/>
            <a:ext cx="2324862" cy="1549908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1510" y="4767263"/>
            <a:ext cx="2057400" cy="273844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793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418658" y="871525"/>
            <a:ext cx="2805555" cy="3482508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374126" y="1213781"/>
            <a:ext cx="109728" cy="617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10" y="1282446"/>
            <a:ext cx="2324862" cy="1282446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25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23894" y="870966"/>
            <a:ext cx="5047488" cy="348386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510" y="2578608"/>
            <a:ext cx="2324862" cy="1543050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1510" y="4767263"/>
            <a:ext cx="2057400" cy="273844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511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183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554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33C57-2955-4059-BBCD-82A8AEE1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81" y="2749379"/>
            <a:ext cx="4557713" cy="2400300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31238"/>
            <a:ext cx="3886200" cy="840581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5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215628"/>
            <a:ext cx="9144000" cy="154305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0718" y="1215629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0718" y="2746772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457200" y="1200150"/>
            <a:ext cx="8448676" cy="1543050"/>
          </a:xfrm>
          <a:prstGeom prst="rect">
            <a:avLst/>
          </a:prstGeom>
        </p:spPr>
        <p:txBody>
          <a:bodyPr/>
          <a:lstStyle>
            <a:lvl1pPr>
              <a:defRPr sz="2925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215628"/>
            <a:ext cx="9144000" cy="154305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0718" y="1215629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DE77B297-BA66-4928-B55A-853A709359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863" y="238371"/>
            <a:ext cx="2003762" cy="7217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0718" y="2746772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436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4CC7C-6C14-430E-8187-28D11F041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CFC24-A18E-4192-9501-AB0DCAE1B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AB6A1-8401-4516-AA2E-0B2D851F7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4F696-2508-445D-A501-64872178A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4F9536-5C56-4D4F-B280-3C4A38ADB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A06E3-081B-457F-A2AE-8E49822F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8598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78596"/>
            <a:ext cx="8154333" cy="8274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07" y="1134785"/>
            <a:ext cx="8158147" cy="34880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0353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764" y="247651"/>
            <a:ext cx="8433112" cy="3938094"/>
          </a:xfrm>
          <a:prstGeom prst="rect">
            <a:avLst/>
          </a:prstGeom>
        </p:spPr>
        <p:txBody>
          <a:bodyPr anchorCtr="1"/>
          <a:lstStyle>
            <a:lvl1pPr algn="ctr">
              <a:defRPr sz="3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4942703"/>
            <a:ext cx="9144000" cy="20079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4942285"/>
            <a:ext cx="9144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8">
            <a:extLst>
              <a:ext uri="{FF2B5EF4-FFF2-40B4-BE49-F238E27FC236}">
                <a16:creationId xmlns:a16="http://schemas.microsoft.com/office/drawing/2014/main" id="{AE3A72E3-C1BB-41C0-975D-BD50CDE81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6"/>
          <a:stretch>
            <a:fillRect/>
          </a:stretch>
        </p:blipFill>
        <p:spPr bwMode="auto">
          <a:xfrm>
            <a:off x="6309122" y="4018360"/>
            <a:ext cx="283249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7171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178596"/>
            <a:ext cx="8154334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3047"/>
            <a:ext cx="3981959" cy="350905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3047"/>
            <a:ext cx="3922178" cy="3509597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7701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3047"/>
            <a:ext cx="3922178" cy="349931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319" y="178596"/>
            <a:ext cx="8154333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3047"/>
            <a:ext cx="3981959" cy="350905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150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178596"/>
            <a:ext cx="8355791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5850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9665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>
            <a:extLst>
              <a:ext uri="{FF2B5EF4-FFF2-40B4-BE49-F238E27FC236}">
                <a16:creationId xmlns:a16="http://schemas.microsoft.com/office/drawing/2014/main" id="{8747257F-EDEA-4B19-A521-737D316575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8"/>
          <a:stretch>
            <a:fillRect/>
          </a:stretch>
        </p:blipFill>
        <p:spPr bwMode="auto">
          <a:xfrm>
            <a:off x="6398419" y="2560682"/>
            <a:ext cx="27432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63" y="179787"/>
            <a:ext cx="8433012" cy="1256110"/>
          </a:xfrm>
          <a:prstGeom prst="rect">
            <a:avLst/>
          </a:prstGeom>
        </p:spPr>
        <p:txBody>
          <a:bodyPr/>
          <a:lstStyle>
            <a:lvl1pPr algn="ctr">
              <a:defRPr sz="2925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319" y="1421608"/>
            <a:ext cx="8154333" cy="19542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16673" y="3454214"/>
            <a:ext cx="9160673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5763" y="3642506"/>
            <a:ext cx="8462963" cy="866954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rgbClr val="E1471D"/>
                </a:solidFill>
              </a:defRPr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AF4F9F73-BEC1-4E4B-A964-017445771F6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31"/>
          <a:stretch/>
        </p:blipFill>
        <p:spPr bwMode="auto">
          <a:xfrm>
            <a:off x="6111479" y="4673449"/>
            <a:ext cx="2764631" cy="20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3573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6520B-8E66-4A7B-9151-A0531127F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DEE449-FDCB-4190-9669-9AFF966F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DEBC2-5932-423B-BBF4-38C43E27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3ABB-EA64-4AF1-89D1-64068722DE9A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D1DD-4B24-4F1C-80A8-226D5D39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7B250-64E0-42DD-8F61-C083E93D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9CFC-9D17-46D9-8CCF-1F907A13C4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0030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1768-A5FD-48E0-BACC-80E9DAAEE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E09D2-05C6-40D4-9AED-295800BBE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86BBE-3026-4388-89D5-DB902A199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3ABB-EA64-4AF1-89D1-64068722DE9A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B2EBC-1BE4-4167-B3C3-AAECF6996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A7801-F113-460A-A54B-1BB7F61B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9CFC-9D17-46D9-8CCF-1F907A13C4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3201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028EC-C054-4040-9982-300DC5699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A7374-7A4F-4331-BAD4-C3039F25E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54A70-B589-419F-AF08-41A207BBA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3ABB-EA64-4AF1-89D1-64068722DE9A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FAEEB-B312-4ADA-9D8F-B96975BEE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9714F-3FC4-46D8-A11A-E4407608D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9CFC-9D17-46D9-8CCF-1F907A13C4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56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33362-1D82-46E9-B2E7-83A1C2B78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2BFF2B-B896-49A6-8C71-19ADFAA97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1D8A9-F0EF-4C77-BD98-7D932FBD6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E30154-F399-4E81-BD82-470C12EA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348FA-2E9C-4498-81FA-B2E26725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17D1F-BE37-4B66-B4DC-66C4F555A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4420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A5F7-F76B-4008-BFE1-76D87AC6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7538A-E0E9-4064-B335-7D60127EE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427DC-C161-4477-9829-5EAF019B8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73CFB-2435-453C-9D77-0C43729B7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3ABB-EA64-4AF1-89D1-64068722DE9A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21A42-288F-4330-8C1D-F9EF9CC54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6A2C8-F1B5-4E96-9552-47994131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9CFC-9D17-46D9-8CCF-1F907A13C4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5084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6503A-9634-4A47-AEEA-72AFEB0EA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A8433-319F-47B6-995C-73E4010D1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B72306-9954-4E42-8801-8A9F40B2F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B6FCB-A079-4702-AFA6-6B9F6EC43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63CDE9-526A-4B9B-A4FE-9524A0FB0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5E88A3-1606-4104-B0D9-1BD35268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3ABB-EA64-4AF1-89D1-64068722DE9A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5E041F-8D71-460D-8BC3-98EC521BC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A333EF-7679-4032-8A12-A3E8873D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9CFC-9D17-46D9-8CCF-1F907A13C4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559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D37AD-D6B0-49AE-A6C4-6FE90D39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081CAA-05D1-4BCA-92B4-039306179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3ABB-EA64-4AF1-89D1-64068722DE9A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F54387-E1E1-4F40-908C-B7F956073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A4EC94-A4E0-40AA-B68B-4DF82D211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9CFC-9D17-46D9-8CCF-1F907A13C4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9462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E83C1C-0524-4BC7-B26C-57C004E8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3ABB-EA64-4AF1-89D1-64068722DE9A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C47B4F-FE6B-41EE-8716-AF2932564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1FF47-538B-454E-A833-39609C5A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9CFC-9D17-46D9-8CCF-1F907A13C4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1973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C5117-66E1-4507-B100-14A2E9E24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E1B4B-5A65-4D8C-BF6C-8F8676940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CB433F-9A4A-48EC-A8C6-B150015D5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6D9D00-66BA-4974-8598-7B1A92550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3ABB-EA64-4AF1-89D1-64068722DE9A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4E989-020C-4587-8311-A2B30D650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F4A3B8-2976-421D-B13A-C17729F0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9CFC-9D17-46D9-8CCF-1F907A13C4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9465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2F0E-E9A9-4577-8AAA-19B71559A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125828-7A97-49C3-B9AB-343DF2FEF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029AC-8C46-4E0A-8CE3-BDC474988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619715-C53C-4F99-AF14-1FFA0CC3D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3ABB-EA64-4AF1-89D1-64068722DE9A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3C89E8-CF74-4652-9323-70DC00B7B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71079-170F-4A7C-B258-CF5E5FE75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9CFC-9D17-46D9-8CCF-1F907A13C4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6185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727EE-8976-486F-BD4D-83839D055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17874-6742-4F27-B222-37B780128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D1FF6-CC6A-4360-ABBE-41A4F8954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3ABB-EA64-4AF1-89D1-64068722DE9A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B65F9-76FA-456A-A0D3-334259928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15853-80F1-47E7-AF45-BCFAFC29C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9CFC-9D17-46D9-8CCF-1F907A13C4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2981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43905-24D8-4556-85E5-685D84DFF8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41D1A-C469-4CD8-83F7-E40E4B922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7FFFE-06F5-450B-8830-E52F0B733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3ABB-EA64-4AF1-89D1-64068722DE9A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FEABB-3F98-44FF-B502-296522FE6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CC433-713C-4BD4-AF0A-0E45C57B7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9CFC-9D17-46D9-8CCF-1F907A13C4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1643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47A29D4-0456-4F09-8BE1-88DF21E83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475" y="2752147"/>
            <a:ext cx="4557713" cy="2400300"/>
          </a:xfrm>
          <a:prstGeom prst="rect">
            <a:avLst/>
          </a:prstGeom>
        </p:spPr>
      </p:pic>
      <p:pic>
        <p:nvPicPr>
          <p:cNvPr id="18" name="Picture 17" descr="A close up of a tree&#10;&#10;Description automatically generated">
            <a:extLst>
              <a:ext uri="{FF2B5EF4-FFF2-40B4-BE49-F238E27FC236}">
                <a16:creationId xmlns:a16="http://schemas.microsoft.com/office/drawing/2014/main" id="{B37AB7C2-8247-4F1A-86B0-B1B04D5E36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602" y="2754758"/>
            <a:ext cx="4564856" cy="2400300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79D7DDCA-6029-4F77-B2A7-840E64B769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5863" y="238371"/>
            <a:ext cx="2003762" cy="721750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31238"/>
            <a:ext cx="3886200" cy="840581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5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215628"/>
            <a:ext cx="9144000" cy="154305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0718" y="1215629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0718" y="2746772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457200" y="1200150"/>
            <a:ext cx="8448676" cy="1543050"/>
          </a:xfrm>
          <a:prstGeom prst="rect">
            <a:avLst/>
          </a:prstGeom>
        </p:spPr>
        <p:txBody>
          <a:bodyPr/>
          <a:lstStyle>
            <a:lvl1pPr>
              <a:defRPr sz="2925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215628"/>
            <a:ext cx="9144000" cy="154305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0718" y="1215629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0718" y="2746772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1536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78596"/>
            <a:ext cx="8154333" cy="8274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07" y="1134785"/>
            <a:ext cx="8158147" cy="34880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42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1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7.xml"/><Relationship Id="rId9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5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7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7.sv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ags" Target="../tags/tag13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image" Target="../media/image7.svg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ags" Target="../tags/tag23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D61B32-18DA-486D-B2AD-5D4CCD2BD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BF007-2A32-4C8D-86A6-6ADC1FADF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3F89E-F655-47FE-AF15-B7EDC7BF9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9/18/2025</a:t>
            </a:fld>
            <a:endParaRPr lang="en-US" spc="38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6648E-77D0-408F-9C8E-C7CD6477B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pc="38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C2AEB-0265-4137-87D1-268C5E954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4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23CBF7-148A-457A-8773-FE07B9105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F80A6-300D-48BD-B7F4-91E0698D7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9DDC3-662B-431D-829D-F88CCA0498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83ABB-EA64-4AF1-89D1-64068722DE9A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05FD7-DD50-43F2-8721-C556204C1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ECDCF-CB53-47F4-BE55-A93EC4526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49CFC-9D17-46D9-8CCF-1F907A13C4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59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319" y="178594"/>
            <a:ext cx="8154333" cy="82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0173" y="1138237"/>
            <a:ext cx="8161479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9144000" cy="108347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9144000" cy="108347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5058966"/>
            <a:ext cx="9144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8060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Wingdings" panose="05000000000000000000" pitchFamily="2" charset="2"/>
        <a:buChar char="§"/>
        <a:defRPr sz="21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557213" indent="-214313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950">
          <a:solidFill>
            <a:schemeClr val="bg1"/>
          </a:solidFill>
          <a:latin typeface="Calibri" panose="020F0502020204030204" pitchFamily="34" charset="0"/>
        </a:defRPr>
      </a:lvl2pPr>
      <a:lvl3pPr marL="8572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800">
          <a:solidFill>
            <a:schemeClr val="bg1"/>
          </a:solidFill>
          <a:latin typeface="Calibri" panose="020F0502020204030204" pitchFamily="34" charset="0"/>
        </a:defRPr>
      </a:lvl3pPr>
      <a:lvl4pPr marL="12001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650">
          <a:solidFill>
            <a:schemeClr val="bg1"/>
          </a:solidFill>
          <a:latin typeface="Calibri" panose="020F0502020204030204" pitchFamily="34" charset="0"/>
        </a:defRPr>
      </a:lvl4pPr>
      <a:lvl5pPr marL="15430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500">
          <a:solidFill>
            <a:schemeClr val="bg1"/>
          </a:solidFill>
          <a:latin typeface="Calibri" panose="020F0502020204030204" pitchFamily="34" charset="0"/>
        </a:defRPr>
      </a:lvl5pPr>
      <a:lvl6pPr marL="18859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51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97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97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97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97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970">
          <a:solidFill>
            <a:schemeClr val="tx1"/>
          </a:solidFill>
          <a:latin typeface="Calibri" panose="020F0502020204030204" pitchFamily="34" charset="0"/>
        </a:defRPr>
      </a:lvl5pPr>
      <a:lvl6pPr marL="308597" algn="ctr" rtl="0" eaLnBrk="1" fontAlgn="base" hangingPunct="1">
        <a:spcBef>
          <a:spcPct val="0"/>
        </a:spcBef>
        <a:spcAft>
          <a:spcPct val="0"/>
        </a:spcAft>
        <a:defRPr sz="2970">
          <a:solidFill>
            <a:schemeClr val="tx1"/>
          </a:solidFill>
          <a:latin typeface="Calibri" panose="020F0502020204030204" pitchFamily="34" charset="0"/>
        </a:defRPr>
      </a:lvl6pPr>
      <a:lvl7pPr marL="617196" algn="ctr" rtl="0" eaLnBrk="1" fontAlgn="base" hangingPunct="1">
        <a:spcBef>
          <a:spcPct val="0"/>
        </a:spcBef>
        <a:spcAft>
          <a:spcPct val="0"/>
        </a:spcAft>
        <a:defRPr sz="2970">
          <a:solidFill>
            <a:schemeClr val="tx1"/>
          </a:solidFill>
          <a:latin typeface="Calibri" panose="020F0502020204030204" pitchFamily="34" charset="0"/>
        </a:defRPr>
      </a:lvl7pPr>
      <a:lvl8pPr marL="925793" algn="ctr" rtl="0" eaLnBrk="1" fontAlgn="base" hangingPunct="1">
        <a:spcBef>
          <a:spcPct val="0"/>
        </a:spcBef>
        <a:spcAft>
          <a:spcPct val="0"/>
        </a:spcAft>
        <a:defRPr sz="2970">
          <a:solidFill>
            <a:schemeClr val="tx1"/>
          </a:solidFill>
          <a:latin typeface="Calibri" panose="020F0502020204030204" pitchFamily="34" charset="0"/>
        </a:defRPr>
      </a:lvl8pPr>
      <a:lvl9pPr marL="1234391" algn="ctr" rtl="0" eaLnBrk="1" fontAlgn="base" hangingPunct="1">
        <a:spcBef>
          <a:spcPct val="0"/>
        </a:spcBef>
        <a:spcAft>
          <a:spcPct val="0"/>
        </a:spcAft>
        <a:defRPr sz="297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31449" indent="-23144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01471" indent="-19287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771494" indent="-15429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92" indent="-15429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88690" indent="-15429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97288" indent="-154299" algn="l" defTabSz="617196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05885" indent="-154299" algn="l" defTabSz="617196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14482" indent="-154299" algn="l" defTabSz="617196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623080" indent="-154299" algn="l" defTabSz="617196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17196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597" algn="l" defTabSz="617196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196" algn="l" defTabSz="617196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793" algn="l" defTabSz="617196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391" algn="l" defTabSz="617196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2988" algn="l" defTabSz="617196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587" algn="l" defTabSz="617196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184" algn="l" defTabSz="617196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781" algn="l" defTabSz="617196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BB0B0-7D0B-4081-AF17-E1518D1D8242}" type="datetime1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Copyrights apply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F6622-C519-4C69-9716-EA6F1F6EF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8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319" y="178594"/>
            <a:ext cx="8154333" cy="82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0173" y="1138237"/>
            <a:ext cx="8161479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9144000" cy="108347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9144000" cy="108347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5058966"/>
            <a:ext cx="9144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214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Wingdings" panose="05000000000000000000" pitchFamily="2" charset="2"/>
        <a:buChar char="§"/>
        <a:defRPr sz="21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557213" indent="-214313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950">
          <a:solidFill>
            <a:schemeClr val="bg1"/>
          </a:solidFill>
          <a:latin typeface="Calibri" panose="020F0502020204030204" pitchFamily="34" charset="0"/>
        </a:defRPr>
      </a:lvl2pPr>
      <a:lvl3pPr marL="8572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800">
          <a:solidFill>
            <a:schemeClr val="bg1"/>
          </a:solidFill>
          <a:latin typeface="Calibri" panose="020F0502020204030204" pitchFamily="34" charset="0"/>
        </a:defRPr>
      </a:lvl3pPr>
      <a:lvl4pPr marL="12001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650">
          <a:solidFill>
            <a:schemeClr val="bg1"/>
          </a:solidFill>
          <a:latin typeface="Calibri" panose="020F0502020204030204" pitchFamily="34" charset="0"/>
        </a:defRPr>
      </a:lvl4pPr>
      <a:lvl5pPr marL="15430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500">
          <a:solidFill>
            <a:schemeClr val="bg1"/>
          </a:solidFill>
          <a:latin typeface="Calibri" panose="020F0502020204030204" pitchFamily="34" charset="0"/>
        </a:defRPr>
      </a:lvl5pPr>
      <a:lvl6pPr marL="18859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319" y="178594"/>
            <a:ext cx="8154333" cy="82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0173" y="1138237"/>
            <a:ext cx="8161479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9144000" cy="108347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9144000" cy="108347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A7AD84-F415-4694-A480-6DD523A1776B}"/>
              </a:ext>
            </a:extLst>
          </p:cNvPr>
          <p:cNvCxnSpPr/>
          <p:nvPr userDrawn="1"/>
        </p:nvCxnSpPr>
        <p:spPr>
          <a:xfrm>
            <a:off x="1" y="5058966"/>
            <a:ext cx="9144000" cy="0"/>
          </a:xfrm>
          <a:prstGeom prst="line">
            <a:avLst/>
          </a:prstGeom>
          <a:ln w="19050">
            <a:solidFill>
              <a:srgbClr val="0053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02EFBB-70EB-4F9F-8D21-387E03BB9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5D9E9-CC3F-4E1B-9068-B4F2B7A6F33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56788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Wingdings" panose="05000000000000000000" pitchFamily="2" charset="2"/>
        <a:buChar char="§"/>
        <a:defRPr sz="21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557213" indent="-214313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950">
          <a:solidFill>
            <a:schemeClr val="bg1"/>
          </a:solidFill>
          <a:latin typeface="Calibri" panose="020F0502020204030204" pitchFamily="34" charset="0"/>
        </a:defRPr>
      </a:lvl2pPr>
      <a:lvl3pPr marL="8572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800">
          <a:solidFill>
            <a:schemeClr val="bg1"/>
          </a:solidFill>
          <a:latin typeface="Calibri" panose="020F0502020204030204" pitchFamily="34" charset="0"/>
        </a:defRPr>
      </a:lvl3pPr>
      <a:lvl4pPr marL="12001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650">
          <a:solidFill>
            <a:schemeClr val="bg1"/>
          </a:solidFill>
          <a:latin typeface="Calibri" panose="020F0502020204030204" pitchFamily="34" charset="0"/>
        </a:defRPr>
      </a:lvl4pPr>
      <a:lvl5pPr marL="15430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500">
          <a:solidFill>
            <a:schemeClr val="bg1"/>
          </a:solidFill>
          <a:latin typeface="Calibri" panose="020F0502020204030204" pitchFamily="34" charset="0"/>
        </a:defRPr>
      </a:lvl5pPr>
      <a:lvl6pPr marL="18859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A29C4-30EC-4C2A-9C39-39BDF7C95EF4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C80C5-A531-435F-97A4-43E23794D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439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>
            <a:extLst>
              <a:ext uri="{FF2B5EF4-FFF2-40B4-BE49-F238E27FC236}">
                <a16:creationId xmlns:a16="http://schemas.microsoft.com/office/drawing/2014/main" id="{C21E7106-361C-DE5B-C1CF-EE586455E0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Text Placeholder 2">
            <a:extLst>
              <a:ext uri="{FF2B5EF4-FFF2-40B4-BE49-F238E27FC236}">
                <a16:creationId xmlns:a16="http://schemas.microsoft.com/office/drawing/2014/main" id="{1E8FFB02-EE31-18FA-1B0F-F9F683883B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52B43-C0A7-7D0A-378B-6D0357FF8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5CE7ADE-328E-4C3B-B7B3-E233094F0F0B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8734F-441B-CB3F-6273-F1E8BE998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BEF46-3502-3F16-8D3C-72D35B084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E49F2C-3F47-4A55-9A23-2370B827D4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4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319" y="178594"/>
            <a:ext cx="8154333" cy="82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0173" y="1138238"/>
            <a:ext cx="8161479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2"/>
            <a:ext cx="9144000" cy="108347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2"/>
            <a:ext cx="9144000" cy="108347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5058966"/>
            <a:ext cx="9144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179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marL="257168" indent="-257168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Wingdings" panose="05000000000000000000" pitchFamily="2" charset="2"/>
        <a:buChar char="§"/>
        <a:defRPr sz="21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557199" indent="-214308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2pPr>
      <a:lvl3pPr marL="857228" indent="-171446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800">
          <a:solidFill>
            <a:schemeClr val="bg1"/>
          </a:solidFill>
          <a:latin typeface="Calibri" panose="020F0502020204030204" pitchFamily="34" charset="0"/>
        </a:defRPr>
      </a:lvl3pPr>
      <a:lvl4pPr marL="1200120" indent="-171446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700">
          <a:solidFill>
            <a:schemeClr val="bg1"/>
          </a:solidFill>
          <a:latin typeface="Calibri" panose="020F0502020204030204" pitchFamily="34" charset="0"/>
        </a:defRPr>
      </a:lvl4pPr>
      <a:lvl5pPr marL="1543012" indent="-171446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500">
          <a:solidFill>
            <a:schemeClr val="bg1"/>
          </a:solidFill>
          <a:latin typeface="Calibri" panose="020F0502020204030204" pitchFamily="34" charset="0"/>
        </a:defRPr>
      </a:lvl5pPr>
      <a:lvl6pPr marL="1885903" indent="-171446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100">
          <a:solidFill>
            <a:schemeClr val="tx1"/>
          </a:solidFill>
          <a:latin typeface="+mn-lt"/>
        </a:defRPr>
      </a:lvl6pPr>
      <a:lvl7pPr marL="2228795" indent="-171446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100">
          <a:solidFill>
            <a:schemeClr val="tx1"/>
          </a:solidFill>
          <a:latin typeface="+mn-lt"/>
        </a:defRPr>
      </a:lvl7pPr>
      <a:lvl8pPr marL="2571686" indent="-171446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100">
          <a:solidFill>
            <a:schemeClr val="tx1"/>
          </a:solidFill>
          <a:latin typeface="+mn-lt"/>
        </a:defRPr>
      </a:lvl8pPr>
      <a:lvl9pPr marL="2914577" indent="-171446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884D0-6C0A-4957-A521-E7AECDD8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1" y="303610"/>
            <a:ext cx="8532019" cy="75557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enter title here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8F6B2-FAF9-4D08-B8BD-F2646AEF3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3247" y="4842194"/>
            <a:ext cx="959519" cy="231859"/>
          </a:xfrm>
          <a:prstGeom prst="rect">
            <a:avLst/>
          </a:prstGeom>
        </p:spPr>
        <p:txBody>
          <a:bodyPr vert="horz" lIns="91440" tIns="45720" rIns="9144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88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0E024-D0BA-4349-981A-F74D8D612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42194"/>
            <a:ext cx="305991" cy="231859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88">
                <a:solidFill>
                  <a:schemeClr val="tx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611C7859-08D9-4DAD-BB25-DD22F6761BE3}"/>
              </a:ext>
            </a:extLst>
          </p:cNvPr>
          <p:cNvSpPr txBox="1">
            <a:spLocks/>
          </p:cNvSpPr>
          <p:nvPr/>
        </p:nvSpPr>
        <p:spPr>
          <a:xfrm>
            <a:off x="8697863" y="4727999"/>
            <a:ext cx="221109" cy="266324"/>
          </a:xfrm>
          <a:prstGeom prst="rect">
            <a:avLst/>
          </a:pr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248C0A-0C4B-4F9E-B86F-C76D98029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991" y="1168003"/>
            <a:ext cx="8532019" cy="3482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add text here. </a:t>
            </a:r>
            <a:br>
              <a:rPr lang="en-US" dirty="0"/>
            </a:br>
            <a:r>
              <a:rPr lang="en-US" dirty="0"/>
              <a:t>When pasting copy from other slides, be sure to right-click and choose ‘Keep text only’. </a:t>
            </a:r>
            <a:br>
              <a:rPr lang="en-US" dirty="0"/>
            </a:br>
            <a:r>
              <a:rPr lang="en-US" dirty="0"/>
              <a:t>To increase bullet level, select your text and press Tab.</a:t>
            </a:r>
            <a:br>
              <a:rPr lang="en-US" dirty="0"/>
            </a:br>
            <a:r>
              <a:rPr lang="en-US" dirty="0"/>
              <a:t>To decrease bullet level, select your bullet text and press Shift + Tab.</a:t>
            </a:r>
          </a:p>
          <a:p>
            <a:pPr marL="432000" marR="0" lvl="1" indent="-216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2"/>
    </p:custDataLst>
    <p:extLst>
      <p:ext uri="{BB962C8B-B14F-4D97-AF65-F5344CB8AC3E}">
        <p14:creationId xmlns:p14="http://schemas.microsoft.com/office/powerpoint/2010/main" val="255166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3175" marR="0" indent="-257175" algn="l" defTabSz="6858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94000" indent="-162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162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defRPr lang="en-US" sz="15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89100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C35EA4"/>
          </p15:clr>
        </p15:guide>
        <p15:guide id="2" pos="7423">
          <p15:clr>
            <a:srgbClr val="C35EA4"/>
          </p15:clr>
        </p15:guide>
        <p15:guide id="3" orient="horz" pos="3906">
          <p15:clr>
            <a:srgbClr val="C35EA4"/>
          </p15:clr>
        </p15:guide>
        <p15:guide id="4" orient="horz" pos="255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319" y="178594"/>
            <a:ext cx="8154333" cy="82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0173" y="1138237"/>
            <a:ext cx="8161479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9144000" cy="108347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9144000" cy="108347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5058966"/>
            <a:ext cx="9144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5012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Wingdings" panose="05000000000000000000" pitchFamily="2" charset="2"/>
        <a:buChar char="§"/>
        <a:defRPr sz="21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557213" indent="-214313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950">
          <a:solidFill>
            <a:schemeClr val="bg1"/>
          </a:solidFill>
          <a:latin typeface="Calibri" panose="020F0502020204030204" pitchFamily="34" charset="0"/>
        </a:defRPr>
      </a:lvl2pPr>
      <a:lvl3pPr marL="8572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800">
          <a:solidFill>
            <a:schemeClr val="bg1"/>
          </a:solidFill>
          <a:latin typeface="Calibri" panose="020F0502020204030204" pitchFamily="34" charset="0"/>
        </a:defRPr>
      </a:lvl3pPr>
      <a:lvl4pPr marL="12001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650">
          <a:solidFill>
            <a:schemeClr val="bg1"/>
          </a:solidFill>
          <a:latin typeface="Calibri" panose="020F0502020204030204" pitchFamily="34" charset="0"/>
        </a:defRPr>
      </a:lvl4pPr>
      <a:lvl5pPr marL="15430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500">
          <a:solidFill>
            <a:schemeClr val="bg1"/>
          </a:solidFill>
          <a:latin typeface="Calibri" panose="020F0502020204030204" pitchFamily="34" charset="0"/>
        </a:defRPr>
      </a:lvl5pPr>
      <a:lvl6pPr marL="18859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3480E7-968A-48C7-8C6C-4C950E843AED}"/>
              </a:ext>
            </a:extLst>
          </p:cNvPr>
          <p:cNvCxnSpPr/>
          <p:nvPr userDrawn="1"/>
        </p:nvCxnSpPr>
        <p:spPr>
          <a:xfrm>
            <a:off x="1" y="5057654"/>
            <a:ext cx="9144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319" y="178594"/>
            <a:ext cx="8154333" cy="82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0173" y="1138237"/>
            <a:ext cx="8161479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9144000" cy="108347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9144000" cy="108347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3648423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Wingdings" panose="05000000000000000000" pitchFamily="2" charset="2"/>
        <a:buChar char="§"/>
        <a:defRPr sz="21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557213" indent="-214313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950">
          <a:solidFill>
            <a:schemeClr val="bg1"/>
          </a:solidFill>
          <a:latin typeface="Calibri" panose="020F0502020204030204" pitchFamily="34" charset="0"/>
        </a:defRPr>
      </a:lvl2pPr>
      <a:lvl3pPr marL="8572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800">
          <a:solidFill>
            <a:schemeClr val="bg1"/>
          </a:solidFill>
          <a:latin typeface="Calibri" panose="020F0502020204030204" pitchFamily="34" charset="0"/>
        </a:defRPr>
      </a:lvl3pPr>
      <a:lvl4pPr marL="12001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650">
          <a:solidFill>
            <a:schemeClr val="bg1"/>
          </a:solidFill>
          <a:latin typeface="Calibri" panose="020F0502020204030204" pitchFamily="34" charset="0"/>
        </a:defRPr>
      </a:lvl4pPr>
      <a:lvl5pPr marL="15430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500">
          <a:solidFill>
            <a:schemeClr val="bg1"/>
          </a:solidFill>
          <a:latin typeface="Calibri" panose="020F0502020204030204" pitchFamily="34" charset="0"/>
        </a:defRPr>
      </a:lvl5pPr>
      <a:lvl6pPr marL="18859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884D0-6C0A-4957-A521-E7AECDD8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1" y="303610"/>
            <a:ext cx="8532019" cy="75557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enter title here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8F6B2-FAF9-4D08-B8BD-F2646AEF3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3247" y="4842194"/>
            <a:ext cx="959519" cy="231859"/>
          </a:xfrm>
          <a:prstGeom prst="rect">
            <a:avLst/>
          </a:prstGeom>
        </p:spPr>
        <p:txBody>
          <a:bodyPr vert="horz" lIns="91440" tIns="45720" rIns="9144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88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0E024-D0BA-4349-981A-F74D8D612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42194"/>
            <a:ext cx="305991" cy="231859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88">
                <a:solidFill>
                  <a:schemeClr val="tx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611C7859-08D9-4DAD-BB25-DD22F6761BE3}"/>
              </a:ext>
            </a:extLst>
          </p:cNvPr>
          <p:cNvSpPr txBox="1">
            <a:spLocks/>
          </p:cNvSpPr>
          <p:nvPr/>
        </p:nvSpPr>
        <p:spPr>
          <a:xfrm>
            <a:off x="8697863" y="4727999"/>
            <a:ext cx="221109" cy="266324"/>
          </a:xfrm>
          <a:prstGeom prst="rect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248C0A-0C4B-4F9E-B86F-C76D98029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991" y="1168003"/>
            <a:ext cx="8532019" cy="3482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add text here. </a:t>
            </a:r>
            <a:br>
              <a:rPr lang="en-US" dirty="0"/>
            </a:br>
            <a:r>
              <a:rPr lang="en-US" dirty="0"/>
              <a:t>When pasting copy from other slides, be sure to right-click and choose ‘Keep text only’. </a:t>
            </a:r>
            <a:br>
              <a:rPr lang="en-US" dirty="0"/>
            </a:br>
            <a:r>
              <a:rPr lang="en-US" dirty="0"/>
              <a:t>To increase bullet level, select your text and press Tab.</a:t>
            </a:r>
            <a:br>
              <a:rPr lang="en-US" dirty="0"/>
            </a:br>
            <a:r>
              <a:rPr lang="en-US" dirty="0"/>
              <a:t>To decrease bullet level, select your bullet text and press Shift + Tab.</a:t>
            </a:r>
          </a:p>
          <a:p>
            <a:pPr marL="432000" marR="0" lvl="1" indent="-216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1"/>
    </p:custDataLst>
    <p:extLst>
      <p:ext uri="{BB962C8B-B14F-4D97-AF65-F5344CB8AC3E}">
        <p14:creationId xmlns:p14="http://schemas.microsoft.com/office/powerpoint/2010/main" val="172914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3175" marR="0" indent="-257175" algn="l" defTabSz="6858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94000" indent="-162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162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defRPr lang="en-US" sz="15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89100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C35EA4"/>
          </p15:clr>
        </p15:guide>
        <p15:guide id="2" pos="7423">
          <p15:clr>
            <a:srgbClr val="C35EA4"/>
          </p15:clr>
        </p15:guide>
        <p15:guide id="3" orient="horz" pos="3906">
          <p15:clr>
            <a:srgbClr val="C35EA4"/>
          </p15:clr>
        </p15:guide>
        <p15:guide id="4" orient="horz" pos="255">
          <p15:clr>
            <a:srgbClr val="C35E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884D0-6C0A-4957-A521-E7AECDD8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1" y="303610"/>
            <a:ext cx="8532019" cy="75557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enter title here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8F6B2-FAF9-4D08-B8BD-F2646AEF3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3247" y="4842194"/>
            <a:ext cx="959519" cy="231859"/>
          </a:xfrm>
          <a:prstGeom prst="rect">
            <a:avLst/>
          </a:prstGeom>
        </p:spPr>
        <p:txBody>
          <a:bodyPr vert="horz" lIns="91440" tIns="45720" rIns="9144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88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0E024-D0BA-4349-981A-F74D8D612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42194"/>
            <a:ext cx="305991" cy="231859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88">
                <a:solidFill>
                  <a:schemeClr val="tx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611C7859-08D9-4DAD-BB25-DD22F6761BE3}"/>
              </a:ext>
            </a:extLst>
          </p:cNvPr>
          <p:cNvSpPr txBox="1">
            <a:spLocks/>
          </p:cNvSpPr>
          <p:nvPr/>
        </p:nvSpPr>
        <p:spPr>
          <a:xfrm>
            <a:off x="8697863" y="4727999"/>
            <a:ext cx="221109" cy="266324"/>
          </a:xfrm>
          <a:prstGeom prst="rect">
            <a:avLst/>
          </a:pr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248C0A-0C4B-4F9E-B86F-C76D98029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991" y="1168003"/>
            <a:ext cx="8532019" cy="3482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add text here. </a:t>
            </a:r>
            <a:br>
              <a:rPr lang="en-US" dirty="0"/>
            </a:br>
            <a:r>
              <a:rPr lang="en-US" dirty="0"/>
              <a:t>When pasting copy from other slides, be sure to right-click and choose ‘Keep text only’. </a:t>
            </a:r>
            <a:br>
              <a:rPr lang="en-US" dirty="0"/>
            </a:br>
            <a:r>
              <a:rPr lang="en-US" dirty="0"/>
              <a:t>To increase bullet level, select your text and press Tab.</a:t>
            </a:r>
            <a:br>
              <a:rPr lang="en-US" dirty="0"/>
            </a:br>
            <a:r>
              <a:rPr lang="en-US" dirty="0"/>
              <a:t>To decrease bullet level, select your bullet text and press Shift + Tab.</a:t>
            </a:r>
          </a:p>
          <a:p>
            <a:pPr marL="432000" marR="0" lvl="1" indent="-2160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5"/>
    </p:custDataLst>
    <p:extLst>
      <p:ext uri="{BB962C8B-B14F-4D97-AF65-F5344CB8AC3E}">
        <p14:creationId xmlns:p14="http://schemas.microsoft.com/office/powerpoint/2010/main" val="375087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6" r:id="rId12"/>
    <p:sldLayoutId id="2147483767" r:id="rId13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3175" marR="0" indent="-257175" algn="l" defTabSz="6858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94000" indent="-162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162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defRPr lang="en-US" sz="15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89100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C35EA4"/>
          </p15:clr>
        </p15:guide>
        <p15:guide id="2" pos="7423">
          <p15:clr>
            <a:srgbClr val="C35EA4"/>
          </p15:clr>
        </p15:guide>
        <p15:guide id="3" orient="horz" pos="3906">
          <p15:clr>
            <a:srgbClr val="C35EA4"/>
          </p15:clr>
        </p15:guide>
        <p15:guide id="4" orient="horz" pos="255">
          <p15:clr>
            <a:srgbClr val="C35EA4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1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319" y="178594"/>
            <a:ext cx="8154333" cy="82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0173" y="1138237"/>
            <a:ext cx="8161479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9144000" cy="108347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9144000" cy="108347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5058966"/>
            <a:ext cx="9144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9369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Wingdings" panose="05000000000000000000" pitchFamily="2" charset="2"/>
        <a:buChar char="§"/>
        <a:defRPr sz="21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557213" indent="-214313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950">
          <a:solidFill>
            <a:schemeClr val="bg1"/>
          </a:solidFill>
          <a:latin typeface="Calibri" panose="020F0502020204030204" pitchFamily="34" charset="0"/>
        </a:defRPr>
      </a:lvl2pPr>
      <a:lvl3pPr marL="8572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800">
          <a:solidFill>
            <a:schemeClr val="bg1"/>
          </a:solidFill>
          <a:latin typeface="Calibri" panose="020F0502020204030204" pitchFamily="34" charset="0"/>
        </a:defRPr>
      </a:lvl3pPr>
      <a:lvl4pPr marL="12001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650">
          <a:solidFill>
            <a:schemeClr val="bg1"/>
          </a:solidFill>
          <a:latin typeface="Calibri" panose="020F0502020204030204" pitchFamily="34" charset="0"/>
        </a:defRPr>
      </a:lvl4pPr>
      <a:lvl5pPr marL="15430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500">
          <a:solidFill>
            <a:schemeClr val="bg1"/>
          </a:solidFill>
          <a:latin typeface="Calibri" panose="020F0502020204030204" pitchFamily="34" charset="0"/>
        </a:defRPr>
      </a:lvl5pPr>
      <a:lvl6pPr marL="18859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png"/><Relationship Id="rId4" Type="http://schemas.openxmlformats.org/officeDocument/2006/relationships/hyperlink" Target="http://www.clinicaloptions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://www.clinicaloptions.com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4" Type="http://schemas.openxmlformats.org/officeDocument/2006/relationships/hyperlink" Target="http://www.clinicaloptions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://www.clinicaloptions.com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://www.clinicaloptions.com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Relationship Id="rId4" Type="http://schemas.openxmlformats.org/officeDocument/2006/relationships/hyperlink" Target="http://www.clinicaloptions.com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svg"/><Relationship Id="rId7" Type="http://schemas.openxmlformats.org/officeDocument/2006/relationships/hyperlink" Target="http://www.clinicaloptions.com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7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60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://www.clinicaloptions.com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5.xml"/><Relationship Id="rId4" Type="http://schemas.openxmlformats.org/officeDocument/2006/relationships/hyperlink" Target="http://www.clinicaloptions.com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://www.clinicaloptions.com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5.xml"/><Relationship Id="rId4" Type="http://schemas.openxmlformats.org/officeDocument/2006/relationships/hyperlink" Target="http://www.clinicaloptions.com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36.tiff"/><Relationship Id="rId4" Type="http://schemas.openxmlformats.org/officeDocument/2006/relationships/hyperlink" Target="http://www.clinicaloptions.com/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C0BD4-D36E-4907-06F7-CCD663D52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0"/>
            <a:ext cx="6858000" cy="1241822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COVID-19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E36B6-50B4-DBA3-78B2-46CC49EDC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1040" y="1701810"/>
            <a:ext cx="6858000" cy="1241822"/>
          </a:xfrm>
        </p:spPr>
        <p:txBody>
          <a:bodyPr/>
          <a:lstStyle/>
          <a:p>
            <a:r>
              <a:rPr lang="en-US" dirty="0"/>
              <a:t>M</a:t>
            </a:r>
            <a:r>
              <a:rPr lang="el-GR" dirty="0"/>
              <a:t>ήνα Ψυχογυιού</a:t>
            </a:r>
          </a:p>
          <a:p>
            <a:r>
              <a:rPr lang="el-GR" dirty="0"/>
              <a:t>Καθηγήτρια Παθολογίας λοιμώξεων, ΕΚΠΑ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722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594E8-2E3A-4BB1-9926-6AE91FC6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299140"/>
            <a:ext cx="7626096" cy="672410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Φυσική πορεία - Βαρύτητα της νόσου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COVID-19</a:t>
            </a:r>
            <a:endParaRPr lang="en-GB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68086-EDF8-45D9-B29B-A8457EB1C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267" y="1183822"/>
            <a:ext cx="8294915" cy="3788228"/>
          </a:xfrm>
        </p:spPr>
        <p:txBody>
          <a:bodyPr>
            <a:normAutofit fontScale="47500" lnSpcReduction="20000"/>
          </a:bodyPr>
          <a:lstStyle/>
          <a:p>
            <a:pPr lvl="1"/>
            <a:r>
              <a:rPr lang="el-GR" sz="3300" b="1" dirty="0"/>
              <a:t>ήπια νόσος </a:t>
            </a:r>
            <a:r>
              <a:rPr lang="el-GR" sz="3300" dirty="0"/>
              <a:t>– ήπια συμπτώματα (πυρετός, βήχας, φαρυγγαλγία, αγευσία και ανοσμία) αλλά όχι δύσπνοια ή παθολογική απεικόνιση</a:t>
            </a:r>
          </a:p>
          <a:p>
            <a:pPr lvl="1"/>
            <a:r>
              <a:rPr lang="el-GR" sz="3300" b="1" dirty="0"/>
              <a:t>Μέτρια σοβαρή νόσος </a:t>
            </a:r>
            <a:r>
              <a:rPr lang="el-GR" sz="3300" dirty="0"/>
              <a:t>– </a:t>
            </a:r>
            <a:r>
              <a:rPr lang="en-US" sz="3300" dirty="0"/>
              <a:t>SpO2≥94% </a:t>
            </a:r>
            <a:r>
              <a:rPr lang="el-GR" sz="3300" dirty="0"/>
              <a:t>και λοίμωξη κατώτερου αναπνευστικού (κλινικά ευρήματα ή ευρήματα απεικόνισης)</a:t>
            </a:r>
          </a:p>
          <a:p>
            <a:pPr lvl="1"/>
            <a:r>
              <a:rPr lang="el-GR" sz="3300" b="1" dirty="0"/>
              <a:t>Σοβαρή νόσος </a:t>
            </a:r>
            <a:r>
              <a:rPr lang="el-GR" sz="3300" dirty="0"/>
              <a:t>– </a:t>
            </a:r>
            <a:r>
              <a:rPr lang="en-US" sz="3300" dirty="0"/>
              <a:t>SpO2&lt;94%, PaO2/FiO2&lt;300, </a:t>
            </a:r>
            <a:r>
              <a:rPr lang="el-GR" sz="3300" dirty="0"/>
              <a:t>αναπνοές&gt;30/</a:t>
            </a:r>
            <a:r>
              <a:rPr lang="en-US" sz="3300" dirty="0"/>
              <a:t>min </a:t>
            </a:r>
            <a:r>
              <a:rPr lang="el-GR" sz="3300" dirty="0"/>
              <a:t>ή αναπνευστικά διηθήματα &gt;50% του πνευμονικού παρεγχύματος</a:t>
            </a:r>
          </a:p>
          <a:p>
            <a:pPr lvl="1"/>
            <a:r>
              <a:rPr lang="el-GR" sz="3300" b="1" dirty="0"/>
              <a:t>Πολύ σοβαρή νόσος </a:t>
            </a:r>
            <a:r>
              <a:rPr lang="el-GR" sz="3300" dirty="0"/>
              <a:t>– Αναπνευστική ανεπάρκεια, </a:t>
            </a:r>
            <a:r>
              <a:rPr lang="en-GB" sz="3300" dirty="0"/>
              <a:t>shock</a:t>
            </a:r>
            <a:r>
              <a:rPr lang="el-GR" sz="3300" dirty="0"/>
              <a:t>, και/ή πολυοργανική ανεπάρκεια</a:t>
            </a:r>
          </a:p>
          <a:p>
            <a:pPr marL="342900" lvl="1" indent="0">
              <a:buNone/>
            </a:pPr>
            <a:endParaRPr lang="el-GR" sz="3300" dirty="0"/>
          </a:p>
          <a:p>
            <a:r>
              <a:rPr lang="el-GR" sz="3300" b="1" dirty="0">
                <a:latin typeface="Calibri" panose="020F0502020204030204" pitchFamily="34" charset="0"/>
                <a:cs typeface="Calibri" panose="020F0502020204030204" pitchFamily="34" charset="0"/>
              </a:rPr>
              <a:t>Επιπλοκές: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ARDS,</a:t>
            </a:r>
            <a:r>
              <a:rPr lang="el-GR" sz="3300" dirty="0">
                <a:latin typeface="Calibri" panose="020F0502020204030204" pitchFamily="34" charset="0"/>
                <a:cs typeface="Calibri" panose="020F0502020204030204" pitchFamily="34" charset="0"/>
              </a:rPr>
              <a:t>μυοκαρδίτιδα, καρδιομυοπάθεια, αρρυθμίες, αιμοδυναμική αστάθεια, οξεία νεφρική ανεπάρκεια, ηπατική δυσλειτουργία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3300" dirty="0">
                <a:latin typeface="Calibri" panose="020F0502020204030204" pitchFamily="34" charset="0"/>
                <a:cs typeface="Calibri" panose="020F0502020204030204" pitchFamily="34" charset="0"/>
              </a:rPr>
              <a:t>εγκεφαλίτιδα, αγγειακό εγκεφαλικό επεισόδιο, αρτηριακή ή φλεβική θρόμβωση, διαταραχές πήξης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300" dirty="0">
                <a:latin typeface="Calibri" panose="020F0502020204030204" pitchFamily="34" charset="0"/>
                <a:cs typeface="Calibri" panose="020F0502020204030204" pitchFamily="34" charset="0"/>
              </a:rPr>
              <a:t>και αιμορραγική διάθεση, σηπτικό 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shock,</a:t>
            </a:r>
            <a:r>
              <a:rPr lang="el-GR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cytokine storm and macrophage activation syndrome </a:t>
            </a:r>
            <a:r>
              <a:rPr lang="el-GR" sz="3300" dirty="0">
                <a:latin typeface="Calibri" panose="020F0502020204030204" pitchFamily="34" charset="0"/>
                <a:cs typeface="Calibri" panose="020F0502020204030204" pitchFamily="34" charset="0"/>
              </a:rPr>
              <a:t>σε 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critical cases</a:t>
            </a:r>
            <a:endParaRPr lang="el-GR" sz="3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FCE5960B-0DCF-4C5D-99A3-526B69202B7B}"/>
              </a:ext>
            </a:extLst>
          </p:cNvPr>
          <p:cNvSpPr/>
          <p:nvPr/>
        </p:nvSpPr>
        <p:spPr>
          <a:xfrm>
            <a:off x="710864" y="1216625"/>
            <a:ext cx="150876" cy="881743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F91B02-53FD-4A4F-B4F3-AC4D011A0074}"/>
              </a:ext>
            </a:extLst>
          </p:cNvPr>
          <p:cNvSpPr txBox="1"/>
          <p:nvPr/>
        </p:nvSpPr>
        <p:spPr>
          <a:xfrm>
            <a:off x="25636" y="1518996"/>
            <a:ext cx="585924" cy="3000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l-GR" sz="135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/>
              </a:rPr>
              <a:t>80%</a:t>
            </a:r>
            <a:endParaRPr lang="en-GB" sz="135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3EB846-E615-4106-9E04-79BD25774D6B}"/>
              </a:ext>
            </a:extLst>
          </p:cNvPr>
          <p:cNvSpPr txBox="1"/>
          <p:nvPr/>
        </p:nvSpPr>
        <p:spPr>
          <a:xfrm>
            <a:off x="25636" y="2269892"/>
            <a:ext cx="585924" cy="3000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l-GR" sz="135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/>
              </a:rPr>
              <a:t>15%</a:t>
            </a:r>
            <a:endParaRPr lang="en-GB" sz="135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DF9F87-5200-48DB-A9BC-15E7487F6BF2}"/>
              </a:ext>
            </a:extLst>
          </p:cNvPr>
          <p:cNvSpPr txBox="1"/>
          <p:nvPr/>
        </p:nvSpPr>
        <p:spPr>
          <a:xfrm>
            <a:off x="25636" y="2649627"/>
            <a:ext cx="685228" cy="3000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l-GR" sz="135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/>
              </a:rPr>
              <a:t>5%</a:t>
            </a:r>
            <a:endParaRPr lang="en-GB" sz="135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20A2E5D8-BDD1-4AFF-B284-675897364AD2}"/>
              </a:ext>
            </a:extLst>
          </p:cNvPr>
          <p:cNvSpPr/>
          <p:nvPr/>
        </p:nvSpPr>
        <p:spPr>
          <a:xfrm>
            <a:off x="771361" y="2269892"/>
            <a:ext cx="100748" cy="276999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12C7A62C-D567-4715-8F30-BD990A7D6DC2}"/>
              </a:ext>
            </a:extLst>
          </p:cNvPr>
          <p:cNvSpPr/>
          <p:nvPr/>
        </p:nvSpPr>
        <p:spPr>
          <a:xfrm>
            <a:off x="760993" y="2648456"/>
            <a:ext cx="100748" cy="276999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D175775C-EC16-4AC5-ACFE-A78CEA840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16" y="4748432"/>
            <a:ext cx="5890022" cy="230832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>
              <a:defRPr/>
            </a:pPr>
            <a:r>
              <a:rPr lang="en-US" altLang="en-US" sz="900" b="0" spc="-8" dirty="0">
                <a:solidFill>
                  <a:srgbClr val="002060"/>
                </a:solidFill>
                <a:latin typeface="Calibri" panose="020F0502020204030204" pitchFamily="34" charset="0"/>
              </a:rPr>
              <a:t>NIH COVID-19 Treatment Guidelines. Management of persons with COVID-19. Last updated October 9, 2020. </a:t>
            </a:r>
          </a:p>
        </p:txBody>
      </p:sp>
    </p:spTree>
    <p:extLst>
      <p:ext uri="{BB962C8B-B14F-4D97-AF65-F5344CB8AC3E}">
        <p14:creationId xmlns:p14="http://schemas.microsoft.com/office/powerpoint/2010/main" val="358763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158" y="260093"/>
            <a:ext cx="109728" cy="5280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433989" y="3375901"/>
            <a:ext cx="8276022" cy="1371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7D03296-BABA-47AD-A5D5-ED1567270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4C6861-2917-40C8-8A80-DD04FE8F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9546"/>
            <a:ext cx="7886700" cy="819038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Παράγοντες κινδύνου για σοβαρή νόσο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84A8429-F65A-490D-96E4-1158D3E8A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047062"/>
            <a:ext cx="7886699" cy="61722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022291-A82B-4D23-A1E0-5F9BD6846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530852" y="1394874"/>
            <a:ext cx="82296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FAF58-2613-4597-A491-834B7043D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" y="1355673"/>
            <a:ext cx="5326183" cy="334218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BE9CF0-D946-43D3-AAEA-B2F62C4B5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393" y="1355672"/>
            <a:ext cx="3669293" cy="290990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A79AF5-AFDA-530D-7D35-A17BDD202F2E}"/>
              </a:ext>
            </a:extLst>
          </p:cNvPr>
          <p:cNvSpPr/>
          <p:nvPr/>
        </p:nvSpPr>
        <p:spPr>
          <a:xfrm>
            <a:off x="433989" y="2527368"/>
            <a:ext cx="3993995" cy="343848"/>
          </a:xfrm>
          <a:prstGeom prst="round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82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 πρώτα συμπτώματα της </a:t>
            </a:r>
            <a:r>
              <a:rPr lang="en-US" dirty="0"/>
              <a:t>COVID-19</a:t>
            </a: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9D213455-72BA-4D04-9CBE-2458DB85E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4630104"/>
            <a:ext cx="5890022" cy="369332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b="0" spc="-8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Li. J Med Virol. 2020;92:577.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b="0" spc="-8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https://www.cdc.gov/coronavirus/2019-ncov/symptoms-testing/symptoms.html</a:t>
            </a:r>
            <a:endParaRPr lang="en-US" altLang="en-US" sz="900" b="0" dirty="0">
              <a:solidFill>
                <a:srgbClr val="4555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close up of a womans face&#10;&#10;Description automatically generated">
            <a:extLst>
              <a:ext uri="{FF2B5EF4-FFF2-40B4-BE49-F238E27FC236}">
                <a16:creationId xmlns:a16="http://schemas.microsoft.com/office/drawing/2014/main" id="{570F5731-B379-B74B-982E-1AF653DDC8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2070" y="1014788"/>
            <a:ext cx="2903909" cy="38988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2BE0C9-B8ED-4DEC-BAF2-1D63767B4DF2}"/>
              </a:ext>
            </a:extLst>
          </p:cNvPr>
          <p:cNvSpPr txBox="1"/>
          <p:nvPr/>
        </p:nvSpPr>
        <p:spPr bwMode="auto">
          <a:xfrm>
            <a:off x="6232707" y="1083291"/>
            <a:ext cx="113415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l-GR" sz="15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Κεφαλαλγία</a:t>
            </a:r>
            <a:endParaRPr lang="en-US" sz="15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3E806-019A-4A4D-89DF-9FB42724E6DD}"/>
              </a:ext>
            </a:extLst>
          </p:cNvPr>
          <p:cNvSpPr txBox="1"/>
          <p:nvPr/>
        </p:nvSpPr>
        <p:spPr bwMode="auto">
          <a:xfrm>
            <a:off x="2693228" y="1416844"/>
            <a:ext cx="21907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Aft>
                <a:spcPct val="0"/>
              </a:spcAft>
              <a:defRPr/>
            </a:pPr>
            <a:r>
              <a:rPr lang="el-GR" sz="15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Ρινική συμφόρηση, ανοσμία, αγευσία</a:t>
            </a:r>
            <a:endParaRPr lang="en-US" sz="15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9B4615-A2FC-4ADA-9CD4-666C0AE4560D}"/>
              </a:ext>
            </a:extLst>
          </p:cNvPr>
          <p:cNvSpPr txBox="1"/>
          <p:nvPr/>
        </p:nvSpPr>
        <p:spPr bwMode="auto">
          <a:xfrm>
            <a:off x="3014341" y="2819327"/>
            <a:ext cx="145039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Aft>
                <a:spcPct val="0"/>
              </a:spcAft>
              <a:defRPr/>
            </a:pPr>
            <a:r>
              <a:rPr lang="el-GR" sz="15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Κόπωση, μυαλγία, πυρετός ή φρίκια</a:t>
            </a:r>
            <a:endParaRPr lang="en-US" sz="15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536D6F-8C4F-4A25-893B-20B6D6C00DD2}"/>
              </a:ext>
            </a:extLst>
          </p:cNvPr>
          <p:cNvSpPr txBox="1"/>
          <p:nvPr/>
        </p:nvSpPr>
        <p:spPr bwMode="auto">
          <a:xfrm>
            <a:off x="6997379" y="3685838"/>
            <a:ext cx="1623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l-GR" sz="15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Ναυτία ή έμετος, διάρροια</a:t>
            </a:r>
            <a:endParaRPr lang="en-US" sz="15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A6B599-CC0B-1149-8641-40CD2F606642}"/>
              </a:ext>
            </a:extLst>
          </p:cNvPr>
          <p:cNvCxnSpPr>
            <a:cxnSpLocks/>
          </p:cNvCxnSpPr>
          <p:nvPr/>
        </p:nvCxnSpPr>
        <p:spPr bwMode="auto">
          <a:xfrm flipH="1">
            <a:off x="5588921" y="3951296"/>
            <a:ext cx="1371600" cy="0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543C0D-71ED-AF43-9BC8-148E5B001511}"/>
              </a:ext>
            </a:extLst>
          </p:cNvPr>
          <p:cNvCxnSpPr>
            <a:cxnSpLocks/>
          </p:cNvCxnSpPr>
          <p:nvPr/>
        </p:nvCxnSpPr>
        <p:spPr bwMode="auto">
          <a:xfrm flipH="1">
            <a:off x="4502587" y="3200201"/>
            <a:ext cx="822960" cy="0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97D27B-3EA5-2D41-9095-C0FD9DF98329}"/>
              </a:ext>
            </a:extLst>
          </p:cNvPr>
          <p:cNvCxnSpPr/>
          <p:nvPr/>
        </p:nvCxnSpPr>
        <p:spPr bwMode="auto">
          <a:xfrm flipH="1">
            <a:off x="4922078" y="1682301"/>
            <a:ext cx="685800" cy="0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5C7202-79F4-1749-8251-AE14E20096C3}"/>
              </a:ext>
            </a:extLst>
          </p:cNvPr>
          <p:cNvCxnSpPr/>
          <p:nvPr/>
        </p:nvCxnSpPr>
        <p:spPr bwMode="auto">
          <a:xfrm flipH="1">
            <a:off x="5576921" y="1233332"/>
            <a:ext cx="617220" cy="0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C9B4615-A2FC-4ADA-9CD4-666C0AE4560D}"/>
              </a:ext>
            </a:extLst>
          </p:cNvPr>
          <p:cNvSpPr txBox="1"/>
          <p:nvPr/>
        </p:nvSpPr>
        <p:spPr bwMode="auto">
          <a:xfrm>
            <a:off x="6313496" y="1874571"/>
            <a:ext cx="179587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l-GR" sz="15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Βήχας, φαρυγγαλγία</a:t>
            </a:r>
            <a:endParaRPr lang="en-US" sz="15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536D6F-8C4F-4A25-893B-20B6D6C00DD2}"/>
              </a:ext>
            </a:extLst>
          </p:cNvPr>
          <p:cNvSpPr txBox="1"/>
          <p:nvPr/>
        </p:nvSpPr>
        <p:spPr bwMode="auto">
          <a:xfrm>
            <a:off x="6772033" y="2515013"/>
            <a:ext cx="18592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l-GR" sz="15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Δύσπνοια, δυσκολία στην αναπνοή</a:t>
            </a:r>
            <a:endParaRPr lang="en-US" sz="15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A6B599-CC0B-1149-8641-40CD2F606642}"/>
              </a:ext>
            </a:extLst>
          </p:cNvPr>
          <p:cNvCxnSpPr>
            <a:cxnSpLocks/>
          </p:cNvCxnSpPr>
          <p:nvPr/>
        </p:nvCxnSpPr>
        <p:spPr bwMode="auto">
          <a:xfrm flipH="1">
            <a:off x="5881816" y="2780471"/>
            <a:ext cx="852872" cy="0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C543C0D-71ED-AF43-9BC8-148E5B001511}"/>
              </a:ext>
            </a:extLst>
          </p:cNvPr>
          <p:cNvCxnSpPr>
            <a:cxnSpLocks/>
          </p:cNvCxnSpPr>
          <p:nvPr/>
        </p:nvCxnSpPr>
        <p:spPr bwMode="auto">
          <a:xfrm flipH="1">
            <a:off x="5588828" y="2024612"/>
            <a:ext cx="685800" cy="0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 bwMode="auto">
          <a:xfrm>
            <a:off x="542756" y="2109844"/>
            <a:ext cx="2259400" cy="17081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l-GR" sz="21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Τα συμπτώματα μπορούν να εμφανισθούν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2-14 </a:t>
            </a:r>
            <a:r>
              <a:rPr lang="el-GR" sz="21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ημέρες από την έκθεση </a:t>
            </a:r>
            <a:r>
              <a:rPr lang="el-GR" sz="21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στον ιό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5730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womans face&#10;&#10;Description automatically generated">
            <a:extLst>
              <a:ext uri="{FF2B5EF4-FFF2-40B4-BE49-F238E27FC236}">
                <a16:creationId xmlns:a16="http://schemas.microsoft.com/office/drawing/2014/main" id="{570F5731-B379-B74B-982E-1AF653DDC8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5170" y="1014788"/>
            <a:ext cx="2903909" cy="3898852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 bwMode="auto">
          <a:xfrm>
            <a:off x="6800341" y="3677305"/>
            <a:ext cx="1492290" cy="768605"/>
          </a:xfrm>
          <a:prstGeom prst="rect">
            <a:avLst/>
          </a:prstGeom>
          <a:solidFill>
            <a:srgbClr val="DBECF1"/>
          </a:solidFill>
          <a:ln w="28575" cmpd="sng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2444894" y="3111598"/>
            <a:ext cx="1598676" cy="634814"/>
          </a:xfrm>
          <a:prstGeom prst="rect">
            <a:avLst/>
          </a:prstGeom>
          <a:solidFill>
            <a:srgbClr val="DBECF1"/>
          </a:solidFill>
          <a:ln w="28575" cmpd="sng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6562491" y="2930619"/>
            <a:ext cx="1596470" cy="629010"/>
          </a:xfrm>
          <a:prstGeom prst="rect">
            <a:avLst/>
          </a:prstGeom>
          <a:solidFill>
            <a:srgbClr val="DBECF1"/>
          </a:solidFill>
          <a:ln w="28575" cmpd="sng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1266970" y="3857484"/>
            <a:ext cx="2541353" cy="634814"/>
          </a:xfrm>
          <a:prstGeom prst="rect">
            <a:avLst/>
          </a:prstGeom>
          <a:solidFill>
            <a:srgbClr val="DBECF1"/>
          </a:solidFill>
          <a:ln w="28575" cmpd="sng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506126" y="2055206"/>
            <a:ext cx="3486387" cy="915359"/>
          </a:xfrm>
          <a:prstGeom prst="rect">
            <a:avLst/>
          </a:prstGeom>
          <a:solidFill>
            <a:srgbClr val="DBECF1"/>
          </a:solidFill>
          <a:ln w="28575" cmpd="sng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817187" y="1033928"/>
            <a:ext cx="2415936" cy="929374"/>
          </a:xfrm>
          <a:prstGeom prst="rect">
            <a:avLst/>
          </a:prstGeom>
          <a:solidFill>
            <a:srgbClr val="DBECF1"/>
          </a:solidFill>
          <a:ln w="28575" cmpd="sng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1434584" y="1146362"/>
            <a:ext cx="2826177" cy="7686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mpd="sng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03E806-019A-4A4D-89DF-9FB42724E6DD}"/>
              </a:ext>
            </a:extLst>
          </p:cNvPr>
          <p:cNvSpPr txBox="1"/>
          <p:nvPr/>
        </p:nvSpPr>
        <p:spPr bwMode="auto">
          <a:xfrm>
            <a:off x="2464469" y="3135281"/>
            <a:ext cx="175036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l-GR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Ενδοκρινικές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Υπεργλυκαιμία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Διαβητική κετοοξέωση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Εξωπνευμονικές εκδηλώσεις της </a:t>
            </a:r>
            <a:r>
              <a:rPr lang="en-US" dirty="0"/>
              <a:t>COVID-19: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9D213455-72BA-4D04-9CBE-2458DB85E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4768604"/>
            <a:ext cx="5890022" cy="230832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b="0" spc="-8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Gupta. Nat Med. 2020;26:1017.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3E806-019A-4A4D-89DF-9FB42724E6DD}"/>
              </a:ext>
            </a:extLst>
          </p:cNvPr>
          <p:cNvSpPr txBox="1"/>
          <p:nvPr/>
        </p:nvSpPr>
        <p:spPr bwMode="auto">
          <a:xfrm>
            <a:off x="5825928" y="1036254"/>
            <a:ext cx="13597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l-GR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Νευρολογικές</a:t>
            </a:r>
            <a:endParaRPr lang="en-US" sz="120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Κεφαλαλγία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Ναυτία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Εγκεφαλοπάθεια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Guillain-Barré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A6B599-CC0B-1149-8641-40CD2F606642}"/>
              </a:ext>
            </a:extLst>
          </p:cNvPr>
          <p:cNvCxnSpPr>
            <a:cxnSpLocks/>
          </p:cNvCxnSpPr>
          <p:nvPr/>
        </p:nvCxnSpPr>
        <p:spPr bwMode="auto">
          <a:xfrm flipH="1">
            <a:off x="5331091" y="3353572"/>
            <a:ext cx="1234440" cy="0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543C0D-71ED-AF43-9BC8-148E5B001511}"/>
              </a:ext>
            </a:extLst>
          </p:cNvPr>
          <p:cNvCxnSpPr>
            <a:cxnSpLocks/>
          </p:cNvCxnSpPr>
          <p:nvPr/>
        </p:nvCxnSpPr>
        <p:spPr bwMode="auto">
          <a:xfrm flipH="1">
            <a:off x="5413643" y="3762830"/>
            <a:ext cx="1371600" cy="0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97D27B-3EA5-2D41-9095-C0FD9DF98329}"/>
              </a:ext>
            </a:extLst>
          </p:cNvPr>
          <p:cNvCxnSpPr/>
          <p:nvPr/>
        </p:nvCxnSpPr>
        <p:spPr bwMode="auto">
          <a:xfrm flipH="1">
            <a:off x="4269645" y="1786856"/>
            <a:ext cx="685800" cy="0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5C7202-79F4-1749-8251-AE14E20096C3}"/>
              </a:ext>
            </a:extLst>
          </p:cNvPr>
          <p:cNvCxnSpPr/>
          <p:nvPr/>
        </p:nvCxnSpPr>
        <p:spPr bwMode="auto">
          <a:xfrm flipH="1">
            <a:off x="5180021" y="1279801"/>
            <a:ext cx="617220" cy="0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A6B599-CC0B-1149-8641-40CD2F606642}"/>
              </a:ext>
            </a:extLst>
          </p:cNvPr>
          <p:cNvCxnSpPr>
            <a:cxnSpLocks/>
          </p:cNvCxnSpPr>
          <p:nvPr/>
        </p:nvCxnSpPr>
        <p:spPr bwMode="auto">
          <a:xfrm flipH="1">
            <a:off x="4001773" y="2598324"/>
            <a:ext cx="1028700" cy="0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C543C0D-71ED-AF43-9BC8-148E5B001511}"/>
              </a:ext>
            </a:extLst>
          </p:cNvPr>
          <p:cNvCxnSpPr>
            <a:cxnSpLocks/>
          </p:cNvCxnSpPr>
          <p:nvPr/>
        </p:nvCxnSpPr>
        <p:spPr bwMode="auto">
          <a:xfrm flipH="1">
            <a:off x="5714607" y="2431214"/>
            <a:ext cx="548640" cy="0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003E806-019A-4A4D-89DF-9FB42724E6DD}"/>
              </a:ext>
            </a:extLst>
          </p:cNvPr>
          <p:cNvSpPr txBox="1"/>
          <p:nvPr/>
        </p:nvSpPr>
        <p:spPr bwMode="auto">
          <a:xfrm>
            <a:off x="6830695" y="3682540"/>
            <a:ext cx="1633198" cy="76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l-GR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Νεφρικές</a:t>
            </a:r>
            <a:endParaRPr lang="en-US" sz="120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Οξεία νεφρική νόσος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Πρωτεϊνουρία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Αιματουρία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03E806-019A-4A4D-89DF-9FB42724E6DD}"/>
              </a:ext>
            </a:extLst>
          </p:cNvPr>
          <p:cNvSpPr txBox="1"/>
          <p:nvPr/>
        </p:nvSpPr>
        <p:spPr bwMode="auto">
          <a:xfrm>
            <a:off x="6569527" y="2935057"/>
            <a:ext cx="172310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l-GR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Ηπατικές</a:t>
            </a:r>
            <a:endParaRPr lang="en-US" sz="120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Αύξηση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ALT/AST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Αύξηση χολερυθρίνης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A6B599-CC0B-1149-8641-40CD2F606642}"/>
              </a:ext>
            </a:extLst>
          </p:cNvPr>
          <p:cNvCxnSpPr>
            <a:cxnSpLocks/>
          </p:cNvCxnSpPr>
          <p:nvPr/>
        </p:nvCxnSpPr>
        <p:spPr bwMode="auto">
          <a:xfrm flipH="1">
            <a:off x="3812509" y="4074333"/>
            <a:ext cx="1371600" cy="0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003E806-019A-4A4D-89DF-9FB42724E6DD}"/>
              </a:ext>
            </a:extLst>
          </p:cNvPr>
          <p:cNvSpPr txBox="1"/>
          <p:nvPr/>
        </p:nvSpPr>
        <p:spPr bwMode="auto">
          <a:xfrm>
            <a:off x="539510" y="2070319"/>
            <a:ext cx="20243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l-GR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Καρδιακές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Takotsubo </a:t>
            </a: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καρδιομυοπάθεια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Μυοκαρδιακή βλάβη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μυοκαρδίτιδα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Καρδιακές αρρυθμίες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C543C0D-71ED-AF43-9BC8-148E5B001511}"/>
              </a:ext>
            </a:extLst>
          </p:cNvPr>
          <p:cNvCxnSpPr>
            <a:cxnSpLocks/>
          </p:cNvCxnSpPr>
          <p:nvPr/>
        </p:nvCxnSpPr>
        <p:spPr bwMode="auto">
          <a:xfrm flipH="1">
            <a:off x="4055627" y="3647489"/>
            <a:ext cx="1165860" cy="0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003E806-019A-4A4D-89DF-9FB42724E6DD}"/>
              </a:ext>
            </a:extLst>
          </p:cNvPr>
          <p:cNvSpPr txBox="1"/>
          <p:nvPr/>
        </p:nvSpPr>
        <p:spPr bwMode="auto">
          <a:xfrm>
            <a:off x="7259871" y="1213591"/>
            <a:ext cx="8990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Αγευσία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Μυαλγία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Ανοσμία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ΑΕΕ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03E806-019A-4A4D-89DF-9FB42724E6DD}"/>
              </a:ext>
            </a:extLst>
          </p:cNvPr>
          <p:cNvSpPr txBox="1"/>
          <p:nvPr/>
        </p:nvSpPr>
        <p:spPr bwMode="auto">
          <a:xfrm>
            <a:off x="2512254" y="2254984"/>
            <a:ext cx="147929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Καρδιογενές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shock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Μυοκαρδιακή ισχαιμία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6278080" y="2064670"/>
            <a:ext cx="2311096" cy="7686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mpd="sng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03E806-019A-4A4D-89DF-9FB42724E6DD}"/>
              </a:ext>
            </a:extLst>
          </p:cNvPr>
          <p:cNvSpPr txBox="1"/>
          <p:nvPr/>
        </p:nvSpPr>
        <p:spPr bwMode="auto">
          <a:xfrm>
            <a:off x="1467969" y="1161475"/>
            <a:ext cx="2024343" cy="76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l-GR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Δερματολογικές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Πετέχειες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Δικτυωτή πελίωση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Ερυθηματώδεις βλάβες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03E806-019A-4A4D-89DF-9FB42724E6DD}"/>
              </a:ext>
            </a:extLst>
          </p:cNvPr>
          <p:cNvSpPr txBox="1"/>
          <p:nvPr/>
        </p:nvSpPr>
        <p:spPr bwMode="auto">
          <a:xfrm>
            <a:off x="2871565" y="1346140"/>
            <a:ext cx="137758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Ουρτικάρια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Φυσαλλίδες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003E806-019A-4A4D-89DF-9FB42724E6DD}"/>
              </a:ext>
            </a:extLst>
          </p:cNvPr>
          <p:cNvSpPr txBox="1"/>
          <p:nvPr/>
        </p:nvSpPr>
        <p:spPr bwMode="auto">
          <a:xfrm>
            <a:off x="6318441" y="2065435"/>
            <a:ext cx="2433673" cy="7617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l-GR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Φλεβοθρόμβωση</a:t>
            </a:r>
            <a:endParaRPr lang="en-US" sz="120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Εν τω βάθει φλεβική θρόμβωση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Πνευμονική εμβολή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Θρόμβωση σχετιζόμενη με ΦΚ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003E806-019A-4A4D-89DF-9FB42724E6DD}"/>
              </a:ext>
            </a:extLst>
          </p:cNvPr>
          <p:cNvSpPr txBox="1"/>
          <p:nvPr/>
        </p:nvSpPr>
        <p:spPr bwMode="auto">
          <a:xfrm>
            <a:off x="1305908" y="3889834"/>
            <a:ext cx="131767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l-GR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Γαστρεντερικές</a:t>
            </a:r>
            <a:endParaRPr lang="en-US" sz="120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Διάρροια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Ναυτία/έμετοι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003E806-019A-4A4D-89DF-9FB42724E6DD}"/>
              </a:ext>
            </a:extLst>
          </p:cNvPr>
          <p:cNvSpPr txBox="1"/>
          <p:nvPr/>
        </p:nvSpPr>
        <p:spPr bwMode="auto">
          <a:xfrm>
            <a:off x="2604967" y="4074499"/>
            <a:ext cx="128466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Κοιλιακό άλγος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l-GR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Ανορεξία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206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FB29CB-6B6F-4D47-9EB4-8976C2E89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Virchow’s Triad in COVID-19</a:t>
            </a: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793807B7-4356-4C79-83A6-CE560846A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55" y="4766222"/>
            <a:ext cx="600789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da-DK" altLang="en-US" sz="90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Becker. J Thromb Thrombolysis. 2020;15:1.</a:t>
            </a:r>
          </a:p>
        </p:txBody>
      </p:sp>
      <p:grpSp>
        <p:nvGrpSpPr>
          <p:cNvPr id="19" name="Group 1">
            <a:extLst>
              <a:ext uri="{FF2B5EF4-FFF2-40B4-BE49-F238E27FC236}">
                <a16:creationId xmlns:a16="http://schemas.microsoft.com/office/drawing/2014/main" id="{7191789A-07CD-4255-A532-8E2E29E4BF04}"/>
              </a:ext>
            </a:extLst>
          </p:cNvPr>
          <p:cNvGrpSpPr>
            <a:grpSpLocks/>
          </p:cNvGrpSpPr>
          <p:nvPr/>
        </p:nvGrpSpPr>
        <p:grpSpPr bwMode="auto">
          <a:xfrm>
            <a:off x="7044685" y="4660329"/>
            <a:ext cx="1911101" cy="359882"/>
            <a:chOff x="9602074" y="3550251"/>
            <a:chExt cx="2548134" cy="48004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EFAAF05-AEA5-417E-98F1-A6F9CDDAF9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1978" y="3550251"/>
              <a:ext cx="569913" cy="18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8">
              <a:extLst>
                <a:ext uri="{FF2B5EF4-FFF2-40B4-BE49-F238E27FC236}">
                  <a16:creationId xmlns:a16="http://schemas.microsoft.com/office/drawing/2014/main" id="{3662D558-0E94-41FC-A554-8E713E6C11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074" y="3691599"/>
              <a:ext cx="2548134" cy="338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1050" dirty="0">
                  <a:solidFill>
                    <a:srgbClr val="4555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Slide credit: </a:t>
              </a:r>
              <a:r>
                <a:rPr lang="en-US" altLang="en-US" sz="1050" dirty="0">
                  <a:solidFill>
                    <a:srgbClr val="455560"/>
                  </a:solidFill>
                  <a:latin typeface="Calibri" panose="020F0502020204030204" pitchFamily="34" charset="0"/>
                  <a:cs typeface="Arial" panose="020B0604020202020204" pitchFamily="34" charset="0"/>
                  <a:hlinkClick r:id="rId4"/>
                </a:rPr>
                <a:t>clinicaloptions.com</a:t>
              </a:r>
              <a:endParaRPr lang="en-US" altLang="en-US" sz="105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6989A1C-A818-4A80-BC97-A841CF9919F2}"/>
              </a:ext>
            </a:extLst>
          </p:cNvPr>
          <p:cNvGrpSpPr/>
          <p:nvPr/>
        </p:nvGrpSpPr>
        <p:grpSpPr>
          <a:xfrm>
            <a:off x="2406241" y="750174"/>
            <a:ext cx="4638443" cy="4295038"/>
            <a:chOff x="3208321" y="1153674"/>
            <a:chExt cx="5461212" cy="539484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E8FF14BA-8ABF-4F47-B773-2F86552B7735}"/>
                </a:ext>
              </a:extLst>
            </p:cNvPr>
            <p:cNvSpPr/>
            <p:nvPr/>
          </p:nvSpPr>
          <p:spPr>
            <a:xfrm>
              <a:off x="3682080" y="1508899"/>
              <a:ext cx="4591676" cy="4591676"/>
            </a:xfrm>
            <a:custGeom>
              <a:avLst/>
              <a:gdLst>
                <a:gd name="connsiteX0" fmla="*/ 2295838 w 4591676"/>
                <a:gd name="connsiteY0" fmla="*/ 0 h 4591676"/>
                <a:gd name="connsiteX1" fmla="*/ 4284092 w 4591676"/>
                <a:gd name="connsiteY1" fmla="*/ 1147919 h 4591676"/>
                <a:gd name="connsiteX2" fmla="*/ 4284092 w 4591676"/>
                <a:gd name="connsiteY2" fmla="*/ 3443757 h 4591676"/>
                <a:gd name="connsiteX3" fmla="*/ 2295838 w 4591676"/>
                <a:gd name="connsiteY3" fmla="*/ 2295838 h 4591676"/>
                <a:gd name="connsiteX4" fmla="*/ 2295838 w 4591676"/>
                <a:gd name="connsiteY4" fmla="*/ 0 h 4591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1676" h="4591676">
                  <a:moveTo>
                    <a:pt x="2295838" y="0"/>
                  </a:moveTo>
                  <a:cubicBezTo>
                    <a:pt x="3116062" y="0"/>
                    <a:pt x="3873980" y="437584"/>
                    <a:pt x="4284092" y="1147919"/>
                  </a:cubicBezTo>
                  <a:cubicBezTo>
                    <a:pt x="4694204" y="1858254"/>
                    <a:pt x="4694204" y="2733422"/>
                    <a:pt x="4284092" y="3443757"/>
                  </a:cubicBezTo>
                  <a:lnTo>
                    <a:pt x="2295838" y="2295838"/>
                  </a:lnTo>
                  <a:lnTo>
                    <a:pt x="229583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10299" tIns="895086" rIns="594258" bIns="1854419" numCol="1" spcCol="1270" anchor="ctr" anchorCtr="0">
              <a:noAutofit/>
            </a:bodyPr>
            <a:lstStyle/>
            <a:p>
              <a:pPr algn="ctr" defTabSz="5334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2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4C4CC77-FE2E-437C-942A-59A67B300250}"/>
                </a:ext>
              </a:extLst>
            </p:cNvPr>
            <p:cNvSpPr/>
            <p:nvPr/>
          </p:nvSpPr>
          <p:spPr>
            <a:xfrm>
              <a:off x="3587514" y="1672887"/>
              <a:ext cx="4591676" cy="4591676"/>
            </a:xfrm>
            <a:custGeom>
              <a:avLst/>
              <a:gdLst>
                <a:gd name="connsiteX0" fmla="*/ 4284092 w 4591676"/>
                <a:gd name="connsiteY0" fmla="*/ 3443757 h 4591676"/>
                <a:gd name="connsiteX1" fmla="*/ 2295838 w 4591676"/>
                <a:gd name="connsiteY1" fmla="*/ 4591676 h 4591676"/>
                <a:gd name="connsiteX2" fmla="*/ 307584 w 4591676"/>
                <a:gd name="connsiteY2" fmla="*/ 3443757 h 4591676"/>
                <a:gd name="connsiteX3" fmla="*/ 2295838 w 4591676"/>
                <a:gd name="connsiteY3" fmla="*/ 2295838 h 4591676"/>
                <a:gd name="connsiteX4" fmla="*/ 4284092 w 4591676"/>
                <a:gd name="connsiteY4" fmla="*/ 3443757 h 4591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1676" h="4591676">
                  <a:moveTo>
                    <a:pt x="4284092" y="3443757"/>
                  </a:moveTo>
                  <a:cubicBezTo>
                    <a:pt x="3873980" y="4154092"/>
                    <a:pt x="3116062" y="4591676"/>
                    <a:pt x="2295838" y="4591676"/>
                  </a:cubicBezTo>
                  <a:cubicBezTo>
                    <a:pt x="1475614" y="4591676"/>
                    <a:pt x="717696" y="4154092"/>
                    <a:pt x="307584" y="3443757"/>
                  </a:cubicBezTo>
                  <a:lnTo>
                    <a:pt x="2295838" y="2295838"/>
                  </a:lnTo>
                  <a:lnTo>
                    <a:pt x="4284092" y="3443757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7262" tIns="2383574" rIns="1066265" bIns="456708" numCol="1" spcCol="1270" anchor="ctr" anchorCtr="0">
              <a:noAutofit/>
            </a:bodyPr>
            <a:lstStyle/>
            <a:p>
              <a:pPr algn="ctr" defTabSz="600075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35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D8D7FD1-9CDF-4902-B217-6C0617B61B8D}"/>
                </a:ext>
              </a:extLst>
            </p:cNvPr>
            <p:cNvSpPr/>
            <p:nvPr/>
          </p:nvSpPr>
          <p:spPr>
            <a:xfrm>
              <a:off x="3492947" y="1508899"/>
              <a:ext cx="4591676" cy="4591676"/>
            </a:xfrm>
            <a:custGeom>
              <a:avLst/>
              <a:gdLst>
                <a:gd name="connsiteX0" fmla="*/ 307584 w 4591676"/>
                <a:gd name="connsiteY0" fmla="*/ 3443757 h 4591676"/>
                <a:gd name="connsiteX1" fmla="*/ 307584 w 4591676"/>
                <a:gd name="connsiteY1" fmla="*/ 1147919 h 4591676"/>
                <a:gd name="connsiteX2" fmla="*/ 2295838 w 4591676"/>
                <a:gd name="connsiteY2" fmla="*/ 0 h 4591676"/>
                <a:gd name="connsiteX3" fmla="*/ 2295838 w 4591676"/>
                <a:gd name="connsiteY3" fmla="*/ 2295838 h 4591676"/>
                <a:gd name="connsiteX4" fmla="*/ 307584 w 4591676"/>
                <a:gd name="connsiteY4" fmla="*/ 3443757 h 4591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1676" h="4591676">
                  <a:moveTo>
                    <a:pt x="307584" y="3443757"/>
                  </a:moveTo>
                  <a:cubicBezTo>
                    <a:pt x="-102528" y="2733422"/>
                    <a:pt x="-102528" y="1858254"/>
                    <a:pt x="307584" y="1147919"/>
                  </a:cubicBezTo>
                  <a:cubicBezTo>
                    <a:pt x="717696" y="437584"/>
                    <a:pt x="1475614" y="0"/>
                    <a:pt x="2295838" y="0"/>
                  </a:cubicBezTo>
                  <a:lnTo>
                    <a:pt x="2295838" y="2295838"/>
                  </a:lnTo>
                  <a:lnTo>
                    <a:pt x="307584" y="3443757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6163" tIns="896991" rIns="2012204" bIns="1856324" numCol="1" spcCol="1270" anchor="ctr" anchorCtr="0">
              <a:noAutofit/>
            </a:bodyPr>
            <a:lstStyle/>
            <a:p>
              <a:pPr algn="ctr" defTabSz="600075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35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Arrow: Circular 6">
              <a:extLst>
                <a:ext uri="{FF2B5EF4-FFF2-40B4-BE49-F238E27FC236}">
                  <a16:creationId xmlns:a16="http://schemas.microsoft.com/office/drawing/2014/main" id="{6BDC1CFF-F393-413E-80D0-564EF550F0C8}"/>
                </a:ext>
              </a:extLst>
            </p:cNvPr>
            <p:cNvSpPr/>
            <p:nvPr/>
          </p:nvSpPr>
          <p:spPr>
            <a:xfrm>
              <a:off x="3287063" y="1153674"/>
              <a:ext cx="5382470" cy="5302126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" name="Arrow: Circular 7">
              <a:extLst>
                <a:ext uri="{FF2B5EF4-FFF2-40B4-BE49-F238E27FC236}">
                  <a16:creationId xmlns:a16="http://schemas.microsoft.com/office/drawing/2014/main" id="{181788B2-7605-4361-AEF9-DD04535D24E7}"/>
                </a:ext>
              </a:extLst>
            </p:cNvPr>
            <p:cNvSpPr/>
            <p:nvPr/>
          </p:nvSpPr>
          <p:spPr>
            <a:xfrm>
              <a:off x="3303267" y="1388350"/>
              <a:ext cx="5160170" cy="5160170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Arrow: Circular 8">
              <a:extLst>
                <a:ext uri="{FF2B5EF4-FFF2-40B4-BE49-F238E27FC236}">
                  <a16:creationId xmlns:a16="http://schemas.microsoft.com/office/drawing/2014/main" id="{AAD05E7B-199D-4AE0-83B6-C9AA465E94CD}"/>
                </a:ext>
              </a:extLst>
            </p:cNvPr>
            <p:cNvSpPr/>
            <p:nvPr/>
          </p:nvSpPr>
          <p:spPr>
            <a:xfrm>
              <a:off x="3208321" y="1224652"/>
              <a:ext cx="5160170" cy="5160170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5D2C3AE-AC95-4787-BB7A-716229C4DAC1}"/>
                </a:ext>
              </a:extLst>
            </p:cNvPr>
            <p:cNvGrpSpPr/>
            <p:nvPr/>
          </p:nvGrpSpPr>
          <p:grpSpPr>
            <a:xfrm>
              <a:off x="5049532" y="3051040"/>
              <a:ext cx="1667640" cy="1453128"/>
              <a:chOff x="3555455" y="1783254"/>
              <a:chExt cx="4734293" cy="4125310"/>
            </a:xfrm>
          </p:grpSpPr>
          <p:sp>
            <p:nvSpPr>
              <p:cNvPr id="23" name="Triangle 25">
                <a:extLst>
                  <a:ext uri="{FF2B5EF4-FFF2-40B4-BE49-F238E27FC236}">
                    <a16:creationId xmlns:a16="http://schemas.microsoft.com/office/drawing/2014/main" id="{07E0D757-CD71-446D-871A-23D289601B03}"/>
                  </a:ext>
                </a:extLst>
              </p:cNvPr>
              <p:cNvSpPr/>
              <p:nvPr/>
            </p:nvSpPr>
            <p:spPr>
              <a:xfrm>
                <a:off x="3559253" y="1783254"/>
                <a:ext cx="4730495" cy="4078013"/>
              </a:xfrm>
              <a:prstGeom prst="triangl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800">
                  <a:defRPr/>
                </a:pPr>
                <a:endParaRPr lang="en-US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4" name="Picture 23" descr="A picture containing food, flower&#10;&#10;Description automatically generated">
                <a:extLst>
                  <a:ext uri="{FF2B5EF4-FFF2-40B4-BE49-F238E27FC236}">
                    <a16:creationId xmlns:a16="http://schemas.microsoft.com/office/drawing/2014/main" id="{D6118558-337D-462B-994B-9038CB4926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27810" y="2423048"/>
                <a:ext cx="3395968" cy="3485516"/>
              </a:xfrm>
              <a:prstGeom prst="rect">
                <a:avLst/>
              </a:prstGeom>
            </p:spPr>
          </p:pic>
          <p:sp>
            <p:nvSpPr>
              <p:cNvPr id="25" name="Triangle 27">
                <a:extLst>
                  <a:ext uri="{FF2B5EF4-FFF2-40B4-BE49-F238E27FC236}">
                    <a16:creationId xmlns:a16="http://schemas.microsoft.com/office/drawing/2014/main" id="{43C91079-C52A-439A-BB4E-1B38AFB970A0}"/>
                  </a:ext>
                </a:extLst>
              </p:cNvPr>
              <p:cNvSpPr/>
              <p:nvPr/>
            </p:nvSpPr>
            <p:spPr>
              <a:xfrm>
                <a:off x="3555455" y="1783254"/>
                <a:ext cx="4730495" cy="4078013"/>
              </a:xfrm>
              <a:prstGeom prst="triangle">
                <a:avLst/>
              </a:prstGeom>
              <a:solidFill>
                <a:sysClr val="window" lastClr="FFFFFF">
                  <a:alpha val="75000"/>
                </a:sysClr>
              </a:solidFill>
              <a:ln w="2540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800">
                  <a:defRPr/>
                </a:pPr>
                <a:endParaRPr lang="en-US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82F42EF-65A0-434B-9B69-7B9A7BD3C11E}"/>
              </a:ext>
            </a:extLst>
          </p:cNvPr>
          <p:cNvSpPr txBox="1"/>
          <p:nvPr/>
        </p:nvSpPr>
        <p:spPr>
          <a:xfrm>
            <a:off x="4807399" y="1717009"/>
            <a:ext cx="175425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Platelet activation Viral RNA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DNA-NETs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VWF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 Xla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Thrombin-fibrin</a:t>
            </a:r>
            <a:endParaRPr lang="en-US" sz="1350" b="1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48BF4A-B993-4531-8603-2169AD7280F4}"/>
              </a:ext>
            </a:extLst>
          </p:cNvPr>
          <p:cNvSpPr txBox="1"/>
          <p:nvPr/>
        </p:nvSpPr>
        <p:spPr>
          <a:xfrm>
            <a:off x="3354832" y="3797469"/>
            <a:ext cx="28074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Endothelial dysfunction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Altered blood flow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E6290D-2DAB-4468-8DF9-89D144636CCE}"/>
              </a:ext>
            </a:extLst>
          </p:cNvPr>
          <p:cNvSpPr txBox="1"/>
          <p:nvPr/>
        </p:nvSpPr>
        <p:spPr>
          <a:xfrm>
            <a:off x="2847877" y="2060319"/>
            <a:ext cx="17042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Vascular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endotheliitis</a:t>
            </a:r>
          </a:p>
        </p:txBody>
      </p:sp>
    </p:spTree>
    <p:extLst>
      <p:ext uri="{BB962C8B-B14F-4D97-AF65-F5344CB8AC3E}">
        <p14:creationId xmlns:p14="http://schemas.microsoft.com/office/powerpoint/2010/main" val="2978168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 dirty="0"/>
              <a:t>Φυσική πορεία της</a:t>
            </a:r>
            <a:r>
              <a:rPr lang="en-US" altLang="en-US" dirty="0"/>
              <a:t> COVID-19</a:t>
            </a:r>
            <a:r>
              <a:rPr lang="el-GR" altLang="en-US" dirty="0"/>
              <a:t> και Θεραπευτικοί στόχοι</a:t>
            </a:r>
            <a:endParaRPr lang="en-US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75280" y="1116023"/>
            <a:ext cx="7152728" cy="3514320"/>
            <a:chOff x="482338" y="1488031"/>
            <a:chExt cx="9536970" cy="468576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9652227-0586-486A-A65E-CFF968323166}"/>
                </a:ext>
              </a:extLst>
            </p:cNvPr>
            <p:cNvCxnSpPr/>
            <p:nvPr/>
          </p:nvCxnSpPr>
          <p:spPr bwMode="auto">
            <a:xfrm>
              <a:off x="7350826" y="1517876"/>
              <a:ext cx="0" cy="3703320"/>
            </a:xfrm>
            <a:prstGeom prst="line">
              <a:avLst/>
            </a:prstGeom>
            <a:noFill/>
            <a:ln w="28575" cap="flat" cmpd="sng" algn="ctr">
              <a:solidFill>
                <a:schemeClr val="tx2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0BC09B4-C7F5-43C3-B79A-0DADBD3D5453}"/>
                </a:ext>
              </a:extLst>
            </p:cNvPr>
            <p:cNvCxnSpPr/>
            <p:nvPr/>
          </p:nvCxnSpPr>
          <p:spPr bwMode="auto">
            <a:xfrm>
              <a:off x="4628245" y="1517876"/>
              <a:ext cx="0" cy="3703320"/>
            </a:xfrm>
            <a:prstGeom prst="line">
              <a:avLst/>
            </a:prstGeom>
            <a:noFill/>
            <a:ln w="28575" cap="flat" cmpd="sng" algn="ctr">
              <a:solidFill>
                <a:schemeClr val="tx2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86EC96FC-2941-4DA6-95DA-A88B46D49675}"/>
                </a:ext>
              </a:extLst>
            </p:cNvPr>
            <p:cNvSpPr/>
            <p:nvPr/>
          </p:nvSpPr>
          <p:spPr bwMode="auto">
            <a:xfrm rot="16200000">
              <a:off x="6800040" y="681510"/>
              <a:ext cx="1125403" cy="5302961"/>
            </a:xfrm>
            <a:prstGeom prst="triangl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tint val="44500"/>
                    <a:satMod val="160000"/>
                  </a:schemeClr>
                </a:gs>
                <a:gs pos="100000">
                  <a:schemeClr val="accent3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8197E3C6-984B-40D6-9BCC-3E364C41C6BB}"/>
                </a:ext>
              </a:extLst>
            </p:cNvPr>
            <p:cNvSpPr/>
            <p:nvPr/>
          </p:nvSpPr>
          <p:spPr bwMode="auto">
            <a:xfrm rot="5400000">
              <a:off x="4194387" y="99138"/>
              <a:ext cx="980321" cy="5332447"/>
            </a:xfrm>
            <a:prstGeom prst="triangle">
              <a:avLst/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79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A3C60637-E008-4542-ACD5-7D583C5C474F}"/>
                </a:ext>
              </a:extLst>
            </p:cNvPr>
            <p:cNvCxnSpPr/>
            <p:nvPr/>
          </p:nvCxnSpPr>
          <p:spPr bwMode="auto">
            <a:xfrm flipV="1">
              <a:off x="1997476" y="2013659"/>
              <a:ext cx="0" cy="1908699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7590F13-B7B8-4862-B5EA-7D20A1DADF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88597" y="3931236"/>
              <a:ext cx="803071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43C4A64-D919-4215-B15B-005E9CF64A69}"/>
                </a:ext>
              </a:extLst>
            </p:cNvPr>
            <p:cNvSpPr/>
            <p:nvPr/>
          </p:nvSpPr>
          <p:spPr bwMode="auto">
            <a:xfrm>
              <a:off x="2006353" y="2093558"/>
              <a:ext cx="7981026" cy="1819922"/>
            </a:xfrm>
            <a:custGeom>
              <a:avLst/>
              <a:gdLst>
                <a:gd name="connsiteX0" fmla="*/ 0 w 7981026"/>
                <a:gd name="connsiteY0" fmla="*/ 1819922 h 1819922"/>
                <a:gd name="connsiteX1" fmla="*/ 648070 w 7981026"/>
                <a:gd name="connsiteY1" fmla="*/ 1571348 h 1819922"/>
                <a:gd name="connsiteX2" fmla="*/ 1198486 w 7981026"/>
                <a:gd name="connsiteY2" fmla="*/ 1411550 h 1819922"/>
                <a:gd name="connsiteX3" fmla="*/ 1828800 w 7981026"/>
                <a:gd name="connsiteY3" fmla="*/ 1429305 h 1819922"/>
                <a:gd name="connsiteX4" fmla="*/ 2574525 w 7981026"/>
                <a:gd name="connsiteY4" fmla="*/ 1482571 h 1819922"/>
                <a:gd name="connsiteX5" fmla="*/ 3195962 w 7981026"/>
                <a:gd name="connsiteY5" fmla="*/ 1296140 h 1819922"/>
                <a:gd name="connsiteX6" fmla="*/ 3701989 w 7981026"/>
                <a:gd name="connsiteY6" fmla="*/ 1065320 h 1819922"/>
                <a:gd name="connsiteX7" fmla="*/ 4279037 w 7981026"/>
                <a:gd name="connsiteY7" fmla="*/ 958788 h 1819922"/>
                <a:gd name="connsiteX8" fmla="*/ 5015884 w 7981026"/>
                <a:gd name="connsiteY8" fmla="*/ 923278 h 1819922"/>
                <a:gd name="connsiteX9" fmla="*/ 5548544 w 7981026"/>
                <a:gd name="connsiteY9" fmla="*/ 772357 h 1819922"/>
                <a:gd name="connsiteX10" fmla="*/ 6161103 w 7981026"/>
                <a:gd name="connsiteY10" fmla="*/ 355107 h 1819922"/>
                <a:gd name="connsiteX11" fmla="*/ 6542843 w 7981026"/>
                <a:gd name="connsiteY11" fmla="*/ 142043 h 1819922"/>
                <a:gd name="connsiteX12" fmla="*/ 7981026 w 7981026"/>
                <a:gd name="connsiteY12" fmla="*/ 0 h 1819922"/>
                <a:gd name="connsiteX0" fmla="*/ 0 w 7981026"/>
                <a:gd name="connsiteY0" fmla="*/ 1819922 h 1819922"/>
                <a:gd name="connsiteX1" fmla="*/ 648070 w 7981026"/>
                <a:gd name="connsiteY1" fmla="*/ 1571348 h 1819922"/>
                <a:gd name="connsiteX2" fmla="*/ 1198486 w 7981026"/>
                <a:gd name="connsiteY2" fmla="*/ 1411550 h 1819922"/>
                <a:gd name="connsiteX3" fmla="*/ 1828800 w 7981026"/>
                <a:gd name="connsiteY3" fmla="*/ 1429305 h 1819922"/>
                <a:gd name="connsiteX4" fmla="*/ 2574525 w 7981026"/>
                <a:gd name="connsiteY4" fmla="*/ 1482571 h 1819922"/>
                <a:gd name="connsiteX5" fmla="*/ 3195962 w 7981026"/>
                <a:gd name="connsiteY5" fmla="*/ 1296140 h 1819922"/>
                <a:gd name="connsiteX6" fmla="*/ 3701989 w 7981026"/>
                <a:gd name="connsiteY6" fmla="*/ 1065320 h 1819922"/>
                <a:gd name="connsiteX7" fmla="*/ 4279037 w 7981026"/>
                <a:gd name="connsiteY7" fmla="*/ 958788 h 1819922"/>
                <a:gd name="connsiteX8" fmla="*/ 5015884 w 7981026"/>
                <a:gd name="connsiteY8" fmla="*/ 923278 h 1819922"/>
                <a:gd name="connsiteX9" fmla="*/ 5548544 w 7981026"/>
                <a:gd name="connsiteY9" fmla="*/ 772357 h 1819922"/>
                <a:gd name="connsiteX10" fmla="*/ 6161103 w 7981026"/>
                <a:gd name="connsiteY10" fmla="*/ 355107 h 1819922"/>
                <a:gd name="connsiteX11" fmla="*/ 6542843 w 7981026"/>
                <a:gd name="connsiteY11" fmla="*/ 142043 h 1819922"/>
                <a:gd name="connsiteX12" fmla="*/ 7981026 w 7981026"/>
                <a:gd name="connsiteY12" fmla="*/ 0 h 1819922"/>
                <a:gd name="connsiteX0" fmla="*/ 0 w 7981026"/>
                <a:gd name="connsiteY0" fmla="*/ 1819922 h 1819922"/>
                <a:gd name="connsiteX1" fmla="*/ 648070 w 7981026"/>
                <a:gd name="connsiteY1" fmla="*/ 1571348 h 1819922"/>
                <a:gd name="connsiteX2" fmla="*/ 1198486 w 7981026"/>
                <a:gd name="connsiteY2" fmla="*/ 1411550 h 1819922"/>
                <a:gd name="connsiteX3" fmla="*/ 1828800 w 7981026"/>
                <a:gd name="connsiteY3" fmla="*/ 1429305 h 1819922"/>
                <a:gd name="connsiteX4" fmla="*/ 2574525 w 7981026"/>
                <a:gd name="connsiteY4" fmla="*/ 1482571 h 1819922"/>
                <a:gd name="connsiteX5" fmla="*/ 3195962 w 7981026"/>
                <a:gd name="connsiteY5" fmla="*/ 1296140 h 1819922"/>
                <a:gd name="connsiteX6" fmla="*/ 3701989 w 7981026"/>
                <a:gd name="connsiteY6" fmla="*/ 1065320 h 1819922"/>
                <a:gd name="connsiteX7" fmla="*/ 4279037 w 7981026"/>
                <a:gd name="connsiteY7" fmla="*/ 958788 h 1819922"/>
                <a:gd name="connsiteX8" fmla="*/ 5015884 w 7981026"/>
                <a:gd name="connsiteY8" fmla="*/ 923278 h 1819922"/>
                <a:gd name="connsiteX9" fmla="*/ 5548544 w 7981026"/>
                <a:gd name="connsiteY9" fmla="*/ 772357 h 1819922"/>
                <a:gd name="connsiteX10" fmla="*/ 6161103 w 7981026"/>
                <a:gd name="connsiteY10" fmla="*/ 355107 h 1819922"/>
                <a:gd name="connsiteX11" fmla="*/ 6542843 w 7981026"/>
                <a:gd name="connsiteY11" fmla="*/ 142043 h 1819922"/>
                <a:gd name="connsiteX12" fmla="*/ 7981026 w 7981026"/>
                <a:gd name="connsiteY12" fmla="*/ 0 h 1819922"/>
                <a:gd name="connsiteX0" fmla="*/ 0 w 7981026"/>
                <a:gd name="connsiteY0" fmla="*/ 1819922 h 1819922"/>
                <a:gd name="connsiteX1" fmla="*/ 648070 w 7981026"/>
                <a:gd name="connsiteY1" fmla="*/ 1571348 h 1819922"/>
                <a:gd name="connsiteX2" fmla="*/ 1198486 w 7981026"/>
                <a:gd name="connsiteY2" fmla="*/ 1411550 h 1819922"/>
                <a:gd name="connsiteX3" fmla="*/ 1828800 w 7981026"/>
                <a:gd name="connsiteY3" fmla="*/ 1429305 h 1819922"/>
                <a:gd name="connsiteX4" fmla="*/ 2574525 w 7981026"/>
                <a:gd name="connsiteY4" fmla="*/ 1482571 h 1819922"/>
                <a:gd name="connsiteX5" fmla="*/ 3195962 w 7981026"/>
                <a:gd name="connsiteY5" fmla="*/ 1296140 h 1819922"/>
                <a:gd name="connsiteX6" fmla="*/ 3701989 w 7981026"/>
                <a:gd name="connsiteY6" fmla="*/ 1065320 h 1819922"/>
                <a:gd name="connsiteX7" fmla="*/ 4279037 w 7981026"/>
                <a:gd name="connsiteY7" fmla="*/ 958788 h 1819922"/>
                <a:gd name="connsiteX8" fmla="*/ 5015884 w 7981026"/>
                <a:gd name="connsiteY8" fmla="*/ 923278 h 1819922"/>
                <a:gd name="connsiteX9" fmla="*/ 5548544 w 7981026"/>
                <a:gd name="connsiteY9" fmla="*/ 772357 h 1819922"/>
                <a:gd name="connsiteX10" fmla="*/ 6161103 w 7981026"/>
                <a:gd name="connsiteY10" fmla="*/ 355107 h 1819922"/>
                <a:gd name="connsiteX11" fmla="*/ 6507333 w 7981026"/>
                <a:gd name="connsiteY11" fmla="*/ 168676 h 1819922"/>
                <a:gd name="connsiteX12" fmla="*/ 7981026 w 7981026"/>
                <a:gd name="connsiteY12" fmla="*/ 0 h 1819922"/>
                <a:gd name="connsiteX0" fmla="*/ 0 w 7981026"/>
                <a:gd name="connsiteY0" fmla="*/ 1819922 h 1819922"/>
                <a:gd name="connsiteX1" fmla="*/ 648070 w 7981026"/>
                <a:gd name="connsiteY1" fmla="*/ 1571348 h 1819922"/>
                <a:gd name="connsiteX2" fmla="*/ 1198486 w 7981026"/>
                <a:gd name="connsiteY2" fmla="*/ 1411550 h 1819922"/>
                <a:gd name="connsiteX3" fmla="*/ 1828800 w 7981026"/>
                <a:gd name="connsiteY3" fmla="*/ 1429305 h 1819922"/>
                <a:gd name="connsiteX4" fmla="*/ 2574525 w 7981026"/>
                <a:gd name="connsiteY4" fmla="*/ 1482571 h 1819922"/>
                <a:gd name="connsiteX5" fmla="*/ 3195962 w 7981026"/>
                <a:gd name="connsiteY5" fmla="*/ 1296140 h 1819922"/>
                <a:gd name="connsiteX6" fmla="*/ 3701989 w 7981026"/>
                <a:gd name="connsiteY6" fmla="*/ 1065320 h 1819922"/>
                <a:gd name="connsiteX7" fmla="*/ 4279037 w 7981026"/>
                <a:gd name="connsiteY7" fmla="*/ 958788 h 1819922"/>
                <a:gd name="connsiteX8" fmla="*/ 5015884 w 7981026"/>
                <a:gd name="connsiteY8" fmla="*/ 923278 h 1819922"/>
                <a:gd name="connsiteX9" fmla="*/ 5548544 w 7981026"/>
                <a:gd name="connsiteY9" fmla="*/ 772357 h 1819922"/>
                <a:gd name="connsiteX10" fmla="*/ 6161103 w 7981026"/>
                <a:gd name="connsiteY10" fmla="*/ 355107 h 1819922"/>
                <a:gd name="connsiteX11" fmla="*/ 6507333 w 7981026"/>
                <a:gd name="connsiteY11" fmla="*/ 168676 h 1819922"/>
                <a:gd name="connsiteX12" fmla="*/ 7981026 w 7981026"/>
                <a:gd name="connsiteY12" fmla="*/ 0 h 1819922"/>
                <a:gd name="connsiteX0" fmla="*/ 0 w 7981026"/>
                <a:gd name="connsiteY0" fmla="*/ 1819922 h 1819922"/>
                <a:gd name="connsiteX1" fmla="*/ 648070 w 7981026"/>
                <a:gd name="connsiteY1" fmla="*/ 1571348 h 1819922"/>
                <a:gd name="connsiteX2" fmla="*/ 1198486 w 7981026"/>
                <a:gd name="connsiteY2" fmla="*/ 1411550 h 1819922"/>
                <a:gd name="connsiteX3" fmla="*/ 1828800 w 7981026"/>
                <a:gd name="connsiteY3" fmla="*/ 1429305 h 1819922"/>
                <a:gd name="connsiteX4" fmla="*/ 2574525 w 7981026"/>
                <a:gd name="connsiteY4" fmla="*/ 1482571 h 1819922"/>
                <a:gd name="connsiteX5" fmla="*/ 3195962 w 7981026"/>
                <a:gd name="connsiteY5" fmla="*/ 1296140 h 1819922"/>
                <a:gd name="connsiteX6" fmla="*/ 3701989 w 7981026"/>
                <a:gd name="connsiteY6" fmla="*/ 1065320 h 1819922"/>
                <a:gd name="connsiteX7" fmla="*/ 4279037 w 7981026"/>
                <a:gd name="connsiteY7" fmla="*/ 958788 h 1819922"/>
                <a:gd name="connsiteX8" fmla="*/ 5015884 w 7981026"/>
                <a:gd name="connsiteY8" fmla="*/ 923278 h 1819922"/>
                <a:gd name="connsiteX9" fmla="*/ 5548544 w 7981026"/>
                <a:gd name="connsiteY9" fmla="*/ 772357 h 1819922"/>
                <a:gd name="connsiteX10" fmla="*/ 6134470 w 7981026"/>
                <a:gd name="connsiteY10" fmla="*/ 408373 h 1819922"/>
                <a:gd name="connsiteX11" fmla="*/ 6507333 w 7981026"/>
                <a:gd name="connsiteY11" fmla="*/ 168676 h 1819922"/>
                <a:gd name="connsiteX12" fmla="*/ 7981026 w 7981026"/>
                <a:gd name="connsiteY12" fmla="*/ 0 h 1819922"/>
                <a:gd name="connsiteX0" fmla="*/ 0 w 7981026"/>
                <a:gd name="connsiteY0" fmla="*/ 1819922 h 1819922"/>
                <a:gd name="connsiteX1" fmla="*/ 648070 w 7981026"/>
                <a:gd name="connsiteY1" fmla="*/ 1571348 h 1819922"/>
                <a:gd name="connsiteX2" fmla="*/ 1198486 w 7981026"/>
                <a:gd name="connsiteY2" fmla="*/ 1411550 h 1819922"/>
                <a:gd name="connsiteX3" fmla="*/ 1828800 w 7981026"/>
                <a:gd name="connsiteY3" fmla="*/ 1429305 h 1819922"/>
                <a:gd name="connsiteX4" fmla="*/ 2574525 w 7981026"/>
                <a:gd name="connsiteY4" fmla="*/ 1482571 h 1819922"/>
                <a:gd name="connsiteX5" fmla="*/ 3195962 w 7981026"/>
                <a:gd name="connsiteY5" fmla="*/ 1296140 h 1819922"/>
                <a:gd name="connsiteX6" fmla="*/ 3701989 w 7981026"/>
                <a:gd name="connsiteY6" fmla="*/ 1065320 h 1819922"/>
                <a:gd name="connsiteX7" fmla="*/ 4279037 w 7981026"/>
                <a:gd name="connsiteY7" fmla="*/ 958788 h 1819922"/>
                <a:gd name="connsiteX8" fmla="*/ 5015884 w 7981026"/>
                <a:gd name="connsiteY8" fmla="*/ 923278 h 1819922"/>
                <a:gd name="connsiteX9" fmla="*/ 5548544 w 7981026"/>
                <a:gd name="connsiteY9" fmla="*/ 772357 h 1819922"/>
                <a:gd name="connsiteX10" fmla="*/ 6107837 w 7981026"/>
                <a:gd name="connsiteY10" fmla="*/ 381740 h 1819922"/>
                <a:gd name="connsiteX11" fmla="*/ 6507333 w 7981026"/>
                <a:gd name="connsiteY11" fmla="*/ 168676 h 1819922"/>
                <a:gd name="connsiteX12" fmla="*/ 7981026 w 7981026"/>
                <a:gd name="connsiteY12" fmla="*/ 0 h 1819922"/>
                <a:gd name="connsiteX0" fmla="*/ 0 w 7981026"/>
                <a:gd name="connsiteY0" fmla="*/ 1819922 h 1819922"/>
                <a:gd name="connsiteX1" fmla="*/ 648070 w 7981026"/>
                <a:gd name="connsiteY1" fmla="*/ 1571348 h 1819922"/>
                <a:gd name="connsiteX2" fmla="*/ 1198486 w 7981026"/>
                <a:gd name="connsiteY2" fmla="*/ 1411550 h 1819922"/>
                <a:gd name="connsiteX3" fmla="*/ 1828800 w 7981026"/>
                <a:gd name="connsiteY3" fmla="*/ 1411550 h 1819922"/>
                <a:gd name="connsiteX4" fmla="*/ 2574525 w 7981026"/>
                <a:gd name="connsiteY4" fmla="*/ 1482571 h 1819922"/>
                <a:gd name="connsiteX5" fmla="*/ 3195962 w 7981026"/>
                <a:gd name="connsiteY5" fmla="*/ 1296140 h 1819922"/>
                <a:gd name="connsiteX6" fmla="*/ 3701989 w 7981026"/>
                <a:gd name="connsiteY6" fmla="*/ 1065320 h 1819922"/>
                <a:gd name="connsiteX7" fmla="*/ 4279037 w 7981026"/>
                <a:gd name="connsiteY7" fmla="*/ 958788 h 1819922"/>
                <a:gd name="connsiteX8" fmla="*/ 5015884 w 7981026"/>
                <a:gd name="connsiteY8" fmla="*/ 923278 h 1819922"/>
                <a:gd name="connsiteX9" fmla="*/ 5548544 w 7981026"/>
                <a:gd name="connsiteY9" fmla="*/ 772357 h 1819922"/>
                <a:gd name="connsiteX10" fmla="*/ 6107837 w 7981026"/>
                <a:gd name="connsiteY10" fmla="*/ 381740 h 1819922"/>
                <a:gd name="connsiteX11" fmla="*/ 6507333 w 7981026"/>
                <a:gd name="connsiteY11" fmla="*/ 168676 h 1819922"/>
                <a:gd name="connsiteX12" fmla="*/ 7981026 w 7981026"/>
                <a:gd name="connsiteY12" fmla="*/ 0 h 1819922"/>
                <a:gd name="connsiteX0" fmla="*/ 0 w 7981026"/>
                <a:gd name="connsiteY0" fmla="*/ 1819922 h 1819922"/>
                <a:gd name="connsiteX1" fmla="*/ 648070 w 7981026"/>
                <a:gd name="connsiteY1" fmla="*/ 1571348 h 1819922"/>
                <a:gd name="connsiteX2" fmla="*/ 1198486 w 7981026"/>
                <a:gd name="connsiteY2" fmla="*/ 1411550 h 1819922"/>
                <a:gd name="connsiteX3" fmla="*/ 1828800 w 7981026"/>
                <a:gd name="connsiteY3" fmla="*/ 1411550 h 1819922"/>
                <a:gd name="connsiteX4" fmla="*/ 2574525 w 7981026"/>
                <a:gd name="connsiteY4" fmla="*/ 1482571 h 1819922"/>
                <a:gd name="connsiteX5" fmla="*/ 3195962 w 7981026"/>
                <a:gd name="connsiteY5" fmla="*/ 1296140 h 1819922"/>
                <a:gd name="connsiteX6" fmla="*/ 3701989 w 7981026"/>
                <a:gd name="connsiteY6" fmla="*/ 1065320 h 1819922"/>
                <a:gd name="connsiteX7" fmla="*/ 4279037 w 7981026"/>
                <a:gd name="connsiteY7" fmla="*/ 958788 h 1819922"/>
                <a:gd name="connsiteX8" fmla="*/ 5015884 w 7981026"/>
                <a:gd name="connsiteY8" fmla="*/ 923278 h 1819922"/>
                <a:gd name="connsiteX9" fmla="*/ 5548544 w 7981026"/>
                <a:gd name="connsiteY9" fmla="*/ 772357 h 1819922"/>
                <a:gd name="connsiteX10" fmla="*/ 6107837 w 7981026"/>
                <a:gd name="connsiteY10" fmla="*/ 381740 h 1819922"/>
                <a:gd name="connsiteX11" fmla="*/ 6507333 w 7981026"/>
                <a:gd name="connsiteY11" fmla="*/ 168676 h 1819922"/>
                <a:gd name="connsiteX12" fmla="*/ 7981026 w 7981026"/>
                <a:gd name="connsiteY12" fmla="*/ 0 h 181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1026" h="1819922">
                  <a:moveTo>
                    <a:pt x="0" y="1819922"/>
                  </a:moveTo>
                  <a:cubicBezTo>
                    <a:pt x="224161" y="1729666"/>
                    <a:pt x="448322" y="1639410"/>
                    <a:pt x="648070" y="1571348"/>
                  </a:cubicBezTo>
                  <a:cubicBezTo>
                    <a:pt x="847818" y="1503286"/>
                    <a:pt x="1001698" y="1438183"/>
                    <a:pt x="1198486" y="1411550"/>
                  </a:cubicBezTo>
                  <a:cubicBezTo>
                    <a:pt x="1395274" y="1384917"/>
                    <a:pt x="1608338" y="1381958"/>
                    <a:pt x="1828800" y="1411550"/>
                  </a:cubicBezTo>
                  <a:cubicBezTo>
                    <a:pt x="2049262" y="1441142"/>
                    <a:pt x="2346665" y="1501806"/>
                    <a:pt x="2574525" y="1482571"/>
                  </a:cubicBezTo>
                  <a:cubicBezTo>
                    <a:pt x="2802385" y="1463336"/>
                    <a:pt x="3008051" y="1365682"/>
                    <a:pt x="3195962" y="1296140"/>
                  </a:cubicBezTo>
                  <a:cubicBezTo>
                    <a:pt x="3383873" y="1226598"/>
                    <a:pt x="3521477" y="1121545"/>
                    <a:pt x="3701989" y="1065320"/>
                  </a:cubicBezTo>
                  <a:cubicBezTo>
                    <a:pt x="3882502" y="1009095"/>
                    <a:pt x="4060055" y="982462"/>
                    <a:pt x="4279037" y="958788"/>
                  </a:cubicBezTo>
                  <a:cubicBezTo>
                    <a:pt x="4498020" y="935114"/>
                    <a:pt x="4804300" y="954350"/>
                    <a:pt x="5015884" y="923278"/>
                  </a:cubicBezTo>
                  <a:cubicBezTo>
                    <a:pt x="5227468" y="892206"/>
                    <a:pt x="5366552" y="862613"/>
                    <a:pt x="5548544" y="772357"/>
                  </a:cubicBezTo>
                  <a:cubicBezTo>
                    <a:pt x="5730536" y="682101"/>
                    <a:pt x="5948039" y="482353"/>
                    <a:pt x="6107837" y="381740"/>
                  </a:cubicBezTo>
                  <a:cubicBezTo>
                    <a:pt x="6267635" y="281127"/>
                    <a:pt x="6390444" y="210105"/>
                    <a:pt x="6507333" y="168676"/>
                  </a:cubicBezTo>
                  <a:cubicBezTo>
                    <a:pt x="6819531" y="56226"/>
                    <a:pt x="7413594" y="41429"/>
                    <a:pt x="7981026" y="0"/>
                  </a:cubicBezTo>
                </a:path>
              </a:pathLst>
            </a:custGeom>
            <a:noFill/>
            <a:ln w="28575">
              <a:solidFill>
                <a:schemeClr val="accent6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66FFA9-4111-407B-99BE-D9C79D26EC84}"/>
                </a:ext>
              </a:extLst>
            </p:cNvPr>
            <p:cNvSpPr txBox="1"/>
            <p:nvPr/>
          </p:nvSpPr>
          <p:spPr bwMode="auto">
            <a:xfrm>
              <a:off x="1999815" y="1488031"/>
              <a:ext cx="2691695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Early</a:t>
              </a:r>
            </a:p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Infection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28FD8DA-DA52-405F-9A8F-F68127D6C1E6}"/>
                </a:ext>
              </a:extLst>
            </p:cNvPr>
            <p:cNvSpPr txBox="1"/>
            <p:nvPr/>
          </p:nvSpPr>
          <p:spPr bwMode="auto">
            <a:xfrm rot="16200000">
              <a:off x="778330" y="2720968"/>
              <a:ext cx="1918647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682E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Severity of Illness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197FB84-2B31-452F-B38E-E1A891D20568}"/>
                </a:ext>
              </a:extLst>
            </p:cNvPr>
            <p:cNvSpPr txBox="1"/>
            <p:nvPr/>
          </p:nvSpPr>
          <p:spPr bwMode="auto">
            <a:xfrm>
              <a:off x="4691510" y="1488031"/>
              <a:ext cx="2701171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Pulmonary</a:t>
              </a:r>
            </a:p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Phase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689E5F8-851B-4BC3-A0FF-1859D04EFFEC}"/>
                </a:ext>
              </a:extLst>
            </p:cNvPr>
            <p:cNvSpPr txBox="1"/>
            <p:nvPr/>
          </p:nvSpPr>
          <p:spPr bwMode="auto">
            <a:xfrm>
              <a:off x="7383203" y="1488031"/>
              <a:ext cx="2634828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Hyperinflammation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Phase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6A7BC94-EF4E-4088-A27F-BAA7B38CEF38}"/>
                </a:ext>
              </a:extLst>
            </p:cNvPr>
            <p:cNvSpPr txBox="1"/>
            <p:nvPr/>
          </p:nvSpPr>
          <p:spPr bwMode="auto">
            <a:xfrm>
              <a:off x="2201796" y="2580958"/>
              <a:ext cx="2493419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SARS-CoV-2 Replication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37E624F-9279-41F0-8A65-2AA363DD33DE}"/>
                </a:ext>
              </a:extLst>
            </p:cNvPr>
            <p:cNvSpPr txBox="1"/>
            <p:nvPr/>
          </p:nvSpPr>
          <p:spPr bwMode="auto">
            <a:xfrm>
              <a:off x="6713620" y="3155600"/>
              <a:ext cx="3007747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Host Inflammatory Response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07FA7FF-B464-4241-95CC-052F16726EE6}"/>
                </a:ext>
              </a:extLst>
            </p:cNvPr>
            <p:cNvSpPr txBox="1"/>
            <p:nvPr/>
          </p:nvSpPr>
          <p:spPr bwMode="auto">
            <a:xfrm>
              <a:off x="5333587" y="3865242"/>
              <a:ext cx="1427485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Time Course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7616126-E6B0-406F-9EBE-C7FAF140275F}"/>
                </a:ext>
              </a:extLst>
            </p:cNvPr>
            <p:cNvSpPr/>
            <p:nvPr/>
          </p:nvSpPr>
          <p:spPr bwMode="auto">
            <a:xfrm>
              <a:off x="610767" y="4265351"/>
              <a:ext cx="1278589" cy="94692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Clinical Signs/ Symptoms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3BEDC8C-C09F-42BF-AB4B-8BEFB68A492B}"/>
                </a:ext>
              </a:extLst>
            </p:cNvPr>
            <p:cNvSpPr/>
            <p:nvPr/>
          </p:nvSpPr>
          <p:spPr bwMode="auto">
            <a:xfrm>
              <a:off x="482338" y="5259391"/>
              <a:ext cx="1407017" cy="914400"/>
            </a:xfrm>
            <a:prstGeom prst="rect">
              <a:avLst/>
            </a:prstGeom>
            <a:solidFill>
              <a:schemeClr val="accent6"/>
            </a:solidFill>
            <a:ln w="0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Treatment Goals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4970815-9E25-4C99-9BE5-BA9303981E35}"/>
                </a:ext>
              </a:extLst>
            </p:cNvPr>
            <p:cNvSpPr/>
            <p:nvPr/>
          </p:nvSpPr>
          <p:spPr bwMode="auto">
            <a:xfrm>
              <a:off x="1984601" y="4297876"/>
              <a:ext cx="2560320" cy="914400"/>
            </a:xfrm>
            <a:prstGeom prst="rect">
              <a:avLst/>
            </a:prstGeom>
            <a:solidFill>
              <a:schemeClr val="tx2"/>
            </a:solidFill>
            <a:ln w="0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Lymphopenia, m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ild constitutional symptoms, fever &gt;99.6°F, dry cough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7A06204-70E1-4276-877D-386B22C6322A}"/>
                </a:ext>
              </a:extLst>
            </p:cNvPr>
            <p:cNvSpPr/>
            <p:nvPr/>
          </p:nvSpPr>
          <p:spPr bwMode="auto">
            <a:xfrm>
              <a:off x="1984601" y="5259391"/>
              <a:ext cx="2560320" cy="446920"/>
            </a:xfrm>
            <a:prstGeom prst="rect">
              <a:avLst/>
            </a:prstGeom>
            <a:gradFill flip="none" rotWithShape="1">
              <a:gsLst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chemeClr val="tx1"/>
                </a:gs>
              </a:gsLst>
              <a:lin ang="0" scaled="1"/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Reduce onward transmission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837474D-5A61-425E-8A8F-F9589BF547D4}"/>
                </a:ext>
              </a:extLst>
            </p:cNvPr>
            <p:cNvSpPr/>
            <p:nvPr/>
          </p:nvSpPr>
          <p:spPr bwMode="auto">
            <a:xfrm>
              <a:off x="4712316" y="4297876"/>
              <a:ext cx="2560320" cy="914400"/>
            </a:xfrm>
            <a:prstGeom prst="rect">
              <a:avLst/>
            </a:prstGeom>
            <a:solidFill>
              <a:schemeClr val="tx2"/>
            </a:solidFill>
            <a:ln w="0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Shortness of breath ± hypoxia,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abnormal chest imaging, transaminitis,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low-normal procalcitonin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DA2FF8C-607F-45C8-B3B0-7C59E6E6204C}"/>
                </a:ext>
              </a:extLst>
            </p:cNvPr>
            <p:cNvSpPr/>
            <p:nvPr/>
          </p:nvSpPr>
          <p:spPr bwMode="auto">
            <a:xfrm>
              <a:off x="4721331" y="5259391"/>
              <a:ext cx="2560320" cy="446920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75000">
                  <a:schemeClr val="accent6">
                    <a:lumMod val="20000"/>
                    <a:lumOff val="80000"/>
                  </a:schemeClr>
                </a:gs>
                <a:gs pos="100000">
                  <a:schemeClr val="tx1"/>
                </a:gs>
                <a:gs pos="25000">
                  <a:schemeClr val="accent6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Reduce progression/ hospitalization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16034EA-D9D5-4C90-B646-81984DA8E2B9}"/>
                </a:ext>
              </a:extLst>
            </p:cNvPr>
            <p:cNvSpPr/>
            <p:nvPr/>
          </p:nvSpPr>
          <p:spPr bwMode="auto">
            <a:xfrm>
              <a:off x="7440031" y="4297876"/>
              <a:ext cx="2560320" cy="914400"/>
            </a:xfrm>
            <a:prstGeom prst="rect">
              <a:avLst/>
            </a:prstGeom>
            <a:solidFill>
              <a:schemeClr val="tx2"/>
            </a:solidFill>
            <a:ln w="0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ARDS, SIRS/shock, c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ardiac failure; elevated inflammatory markers, troponin, and NT-proBNP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25ED6C1-F2BA-4403-8847-2914C35051D5}"/>
                </a:ext>
              </a:extLst>
            </p:cNvPr>
            <p:cNvSpPr/>
            <p:nvPr/>
          </p:nvSpPr>
          <p:spPr bwMode="auto">
            <a:xfrm>
              <a:off x="7458062" y="5259391"/>
              <a:ext cx="2560320" cy="446920"/>
            </a:xfrm>
            <a:prstGeom prst="rect">
              <a:avLst/>
            </a:prstGeom>
            <a:gradFill flip="none" rotWithShape="1">
              <a:gsLst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chemeClr val="tx1"/>
                </a:gs>
              </a:gsLst>
              <a:lin ang="10800000" scaled="0"/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Reduce morbidity/</a:t>
              </a:r>
            </a:p>
            <a:p>
              <a:pPr marL="0" marR="0" lvl="0" indent="0" algn="ctr" defTabSz="685800" rtl="0" eaLnBrk="1" fontAlgn="base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mortality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A06204-70E1-4276-877D-386B22C6322A}"/>
                </a:ext>
              </a:extLst>
            </p:cNvPr>
            <p:cNvSpPr/>
            <p:nvPr/>
          </p:nvSpPr>
          <p:spPr bwMode="auto">
            <a:xfrm>
              <a:off x="1984600" y="5726871"/>
              <a:ext cx="3945571" cy="44692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rgbClr val="FFFFFF"/>
                </a:gs>
              </a:gsLst>
              <a:lin ang="0" scaled="1"/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Enhance immunity; use antivirals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DA2FF8C-607F-45C8-B3B0-7C59E6E6204C}"/>
                </a:ext>
              </a:extLst>
            </p:cNvPr>
            <p:cNvSpPr/>
            <p:nvPr/>
          </p:nvSpPr>
          <p:spPr bwMode="auto">
            <a:xfrm>
              <a:off x="6061155" y="5726871"/>
              <a:ext cx="3957227" cy="44692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rgbClr val="FFFFFF"/>
                </a:gs>
              </a:gsLst>
              <a:lin ang="10800000" scaled="0"/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Dampen immunopathogenesis, coagulation</a:t>
              </a:r>
            </a:p>
          </p:txBody>
        </p:sp>
      </p:grpSp>
      <p:grpSp>
        <p:nvGrpSpPr>
          <p:cNvPr id="31" name="Group 1">
            <a:extLst>
              <a:ext uri="{FF2B5EF4-FFF2-40B4-BE49-F238E27FC236}">
                <a16:creationId xmlns:a16="http://schemas.microsoft.com/office/drawing/2014/main" id="{7D915A77-DE7C-42F5-81AB-5F86DE1DD722}"/>
              </a:ext>
            </a:extLst>
          </p:cNvPr>
          <p:cNvGrpSpPr>
            <a:grpSpLocks/>
          </p:cNvGrpSpPr>
          <p:nvPr/>
        </p:nvGrpSpPr>
        <p:grpSpPr bwMode="auto">
          <a:xfrm>
            <a:off x="7044685" y="4660329"/>
            <a:ext cx="1911101" cy="359882"/>
            <a:chOff x="9602074" y="3550251"/>
            <a:chExt cx="2548134" cy="48004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1232AFC-6326-44D1-AAF3-F60FDE790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1978" y="3550251"/>
              <a:ext cx="569913" cy="18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8">
              <a:extLst>
                <a:ext uri="{FF2B5EF4-FFF2-40B4-BE49-F238E27FC236}">
                  <a16:creationId xmlns:a16="http://schemas.microsoft.com/office/drawing/2014/main" id="{603A61C9-C872-40A1-B767-55651E124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074" y="3691599"/>
              <a:ext cx="2548134" cy="338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Slide credit: </a:t>
              </a:r>
              <a:r>
                <a:rPr kumimoji="0" lang="en-US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  <a:hlinkClick r:id="rId4"/>
                </a:rPr>
                <a:t>clinicaloptions.com</a:t>
              </a:r>
              <a:endPara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8" name="Text Box 15">
            <a:extLst>
              <a:ext uri="{FF2B5EF4-FFF2-40B4-BE49-F238E27FC236}">
                <a16:creationId xmlns:a16="http://schemas.microsoft.com/office/drawing/2014/main" id="{9D213455-72BA-4D04-9CBE-2458DB85E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4" y="4753364"/>
            <a:ext cx="6591052" cy="230832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-8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NIH COVID-19 Treatment Guidelines. Clinical management summary</a:t>
            </a:r>
            <a:r>
              <a:rPr lang="el-GR" altLang="en-US" sz="900" b="0" spc="-8" dirty="0">
                <a:solidFill>
                  <a:srgbClr val="455560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en-US" sz="900" b="0" i="0" u="none" strike="noStrike" kern="1200" cap="none" spc="-8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2020;39:405. </a:t>
            </a:r>
          </a:p>
        </p:txBody>
      </p:sp>
    </p:spTree>
    <p:extLst>
      <p:ext uri="{BB962C8B-B14F-4D97-AF65-F5344CB8AC3E}">
        <p14:creationId xmlns:p14="http://schemas.microsoft.com/office/powerpoint/2010/main" val="3403848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D527E-18DE-4E2B-882F-4696C6F77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Διάγνωση </a:t>
            </a:r>
            <a:r>
              <a:rPr lang="en-US" dirty="0"/>
              <a:t>COVID-19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A7196-72C4-45CB-A3F5-C9C781C9E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1515618"/>
            <a:ext cx="7626096" cy="277063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RT-PCR </a:t>
            </a:r>
            <a:r>
              <a:rPr lang="el-GR" dirty="0"/>
              <a:t>σε ρινοφαρυγγικό δείγμα</a:t>
            </a:r>
            <a:r>
              <a:rPr lang="en-US" dirty="0"/>
              <a:t> </a:t>
            </a:r>
          </a:p>
          <a:p>
            <a:pPr lvl="1"/>
            <a:r>
              <a:rPr lang="el-GR" dirty="0"/>
              <a:t>Ευαισθησία της μεθόδου </a:t>
            </a:r>
            <a:endParaRPr lang="en-US" dirty="0"/>
          </a:p>
          <a:p>
            <a:pPr marL="514350" marR="0" lvl="1" indent="-171450" algn="l" defTabSz="685800" rtl="0" eaLnBrk="1" fontAlgn="auto" latinLnBrk="0" hangingPunct="1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33% 4 ημέρες μετά την έκθεση</a:t>
            </a:r>
          </a:p>
          <a:p>
            <a:pPr marL="514350" marR="0" lvl="1" indent="-171450" algn="l" defTabSz="685800" rtl="0" eaLnBrk="1" fontAlgn="auto" latinLnBrk="0" hangingPunct="1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62% την ημέρα της έναρξης συμπτωμάτων</a:t>
            </a:r>
          </a:p>
          <a:p>
            <a:pPr marL="514350" marR="0" lvl="1" indent="-171450" algn="l" defTabSz="685800" rtl="0" eaLnBrk="1" fontAlgn="auto" latinLnBrk="0" hangingPunct="1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80% 3 ημέρες μετά την έναρξη συμπτωμάτων</a:t>
            </a:r>
          </a:p>
          <a:p>
            <a:pPr marL="514350" marR="0" lvl="1" indent="-171450" algn="l" defTabSz="685800" rtl="0" eaLnBrk="1" fontAlgn="auto" latinLnBrk="0" hangingPunct="1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&gt;ΒΑ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 </a:t>
            </a:r>
            <a:r>
              <a:rPr kumimoji="0" lang="el-G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&gt;πτύελα &gt; φαρυγγικό επίχρισμα</a:t>
            </a:r>
            <a:endParaRPr lang="en-US" dirty="0"/>
          </a:p>
          <a:p>
            <a:r>
              <a:rPr lang="el-GR" dirty="0" err="1"/>
              <a:t>Αντιγονικά</a:t>
            </a:r>
            <a:r>
              <a:rPr lang="el-GR" dirty="0"/>
              <a:t> </a:t>
            </a:r>
            <a:r>
              <a:rPr lang="en-US" dirty="0"/>
              <a:t>rapid tests</a:t>
            </a:r>
          </a:p>
          <a:p>
            <a:r>
              <a:rPr lang="el-GR" dirty="0"/>
              <a:t>Ορολογικές μέθοδοι ανίχνευσης αντισωμάτων: </a:t>
            </a:r>
            <a:r>
              <a:rPr lang="en-US" dirty="0"/>
              <a:t>IgM 5</a:t>
            </a:r>
            <a:r>
              <a:rPr lang="el-GR" dirty="0"/>
              <a:t> ημέρες έως 2-3 εβδομάδες, </a:t>
            </a:r>
            <a:r>
              <a:rPr lang="en-US" dirty="0"/>
              <a:t>IgG</a:t>
            </a:r>
            <a:r>
              <a:rPr lang="el-GR" dirty="0"/>
              <a:t> 14 ημέρες μετά την έναρξη συμπτωμάτων</a:t>
            </a:r>
          </a:p>
        </p:txBody>
      </p:sp>
    </p:spTree>
    <p:extLst>
      <p:ext uri="{BB962C8B-B14F-4D97-AF65-F5344CB8AC3E}">
        <p14:creationId xmlns:p14="http://schemas.microsoft.com/office/powerpoint/2010/main" val="4240610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BE9CF0-D946-43D3-AAEA-B2F62C4B5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58" y="687137"/>
            <a:ext cx="4498522" cy="356752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798C361-71E3-4BC7-9A32-4AB9D4271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104" y="142875"/>
            <a:ext cx="337185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65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Box 177">
            <a:extLst>
              <a:ext uri="{FF2B5EF4-FFF2-40B4-BE49-F238E27FC236}">
                <a16:creationId xmlns:a16="http://schemas.microsoft.com/office/drawing/2014/main" id="{CA2AF146-6C2A-4C5B-9F79-D06CD5101504}"/>
              </a:ext>
            </a:extLst>
          </p:cNvPr>
          <p:cNvSpPr txBox="1"/>
          <p:nvPr/>
        </p:nvSpPr>
        <p:spPr bwMode="auto">
          <a:xfrm rot="18900000">
            <a:off x="3816624" y="4130249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Jul 11</a:t>
            </a: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FAE5AC7A-CAFC-4AF0-B1BD-632B5AAC0610}"/>
              </a:ext>
            </a:extLst>
          </p:cNvPr>
          <p:cNvSpPr txBox="1"/>
          <p:nvPr/>
        </p:nvSpPr>
        <p:spPr bwMode="auto">
          <a:xfrm rot="18900000">
            <a:off x="6756142" y="4173064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Nov 28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18FC4B50-EA8B-4EBC-9D3C-3E0BDB83680B}"/>
              </a:ext>
            </a:extLst>
          </p:cNvPr>
          <p:cNvSpPr txBox="1"/>
          <p:nvPr/>
        </p:nvSpPr>
        <p:spPr bwMode="auto">
          <a:xfrm rot="18900000">
            <a:off x="6891769" y="4176773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Dec 5</a:t>
            </a: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DB589B4F-75AA-4F98-B374-14108D94E392}"/>
              </a:ext>
            </a:extLst>
          </p:cNvPr>
          <p:cNvSpPr txBox="1"/>
          <p:nvPr/>
        </p:nvSpPr>
        <p:spPr bwMode="auto">
          <a:xfrm rot="18900000">
            <a:off x="7031928" y="4172722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Dec 12</a:t>
            </a: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033CF9EE-8EA4-461D-9FBC-6EB4DEF8F48C}"/>
              </a:ext>
            </a:extLst>
          </p:cNvPr>
          <p:cNvSpPr txBox="1"/>
          <p:nvPr/>
        </p:nvSpPr>
        <p:spPr bwMode="auto">
          <a:xfrm rot="18900000">
            <a:off x="7184742" y="4162079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Dec 19</a:t>
            </a:r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716BA286-1094-4ED0-BD1E-53AEE3F10288}"/>
              </a:ext>
            </a:extLst>
          </p:cNvPr>
          <p:cNvSpPr/>
          <p:nvPr/>
        </p:nvSpPr>
        <p:spPr bwMode="auto">
          <a:xfrm>
            <a:off x="1771379" y="1636413"/>
            <a:ext cx="6336750" cy="2332126"/>
          </a:xfrm>
          <a:custGeom>
            <a:avLst/>
            <a:gdLst>
              <a:gd name="connsiteX0" fmla="*/ 0 w 7640224"/>
              <a:gd name="connsiteY0" fmla="*/ 2890544 h 2890544"/>
              <a:gd name="connsiteX1" fmla="*/ 186347 w 7640224"/>
              <a:gd name="connsiteY1" fmla="*/ 2790870 h 2890544"/>
              <a:gd name="connsiteX2" fmla="*/ 385695 w 7640224"/>
              <a:gd name="connsiteY2" fmla="*/ 2431177 h 2890544"/>
              <a:gd name="connsiteX3" fmla="*/ 580709 w 7640224"/>
              <a:gd name="connsiteY3" fmla="*/ 1742127 h 2890544"/>
              <a:gd name="connsiteX4" fmla="*/ 767056 w 7640224"/>
              <a:gd name="connsiteY4" fmla="*/ 1399768 h 2890544"/>
              <a:gd name="connsiteX5" fmla="*/ 966404 w 7640224"/>
              <a:gd name="connsiteY5" fmla="*/ 1343431 h 2890544"/>
              <a:gd name="connsiteX6" fmla="*/ 1157084 w 7640224"/>
              <a:gd name="connsiteY6" fmla="*/ 1230756 h 2890544"/>
              <a:gd name="connsiteX7" fmla="*/ 1365099 w 7640224"/>
              <a:gd name="connsiteY7" fmla="*/ 1274093 h 2890544"/>
              <a:gd name="connsiteX8" fmla="*/ 1547113 w 7640224"/>
              <a:gd name="connsiteY8" fmla="*/ 1404102 h 2890544"/>
              <a:gd name="connsiteX9" fmla="*/ 1750794 w 7640224"/>
              <a:gd name="connsiteY9" fmla="*/ 1677122 h 2890544"/>
              <a:gd name="connsiteX10" fmla="*/ 1950142 w 7640224"/>
              <a:gd name="connsiteY10" fmla="*/ 1785463 h 2890544"/>
              <a:gd name="connsiteX11" fmla="*/ 2153824 w 7640224"/>
              <a:gd name="connsiteY11" fmla="*/ 1876470 h 2890544"/>
              <a:gd name="connsiteX12" fmla="*/ 2353171 w 7640224"/>
              <a:gd name="connsiteY12" fmla="*/ 2058483 h 2890544"/>
              <a:gd name="connsiteX13" fmla="*/ 2543852 w 7640224"/>
              <a:gd name="connsiteY13" fmla="*/ 2270832 h 2890544"/>
              <a:gd name="connsiteX14" fmla="*/ 2738866 w 7640224"/>
              <a:gd name="connsiteY14" fmla="*/ 2400841 h 2890544"/>
              <a:gd name="connsiteX15" fmla="*/ 2929547 w 7640224"/>
              <a:gd name="connsiteY15" fmla="*/ 2439844 h 2890544"/>
              <a:gd name="connsiteX16" fmla="*/ 3128895 w 7640224"/>
              <a:gd name="connsiteY16" fmla="*/ 2426843 h 2890544"/>
              <a:gd name="connsiteX17" fmla="*/ 3319575 w 7640224"/>
              <a:gd name="connsiteY17" fmla="*/ 2188493 h 2890544"/>
              <a:gd name="connsiteX18" fmla="*/ 3523257 w 7640224"/>
              <a:gd name="connsiteY18" fmla="*/ 1976144 h 2890544"/>
              <a:gd name="connsiteX19" fmla="*/ 3718271 w 7640224"/>
              <a:gd name="connsiteY19" fmla="*/ 1928474 h 2890544"/>
              <a:gd name="connsiteX20" fmla="*/ 3913285 w 7640224"/>
              <a:gd name="connsiteY20" fmla="*/ 1915473 h 2890544"/>
              <a:gd name="connsiteX21" fmla="*/ 4112633 w 7640224"/>
              <a:gd name="connsiteY21" fmla="*/ 1997812 h 2890544"/>
              <a:gd name="connsiteX22" fmla="*/ 4311981 w 7640224"/>
              <a:gd name="connsiteY22" fmla="*/ 2071484 h 2890544"/>
              <a:gd name="connsiteX23" fmla="*/ 4502661 w 7640224"/>
              <a:gd name="connsiteY23" fmla="*/ 2175492 h 2890544"/>
              <a:gd name="connsiteX24" fmla="*/ 4693342 w 7640224"/>
              <a:gd name="connsiteY24" fmla="*/ 2201494 h 2890544"/>
              <a:gd name="connsiteX25" fmla="*/ 4897024 w 7640224"/>
              <a:gd name="connsiteY25" fmla="*/ 2322836 h 2890544"/>
              <a:gd name="connsiteX26" fmla="*/ 5096371 w 7640224"/>
              <a:gd name="connsiteY26" fmla="*/ 2357505 h 2890544"/>
              <a:gd name="connsiteX27" fmla="*/ 5291386 w 7640224"/>
              <a:gd name="connsiteY27" fmla="*/ 2387840 h 2890544"/>
              <a:gd name="connsiteX28" fmla="*/ 5495067 w 7640224"/>
              <a:gd name="connsiteY28" fmla="*/ 2379173 h 2890544"/>
              <a:gd name="connsiteX29" fmla="*/ 5690081 w 7640224"/>
              <a:gd name="connsiteY29" fmla="*/ 2301167 h 2890544"/>
              <a:gd name="connsiteX30" fmla="*/ 5889429 w 7640224"/>
              <a:gd name="connsiteY30" fmla="*/ 2279499 h 2890544"/>
              <a:gd name="connsiteX31" fmla="*/ 6075776 w 7640224"/>
              <a:gd name="connsiteY31" fmla="*/ 2084485 h 2890544"/>
              <a:gd name="connsiteX32" fmla="*/ 6275124 w 7640224"/>
              <a:gd name="connsiteY32" fmla="*/ 1993478 h 2890544"/>
              <a:gd name="connsiteX33" fmla="*/ 6465805 w 7640224"/>
              <a:gd name="connsiteY33" fmla="*/ 1820132 h 2890544"/>
              <a:gd name="connsiteX34" fmla="*/ 6669486 w 7640224"/>
              <a:gd name="connsiteY34" fmla="*/ 1503776 h 2890544"/>
              <a:gd name="connsiteX35" fmla="*/ 6855833 w 7640224"/>
              <a:gd name="connsiteY35" fmla="*/ 1048743 h 2890544"/>
              <a:gd name="connsiteX36" fmla="*/ 7046514 w 7640224"/>
              <a:gd name="connsiteY36" fmla="*/ 355359 h 2890544"/>
              <a:gd name="connsiteX37" fmla="*/ 7245861 w 7640224"/>
              <a:gd name="connsiteY37" fmla="*/ 0 h 2890544"/>
              <a:gd name="connsiteX38" fmla="*/ 7453877 w 7640224"/>
              <a:gd name="connsiteY38" fmla="*/ 199348 h 2890544"/>
              <a:gd name="connsiteX39" fmla="*/ 7640224 w 7640224"/>
              <a:gd name="connsiteY39" fmla="*/ 866730 h 2890544"/>
              <a:gd name="connsiteX0" fmla="*/ 0 w 7640224"/>
              <a:gd name="connsiteY0" fmla="*/ 3059542 h 3059542"/>
              <a:gd name="connsiteX1" fmla="*/ 186347 w 7640224"/>
              <a:gd name="connsiteY1" fmla="*/ 2959868 h 3059542"/>
              <a:gd name="connsiteX2" fmla="*/ 385695 w 7640224"/>
              <a:gd name="connsiteY2" fmla="*/ 2600175 h 3059542"/>
              <a:gd name="connsiteX3" fmla="*/ 580709 w 7640224"/>
              <a:gd name="connsiteY3" fmla="*/ 1911125 h 3059542"/>
              <a:gd name="connsiteX4" fmla="*/ 767056 w 7640224"/>
              <a:gd name="connsiteY4" fmla="*/ 1568766 h 3059542"/>
              <a:gd name="connsiteX5" fmla="*/ 966404 w 7640224"/>
              <a:gd name="connsiteY5" fmla="*/ 1512429 h 3059542"/>
              <a:gd name="connsiteX6" fmla="*/ 1157084 w 7640224"/>
              <a:gd name="connsiteY6" fmla="*/ 1399754 h 3059542"/>
              <a:gd name="connsiteX7" fmla="*/ 1365099 w 7640224"/>
              <a:gd name="connsiteY7" fmla="*/ 1443091 h 3059542"/>
              <a:gd name="connsiteX8" fmla="*/ 1547113 w 7640224"/>
              <a:gd name="connsiteY8" fmla="*/ 1573100 h 3059542"/>
              <a:gd name="connsiteX9" fmla="*/ 1750794 w 7640224"/>
              <a:gd name="connsiteY9" fmla="*/ 1846120 h 3059542"/>
              <a:gd name="connsiteX10" fmla="*/ 1950142 w 7640224"/>
              <a:gd name="connsiteY10" fmla="*/ 1954461 h 3059542"/>
              <a:gd name="connsiteX11" fmla="*/ 2153824 w 7640224"/>
              <a:gd name="connsiteY11" fmla="*/ 2045468 h 3059542"/>
              <a:gd name="connsiteX12" fmla="*/ 2353171 w 7640224"/>
              <a:gd name="connsiteY12" fmla="*/ 2227481 h 3059542"/>
              <a:gd name="connsiteX13" fmla="*/ 2543852 w 7640224"/>
              <a:gd name="connsiteY13" fmla="*/ 2439830 h 3059542"/>
              <a:gd name="connsiteX14" fmla="*/ 2738866 w 7640224"/>
              <a:gd name="connsiteY14" fmla="*/ 2569839 h 3059542"/>
              <a:gd name="connsiteX15" fmla="*/ 2929547 w 7640224"/>
              <a:gd name="connsiteY15" fmla="*/ 2608842 h 3059542"/>
              <a:gd name="connsiteX16" fmla="*/ 3128895 w 7640224"/>
              <a:gd name="connsiteY16" fmla="*/ 2595841 h 3059542"/>
              <a:gd name="connsiteX17" fmla="*/ 3319575 w 7640224"/>
              <a:gd name="connsiteY17" fmla="*/ 2357491 h 3059542"/>
              <a:gd name="connsiteX18" fmla="*/ 3523257 w 7640224"/>
              <a:gd name="connsiteY18" fmla="*/ 2145142 h 3059542"/>
              <a:gd name="connsiteX19" fmla="*/ 3718271 w 7640224"/>
              <a:gd name="connsiteY19" fmla="*/ 2097472 h 3059542"/>
              <a:gd name="connsiteX20" fmla="*/ 3913285 w 7640224"/>
              <a:gd name="connsiteY20" fmla="*/ 2084471 h 3059542"/>
              <a:gd name="connsiteX21" fmla="*/ 4112633 w 7640224"/>
              <a:gd name="connsiteY21" fmla="*/ 2166810 h 3059542"/>
              <a:gd name="connsiteX22" fmla="*/ 4311981 w 7640224"/>
              <a:gd name="connsiteY22" fmla="*/ 2240482 h 3059542"/>
              <a:gd name="connsiteX23" fmla="*/ 4502661 w 7640224"/>
              <a:gd name="connsiteY23" fmla="*/ 2344490 h 3059542"/>
              <a:gd name="connsiteX24" fmla="*/ 4693342 w 7640224"/>
              <a:gd name="connsiteY24" fmla="*/ 2370492 h 3059542"/>
              <a:gd name="connsiteX25" fmla="*/ 4897024 w 7640224"/>
              <a:gd name="connsiteY25" fmla="*/ 2491834 h 3059542"/>
              <a:gd name="connsiteX26" fmla="*/ 5096371 w 7640224"/>
              <a:gd name="connsiteY26" fmla="*/ 2526503 h 3059542"/>
              <a:gd name="connsiteX27" fmla="*/ 5291386 w 7640224"/>
              <a:gd name="connsiteY27" fmla="*/ 2556838 h 3059542"/>
              <a:gd name="connsiteX28" fmla="*/ 5495067 w 7640224"/>
              <a:gd name="connsiteY28" fmla="*/ 2548171 h 3059542"/>
              <a:gd name="connsiteX29" fmla="*/ 5690081 w 7640224"/>
              <a:gd name="connsiteY29" fmla="*/ 2470165 h 3059542"/>
              <a:gd name="connsiteX30" fmla="*/ 5889429 w 7640224"/>
              <a:gd name="connsiteY30" fmla="*/ 2448497 h 3059542"/>
              <a:gd name="connsiteX31" fmla="*/ 6075776 w 7640224"/>
              <a:gd name="connsiteY31" fmla="*/ 2253483 h 3059542"/>
              <a:gd name="connsiteX32" fmla="*/ 6275124 w 7640224"/>
              <a:gd name="connsiteY32" fmla="*/ 2162476 h 3059542"/>
              <a:gd name="connsiteX33" fmla="*/ 6465805 w 7640224"/>
              <a:gd name="connsiteY33" fmla="*/ 1989130 h 3059542"/>
              <a:gd name="connsiteX34" fmla="*/ 6669486 w 7640224"/>
              <a:gd name="connsiteY34" fmla="*/ 1672774 h 3059542"/>
              <a:gd name="connsiteX35" fmla="*/ 6855833 w 7640224"/>
              <a:gd name="connsiteY35" fmla="*/ 1217741 h 3059542"/>
              <a:gd name="connsiteX36" fmla="*/ 7046514 w 7640224"/>
              <a:gd name="connsiteY36" fmla="*/ 524357 h 3059542"/>
              <a:gd name="connsiteX37" fmla="*/ 7273021 w 7640224"/>
              <a:gd name="connsiteY37" fmla="*/ 0 h 3059542"/>
              <a:gd name="connsiteX38" fmla="*/ 7453877 w 7640224"/>
              <a:gd name="connsiteY38" fmla="*/ 368346 h 3059542"/>
              <a:gd name="connsiteX39" fmla="*/ 7640224 w 7640224"/>
              <a:gd name="connsiteY39" fmla="*/ 1035728 h 3059542"/>
              <a:gd name="connsiteX0" fmla="*/ 0 w 7855248"/>
              <a:gd name="connsiteY0" fmla="*/ 3059542 h 3059542"/>
              <a:gd name="connsiteX1" fmla="*/ 186347 w 7855248"/>
              <a:gd name="connsiteY1" fmla="*/ 2959868 h 3059542"/>
              <a:gd name="connsiteX2" fmla="*/ 385695 w 7855248"/>
              <a:gd name="connsiteY2" fmla="*/ 2600175 h 3059542"/>
              <a:gd name="connsiteX3" fmla="*/ 580709 w 7855248"/>
              <a:gd name="connsiteY3" fmla="*/ 1911125 h 3059542"/>
              <a:gd name="connsiteX4" fmla="*/ 767056 w 7855248"/>
              <a:gd name="connsiteY4" fmla="*/ 1568766 h 3059542"/>
              <a:gd name="connsiteX5" fmla="*/ 966404 w 7855248"/>
              <a:gd name="connsiteY5" fmla="*/ 1512429 h 3059542"/>
              <a:gd name="connsiteX6" fmla="*/ 1157084 w 7855248"/>
              <a:gd name="connsiteY6" fmla="*/ 1399754 h 3059542"/>
              <a:gd name="connsiteX7" fmla="*/ 1365099 w 7855248"/>
              <a:gd name="connsiteY7" fmla="*/ 1443091 h 3059542"/>
              <a:gd name="connsiteX8" fmla="*/ 1547113 w 7855248"/>
              <a:gd name="connsiteY8" fmla="*/ 1573100 h 3059542"/>
              <a:gd name="connsiteX9" fmla="*/ 1750794 w 7855248"/>
              <a:gd name="connsiteY9" fmla="*/ 1846120 h 3059542"/>
              <a:gd name="connsiteX10" fmla="*/ 1950142 w 7855248"/>
              <a:gd name="connsiteY10" fmla="*/ 1954461 h 3059542"/>
              <a:gd name="connsiteX11" fmla="*/ 2153824 w 7855248"/>
              <a:gd name="connsiteY11" fmla="*/ 2045468 h 3059542"/>
              <a:gd name="connsiteX12" fmla="*/ 2353171 w 7855248"/>
              <a:gd name="connsiteY12" fmla="*/ 2227481 h 3059542"/>
              <a:gd name="connsiteX13" fmla="*/ 2543852 w 7855248"/>
              <a:gd name="connsiteY13" fmla="*/ 2439830 h 3059542"/>
              <a:gd name="connsiteX14" fmla="*/ 2738866 w 7855248"/>
              <a:gd name="connsiteY14" fmla="*/ 2569839 h 3059542"/>
              <a:gd name="connsiteX15" fmla="*/ 2929547 w 7855248"/>
              <a:gd name="connsiteY15" fmla="*/ 2608842 h 3059542"/>
              <a:gd name="connsiteX16" fmla="*/ 3128895 w 7855248"/>
              <a:gd name="connsiteY16" fmla="*/ 2595841 h 3059542"/>
              <a:gd name="connsiteX17" fmla="*/ 3319575 w 7855248"/>
              <a:gd name="connsiteY17" fmla="*/ 2357491 h 3059542"/>
              <a:gd name="connsiteX18" fmla="*/ 3523257 w 7855248"/>
              <a:gd name="connsiteY18" fmla="*/ 2145142 h 3059542"/>
              <a:gd name="connsiteX19" fmla="*/ 3718271 w 7855248"/>
              <a:gd name="connsiteY19" fmla="*/ 2097472 h 3059542"/>
              <a:gd name="connsiteX20" fmla="*/ 3913285 w 7855248"/>
              <a:gd name="connsiteY20" fmla="*/ 2084471 h 3059542"/>
              <a:gd name="connsiteX21" fmla="*/ 4112633 w 7855248"/>
              <a:gd name="connsiteY21" fmla="*/ 2166810 h 3059542"/>
              <a:gd name="connsiteX22" fmla="*/ 4311981 w 7855248"/>
              <a:gd name="connsiteY22" fmla="*/ 2240482 h 3059542"/>
              <a:gd name="connsiteX23" fmla="*/ 4502661 w 7855248"/>
              <a:gd name="connsiteY23" fmla="*/ 2344490 h 3059542"/>
              <a:gd name="connsiteX24" fmla="*/ 4693342 w 7855248"/>
              <a:gd name="connsiteY24" fmla="*/ 2370492 h 3059542"/>
              <a:gd name="connsiteX25" fmla="*/ 4897024 w 7855248"/>
              <a:gd name="connsiteY25" fmla="*/ 2491834 h 3059542"/>
              <a:gd name="connsiteX26" fmla="*/ 5096371 w 7855248"/>
              <a:gd name="connsiteY26" fmla="*/ 2526503 h 3059542"/>
              <a:gd name="connsiteX27" fmla="*/ 5291386 w 7855248"/>
              <a:gd name="connsiteY27" fmla="*/ 2556838 h 3059542"/>
              <a:gd name="connsiteX28" fmla="*/ 5495067 w 7855248"/>
              <a:gd name="connsiteY28" fmla="*/ 2548171 h 3059542"/>
              <a:gd name="connsiteX29" fmla="*/ 5690081 w 7855248"/>
              <a:gd name="connsiteY29" fmla="*/ 2470165 h 3059542"/>
              <a:gd name="connsiteX30" fmla="*/ 5889429 w 7855248"/>
              <a:gd name="connsiteY30" fmla="*/ 2448497 h 3059542"/>
              <a:gd name="connsiteX31" fmla="*/ 6075776 w 7855248"/>
              <a:gd name="connsiteY31" fmla="*/ 2253483 h 3059542"/>
              <a:gd name="connsiteX32" fmla="*/ 6275124 w 7855248"/>
              <a:gd name="connsiteY32" fmla="*/ 2162476 h 3059542"/>
              <a:gd name="connsiteX33" fmla="*/ 6465805 w 7855248"/>
              <a:gd name="connsiteY33" fmla="*/ 1989130 h 3059542"/>
              <a:gd name="connsiteX34" fmla="*/ 6669486 w 7855248"/>
              <a:gd name="connsiteY34" fmla="*/ 1672774 h 3059542"/>
              <a:gd name="connsiteX35" fmla="*/ 6855833 w 7855248"/>
              <a:gd name="connsiteY35" fmla="*/ 1217741 h 3059542"/>
              <a:gd name="connsiteX36" fmla="*/ 7046514 w 7855248"/>
              <a:gd name="connsiteY36" fmla="*/ 524357 h 3059542"/>
              <a:gd name="connsiteX37" fmla="*/ 7273021 w 7855248"/>
              <a:gd name="connsiteY37" fmla="*/ 0 h 3059542"/>
              <a:gd name="connsiteX38" fmla="*/ 7855248 w 7855248"/>
              <a:gd name="connsiteY38" fmla="*/ 172 h 3059542"/>
              <a:gd name="connsiteX39" fmla="*/ 7640224 w 7855248"/>
              <a:gd name="connsiteY39" fmla="*/ 1035728 h 3059542"/>
              <a:gd name="connsiteX0" fmla="*/ 0 w 7855248"/>
              <a:gd name="connsiteY0" fmla="*/ 3059542 h 3059542"/>
              <a:gd name="connsiteX1" fmla="*/ 186347 w 7855248"/>
              <a:gd name="connsiteY1" fmla="*/ 2959868 h 3059542"/>
              <a:gd name="connsiteX2" fmla="*/ 385695 w 7855248"/>
              <a:gd name="connsiteY2" fmla="*/ 2600175 h 3059542"/>
              <a:gd name="connsiteX3" fmla="*/ 580709 w 7855248"/>
              <a:gd name="connsiteY3" fmla="*/ 1911125 h 3059542"/>
              <a:gd name="connsiteX4" fmla="*/ 767056 w 7855248"/>
              <a:gd name="connsiteY4" fmla="*/ 1568766 h 3059542"/>
              <a:gd name="connsiteX5" fmla="*/ 966404 w 7855248"/>
              <a:gd name="connsiteY5" fmla="*/ 1512429 h 3059542"/>
              <a:gd name="connsiteX6" fmla="*/ 1157084 w 7855248"/>
              <a:gd name="connsiteY6" fmla="*/ 1399754 h 3059542"/>
              <a:gd name="connsiteX7" fmla="*/ 1365099 w 7855248"/>
              <a:gd name="connsiteY7" fmla="*/ 1443091 h 3059542"/>
              <a:gd name="connsiteX8" fmla="*/ 1547113 w 7855248"/>
              <a:gd name="connsiteY8" fmla="*/ 1573100 h 3059542"/>
              <a:gd name="connsiteX9" fmla="*/ 1750794 w 7855248"/>
              <a:gd name="connsiteY9" fmla="*/ 1846120 h 3059542"/>
              <a:gd name="connsiteX10" fmla="*/ 1950142 w 7855248"/>
              <a:gd name="connsiteY10" fmla="*/ 1954461 h 3059542"/>
              <a:gd name="connsiteX11" fmla="*/ 2153824 w 7855248"/>
              <a:gd name="connsiteY11" fmla="*/ 2045468 h 3059542"/>
              <a:gd name="connsiteX12" fmla="*/ 2353171 w 7855248"/>
              <a:gd name="connsiteY12" fmla="*/ 2227481 h 3059542"/>
              <a:gd name="connsiteX13" fmla="*/ 2543852 w 7855248"/>
              <a:gd name="connsiteY13" fmla="*/ 2439830 h 3059542"/>
              <a:gd name="connsiteX14" fmla="*/ 2738866 w 7855248"/>
              <a:gd name="connsiteY14" fmla="*/ 2569839 h 3059542"/>
              <a:gd name="connsiteX15" fmla="*/ 2929547 w 7855248"/>
              <a:gd name="connsiteY15" fmla="*/ 2608842 h 3059542"/>
              <a:gd name="connsiteX16" fmla="*/ 3128895 w 7855248"/>
              <a:gd name="connsiteY16" fmla="*/ 2595841 h 3059542"/>
              <a:gd name="connsiteX17" fmla="*/ 3319575 w 7855248"/>
              <a:gd name="connsiteY17" fmla="*/ 2357491 h 3059542"/>
              <a:gd name="connsiteX18" fmla="*/ 3523257 w 7855248"/>
              <a:gd name="connsiteY18" fmla="*/ 2145142 h 3059542"/>
              <a:gd name="connsiteX19" fmla="*/ 3718271 w 7855248"/>
              <a:gd name="connsiteY19" fmla="*/ 2097472 h 3059542"/>
              <a:gd name="connsiteX20" fmla="*/ 3913285 w 7855248"/>
              <a:gd name="connsiteY20" fmla="*/ 2084471 h 3059542"/>
              <a:gd name="connsiteX21" fmla="*/ 4112633 w 7855248"/>
              <a:gd name="connsiteY21" fmla="*/ 2166810 h 3059542"/>
              <a:gd name="connsiteX22" fmla="*/ 4311981 w 7855248"/>
              <a:gd name="connsiteY22" fmla="*/ 2240482 h 3059542"/>
              <a:gd name="connsiteX23" fmla="*/ 4502661 w 7855248"/>
              <a:gd name="connsiteY23" fmla="*/ 2344490 h 3059542"/>
              <a:gd name="connsiteX24" fmla="*/ 4693342 w 7855248"/>
              <a:gd name="connsiteY24" fmla="*/ 2370492 h 3059542"/>
              <a:gd name="connsiteX25" fmla="*/ 4897024 w 7855248"/>
              <a:gd name="connsiteY25" fmla="*/ 2491834 h 3059542"/>
              <a:gd name="connsiteX26" fmla="*/ 5096371 w 7855248"/>
              <a:gd name="connsiteY26" fmla="*/ 2526503 h 3059542"/>
              <a:gd name="connsiteX27" fmla="*/ 5291386 w 7855248"/>
              <a:gd name="connsiteY27" fmla="*/ 2556838 h 3059542"/>
              <a:gd name="connsiteX28" fmla="*/ 5495067 w 7855248"/>
              <a:gd name="connsiteY28" fmla="*/ 2548171 h 3059542"/>
              <a:gd name="connsiteX29" fmla="*/ 5690081 w 7855248"/>
              <a:gd name="connsiteY29" fmla="*/ 2470165 h 3059542"/>
              <a:gd name="connsiteX30" fmla="*/ 5889429 w 7855248"/>
              <a:gd name="connsiteY30" fmla="*/ 2448497 h 3059542"/>
              <a:gd name="connsiteX31" fmla="*/ 6075776 w 7855248"/>
              <a:gd name="connsiteY31" fmla="*/ 2253483 h 3059542"/>
              <a:gd name="connsiteX32" fmla="*/ 6275124 w 7855248"/>
              <a:gd name="connsiteY32" fmla="*/ 2162476 h 3059542"/>
              <a:gd name="connsiteX33" fmla="*/ 6465805 w 7855248"/>
              <a:gd name="connsiteY33" fmla="*/ 1989130 h 3059542"/>
              <a:gd name="connsiteX34" fmla="*/ 6669486 w 7855248"/>
              <a:gd name="connsiteY34" fmla="*/ 1672774 h 3059542"/>
              <a:gd name="connsiteX35" fmla="*/ 6855833 w 7855248"/>
              <a:gd name="connsiteY35" fmla="*/ 1217741 h 3059542"/>
              <a:gd name="connsiteX36" fmla="*/ 7046514 w 7855248"/>
              <a:gd name="connsiteY36" fmla="*/ 524357 h 3059542"/>
              <a:gd name="connsiteX37" fmla="*/ 7273021 w 7855248"/>
              <a:gd name="connsiteY37" fmla="*/ 0 h 3059542"/>
              <a:gd name="connsiteX38" fmla="*/ 7479278 w 7855248"/>
              <a:gd name="connsiteY38" fmla="*/ 1344 h 3059542"/>
              <a:gd name="connsiteX39" fmla="*/ 7855248 w 7855248"/>
              <a:gd name="connsiteY39" fmla="*/ 172 h 3059542"/>
              <a:gd name="connsiteX40" fmla="*/ 7640224 w 7855248"/>
              <a:gd name="connsiteY40" fmla="*/ 1035728 h 3059542"/>
              <a:gd name="connsiteX0" fmla="*/ 0 w 7855248"/>
              <a:gd name="connsiteY0" fmla="*/ 3091394 h 3091394"/>
              <a:gd name="connsiteX1" fmla="*/ 186347 w 7855248"/>
              <a:gd name="connsiteY1" fmla="*/ 2991720 h 3091394"/>
              <a:gd name="connsiteX2" fmla="*/ 385695 w 7855248"/>
              <a:gd name="connsiteY2" fmla="*/ 2632027 h 3091394"/>
              <a:gd name="connsiteX3" fmla="*/ 580709 w 7855248"/>
              <a:gd name="connsiteY3" fmla="*/ 1942977 h 3091394"/>
              <a:gd name="connsiteX4" fmla="*/ 767056 w 7855248"/>
              <a:gd name="connsiteY4" fmla="*/ 1600618 h 3091394"/>
              <a:gd name="connsiteX5" fmla="*/ 966404 w 7855248"/>
              <a:gd name="connsiteY5" fmla="*/ 1544281 h 3091394"/>
              <a:gd name="connsiteX6" fmla="*/ 1157084 w 7855248"/>
              <a:gd name="connsiteY6" fmla="*/ 1431606 h 3091394"/>
              <a:gd name="connsiteX7" fmla="*/ 1365099 w 7855248"/>
              <a:gd name="connsiteY7" fmla="*/ 1474943 h 3091394"/>
              <a:gd name="connsiteX8" fmla="*/ 1547113 w 7855248"/>
              <a:gd name="connsiteY8" fmla="*/ 1604952 h 3091394"/>
              <a:gd name="connsiteX9" fmla="*/ 1750794 w 7855248"/>
              <a:gd name="connsiteY9" fmla="*/ 1877972 h 3091394"/>
              <a:gd name="connsiteX10" fmla="*/ 1950142 w 7855248"/>
              <a:gd name="connsiteY10" fmla="*/ 1986313 h 3091394"/>
              <a:gd name="connsiteX11" fmla="*/ 2153824 w 7855248"/>
              <a:gd name="connsiteY11" fmla="*/ 2077320 h 3091394"/>
              <a:gd name="connsiteX12" fmla="*/ 2353171 w 7855248"/>
              <a:gd name="connsiteY12" fmla="*/ 2259333 h 3091394"/>
              <a:gd name="connsiteX13" fmla="*/ 2543852 w 7855248"/>
              <a:gd name="connsiteY13" fmla="*/ 2471682 h 3091394"/>
              <a:gd name="connsiteX14" fmla="*/ 2738866 w 7855248"/>
              <a:gd name="connsiteY14" fmla="*/ 2601691 h 3091394"/>
              <a:gd name="connsiteX15" fmla="*/ 2929547 w 7855248"/>
              <a:gd name="connsiteY15" fmla="*/ 2640694 h 3091394"/>
              <a:gd name="connsiteX16" fmla="*/ 3128895 w 7855248"/>
              <a:gd name="connsiteY16" fmla="*/ 2627693 h 3091394"/>
              <a:gd name="connsiteX17" fmla="*/ 3319575 w 7855248"/>
              <a:gd name="connsiteY17" fmla="*/ 2389343 h 3091394"/>
              <a:gd name="connsiteX18" fmla="*/ 3523257 w 7855248"/>
              <a:gd name="connsiteY18" fmla="*/ 2176994 h 3091394"/>
              <a:gd name="connsiteX19" fmla="*/ 3718271 w 7855248"/>
              <a:gd name="connsiteY19" fmla="*/ 2129324 h 3091394"/>
              <a:gd name="connsiteX20" fmla="*/ 3913285 w 7855248"/>
              <a:gd name="connsiteY20" fmla="*/ 2116323 h 3091394"/>
              <a:gd name="connsiteX21" fmla="*/ 4112633 w 7855248"/>
              <a:gd name="connsiteY21" fmla="*/ 2198662 h 3091394"/>
              <a:gd name="connsiteX22" fmla="*/ 4311981 w 7855248"/>
              <a:gd name="connsiteY22" fmla="*/ 2272334 h 3091394"/>
              <a:gd name="connsiteX23" fmla="*/ 4502661 w 7855248"/>
              <a:gd name="connsiteY23" fmla="*/ 2376342 h 3091394"/>
              <a:gd name="connsiteX24" fmla="*/ 4693342 w 7855248"/>
              <a:gd name="connsiteY24" fmla="*/ 2402344 h 3091394"/>
              <a:gd name="connsiteX25" fmla="*/ 4897024 w 7855248"/>
              <a:gd name="connsiteY25" fmla="*/ 2523686 h 3091394"/>
              <a:gd name="connsiteX26" fmla="*/ 5096371 w 7855248"/>
              <a:gd name="connsiteY26" fmla="*/ 2558355 h 3091394"/>
              <a:gd name="connsiteX27" fmla="*/ 5291386 w 7855248"/>
              <a:gd name="connsiteY27" fmla="*/ 2588690 h 3091394"/>
              <a:gd name="connsiteX28" fmla="*/ 5495067 w 7855248"/>
              <a:gd name="connsiteY28" fmla="*/ 2580023 h 3091394"/>
              <a:gd name="connsiteX29" fmla="*/ 5690081 w 7855248"/>
              <a:gd name="connsiteY29" fmla="*/ 2502017 h 3091394"/>
              <a:gd name="connsiteX30" fmla="*/ 5889429 w 7855248"/>
              <a:gd name="connsiteY30" fmla="*/ 2480349 h 3091394"/>
              <a:gd name="connsiteX31" fmla="*/ 6075776 w 7855248"/>
              <a:gd name="connsiteY31" fmla="*/ 2285335 h 3091394"/>
              <a:gd name="connsiteX32" fmla="*/ 6275124 w 7855248"/>
              <a:gd name="connsiteY32" fmla="*/ 2194328 h 3091394"/>
              <a:gd name="connsiteX33" fmla="*/ 6465805 w 7855248"/>
              <a:gd name="connsiteY33" fmla="*/ 2020982 h 3091394"/>
              <a:gd name="connsiteX34" fmla="*/ 6669486 w 7855248"/>
              <a:gd name="connsiteY34" fmla="*/ 1704626 h 3091394"/>
              <a:gd name="connsiteX35" fmla="*/ 6855833 w 7855248"/>
              <a:gd name="connsiteY35" fmla="*/ 1249593 h 3091394"/>
              <a:gd name="connsiteX36" fmla="*/ 7046514 w 7855248"/>
              <a:gd name="connsiteY36" fmla="*/ 556209 h 3091394"/>
              <a:gd name="connsiteX37" fmla="*/ 7273021 w 7855248"/>
              <a:gd name="connsiteY37" fmla="*/ 31852 h 3091394"/>
              <a:gd name="connsiteX38" fmla="*/ 7470224 w 7855248"/>
              <a:gd name="connsiteY38" fmla="*/ 0 h 3091394"/>
              <a:gd name="connsiteX39" fmla="*/ 7855248 w 7855248"/>
              <a:gd name="connsiteY39" fmla="*/ 32024 h 3091394"/>
              <a:gd name="connsiteX40" fmla="*/ 7640224 w 7855248"/>
              <a:gd name="connsiteY40" fmla="*/ 1067580 h 3091394"/>
              <a:gd name="connsiteX0" fmla="*/ 0 w 7855248"/>
              <a:gd name="connsiteY0" fmla="*/ 3091394 h 3091394"/>
              <a:gd name="connsiteX1" fmla="*/ 186347 w 7855248"/>
              <a:gd name="connsiteY1" fmla="*/ 2991720 h 3091394"/>
              <a:gd name="connsiteX2" fmla="*/ 385695 w 7855248"/>
              <a:gd name="connsiteY2" fmla="*/ 2632027 h 3091394"/>
              <a:gd name="connsiteX3" fmla="*/ 580709 w 7855248"/>
              <a:gd name="connsiteY3" fmla="*/ 1942977 h 3091394"/>
              <a:gd name="connsiteX4" fmla="*/ 767056 w 7855248"/>
              <a:gd name="connsiteY4" fmla="*/ 1600618 h 3091394"/>
              <a:gd name="connsiteX5" fmla="*/ 966404 w 7855248"/>
              <a:gd name="connsiteY5" fmla="*/ 1544281 h 3091394"/>
              <a:gd name="connsiteX6" fmla="*/ 1157084 w 7855248"/>
              <a:gd name="connsiteY6" fmla="*/ 1431606 h 3091394"/>
              <a:gd name="connsiteX7" fmla="*/ 1365099 w 7855248"/>
              <a:gd name="connsiteY7" fmla="*/ 1474943 h 3091394"/>
              <a:gd name="connsiteX8" fmla="*/ 1547113 w 7855248"/>
              <a:gd name="connsiteY8" fmla="*/ 1604952 h 3091394"/>
              <a:gd name="connsiteX9" fmla="*/ 1750794 w 7855248"/>
              <a:gd name="connsiteY9" fmla="*/ 1877972 h 3091394"/>
              <a:gd name="connsiteX10" fmla="*/ 1950142 w 7855248"/>
              <a:gd name="connsiteY10" fmla="*/ 1986313 h 3091394"/>
              <a:gd name="connsiteX11" fmla="*/ 2153824 w 7855248"/>
              <a:gd name="connsiteY11" fmla="*/ 2077320 h 3091394"/>
              <a:gd name="connsiteX12" fmla="*/ 2353171 w 7855248"/>
              <a:gd name="connsiteY12" fmla="*/ 2259333 h 3091394"/>
              <a:gd name="connsiteX13" fmla="*/ 2543852 w 7855248"/>
              <a:gd name="connsiteY13" fmla="*/ 2471682 h 3091394"/>
              <a:gd name="connsiteX14" fmla="*/ 2738866 w 7855248"/>
              <a:gd name="connsiteY14" fmla="*/ 2601691 h 3091394"/>
              <a:gd name="connsiteX15" fmla="*/ 2929547 w 7855248"/>
              <a:gd name="connsiteY15" fmla="*/ 2640694 h 3091394"/>
              <a:gd name="connsiteX16" fmla="*/ 3128895 w 7855248"/>
              <a:gd name="connsiteY16" fmla="*/ 2627693 h 3091394"/>
              <a:gd name="connsiteX17" fmla="*/ 3319575 w 7855248"/>
              <a:gd name="connsiteY17" fmla="*/ 2389343 h 3091394"/>
              <a:gd name="connsiteX18" fmla="*/ 3523257 w 7855248"/>
              <a:gd name="connsiteY18" fmla="*/ 2176994 h 3091394"/>
              <a:gd name="connsiteX19" fmla="*/ 3718271 w 7855248"/>
              <a:gd name="connsiteY19" fmla="*/ 2129324 h 3091394"/>
              <a:gd name="connsiteX20" fmla="*/ 3913285 w 7855248"/>
              <a:gd name="connsiteY20" fmla="*/ 2116323 h 3091394"/>
              <a:gd name="connsiteX21" fmla="*/ 4112633 w 7855248"/>
              <a:gd name="connsiteY21" fmla="*/ 2198662 h 3091394"/>
              <a:gd name="connsiteX22" fmla="*/ 4311981 w 7855248"/>
              <a:gd name="connsiteY22" fmla="*/ 2272334 h 3091394"/>
              <a:gd name="connsiteX23" fmla="*/ 4502661 w 7855248"/>
              <a:gd name="connsiteY23" fmla="*/ 2376342 h 3091394"/>
              <a:gd name="connsiteX24" fmla="*/ 4693342 w 7855248"/>
              <a:gd name="connsiteY24" fmla="*/ 2402344 h 3091394"/>
              <a:gd name="connsiteX25" fmla="*/ 4897024 w 7855248"/>
              <a:gd name="connsiteY25" fmla="*/ 2523686 h 3091394"/>
              <a:gd name="connsiteX26" fmla="*/ 5096371 w 7855248"/>
              <a:gd name="connsiteY26" fmla="*/ 2558355 h 3091394"/>
              <a:gd name="connsiteX27" fmla="*/ 5291386 w 7855248"/>
              <a:gd name="connsiteY27" fmla="*/ 2588690 h 3091394"/>
              <a:gd name="connsiteX28" fmla="*/ 5495067 w 7855248"/>
              <a:gd name="connsiteY28" fmla="*/ 2580023 h 3091394"/>
              <a:gd name="connsiteX29" fmla="*/ 5690081 w 7855248"/>
              <a:gd name="connsiteY29" fmla="*/ 2502017 h 3091394"/>
              <a:gd name="connsiteX30" fmla="*/ 5889429 w 7855248"/>
              <a:gd name="connsiteY30" fmla="*/ 2480349 h 3091394"/>
              <a:gd name="connsiteX31" fmla="*/ 6075776 w 7855248"/>
              <a:gd name="connsiteY31" fmla="*/ 2285335 h 3091394"/>
              <a:gd name="connsiteX32" fmla="*/ 6275124 w 7855248"/>
              <a:gd name="connsiteY32" fmla="*/ 2194328 h 3091394"/>
              <a:gd name="connsiteX33" fmla="*/ 6465805 w 7855248"/>
              <a:gd name="connsiteY33" fmla="*/ 2020982 h 3091394"/>
              <a:gd name="connsiteX34" fmla="*/ 6669486 w 7855248"/>
              <a:gd name="connsiteY34" fmla="*/ 1704626 h 3091394"/>
              <a:gd name="connsiteX35" fmla="*/ 6855833 w 7855248"/>
              <a:gd name="connsiteY35" fmla="*/ 1249593 h 3091394"/>
              <a:gd name="connsiteX36" fmla="*/ 7046514 w 7855248"/>
              <a:gd name="connsiteY36" fmla="*/ 556209 h 3091394"/>
              <a:gd name="connsiteX37" fmla="*/ 7273021 w 7855248"/>
              <a:gd name="connsiteY37" fmla="*/ 31852 h 3091394"/>
              <a:gd name="connsiteX38" fmla="*/ 7470224 w 7855248"/>
              <a:gd name="connsiteY38" fmla="*/ 0 h 3091394"/>
              <a:gd name="connsiteX39" fmla="*/ 7672418 w 7855248"/>
              <a:gd name="connsiteY39" fmla="*/ 15089 h 3091394"/>
              <a:gd name="connsiteX40" fmla="*/ 7855248 w 7855248"/>
              <a:gd name="connsiteY40" fmla="*/ 32024 h 3091394"/>
              <a:gd name="connsiteX41" fmla="*/ 7640224 w 7855248"/>
              <a:gd name="connsiteY41" fmla="*/ 1067580 h 3091394"/>
              <a:gd name="connsiteX0" fmla="*/ 0 w 7855248"/>
              <a:gd name="connsiteY0" fmla="*/ 3109501 h 3109501"/>
              <a:gd name="connsiteX1" fmla="*/ 186347 w 7855248"/>
              <a:gd name="connsiteY1" fmla="*/ 3009827 h 3109501"/>
              <a:gd name="connsiteX2" fmla="*/ 385695 w 7855248"/>
              <a:gd name="connsiteY2" fmla="*/ 2650134 h 3109501"/>
              <a:gd name="connsiteX3" fmla="*/ 580709 w 7855248"/>
              <a:gd name="connsiteY3" fmla="*/ 1961084 h 3109501"/>
              <a:gd name="connsiteX4" fmla="*/ 767056 w 7855248"/>
              <a:gd name="connsiteY4" fmla="*/ 1618725 h 3109501"/>
              <a:gd name="connsiteX5" fmla="*/ 966404 w 7855248"/>
              <a:gd name="connsiteY5" fmla="*/ 1562388 h 3109501"/>
              <a:gd name="connsiteX6" fmla="*/ 1157084 w 7855248"/>
              <a:gd name="connsiteY6" fmla="*/ 1449713 h 3109501"/>
              <a:gd name="connsiteX7" fmla="*/ 1365099 w 7855248"/>
              <a:gd name="connsiteY7" fmla="*/ 1493050 h 3109501"/>
              <a:gd name="connsiteX8" fmla="*/ 1547113 w 7855248"/>
              <a:gd name="connsiteY8" fmla="*/ 1623059 h 3109501"/>
              <a:gd name="connsiteX9" fmla="*/ 1750794 w 7855248"/>
              <a:gd name="connsiteY9" fmla="*/ 1896079 h 3109501"/>
              <a:gd name="connsiteX10" fmla="*/ 1950142 w 7855248"/>
              <a:gd name="connsiteY10" fmla="*/ 2004420 h 3109501"/>
              <a:gd name="connsiteX11" fmla="*/ 2153824 w 7855248"/>
              <a:gd name="connsiteY11" fmla="*/ 2095427 h 3109501"/>
              <a:gd name="connsiteX12" fmla="*/ 2353171 w 7855248"/>
              <a:gd name="connsiteY12" fmla="*/ 2277440 h 3109501"/>
              <a:gd name="connsiteX13" fmla="*/ 2543852 w 7855248"/>
              <a:gd name="connsiteY13" fmla="*/ 2489789 h 3109501"/>
              <a:gd name="connsiteX14" fmla="*/ 2738866 w 7855248"/>
              <a:gd name="connsiteY14" fmla="*/ 2619798 h 3109501"/>
              <a:gd name="connsiteX15" fmla="*/ 2929547 w 7855248"/>
              <a:gd name="connsiteY15" fmla="*/ 2658801 h 3109501"/>
              <a:gd name="connsiteX16" fmla="*/ 3128895 w 7855248"/>
              <a:gd name="connsiteY16" fmla="*/ 2645800 h 3109501"/>
              <a:gd name="connsiteX17" fmla="*/ 3319575 w 7855248"/>
              <a:gd name="connsiteY17" fmla="*/ 2407450 h 3109501"/>
              <a:gd name="connsiteX18" fmla="*/ 3523257 w 7855248"/>
              <a:gd name="connsiteY18" fmla="*/ 2195101 h 3109501"/>
              <a:gd name="connsiteX19" fmla="*/ 3718271 w 7855248"/>
              <a:gd name="connsiteY19" fmla="*/ 2147431 h 3109501"/>
              <a:gd name="connsiteX20" fmla="*/ 3913285 w 7855248"/>
              <a:gd name="connsiteY20" fmla="*/ 2134430 h 3109501"/>
              <a:gd name="connsiteX21" fmla="*/ 4112633 w 7855248"/>
              <a:gd name="connsiteY21" fmla="*/ 2216769 h 3109501"/>
              <a:gd name="connsiteX22" fmla="*/ 4311981 w 7855248"/>
              <a:gd name="connsiteY22" fmla="*/ 2290441 h 3109501"/>
              <a:gd name="connsiteX23" fmla="*/ 4502661 w 7855248"/>
              <a:gd name="connsiteY23" fmla="*/ 2394449 h 3109501"/>
              <a:gd name="connsiteX24" fmla="*/ 4693342 w 7855248"/>
              <a:gd name="connsiteY24" fmla="*/ 2420451 h 3109501"/>
              <a:gd name="connsiteX25" fmla="*/ 4897024 w 7855248"/>
              <a:gd name="connsiteY25" fmla="*/ 2541793 h 3109501"/>
              <a:gd name="connsiteX26" fmla="*/ 5096371 w 7855248"/>
              <a:gd name="connsiteY26" fmla="*/ 2576462 h 3109501"/>
              <a:gd name="connsiteX27" fmla="*/ 5291386 w 7855248"/>
              <a:gd name="connsiteY27" fmla="*/ 2606797 h 3109501"/>
              <a:gd name="connsiteX28" fmla="*/ 5495067 w 7855248"/>
              <a:gd name="connsiteY28" fmla="*/ 2598130 h 3109501"/>
              <a:gd name="connsiteX29" fmla="*/ 5690081 w 7855248"/>
              <a:gd name="connsiteY29" fmla="*/ 2520124 h 3109501"/>
              <a:gd name="connsiteX30" fmla="*/ 5889429 w 7855248"/>
              <a:gd name="connsiteY30" fmla="*/ 2498456 h 3109501"/>
              <a:gd name="connsiteX31" fmla="*/ 6075776 w 7855248"/>
              <a:gd name="connsiteY31" fmla="*/ 2303442 h 3109501"/>
              <a:gd name="connsiteX32" fmla="*/ 6275124 w 7855248"/>
              <a:gd name="connsiteY32" fmla="*/ 2212435 h 3109501"/>
              <a:gd name="connsiteX33" fmla="*/ 6465805 w 7855248"/>
              <a:gd name="connsiteY33" fmla="*/ 2039089 h 3109501"/>
              <a:gd name="connsiteX34" fmla="*/ 6669486 w 7855248"/>
              <a:gd name="connsiteY34" fmla="*/ 1722733 h 3109501"/>
              <a:gd name="connsiteX35" fmla="*/ 6855833 w 7855248"/>
              <a:gd name="connsiteY35" fmla="*/ 1267700 h 3109501"/>
              <a:gd name="connsiteX36" fmla="*/ 7046514 w 7855248"/>
              <a:gd name="connsiteY36" fmla="*/ 574316 h 3109501"/>
              <a:gd name="connsiteX37" fmla="*/ 7273021 w 7855248"/>
              <a:gd name="connsiteY37" fmla="*/ 49959 h 3109501"/>
              <a:gd name="connsiteX38" fmla="*/ 7470224 w 7855248"/>
              <a:gd name="connsiteY38" fmla="*/ 18107 h 3109501"/>
              <a:gd name="connsiteX39" fmla="*/ 7657329 w 7855248"/>
              <a:gd name="connsiteY39" fmla="*/ 0 h 3109501"/>
              <a:gd name="connsiteX40" fmla="*/ 7855248 w 7855248"/>
              <a:gd name="connsiteY40" fmla="*/ 50131 h 3109501"/>
              <a:gd name="connsiteX41" fmla="*/ 7640224 w 7855248"/>
              <a:gd name="connsiteY41" fmla="*/ 1085687 h 3109501"/>
              <a:gd name="connsiteX0" fmla="*/ 0 w 8449000"/>
              <a:gd name="connsiteY0" fmla="*/ 3109501 h 3109501"/>
              <a:gd name="connsiteX1" fmla="*/ 186347 w 8449000"/>
              <a:gd name="connsiteY1" fmla="*/ 3009827 h 3109501"/>
              <a:gd name="connsiteX2" fmla="*/ 385695 w 8449000"/>
              <a:gd name="connsiteY2" fmla="*/ 2650134 h 3109501"/>
              <a:gd name="connsiteX3" fmla="*/ 580709 w 8449000"/>
              <a:gd name="connsiteY3" fmla="*/ 1961084 h 3109501"/>
              <a:gd name="connsiteX4" fmla="*/ 767056 w 8449000"/>
              <a:gd name="connsiteY4" fmla="*/ 1618725 h 3109501"/>
              <a:gd name="connsiteX5" fmla="*/ 966404 w 8449000"/>
              <a:gd name="connsiteY5" fmla="*/ 1562388 h 3109501"/>
              <a:gd name="connsiteX6" fmla="*/ 1157084 w 8449000"/>
              <a:gd name="connsiteY6" fmla="*/ 1449713 h 3109501"/>
              <a:gd name="connsiteX7" fmla="*/ 1365099 w 8449000"/>
              <a:gd name="connsiteY7" fmla="*/ 1493050 h 3109501"/>
              <a:gd name="connsiteX8" fmla="*/ 1547113 w 8449000"/>
              <a:gd name="connsiteY8" fmla="*/ 1623059 h 3109501"/>
              <a:gd name="connsiteX9" fmla="*/ 1750794 w 8449000"/>
              <a:gd name="connsiteY9" fmla="*/ 1896079 h 3109501"/>
              <a:gd name="connsiteX10" fmla="*/ 1950142 w 8449000"/>
              <a:gd name="connsiteY10" fmla="*/ 2004420 h 3109501"/>
              <a:gd name="connsiteX11" fmla="*/ 2153824 w 8449000"/>
              <a:gd name="connsiteY11" fmla="*/ 2095427 h 3109501"/>
              <a:gd name="connsiteX12" fmla="*/ 2353171 w 8449000"/>
              <a:gd name="connsiteY12" fmla="*/ 2277440 h 3109501"/>
              <a:gd name="connsiteX13" fmla="*/ 2543852 w 8449000"/>
              <a:gd name="connsiteY13" fmla="*/ 2489789 h 3109501"/>
              <a:gd name="connsiteX14" fmla="*/ 2738866 w 8449000"/>
              <a:gd name="connsiteY14" fmla="*/ 2619798 h 3109501"/>
              <a:gd name="connsiteX15" fmla="*/ 2929547 w 8449000"/>
              <a:gd name="connsiteY15" fmla="*/ 2658801 h 3109501"/>
              <a:gd name="connsiteX16" fmla="*/ 3128895 w 8449000"/>
              <a:gd name="connsiteY16" fmla="*/ 2645800 h 3109501"/>
              <a:gd name="connsiteX17" fmla="*/ 3319575 w 8449000"/>
              <a:gd name="connsiteY17" fmla="*/ 2407450 h 3109501"/>
              <a:gd name="connsiteX18" fmla="*/ 3523257 w 8449000"/>
              <a:gd name="connsiteY18" fmla="*/ 2195101 h 3109501"/>
              <a:gd name="connsiteX19" fmla="*/ 3718271 w 8449000"/>
              <a:gd name="connsiteY19" fmla="*/ 2147431 h 3109501"/>
              <a:gd name="connsiteX20" fmla="*/ 3913285 w 8449000"/>
              <a:gd name="connsiteY20" fmla="*/ 2134430 h 3109501"/>
              <a:gd name="connsiteX21" fmla="*/ 4112633 w 8449000"/>
              <a:gd name="connsiteY21" fmla="*/ 2216769 h 3109501"/>
              <a:gd name="connsiteX22" fmla="*/ 4311981 w 8449000"/>
              <a:gd name="connsiteY22" fmla="*/ 2290441 h 3109501"/>
              <a:gd name="connsiteX23" fmla="*/ 4502661 w 8449000"/>
              <a:gd name="connsiteY23" fmla="*/ 2394449 h 3109501"/>
              <a:gd name="connsiteX24" fmla="*/ 4693342 w 8449000"/>
              <a:gd name="connsiteY24" fmla="*/ 2420451 h 3109501"/>
              <a:gd name="connsiteX25" fmla="*/ 4897024 w 8449000"/>
              <a:gd name="connsiteY25" fmla="*/ 2541793 h 3109501"/>
              <a:gd name="connsiteX26" fmla="*/ 5096371 w 8449000"/>
              <a:gd name="connsiteY26" fmla="*/ 2576462 h 3109501"/>
              <a:gd name="connsiteX27" fmla="*/ 5291386 w 8449000"/>
              <a:gd name="connsiteY27" fmla="*/ 2606797 h 3109501"/>
              <a:gd name="connsiteX28" fmla="*/ 5495067 w 8449000"/>
              <a:gd name="connsiteY28" fmla="*/ 2598130 h 3109501"/>
              <a:gd name="connsiteX29" fmla="*/ 5690081 w 8449000"/>
              <a:gd name="connsiteY29" fmla="*/ 2520124 h 3109501"/>
              <a:gd name="connsiteX30" fmla="*/ 5889429 w 8449000"/>
              <a:gd name="connsiteY30" fmla="*/ 2498456 h 3109501"/>
              <a:gd name="connsiteX31" fmla="*/ 6075776 w 8449000"/>
              <a:gd name="connsiteY31" fmla="*/ 2303442 h 3109501"/>
              <a:gd name="connsiteX32" fmla="*/ 6275124 w 8449000"/>
              <a:gd name="connsiteY32" fmla="*/ 2212435 h 3109501"/>
              <a:gd name="connsiteX33" fmla="*/ 6465805 w 8449000"/>
              <a:gd name="connsiteY33" fmla="*/ 2039089 h 3109501"/>
              <a:gd name="connsiteX34" fmla="*/ 6669486 w 8449000"/>
              <a:gd name="connsiteY34" fmla="*/ 1722733 h 3109501"/>
              <a:gd name="connsiteX35" fmla="*/ 6855833 w 8449000"/>
              <a:gd name="connsiteY35" fmla="*/ 1267700 h 3109501"/>
              <a:gd name="connsiteX36" fmla="*/ 7046514 w 8449000"/>
              <a:gd name="connsiteY36" fmla="*/ 574316 h 3109501"/>
              <a:gd name="connsiteX37" fmla="*/ 7273021 w 8449000"/>
              <a:gd name="connsiteY37" fmla="*/ 49959 h 3109501"/>
              <a:gd name="connsiteX38" fmla="*/ 7470224 w 8449000"/>
              <a:gd name="connsiteY38" fmla="*/ 18107 h 3109501"/>
              <a:gd name="connsiteX39" fmla="*/ 7657329 w 8449000"/>
              <a:gd name="connsiteY39" fmla="*/ 0 h 3109501"/>
              <a:gd name="connsiteX40" fmla="*/ 7855248 w 8449000"/>
              <a:gd name="connsiteY40" fmla="*/ 50131 h 3109501"/>
              <a:gd name="connsiteX41" fmla="*/ 8449000 w 8449000"/>
              <a:gd name="connsiteY41" fmla="*/ 1200364 h 3109501"/>
              <a:gd name="connsiteX0" fmla="*/ 0 w 8449000"/>
              <a:gd name="connsiteY0" fmla="*/ 3109501 h 3109501"/>
              <a:gd name="connsiteX1" fmla="*/ 186347 w 8449000"/>
              <a:gd name="connsiteY1" fmla="*/ 3009827 h 3109501"/>
              <a:gd name="connsiteX2" fmla="*/ 385695 w 8449000"/>
              <a:gd name="connsiteY2" fmla="*/ 2650134 h 3109501"/>
              <a:gd name="connsiteX3" fmla="*/ 580709 w 8449000"/>
              <a:gd name="connsiteY3" fmla="*/ 1961084 h 3109501"/>
              <a:gd name="connsiteX4" fmla="*/ 767056 w 8449000"/>
              <a:gd name="connsiteY4" fmla="*/ 1618725 h 3109501"/>
              <a:gd name="connsiteX5" fmla="*/ 966404 w 8449000"/>
              <a:gd name="connsiteY5" fmla="*/ 1562388 h 3109501"/>
              <a:gd name="connsiteX6" fmla="*/ 1157084 w 8449000"/>
              <a:gd name="connsiteY6" fmla="*/ 1449713 h 3109501"/>
              <a:gd name="connsiteX7" fmla="*/ 1365099 w 8449000"/>
              <a:gd name="connsiteY7" fmla="*/ 1493050 h 3109501"/>
              <a:gd name="connsiteX8" fmla="*/ 1547113 w 8449000"/>
              <a:gd name="connsiteY8" fmla="*/ 1623059 h 3109501"/>
              <a:gd name="connsiteX9" fmla="*/ 1750794 w 8449000"/>
              <a:gd name="connsiteY9" fmla="*/ 1896079 h 3109501"/>
              <a:gd name="connsiteX10" fmla="*/ 1950142 w 8449000"/>
              <a:gd name="connsiteY10" fmla="*/ 2004420 h 3109501"/>
              <a:gd name="connsiteX11" fmla="*/ 2153824 w 8449000"/>
              <a:gd name="connsiteY11" fmla="*/ 2095427 h 3109501"/>
              <a:gd name="connsiteX12" fmla="*/ 2353171 w 8449000"/>
              <a:gd name="connsiteY12" fmla="*/ 2277440 h 3109501"/>
              <a:gd name="connsiteX13" fmla="*/ 2543852 w 8449000"/>
              <a:gd name="connsiteY13" fmla="*/ 2489789 h 3109501"/>
              <a:gd name="connsiteX14" fmla="*/ 2738866 w 8449000"/>
              <a:gd name="connsiteY14" fmla="*/ 2619798 h 3109501"/>
              <a:gd name="connsiteX15" fmla="*/ 2929547 w 8449000"/>
              <a:gd name="connsiteY15" fmla="*/ 2658801 h 3109501"/>
              <a:gd name="connsiteX16" fmla="*/ 3128895 w 8449000"/>
              <a:gd name="connsiteY16" fmla="*/ 2645800 h 3109501"/>
              <a:gd name="connsiteX17" fmla="*/ 3319575 w 8449000"/>
              <a:gd name="connsiteY17" fmla="*/ 2407450 h 3109501"/>
              <a:gd name="connsiteX18" fmla="*/ 3523257 w 8449000"/>
              <a:gd name="connsiteY18" fmla="*/ 2195101 h 3109501"/>
              <a:gd name="connsiteX19" fmla="*/ 3718271 w 8449000"/>
              <a:gd name="connsiteY19" fmla="*/ 2147431 h 3109501"/>
              <a:gd name="connsiteX20" fmla="*/ 3913285 w 8449000"/>
              <a:gd name="connsiteY20" fmla="*/ 2134430 h 3109501"/>
              <a:gd name="connsiteX21" fmla="*/ 4112633 w 8449000"/>
              <a:gd name="connsiteY21" fmla="*/ 2216769 h 3109501"/>
              <a:gd name="connsiteX22" fmla="*/ 4311981 w 8449000"/>
              <a:gd name="connsiteY22" fmla="*/ 2290441 h 3109501"/>
              <a:gd name="connsiteX23" fmla="*/ 4502661 w 8449000"/>
              <a:gd name="connsiteY23" fmla="*/ 2394449 h 3109501"/>
              <a:gd name="connsiteX24" fmla="*/ 4693342 w 8449000"/>
              <a:gd name="connsiteY24" fmla="*/ 2420451 h 3109501"/>
              <a:gd name="connsiteX25" fmla="*/ 4897024 w 8449000"/>
              <a:gd name="connsiteY25" fmla="*/ 2541793 h 3109501"/>
              <a:gd name="connsiteX26" fmla="*/ 5096371 w 8449000"/>
              <a:gd name="connsiteY26" fmla="*/ 2576462 h 3109501"/>
              <a:gd name="connsiteX27" fmla="*/ 5291386 w 8449000"/>
              <a:gd name="connsiteY27" fmla="*/ 2606797 h 3109501"/>
              <a:gd name="connsiteX28" fmla="*/ 5495067 w 8449000"/>
              <a:gd name="connsiteY28" fmla="*/ 2598130 h 3109501"/>
              <a:gd name="connsiteX29" fmla="*/ 5690081 w 8449000"/>
              <a:gd name="connsiteY29" fmla="*/ 2520124 h 3109501"/>
              <a:gd name="connsiteX30" fmla="*/ 5889429 w 8449000"/>
              <a:gd name="connsiteY30" fmla="*/ 2498456 h 3109501"/>
              <a:gd name="connsiteX31" fmla="*/ 6075776 w 8449000"/>
              <a:gd name="connsiteY31" fmla="*/ 2303442 h 3109501"/>
              <a:gd name="connsiteX32" fmla="*/ 6275124 w 8449000"/>
              <a:gd name="connsiteY32" fmla="*/ 2212435 h 3109501"/>
              <a:gd name="connsiteX33" fmla="*/ 6465805 w 8449000"/>
              <a:gd name="connsiteY33" fmla="*/ 2039089 h 3109501"/>
              <a:gd name="connsiteX34" fmla="*/ 6669486 w 8449000"/>
              <a:gd name="connsiteY34" fmla="*/ 1722733 h 3109501"/>
              <a:gd name="connsiteX35" fmla="*/ 6855833 w 8449000"/>
              <a:gd name="connsiteY35" fmla="*/ 1267700 h 3109501"/>
              <a:gd name="connsiteX36" fmla="*/ 7046514 w 8449000"/>
              <a:gd name="connsiteY36" fmla="*/ 574316 h 3109501"/>
              <a:gd name="connsiteX37" fmla="*/ 7273021 w 8449000"/>
              <a:gd name="connsiteY37" fmla="*/ 49959 h 3109501"/>
              <a:gd name="connsiteX38" fmla="*/ 7470224 w 8449000"/>
              <a:gd name="connsiteY38" fmla="*/ 18107 h 3109501"/>
              <a:gd name="connsiteX39" fmla="*/ 7657329 w 8449000"/>
              <a:gd name="connsiteY39" fmla="*/ 0 h 3109501"/>
              <a:gd name="connsiteX40" fmla="*/ 7855248 w 8449000"/>
              <a:gd name="connsiteY40" fmla="*/ 50131 h 3109501"/>
              <a:gd name="connsiteX41" fmla="*/ 8076807 w 8449000"/>
              <a:gd name="connsiteY41" fmla="*/ 473799 h 3109501"/>
              <a:gd name="connsiteX42" fmla="*/ 8449000 w 8449000"/>
              <a:gd name="connsiteY42" fmla="*/ 1200364 h 3109501"/>
              <a:gd name="connsiteX0" fmla="*/ 0 w 8449000"/>
              <a:gd name="connsiteY0" fmla="*/ 3109501 h 3109501"/>
              <a:gd name="connsiteX1" fmla="*/ 186347 w 8449000"/>
              <a:gd name="connsiteY1" fmla="*/ 3009827 h 3109501"/>
              <a:gd name="connsiteX2" fmla="*/ 385695 w 8449000"/>
              <a:gd name="connsiteY2" fmla="*/ 2650134 h 3109501"/>
              <a:gd name="connsiteX3" fmla="*/ 580709 w 8449000"/>
              <a:gd name="connsiteY3" fmla="*/ 1961084 h 3109501"/>
              <a:gd name="connsiteX4" fmla="*/ 767056 w 8449000"/>
              <a:gd name="connsiteY4" fmla="*/ 1618725 h 3109501"/>
              <a:gd name="connsiteX5" fmla="*/ 966404 w 8449000"/>
              <a:gd name="connsiteY5" fmla="*/ 1562388 h 3109501"/>
              <a:gd name="connsiteX6" fmla="*/ 1157084 w 8449000"/>
              <a:gd name="connsiteY6" fmla="*/ 1449713 h 3109501"/>
              <a:gd name="connsiteX7" fmla="*/ 1365099 w 8449000"/>
              <a:gd name="connsiteY7" fmla="*/ 1493050 h 3109501"/>
              <a:gd name="connsiteX8" fmla="*/ 1547113 w 8449000"/>
              <a:gd name="connsiteY8" fmla="*/ 1623059 h 3109501"/>
              <a:gd name="connsiteX9" fmla="*/ 1750794 w 8449000"/>
              <a:gd name="connsiteY9" fmla="*/ 1896079 h 3109501"/>
              <a:gd name="connsiteX10" fmla="*/ 1950142 w 8449000"/>
              <a:gd name="connsiteY10" fmla="*/ 2004420 h 3109501"/>
              <a:gd name="connsiteX11" fmla="*/ 2153824 w 8449000"/>
              <a:gd name="connsiteY11" fmla="*/ 2095427 h 3109501"/>
              <a:gd name="connsiteX12" fmla="*/ 2353171 w 8449000"/>
              <a:gd name="connsiteY12" fmla="*/ 2277440 h 3109501"/>
              <a:gd name="connsiteX13" fmla="*/ 2543852 w 8449000"/>
              <a:gd name="connsiteY13" fmla="*/ 2489789 h 3109501"/>
              <a:gd name="connsiteX14" fmla="*/ 2738866 w 8449000"/>
              <a:gd name="connsiteY14" fmla="*/ 2619798 h 3109501"/>
              <a:gd name="connsiteX15" fmla="*/ 2929547 w 8449000"/>
              <a:gd name="connsiteY15" fmla="*/ 2658801 h 3109501"/>
              <a:gd name="connsiteX16" fmla="*/ 3128895 w 8449000"/>
              <a:gd name="connsiteY16" fmla="*/ 2645800 h 3109501"/>
              <a:gd name="connsiteX17" fmla="*/ 3319575 w 8449000"/>
              <a:gd name="connsiteY17" fmla="*/ 2407450 h 3109501"/>
              <a:gd name="connsiteX18" fmla="*/ 3523257 w 8449000"/>
              <a:gd name="connsiteY18" fmla="*/ 2195101 h 3109501"/>
              <a:gd name="connsiteX19" fmla="*/ 3718271 w 8449000"/>
              <a:gd name="connsiteY19" fmla="*/ 2147431 h 3109501"/>
              <a:gd name="connsiteX20" fmla="*/ 3913285 w 8449000"/>
              <a:gd name="connsiteY20" fmla="*/ 2134430 h 3109501"/>
              <a:gd name="connsiteX21" fmla="*/ 4112633 w 8449000"/>
              <a:gd name="connsiteY21" fmla="*/ 2216769 h 3109501"/>
              <a:gd name="connsiteX22" fmla="*/ 4311981 w 8449000"/>
              <a:gd name="connsiteY22" fmla="*/ 2290441 h 3109501"/>
              <a:gd name="connsiteX23" fmla="*/ 4502661 w 8449000"/>
              <a:gd name="connsiteY23" fmla="*/ 2394449 h 3109501"/>
              <a:gd name="connsiteX24" fmla="*/ 4693342 w 8449000"/>
              <a:gd name="connsiteY24" fmla="*/ 2420451 h 3109501"/>
              <a:gd name="connsiteX25" fmla="*/ 4897024 w 8449000"/>
              <a:gd name="connsiteY25" fmla="*/ 2541793 h 3109501"/>
              <a:gd name="connsiteX26" fmla="*/ 5096371 w 8449000"/>
              <a:gd name="connsiteY26" fmla="*/ 2576462 h 3109501"/>
              <a:gd name="connsiteX27" fmla="*/ 5291386 w 8449000"/>
              <a:gd name="connsiteY27" fmla="*/ 2606797 h 3109501"/>
              <a:gd name="connsiteX28" fmla="*/ 5495067 w 8449000"/>
              <a:gd name="connsiteY28" fmla="*/ 2598130 h 3109501"/>
              <a:gd name="connsiteX29" fmla="*/ 5690081 w 8449000"/>
              <a:gd name="connsiteY29" fmla="*/ 2520124 h 3109501"/>
              <a:gd name="connsiteX30" fmla="*/ 5889429 w 8449000"/>
              <a:gd name="connsiteY30" fmla="*/ 2498456 h 3109501"/>
              <a:gd name="connsiteX31" fmla="*/ 6075776 w 8449000"/>
              <a:gd name="connsiteY31" fmla="*/ 2303442 h 3109501"/>
              <a:gd name="connsiteX32" fmla="*/ 6275124 w 8449000"/>
              <a:gd name="connsiteY32" fmla="*/ 2212435 h 3109501"/>
              <a:gd name="connsiteX33" fmla="*/ 6465805 w 8449000"/>
              <a:gd name="connsiteY33" fmla="*/ 2039089 h 3109501"/>
              <a:gd name="connsiteX34" fmla="*/ 6669486 w 8449000"/>
              <a:gd name="connsiteY34" fmla="*/ 1722733 h 3109501"/>
              <a:gd name="connsiteX35" fmla="*/ 6855833 w 8449000"/>
              <a:gd name="connsiteY35" fmla="*/ 1267700 h 3109501"/>
              <a:gd name="connsiteX36" fmla="*/ 7046514 w 8449000"/>
              <a:gd name="connsiteY36" fmla="*/ 574316 h 3109501"/>
              <a:gd name="connsiteX37" fmla="*/ 7273021 w 8449000"/>
              <a:gd name="connsiteY37" fmla="*/ 49959 h 3109501"/>
              <a:gd name="connsiteX38" fmla="*/ 7470224 w 8449000"/>
              <a:gd name="connsiteY38" fmla="*/ 18107 h 3109501"/>
              <a:gd name="connsiteX39" fmla="*/ 7657329 w 8449000"/>
              <a:gd name="connsiteY39" fmla="*/ 0 h 3109501"/>
              <a:gd name="connsiteX40" fmla="*/ 7855248 w 8449000"/>
              <a:gd name="connsiteY40" fmla="*/ 50131 h 3109501"/>
              <a:gd name="connsiteX41" fmla="*/ 8052664 w 8449000"/>
              <a:gd name="connsiteY41" fmla="*/ 482853 h 3109501"/>
              <a:gd name="connsiteX42" fmla="*/ 8449000 w 8449000"/>
              <a:gd name="connsiteY42" fmla="*/ 1200364 h 3109501"/>
              <a:gd name="connsiteX0" fmla="*/ 0 w 8449000"/>
              <a:gd name="connsiteY0" fmla="*/ 3109501 h 3109501"/>
              <a:gd name="connsiteX1" fmla="*/ 186347 w 8449000"/>
              <a:gd name="connsiteY1" fmla="*/ 3009827 h 3109501"/>
              <a:gd name="connsiteX2" fmla="*/ 385695 w 8449000"/>
              <a:gd name="connsiteY2" fmla="*/ 2650134 h 3109501"/>
              <a:gd name="connsiteX3" fmla="*/ 580709 w 8449000"/>
              <a:gd name="connsiteY3" fmla="*/ 1961084 h 3109501"/>
              <a:gd name="connsiteX4" fmla="*/ 767056 w 8449000"/>
              <a:gd name="connsiteY4" fmla="*/ 1618725 h 3109501"/>
              <a:gd name="connsiteX5" fmla="*/ 966404 w 8449000"/>
              <a:gd name="connsiteY5" fmla="*/ 1562388 h 3109501"/>
              <a:gd name="connsiteX6" fmla="*/ 1157084 w 8449000"/>
              <a:gd name="connsiteY6" fmla="*/ 1449713 h 3109501"/>
              <a:gd name="connsiteX7" fmla="*/ 1365099 w 8449000"/>
              <a:gd name="connsiteY7" fmla="*/ 1493050 h 3109501"/>
              <a:gd name="connsiteX8" fmla="*/ 1547113 w 8449000"/>
              <a:gd name="connsiteY8" fmla="*/ 1623059 h 3109501"/>
              <a:gd name="connsiteX9" fmla="*/ 1750794 w 8449000"/>
              <a:gd name="connsiteY9" fmla="*/ 1896079 h 3109501"/>
              <a:gd name="connsiteX10" fmla="*/ 1950142 w 8449000"/>
              <a:gd name="connsiteY10" fmla="*/ 2004420 h 3109501"/>
              <a:gd name="connsiteX11" fmla="*/ 2153824 w 8449000"/>
              <a:gd name="connsiteY11" fmla="*/ 2095427 h 3109501"/>
              <a:gd name="connsiteX12" fmla="*/ 2353171 w 8449000"/>
              <a:gd name="connsiteY12" fmla="*/ 2277440 h 3109501"/>
              <a:gd name="connsiteX13" fmla="*/ 2543852 w 8449000"/>
              <a:gd name="connsiteY13" fmla="*/ 2489789 h 3109501"/>
              <a:gd name="connsiteX14" fmla="*/ 2738866 w 8449000"/>
              <a:gd name="connsiteY14" fmla="*/ 2619798 h 3109501"/>
              <a:gd name="connsiteX15" fmla="*/ 2929547 w 8449000"/>
              <a:gd name="connsiteY15" fmla="*/ 2658801 h 3109501"/>
              <a:gd name="connsiteX16" fmla="*/ 3128895 w 8449000"/>
              <a:gd name="connsiteY16" fmla="*/ 2645800 h 3109501"/>
              <a:gd name="connsiteX17" fmla="*/ 3319575 w 8449000"/>
              <a:gd name="connsiteY17" fmla="*/ 2407450 h 3109501"/>
              <a:gd name="connsiteX18" fmla="*/ 3523257 w 8449000"/>
              <a:gd name="connsiteY18" fmla="*/ 2195101 h 3109501"/>
              <a:gd name="connsiteX19" fmla="*/ 3718271 w 8449000"/>
              <a:gd name="connsiteY19" fmla="*/ 2147431 h 3109501"/>
              <a:gd name="connsiteX20" fmla="*/ 3913285 w 8449000"/>
              <a:gd name="connsiteY20" fmla="*/ 2134430 h 3109501"/>
              <a:gd name="connsiteX21" fmla="*/ 4112633 w 8449000"/>
              <a:gd name="connsiteY21" fmla="*/ 2216769 h 3109501"/>
              <a:gd name="connsiteX22" fmla="*/ 4311981 w 8449000"/>
              <a:gd name="connsiteY22" fmla="*/ 2290441 h 3109501"/>
              <a:gd name="connsiteX23" fmla="*/ 4502661 w 8449000"/>
              <a:gd name="connsiteY23" fmla="*/ 2394449 h 3109501"/>
              <a:gd name="connsiteX24" fmla="*/ 4693342 w 8449000"/>
              <a:gd name="connsiteY24" fmla="*/ 2420451 h 3109501"/>
              <a:gd name="connsiteX25" fmla="*/ 4897024 w 8449000"/>
              <a:gd name="connsiteY25" fmla="*/ 2541793 h 3109501"/>
              <a:gd name="connsiteX26" fmla="*/ 5096371 w 8449000"/>
              <a:gd name="connsiteY26" fmla="*/ 2576462 h 3109501"/>
              <a:gd name="connsiteX27" fmla="*/ 5291386 w 8449000"/>
              <a:gd name="connsiteY27" fmla="*/ 2606797 h 3109501"/>
              <a:gd name="connsiteX28" fmla="*/ 5495067 w 8449000"/>
              <a:gd name="connsiteY28" fmla="*/ 2598130 h 3109501"/>
              <a:gd name="connsiteX29" fmla="*/ 5690081 w 8449000"/>
              <a:gd name="connsiteY29" fmla="*/ 2520124 h 3109501"/>
              <a:gd name="connsiteX30" fmla="*/ 5889429 w 8449000"/>
              <a:gd name="connsiteY30" fmla="*/ 2498456 h 3109501"/>
              <a:gd name="connsiteX31" fmla="*/ 6075776 w 8449000"/>
              <a:gd name="connsiteY31" fmla="*/ 2303442 h 3109501"/>
              <a:gd name="connsiteX32" fmla="*/ 6275124 w 8449000"/>
              <a:gd name="connsiteY32" fmla="*/ 2212435 h 3109501"/>
              <a:gd name="connsiteX33" fmla="*/ 6465805 w 8449000"/>
              <a:gd name="connsiteY33" fmla="*/ 2039089 h 3109501"/>
              <a:gd name="connsiteX34" fmla="*/ 6669486 w 8449000"/>
              <a:gd name="connsiteY34" fmla="*/ 1722733 h 3109501"/>
              <a:gd name="connsiteX35" fmla="*/ 6855833 w 8449000"/>
              <a:gd name="connsiteY35" fmla="*/ 1267700 h 3109501"/>
              <a:gd name="connsiteX36" fmla="*/ 7046514 w 8449000"/>
              <a:gd name="connsiteY36" fmla="*/ 574316 h 3109501"/>
              <a:gd name="connsiteX37" fmla="*/ 7273021 w 8449000"/>
              <a:gd name="connsiteY37" fmla="*/ 49959 h 3109501"/>
              <a:gd name="connsiteX38" fmla="*/ 7470224 w 8449000"/>
              <a:gd name="connsiteY38" fmla="*/ 18107 h 3109501"/>
              <a:gd name="connsiteX39" fmla="*/ 7657329 w 8449000"/>
              <a:gd name="connsiteY39" fmla="*/ 0 h 3109501"/>
              <a:gd name="connsiteX40" fmla="*/ 7855248 w 8449000"/>
              <a:gd name="connsiteY40" fmla="*/ 50131 h 3109501"/>
              <a:gd name="connsiteX41" fmla="*/ 8052664 w 8449000"/>
              <a:gd name="connsiteY41" fmla="*/ 482853 h 3109501"/>
              <a:gd name="connsiteX42" fmla="*/ 8233733 w 8449000"/>
              <a:gd name="connsiteY42" fmla="*/ 823866 h 3109501"/>
              <a:gd name="connsiteX43" fmla="*/ 8449000 w 8449000"/>
              <a:gd name="connsiteY43" fmla="*/ 1200364 h 3109501"/>
              <a:gd name="connsiteX0" fmla="*/ 0 w 8449000"/>
              <a:gd name="connsiteY0" fmla="*/ 3109501 h 3109501"/>
              <a:gd name="connsiteX1" fmla="*/ 186347 w 8449000"/>
              <a:gd name="connsiteY1" fmla="*/ 3009827 h 3109501"/>
              <a:gd name="connsiteX2" fmla="*/ 385695 w 8449000"/>
              <a:gd name="connsiteY2" fmla="*/ 2650134 h 3109501"/>
              <a:gd name="connsiteX3" fmla="*/ 580709 w 8449000"/>
              <a:gd name="connsiteY3" fmla="*/ 1961084 h 3109501"/>
              <a:gd name="connsiteX4" fmla="*/ 767056 w 8449000"/>
              <a:gd name="connsiteY4" fmla="*/ 1618725 h 3109501"/>
              <a:gd name="connsiteX5" fmla="*/ 966404 w 8449000"/>
              <a:gd name="connsiteY5" fmla="*/ 1562388 h 3109501"/>
              <a:gd name="connsiteX6" fmla="*/ 1157084 w 8449000"/>
              <a:gd name="connsiteY6" fmla="*/ 1449713 h 3109501"/>
              <a:gd name="connsiteX7" fmla="*/ 1365099 w 8449000"/>
              <a:gd name="connsiteY7" fmla="*/ 1493050 h 3109501"/>
              <a:gd name="connsiteX8" fmla="*/ 1547113 w 8449000"/>
              <a:gd name="connsiteY8" fmla="*/ 1623059 h 3109501"/>
              <a:gd name="connsiteX9" fmla="*/ 1750794 w 8449000"/>
              <a:gd name="connsiteY9" fmla="*/ 1896079 h 3109501"/>
              <a:gd name="connsiteX10" fmla="*/ 1950142 w 8449000"/>
              <a:gd name="connsiteY10" fmla="*/ 2004420 h 3109501"/>
              <a:gd name="connsiteX11" fmla="*/ 2153824 w 8449000"/>
              <a:gd name="connsiteY11" fmla="*/ 2095427 h 3109501"/>
              <a:gd name="connsiteX12" fmla="*/ 2353171 w 8449000"/>
              <a:gd name="connsiteY12" fmla="*/ 2277440 h 3109501"/>
              <a:gd name="connsiteX13" fmla="*/ 2543852 w 8449000"/>
              <a:gd name="connsiteY13" fmla="*/ 2489789 h 3109501"/>
              <a:gd name="connsiteX14" fmla="*/ 2738866 w 8449000"/>
              <a:gd name="connsiteY14" fmla="*/ 2619798 h 3109501"/>
              <a:gd name="connsiteX15" fmla="*/ 2929547 w 8449000"/>
              <a:gd name="connsiteY15" fmla="*/ 2658801 h 3109501"/>
              <a:gd name="connsiteX16" fmla="*/ 3128895 w 8449000"/>
              <a:gd name="connsiteY16" fmla="*/ 2645800 h 3109501"/>
              <a:gd name="connsiteX17" fmla="*/ 3319575 w 8449000"/>
              <a:gd name="connsiteY17" fmla="*/ 2407450 h 3109501"/>
              <a:gd name="connsiteX18" fmla="*/ 3523257 w 8449000"/>
              <a:gd name="connsiteY18" fmla="*/ 2195101 h 3109501"/>
              <a:gd name="connsiteX19" fmla="*/ 3718271 w 8449000"/>
              <a:gd name="connsiteY19" fmla="*/ 2147431 h 3109501"/>
              <a:gd name="connsiteX20" fmla="*/ 3913285 w 8449000"/>
              <a:gd name="connsiteY20" fmla="*/ 2134430 h 3109501"/>
              <a:gd name="connsiteX21" fmla="*/ 4112633 w 8449000"/>
              <a:gd name="connsiteY21" fmla="*/ 2216769 h 3109501"/>
              <a:gd name="connsiteX22" fmla="*/ 4311981 w 8449000"/>
              <a:gd name="connsiteY22" fmla="*/ 2290441 h 3109501"/>
              <a:gd name="connsiteX23" fmla="*/ 4502661 w 8449000"/>
              <a:gd name="connsiteY23" fmla="*/ 2394449 h 3109501"/>
              <a:gd name="connsiteX24" fmla="*/ 4693342 w 8449000"/>
              <a:gd name="connsiteY24" fmla="*/ 2420451 h 3109501"/>
              <a:gd name="connsiteX25" fmla="*/ 4897024 w 8449000"/>
              <a:gd name="connsiteY25" fmla="*/ 2541793 h 3109501"/>
              <a:gd name="connsiteX26" fmla="*/ 5096371 w 8449000"/>
              <a:gd name="connsiteY26" fmla="*/ 2576462 h 3109501"/>
              <a:gd name="connsiteX27" fmla="*/ 5291386 w 8449000"/>
              <a:gd name="connsiteY27" fmla="*/ 2606797 h 3109501"/>
              <a:gd name="connsiteX28" fmla="*/ 5495067 w 8449000"/>
              <a:gd name="connsiteY28" fmla="*/ 2598130 h 3109501"/>
              <a:gd name="connsiteX29" fmla="*/ 5690081 w 8449000"/>
              <a:gd name="connsiteY29" fmla="*/ 2520124 h 3109501"/>
              <a:gd name="connsiteX30" fmla="*/ 5889429 w 8449000"/>
              <a:gd name="connsiteY30" fmla="*/ 2498456 h 3109501"/>
              <a:gd name="connsiteX31" fmla="*/ 6075776 w 8449000"/>
              <a:gd name="connsiteY31" fmla="*/ 2303442 h 3109501"/>
              <a:gd name="connsiteX32" fmla="*/ 6275124 w 8449000"/>
              <a:gd name="connsiteY32" fmla="*/ 2212435 h 3109501"/>
              <a:gd name="connsiteX33" fmla="*/ 6465805 w 8449000"/>
              <a:gd name="connsiteY33" fmla="*/ 2039089 h 3109501"/>
              <a:gd name="connsiteX34" fmla="*/ 6669486 w 8449000"/>
              <a:gd name="connsiteY34" fmla="*/ 1722733 h 3109501"/>
              <a:gd name="connsiteX35" fmla="*/ 6855833 w 8449000"/>
              <a:gd name="connsiteY35" fmla="*/ 1267700 h 3109501"/>
              <a:gd name="connsiteX36" fmla="*/ 7046514 w 8449000"/>
              <a:gd name="connsiteY36" fmla="*/ 574316 h 3109501"/>
              <a:gd name="connsiteX37" fmla="*/ 7273021 w 8449000"/>
              <a:gd name="connsiteY37" fmla="*/ 49959 h 3109501"/>
              <a:gd name="connsiteX38" fmla="*/ 7470224 w 8449000"/>
              <a:gd name="connsiteY38" fmla="*/ 18107 h 3109501"/>
              <a:gd name="connsiteX39" fmla="*/ 7657329 w 8449000"/>
              <a:gd name="connsiteY39" fmla="*/ 0 h 3109501"/>
              <a:gd name="connsiteX40" fmla="*/ 7855248 w 8449000"/>
              <a:gd name="connsiteY40" fmla="*/ 50131 h 3109501"/>
              <a:gd name="connsiteX41" fmla="*/ 8052664 w 8449000"/>
              <a:gd name="connsiteY41" fmla="*/ 482853 h 3109501"/>
              <a:gd name="connsiteX42" fmla="*/ 8254857 w 8449000"/>
              <a:gd name="connsiteY42" fmla="*/ 814813 h 3109501"/>
              <a:gd name="connsiteX43" fmla="*/ 8449000 w 8449000"/>
              <a:gd name="connsiteY43" fmla="*/ 1200364 h 310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449000" h="3109501">
                <a:moveTo>
                  <a:pt x="0" y="3109501"/>
                </a:moveTo>
                <a:lnTo>
                  <a:pt x="186347" y="3009827"/>
                </a:lnTo>
                <a:lnTo>
                  <a:pt x="385695" y="2650134"/>
                </a:lnTo>
                <a:lnTo>
                  <a:pt x="580709" y="1961084"/>
                </a:lnTo>
                <a:lnTo>
                  <a:pt x="767056" y="1618725"/>
                </a:lnTo>
                <a:lnTo>
                  <a:pt x="966404" y="1562388"/>
                </a:lnTo>
                <a:lnTo>
                  <a:pt x="1157084" y="1449713"/>
                </a:lnTo>
                <a:lnTo>
                  <a:pt x="1365099" y="1493050"/>
                </a:lnTo>
                <a:lnTo>
                  <a:pt x="1547113" y="1623059"/>
                </a:lnTo>
                <a:lnTo>
                  <a:pt x="1750794" y="1896079"/>
                </a:lnTo>
                <a:lnTo>
                  <a:pt x="1950142" y="2004420"/>
                </a:lnTo>
                <a:lnTo>
                  <a:pt x="2153824" y="2095427"/>
                </a:lnTo>
                <a:lnTo>
                  <a:pt x="2353171" y="2277440"/>
                </a:lnTo>
                <a:lnTo>
                  <a:pt x="2543852" y="2489789"/>
                </a:lnTo>
                <a:lnTo>
                  <a:pt x="2738866" y="2619798"/>
                </a:lnTo>
                <a:lnTo>
                  <a:pt x="2929547" y="2658801"/>
                </a:lnTo>
                <a:lnTo>
                  <a:pt x="3128895" y="2645800"/>
                </a:lnTo>
                <a:lnTo>
                  <a:pt x="3319575" y="2407450"/>
                </a:lnTo>
                <a:lnTo>
                  <a:pt x="3523257" y="2195101"/>
                </a:lnTo>
                <a:lnTo>
                  <a:pt x="3718271" y="2147431"/>
                </a:lnTo>
                <a:lnTo>
                  <a:pt x="3913285" y="2134430"/>
                </a:lnTo>
                <a:lnTo>
                  <a:pt x="4112633" y="2216769"/>
                </a:lnTo>
                <a:lnTo>
                  <a:pt x="4311981" y="2290441"/>
                </a:lnTo>
                <a:lnTo>
                  <a:pt x="4502661" y="2394449"/>
                </a:lnTo>
                <a:lnTo>
                  <a:pt x="4693342" y="2420451"/>
                </a:lnTo>
                <a:lnTo>
                  <a:pt x="4897024" y="2541793"/>
                </a:lnTo>
                <a:lnTo>
                  <a:pt x="5096371" y="2576462"/>
                </a:lnTo>
                <a:lnTo>
                  <a:pt x="5291386" y="2606797"/>
                </a:lnTo>
                <a:lnTo>
                  <a:pt x="5495067" y="2598130"/>
                </a:lnTo>
                <a:lnTo>
                  <a:pt x="5690081" y="2520124"/>
                </a:lnTo>
                <a:lnTo>
                  <a:pt x="5889429" y="2498456"/>
                </a:lnTo>
                <a:lnTo>
                  <a:pt x="6075776" y="2303442"/>
                </a:lnTo>
                <a:lnTo>
                  <a:pt x="6275124" y="2212435"/>
                </a:lnTo>
                <a:lnTo>
                  <a:pt x="6465805" y="2039089"/>
                </a:lnTo>
                <a:lnTo>
                  <a:pt x="6669486" y="1722733"/>
                </a:lnTo>
                <a:lnTo>
                  <a:pt x="6855833" y="1267700"/>
                </a:lnTo>
                <a:lnTo>
                  <a:pt x="7046514" y="574316"/>
                </a:lnTo>
                <a:lnTo>
                  <a:pt x="7273021" y="49959"/>
                </a:lnTo>
                <a:lnTo>
                  <a:pt x="7470224" y="18107"/>
                </a:lnTo>
                <a:lnTo>
                  <a:pt x="7657329" y="0"/>
                </a:lnTo>
                <a:lnTo>
                  <a:pt x="7855248" y="50131"/>
                </a:lnTo>
                <a:lnTo>
                  <a:pt x="8052664" y="482853"/>
                </a:lnTo>
                <a:lnTo>
                  <a:pt x="8254857" y="814813"/>
                </a:lnTo>
                <a:lnTo>
                  <a:pt x="8449000" y="1200364"/>
                </a:lnTo>
              </a:path>
            </a:pathLst>
          </a:custGeom>
          <a:noFill/>
          <a:ln w="28575">
            <a:solidFill>
              <a:schemeClr val="accent6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134F82A2-0D8F-4426-AB82-2A5CF486F71F}"/>
              </a:ext>
            </a:extLst>
          </p:cNvPr>
          <p:cNvSpPr/>
          <p:nvPr/>
        </p:nvSpPr>
        <p:spPr bwMode="auto">
          <a:xfrm>
            <a:off x="1781131" y="3086656"/>
            <a:ext cx="6333587" cy="885133"/>
          </a:xfrm>
          <a:custGeom>
            <a:avLst/>
            <a:gdLst>
              <a:gd name="connsiteX0" fmla="*/ 0 w 7635890"/>
              <a:gd name="connsiteY0" fmla="*/ 1135416 h 1135416"/>
              <a:gd name="connsiteX1" fmla="*/ 177679 w 7635890"/>
              <a:gd name="connsiteY1" fmla="*/ 1061744 h 1135416"/>
              <a:gd name="connsiteX2" fmla="*/ 359693 w 7635890"/>
              <a:gd name="connsiteY2" fmla="*/ 901399 h 1135416"/>
              <a:gd name="connsiteX3" fmla="*/ 550373 w 7635890"/>
              <a:gd name="connsiteY3" fmla="*/ 476702 h 1135416"/>
              <a:gd name="connsiteX4" fmla="*/ 754055 w 7635890"/>
              <a:gd name="connsiteY4" fmla="*/ 286021 h 1135416"/>
              <a:gd name="connsiteX5" fmla="*/ 957736 w 7635890"/>
              <a:gd name="connsiteY5" fmla="*/ 377028 h 1135416"/>
              <a:gd name="connsiteX6" fmla="*/ 1165751 w 7635890"/>
              <a:gd name="connsiteY6" fmla="*/ 338025 h 1135416"/>
              <a:gd name="connsiteX7" fmla="*/ 1343431 w 7635890"/>
              <a:gd name="connsiteY7" fmla="*/ 450700 h 1135416"/>
              <a:gd name="connsiteX8" fmla="*/ 1534112 w 7635890"/>
              <a:gd name="connsiteY8" fmla="*/ 433365 h 1135416"/>
              <a:gd name="connsiteX9" fmla="*/ 1733460 w 7635890"/>
              <a:gd name="connsiteY9" fmla="*/ 498370 h 1135416"/>
              <a:gd name="connsiteX10" fmla="*/ 1932807 w 7635890"/>
              <a:gd name="connsiteY10" fmla="*/ 550374 h 1135416"/>
              <a:gd name="connsiteX11" fmla="*/ 2127822 w 7635890"/>
              <a:gd name="connsiteY11" fmla="*/ 585043 h 1135416"/>
              <a:gd name="connsiteX12" fmla="*/ 2335837 w 7635890"/>
              <a:gd name="connsiteY12" fmla="*/ 706385 h 1135416"/>
              <a:gd name="connsiteX13" fmla="*/ 2526517 w 7635890"/>
              <a:gd name="connsiteY13" fmla="*/ 784391 h 1135416"/>
              <a:gd name="connsiteX14" fmla="*/ 2730199 w 7635890"/>
              <a:gd name="connsiteY14" fmla="*/ 853729 h 1135416"/>
              <a:gd name="connsiteX15" fmla="*/ 2916546 w 7635890"/>
              <a:gd name="connsiteY15" fmla="*/ 840728 h 1135416"/>
              <a:gd name="connsiteX16" fmla="*/ 3115894 w 7635890"/>
              <a:gd name="connsiteY16" fmla="*/ 793058 h 1135416"/>
              <a:gd name="connsiteX17" fmla="*/ 3302241 w 7635890"/>
              <a:gd name="connsiteY17" fmla="*/ 710719 h 1135416"/>
              <a:gd name="connsiteX18" fmla="*/ 3497255 w 7635890"/>
              <a:gd name="connsiteY18" fmla="*/ 546040 h 1135416"/>
              <a:gd name="connsiteX19" fmla="*/ 3705270 w 7635890"/>
              <a:gd name="connsiteY19" fmla="*/ 515705 h 1135416"/>
              <a:gd name="connsiteX20" fmla="*/ 3895951 w 7635890"/>
              <a:gd name="connsiteY20" fmla="*/ 533039 h 1135416"/>
              <a:gd name="connsiteX21" fmla="*/ 4099632 w 7635890"/>
              <a:gd name="connsiteY21" fmla="*/ 606711 h 1135416"/>
              <a:gd name="connsiteX22" fmla="*/ 4298980 w 7635890"/>
              <a:gd name="connsiteY22" fmla="*/ 671716 h 1135416"/>
              <a:gd name="connsiteX23" fmla="*/ 4489660 w 7635890"/>
              <a:gd name="connsiteY23" fmla="*/ 706385 h 1135416"/>
              <a:gd name="connsiteX24" fmla="*/ 4684675 w 7635890"/>
              <a:gd name="connsiteY24" fmla="*/ 736721 h 1135416"/>
              <a:gd name="connsiteX25" fmla="*/ 4879689 w 7635890"/>
              <a:gd name="connsiteY25" fmla="*/ 845062 h 1135416"/>
              <a:gd name="connsiteX26" fmla="*/ 5092038 w 7635890"/>
              <a:gd name="connsiteY26" fmla="*/ 858063 h 1135416"/>
              <a:gd name="connsiteX27" fmla="*/ 5269717 w 7635890"/>
              <a:gd name="connsiteY27" fmla="*/ 849396 h 1135416"/>
              <a:gd name="connsiteX28" fmla="*/ 5469065 w 7635890"/>
              <a:gd name="connsiteY28" fmla="*/ 884065 h 1135416"/>
              <a:gd name="connsiteX29" fmla="*/ 5668413 w 7635890"/>
              <a:gd name="connsiteY29" fmla="*/ 832061 h 1135416"/>
              <a:gd name="connsiteX30" fmla="*/ 5863427 w 7635890"/>
              <a:gd name="connsiteY30" fmla="*/ 819060 h 1135416"/>
              <a:gd name="connsiteX31" fmla="*/ 6062775 w 7635890"/>
              <a:gd name="connsiteY31" fmla="*/ 754055 h 1135416"/>
              <a:gd name="connsiteX32" fmla="*/ 6249122 w 7635890"/>
              <a:gd name="connsiteY32" fmla="*/ 719386 h 1135416"/>
              <a:gd name="connsiteX33" fmla="*/ 6444136 w 7635890"/>
              <a:gd name="connsiteY33" fmla="*/ 576376 h 1135416"/>
              <a:gd name="connsiteX34" fmla="*/ 6643484 w 7635890"/>
              <a:gd name="connsiteY34" fmla="*/ 481035 h 1135416"/>
              <a:gd name="connsiteX35" fmla="*/ 6847166 w 7635890"/>
              <a:gd name="connsiteY35" fmla="*/ 320690 h 1135416"/>
              <a:gd name="connsiteX36" fmla="*/ 7042180 w 7635890"/>
              <a:gd name="connsiteY36" fmla="*/ 69339 h 1135416"/>
              <a:gd name="connsiteX37" fmla="*/ 7232860 w 7635890"/>
              <a:gd name="connsiteY37" fmla="*/ 0 h 1135416"/>
              <a:gd name="connsiteX38" fmla="*/ 7440876 w 7635890"/>
              <a:gd name="connsiteY38" fmla="*/ 104008 h 1135416"/>
              <a:gd name="connsiteX39" fmla="*/ 7635890 w 7635890"/>
              <a:gd name="connsiteY39" fmla="*/ 338025 h 1135416"/>
              <a:gd name="connsiteX0" fmla="*/ 0 w 7861459"/>
              <a:gd name="connsiteY0" fmla="*/ 1156099 h 1156099"/>
              <a:gd name="connsiteX1" fmla="*/ 177679 w 7861459"/>
              <a:gd name="connsiteY1" fmla="*/ 1082427 h 1156099"/>
              <a:gd name="connsiteX2" fmla="*/ 359693 w 7861459"/>
              <a:gd name="connsiteY2" fmla="*/ 922082 h 1156099"/>
              <a:gd name="connsiteX3" fmla="*/ 550373 w 7861459"/>
              <a:gd name="connsiteY3" fmla="*/ 497385 h 1156099"/>
              <a:gd name="connsiteX4" fmla="*/ 754055 w 7861459"/>
              <a:gd name="connsiteY4" fmla="*/ 306704 h 1156099"/>
              <a:gd name="connsiteX5" fmla="*/ 957736 w 7861459"/>
              <a:gd name="connsiteY5" fmla="*/ 397711 h 1156099"/>
              <a:gd name="connsiteX6" fmla="*/ 1165751 w 7861459"/>
              <a:gd name="connsiteY6" fmla="*/ 358708 h 1156099"/>
              <a:gd name="connsiteX7" fmla="*/ 1343431 w 7861459"/>
              <a:gd name="connsiteY7" fmla="*/ 471383 h 1156099"/>
              <a:gd name="connsiteX8" fmla="*/ 1534112 w 7861459"/>
              <a:gd name="connsiteY8" fmla="*/ 454048 h 1156099"/>
              <a:gd name="connsiteX9" fmla="*/ 1733460 w 7861459"/>
              <a:gd name="connsiteY9" fmla="*/ 519053 h 1156099"/>
              <a:gd name="connsiteX10" fmla="*/ 1932807 w 7861459"/>
              <a:gd name="connsiteY10" fmla="*/ 571057 h 1156099"/>
              <a:gd name="connsiteX11" fmla="*/ 2127822 w 7861459"/>
              <a:gd name="connsiteY11" fmla="*/ 605726 h 1156099"/>
              <a:gd name="connsiteX12" fmla="*/ 2335837 w 7861459"/>
              <a:gd name="connsiteY12" fmla="*/ 727068 h 1156099"/>
              <a:gd name="connsiteX13" fmla="*/ 2526517 w 7861459"/>
              <a:gd name="connsiteY13" fmla="*/ 805074 h 1156099"/>
              <a:gd name="connsiteX14" fmla="*/ 2730199 w 7861459"/>
              <a:gd name="connsiteY14" fmla="*/ 874412 h 1156099"/>
              <a:gd name="connsiteX15" fmla="*/ 2916546 w 7861459"/>
              <a:gd name="connsiteY15" fmla="*/ 861411 h 1156099"/>
              <a:gd name="connsiteX16" fmla="*/ 3115894 w 7861459"/>
              <a:gd name="connsiteY16" fmla="*/ 813741 h 1156099"/>
              <a:gd name="connsiteX17" fmla="*/ 3302241 w 7861459"/>
              <a:gd name="connsiteY17" fmla="*/ 731402 h 1156099"/>
              <a:gd name="connsiteX18" fmla="*/ 3497255 w 7861459"/>
              <a:gd name="connsiteY18" fmla="*/ 566723 h 1156099"/>
              <a:gd name="connsiteX19" fmla="*/ 3705270 w 7861459"/>
              <a:gd name="connsiteY19" fmla="*/ 536388 h 1156099"/>
              <a:gd name="connsiteX20" fmla="*/ 3895951 w 7861459"/>
              <a:gd name="connsiteY20" fmla="*/ 553722 h 1156099"/>
              <a:gd name="connsiteX21" fmla="*/ 4099632 w 7861459"/>
              <a:gd name="connsiteY21" fmla="*/ 627394 h 1156099"/>
              <a:gd name="connsiteX22" fmla="*/ 4298980 w 7861459"/>
              <a:gd name="connsiteY22" fmla="*/ 692399 h 1156099"/>
              <a:gd name="connsiteX23" fmla="*/ 4489660 w 7861459"/>
              <a:gd name="connsiteY23" fmla="*/ 727068 h 1156099"/>
              <a:gd name="connsiteX24" fmla="*/ 4684675 w 7861459"/>
              <a:gd name="connsiteY24" fmla="*/ 757404 h 1156099"/>
              <a:gd name="connsiteX25" fmla="*/ 4879689 w 7861459"/>
              <a:gd name="connsiteY25" fmla="*/ 865745 h 1156099"/>
              <a:gd name="connsiteX26" fmla="*/ 5092038 w 7861459"/>
              <a:gd name="connsiteY26" fmla="*/ 878746 h 1156099"/>
              <a:gd name="connsiteX27" fmla="*/ 5269717 w 7861459"/>
              <a:gd name="connsiteY27" fmla="*/ 870079 h 1156099"/>
              <a:gd name="connsiteX28" fmla="*/ 5469065 w 7861459"/>
              <a:gd name="connsiteY28" fmla="*/ 904748 h 1156099"/>
              <a:gd name="connsiteX29" fmla="*/ 5668413 w 7861459"/>
              <a:gd name="connsiteY29" fmla="*/ 852744 h 1156099"/>
              <a:gd name="connsiteX30" fmla="*/ 5863427 w 7861459"/>
              <a:gd name="connsiteY30" fmla="*/ 839743 h 1156099"/>
              <a:gd name="connsiteX31" fmla="*/ 6062775 w 7861459"/>
              <a:gd name="connsiteY31" fmla="*/ 774738 h 1156099"/>
              <a:gd name="connsiteX32" fmla="*/ 6249122 w 7861459"/>
              <a:gd name="connsiteY32" fmla="*/ 740069 h 1156099"/>
              <a:gd name="connsiteX33" fmla="*/ 6444136 w 7861459"/>
              <a:gd name="connsiteY33" fmla="*/ 597059 h 1156099"/>
              <a:gd name="connsiteX34" fmla="*/ 6643484 w 7861459"/>
              <a:gd name="connsiteY34" fmla="*/ 501718 h 1156099"/>
              <a:gd name="connsiteX35" fmla="*/ 6847166 w 7861459"/>
              <a:gd name="connsiteY35" fmla="*/ 341373 h 1156099"/>
              <a:gd name="connsiteX36" fmla="*/ 7042180 w 7861459"/>
              <a:gd name="connsiteY36" fmla="*/ 90022 h 1156099"/>
              <a:gd name="connsiteX37" fmla="*/ 7232860 w 7861459"/>
              <a:gd name="connsiteY37" fmla="*/ 20683 h 1156099"/>
              <a:gd name="connsiteX38" fmla="*/ 7853315 w 7861459"/>
              <a:gd name="connsiteY38" fmla="*/ 0 h 1156099"/>
              <a:gd name="connsiteX39" fmla="*/ 7635890 w 7861459"/>
              <a:gd name="connsiteY39" fmla="*/ 358708 h 1156099"/>
              <a:gd name="connsiteX0" fmla="*/ 0 w 8444782"/>
              <a:gd name="connsiteY0" fmla="*/ 1156099 h 1156099"/>
              <a:gd name="connsiteX1" fmla="*/ 177679 w 8444782"/>
              <a:gd name="connsiteY1" fmla="*/ 1082427 h 1156099"/>
              <a:gd name="connsiteX2" fmla="*/ 359693 w 8444782"/>
              <a:gd name="connsiteY2" fmla="*/ 922082 h 1156099"/>
              <a:gd name="connsiteX3" fmla="*/ 550373 w 8444782"/>
              <a:gd name="connsiteY3" fmla="*/ 497385 h 1156099"/>
              <a:gd name="connsiteX4" fmla="*/ 754055 w 8444782"/>
              <a:gd name="connsiteY4" fmla="*/ 306704 h 1156099"/>
              <a:gd name="connsiteX5" fmla="*/ 957736 w 8444782"/>
              <a:gd name="connsiteY5" fmla="*/ 397711 h 1156099"/>
              <a:gd name="connsiteX6" fmla="*/ 1165751 w 8444782"/>
              <a:gd name="connsiteY6" fmla="*/ 358708 h 1156099"/>
              <a:gd name="connsiteX7" fmla="*/ 1343431 w 8444782"/>
              <a:gd name="connsiteY7" fmla="*/ 471383 h 1156099"/>
              <a:gd name="connsiteX8" fmla="*/ 1534112 w 8444782"/>
              <a:gd name="connsiteY8" fmla="*/ 454048 h 1156099"/>
              <a:gd name="connsiteX9" fmla="*/ 1733460 w 8444782"/>
              <a:gd name="connsiteY9" fmla="*/ 519053 h 1156099"/>
              <a:gd name="connsiteX10" fmla="*/ 1932807 w 8444782"/>
              <a:gd name="connsiteY10" fmla="*/ 571057 h 1156099"/>
              <a:gd name="connsiteX11" fmla="*/ 2127822 w 8444782"/>
              <a:gd name="connsiteY11" fmla="*/ 605726 h 1156099"/>
              <a:gd name="connsiteX12" fmla="*/ 2335837 w 8444782"/>
              <a:gd name="connsiteY12" fmla="*/ 727068 h 1156099"/>
              <a:gd name="connsiteX13" fmla="*/ 2526517 w 8444782"/>
              <a:gd name="connsiteY13" fmla="*/ 805074 h 1156099"/>
              <a:gd name="connsiteX14" fmla="*/ 2730199 w 8444782"/>
              <a:gd name="connsiteY14" fmla="*/ 874412 h 1156099"/>
              <a:gd name="connsiteX15" fmla="*/ 2916546 w 8444782"/>
              <a:gd name="connsiteY15" fmla="*/ 861411 h 1156099"/>
              <a:gd name="connsiteX16" fmla="*/ 3115894 w 8444782"/>
              <a:gd name="connsiteY16" fmla="*/ 813741 h 1156099"/>
              <a:gd name="connsiteX17" fmla="*/ 3302241 w 8444782"/>
              <a:gd name="connsiteY17" fmla="*/ 731402 h 1156099"/>
              <a:gd name="connsiteX18" fmla="*/ 3497255 w 8444782"/>
              <a:gd name="connsiteY18" fmla="*/ 566723 h 1156099"/>
              <a:gd name="connsiteX19" fmla="*/ 3705270 w 8444782"/>
              <a:gd name="connsiteY19" fmla="*/ 536388 h 1156099"/>
              <a:gd name="connsiteX20" fmla="*/ 3895951 w 8444782"/>
              <a:gd name="connsiteY20" fmla="*/ 553722 h 1156099"/>
              <a:gd name="connsiteX21" fmla="*/ 4099632 w 8444782"/>
              <a:gd name="connsiteY21" fmla="*/ 627394 h 1156099"/>
              <a:gd name="connsiteX22" fmla="*/ 4298980 w 8444782"/>
              <a:gd name="connsiteY22" fmla="*/ 692399 h 1156099"/>
              <a:gd name="connsiteX23" fmla="*/ 4489660 w 8444782"/>
              <a:gd name="connsiteY23" fmla="*/ 727068 h 1156099"/>
              <a:gd name="connsiteX24" fmla="*/ 4684675 w 8444782"/>
              <a:gd name="connsiteY24" fmla="*/ 757404 h 1156099"/>
              <a:gd name="connsiteX25" fmla="*/ 4879689 w 8444782"/>
              <a:gd name="connsiteY25" fmla="*/ 865745 h 1156099"/>
              <a:gd name="connsiteX26" fmla="*/ 5092038 w 8444782"/>
              <a:gd name="connsiteY26" fmla="*/ 878746 h 1156099"/>
              <a:gd name="connsiteX27" fmla="*/ 5269717 w 8444782"/>
              <a:gd name="connsiteY27" fmla="*/ 870079 h 1156099"/>
              <a:gd name="connsiteX28" fmla="*/ 5469065 w 8444782"/>
              <a:gd name="connsiteY28" fmla="*/ 904748 h 1156099"/>
              <a:gd name="connsiteX29" fmla="*/ 5668413 w 8444782"/>
              <a:gd name="connsiteY29" fmla="*/ 852744 h 1156099"/>
              <a:gd name="connsiteX30" fmla="*/ 5863427 w 8444782"/>
              <a:gd name="connsiteY30" fmla="*/ 839743 h 1156099"/>
              <a:gd name="connsiteX31" fmla="*/ 6062775 w 8444782"/>
              <a:gd name="connsiteY31" fmla="*/ 774738 h 1156099"/>
              <a:gd name="connsiteX32" fmla="*/ 6249122 w 8444782"/>
              <a:gd name="connsiteY32" fmla="*/ 740069 h 1156099"/>
              <a:gd name="connsiteX33" fmla="*/ 6444136 w 8444782"/>
              <a:gd name="connsiteY33" fmla="*/ 597059 h 1156099"/>
              <a:gd name="connsiteX34" fmla="*/ 6643484 w 8444782"/>
              <a:gd name="connsiteY34" fmla="*/ 501718 h 1156099"/>
              <a:gd name="connsiteX35" fmla="*/ 6847166 w 8444782"/>
              <a:gd name="connsiteY35" fmla="*/ 341373 h 1156099"/>
              <a:gd name="connsiteX36" fmla="*/ 7042180 w 8444782"/>
              <a:gd name="connsiteY36" fmla="*/ 90022 h 1156099"/>
              <a:gd name="connsiteX37" fmla="*/ 7232860 w 8444782"/>
              <a:gd name="connsiteY37" fmla="*/ 20683 h 1156099"/>
              <a:gd name="connsiteX38" fmla="*/ 7853315 w 8444782"/>
              <a:gd name="connsiteY38" fmla="*/ 0 h 1156099"/>
              <a:gd name="connsiteX39" fmla="*/ 8444782 w 8444782"/>
              <a:gd name="connsiteY39" fmla="*/ 467413 h 1156099"/>
              <a:gd name="connsiteX0" fmla="*/ 0 w 8444782"/>
              <a:gd name="connsiteY0" fmla="*/ 1156099 h 1156099"/>
              <a:gd name="connsiteX1" fmla="*/ 177679 w 8444782"/>
              <a:gd name="connsiteY1" fmla="*/ 1082427 h 1156099"/>
              <a:gd name="connsiteX2" fmla="*/ 359693 w 8444782"/>
              <a:gd name="connsiteY2" fmla="*/ 922082 h 1156099"/>
              <a:gd name="connsiteX3" fmla="*/ 550373 w 8444782"/>
              <a:gd name="connsiteY3" fmla="*/ 497385 h 1156099"/>
              <a:gd name="connsiteX4" fmla="*/ 754055 w 8444782"/>
              <a:gd name="connsiteY4" fmla="*/ 306704 h 1156099"/>
              <a:gd name="connsiteX5" fmla="*/ 957736 w 8444782"/>
              <a:gd name="connsiteY5" fmla="*/ 397711 h 1156099"/>
              <a:gd name="connsiteX6" fmla="*/ 1165751 w 8444782"/>
              <a:gd name="connsiteY6" fmla="*/ 358708 h 1156099"/>
              <a:gd name="connsiteX7" fmla="*/ 1343431 w 8444782"/>
              <a:gd name="connsiteY7" fmla="*/ 471383 h 1156099"/>
              <a:gd name="connsiteX8" fmla="*/ 1534112 w 8444782"/>
              <a:gd name="connsiteY8" fmla="*/ 454048 h 1156099"/>
              <a:gd name="connsiteX9" fmla="*/ 1733460 w 8444782"/>
              <a:gd name="connsiteY9" fmla="*/ 519053 h 1156099"/>
              <a:gd name="connsiteX10" fmla="*/ 1932807 w 8444782"/>
              <a:gd name="connsiteY10" fmla="*/ 571057 h 1156099"/>
              <a:gd name="connsiteX11" fmla="*/ 2127822 w 8444782"/>
              <a:gd name="connsiteY11" fmla="*/ 605726 h 1156099"/>
              <a:gd name="connsiteX12" fmla="*/ 2335837 w 8444782"/>
              <a:gd name="connsiteY12" fmla="*/ 727068 h 1156099"/>
              <a:gd name="connsiteX13" fmla="*/ 2526517 w 8444782"/>
              <a:gd name="connsiteY13" fmla="*/ 805074 h 1156099"/>
              <a:gd name="connsiteX14" fmla="*/ 2730199 w 8444782"/>
              <a:gd name="connsiteY14" fmla="*/ 874412 h 1156099"/>
              <a:gd name="connsiteX15" fmla="*/ 2916546 w 8444782"/>
              <a:gd name="connsiteY15" fmla="*/ 861411 h 1156099"/>
              <a:gd name="connsiteX16" fmla="*/ 3115894 w 8444782"/>
              <a:gd name="connsiteY16" fmla="*/ 813741 h 1156099"/>
              <a:gd name="connsiteX17" fmla="*/ 3302241 w 8444782"/>
              <a:gd name="connsiteY17" fmla="*/ 731402 h 1156099"/>
              <a:gd name="connsiteX18" fmla="*/ 3497255 w 8444782"/>
              <a:gd name="connsiteY18" fmla="*/ 566723 h 1156099"/>
              <a:gd name="connsiteX19" fmla="*/ 3705270 w 8444782"/>
              <a:gd name="connsiteY19" fmla="*/ 536388 h 1156099"/>
              <a:gd name="connsiteX20" fmla="*/ 3895951 w 8444782"/>
              <a:gd name="connsiteY20" fmla="*/ 553722 h 1156099"/>
              <a:gd name="connsiteX21" fmla="*/ 4099632 w 8444782"/>
              <a:gd name="connsiteY21" fmla="*/ 627394 h 1156099"/>
              <a:gd name="connsiteX22" fmla="*/ 4298980 w 8444782"/>
              <a:gd name="connsiteY22" fmla="*/ 692399 h 1156099"/>
              <a:gd name="connsiteX23" fmla="*/ 4489660 w 8444782"/>
              <a:gd name="connsiteY23" fmla="*/ 727068 h 1156099"/>
              <a:gd name="connsiteX24" fmla="*/ 4684675 w 8444782"/>
              <a:gd name="connsiteY24" fmla="*/ 757404 h 1156099"/>
              <a:gd name="connsiteX25" fmla="*/ 4879689 w 8444782"/>
              <a:gd name="connsiteY25" fmla="*/ 865745 h 1156099"/>
              <a:gd name="connsiteX26" fmla="*/ 5092038 w 8444782"/>
              <a:gd name="connsiteY26" fmla="*/ 878746 h 1156099"/>
              <a:gd name="connsiteX27" fmla="*/ 5269717 w 8444782"/>
              <a:gd name="connsiteY27" fmla="*/ 870079 h 1156099"/>
              <a:gd name="connsiteX28" fmla="*/ 5469065 w 8444782"/>
              <a:gd name="connsiteY28" fmla="*/ 904748 h 1156099"/>
              <a:gd name="connsiteX29" fmla="*/ 5668413 w 8444782"/>
              <a:gd name="connsiteY29" fmla="*/ 852744 h 1156099"/>
              <a:gd name="connsiteX30" fmla="*/ 5863427 w 8444782"/>
              <a:gd name="connsiteY30" fmla="*/ 839743 h 1156099"/>
              <a:gd name="connsiteX31" fmla="*/ 6062775 w 8444782"/>
              <a:gd name="connsiteY31" fmla="*/ 774738 h 1156099"/>
              <a:gd name="connsiteX32" fmla="*/ 6249122 w 8444782"/>
              <a:gd name="connsiteY32" fmla="*/ 740069 h 1156099"/>
              <a:gd name="connsiteX33" fmla="*/ 6444136 w 8444782"/>
              <a:gd name="connsiteY33" fmla="*/ 597059 h 1156099"/>
              <a:gd name="connsiteX34" fmla="*/ 6643484 w 8444782"/>
              <a:gd name="connsiteY34" fmla="*/ 501718 h 1156099"/>
              <a:gd name="connsiteX35" fmla="*/ 6847166 w 8444782"/>
              <a:gd name="connsiteY35" fmla="*/ 341373 h 1156099"/>
              <a:gd name="connsiteX36" fmla="*/ 7042180 w 8444782"/>
              <a:gd name="connsiteY36" fmla="*/ 90022 h 1156099"/>
              <a:gd name="connsiteX37" fmla="*/ 7232860 w 8444782"/>
              <a:gd name="connsiteY37" fmla="*/ 20683 h 1156099"/>
              <a:gd name="connsiteX38" fmla="*/ 7641995 w 8444782"/>
              <a:gd name="connsiteY38" fmla="*/ 7153 h 1156099"/>
              <a:gd name="connsiteX39" fmla="*/ 7853315 w 8444782"/>
              <a:gd name="connsiteY39" fmla="*/ 0 h 1156099"/>
              <a:gd name="connsiteX40" fmla="*/ 8444782 w 8444782"/>
              <a:gd name="connsiteY40" fmla="*/ 467413 h 1156099"/>
              <a:gd name="connsiteX0" fmla="*/ 0 w 8444782"/>
              <a:gd name="connsiteY0" fmla="*/ 1156099 h 1156099"/>
              <a:gd name="connsiteX1" fmla="*/ 177679 w 8444782"/>
              <a:gd name="connsiteY1" fmla="*/ 1082427 h 1156099"/>
              <a:gd name="connsiteX2" fmla="*/ 359693 w 8444782"/>
              <a:gd name="connsiteY2" fmla="*/ 922082 h 1156099"/>
              <a:gd name="connsiteX3" fmla="*/ 550373 w 8444782"/>
              <a:gd name="connsiteY3" fmla="*/ 497385 h 1156099"/>
              <a:gd name="connsiteX4" fmla="*/ 754055 w 8444782"/>
              <a:gd name="connsiteY4" fmla="*/ 306704 h 1156099"/>
              <a:gd name="connsiteX5" fmla="*/ 957736 w 8444782"/>
              <a:gd name="connsiteY5" fmla="*/ 397711 h 1156099"/>
              <a:gd name="connsiteX6" fmla="*/ 1165751 w 8444782"/>
              <a:gd name="connsiteY6" fmla="*/ 358708 h 1156099"/>
              <a:gd name="connsiteX7" fmla="*/ 1343431 w 8444782"/>
              <a:gd name="connsiteY7" fmla="*/ 471383 h 1156099"/>
              <a:gd name="connsiteX8" fmla="*/ 1534112 w 8444782"/>
              <a:gd name="connsiteY8" fmla="*/ 454048 h 1156099"/>
              <a:gd name="connsiteX9" fmla="*/ 1733460 w 8444782"/>
              <a:gd name="connsiteY9" fmla="*/ 519053 h 1156099"/>
              <a:gd name="connsiteX10" fmla="*/ 1932807 w 8444782"/>
              <a:gd name="connsiteY10" fmla="*/ 571057 h 1156099"/>
              <a:gd name="connsiteX11" fmla="*/ 2127822 w 8444782"/>
              <a:gd name="connsiteY11" fmla="*/ 605726 h 1156099"/>
              <a:gd name="connsiteX12" fmla="*/ 2335837 w 8444782"/>
              <a:gd name="connsiteY12" fmla="*/ 727068 h 1156099"/>
              <a:gd name="connsiteX13" fmla="*/ 2526517 w 8444782"/>
              <a:gd name="connsiteY13" fmla="*/ 805074 h 1156099"/>
              <a:gd name="connsiteX14" fmla="*/ 2730199 w 8444782"/>
              <a:gd name="connsiteY14" fmla="*/ 874412 h 1156099"/>
              <a:gd name="connsiteX15" fmla="*/ 2916546 w 8444782"/>
              <a:gd name="connsiteY15" fmla="*/ 861411 h 1156099"/>
              <a:gd name="connsiteX16" fmla="*/ 3115894 w 8444782"/>
              <a:gd name="connsiteY16" fmla="*/ 813741 h 1156099"/>
              <a:gd name="connsiteX17" fmla="*/ 3302241 w 8444782"/>
              <a:gd name="connsiteY17" fmla="*/ 731402 h 1156099"/>
              <a:gd name="connsiteX18" fmla="*/ 3497255 w 8444782"/>
              <a:gd name="connsiteY18" fmla="*/ 566723 h 1156099"/>
              <a:gd name="connsiteX19" fmla="*/ 3705270 w 8444782"/>
              <a:gd name="connsiteY19" fmla="*/ 536388 h 1156099"/>
              <a:gd name="connsiteX20" fmla="*/ 3895951 w 8444782"/>
              <a:gd name="connsiteY20" fmla="*/ 553722 h 1156099"/>
              <a:gd name="connsiteX21" fmla="*/ 4099632 w 8444782"/>
              <a:gd name="connsiteY21" fmla="*/ 627394 h 1156099"/>
              <a:gd name="connsiteX22" fmla="*/ 4298980 w 8444782"/>
              <a:gd name="connsiteY22" fmla="*/ 692399 h 1156099"/>
              <a:gd name="connsiteX23" fmla="*/ 4489660 w 8444782"/>
              <a:gd name="connsiteY23" fmla="*/ 727068 h 1156099"/>
              <a:gd name="connsiteX24" fmla="*/ 4684675 w 8444782"/>
              <a:gd name="connsiteY24" fmla="*/ 757404 h 1156099"/>
              <a:gd name="connsiteX25" fmla="*/ 4879689 w 8444782"/>
              <a:gd name="connsiteY25" fmla="*/ 865745 h 1156099"/>
              <a:gd name="connsiteX26" fmla="*/ 5092038 w 8444782"/>
              <a:gd name="connsiteY26" fmla="*/ 878746 h 1156099"/>
              <a:gd name="connsiteX27" fmla="*/ 5269717 w 8444782"/>
              <a:gd name="connsiteY27" fmla="*/ 870079 h 1156099"/>
              <a:gd name="connsiteX28" fmla="*/ 5469065 w 8444782"/>
              <a:gd name="connsiteY28" fmla="*/ 904748 h 1156099"/>
              <a:gd name="connsiteX29" fmla="*/ 5668413 w 8444782"/>
              <a:gd name="connsiteY29" fmla="*/ 852744 h 1156099"/>
              <a:gd name="connsiteX30" fmla="*/ 5863427 w 8444782"/>
              <a:gd name="connsiteY30" fmla="*/ 839743 h 1156099"/>
              <a:gd name="connsiteX31" fmla="*/ 6062775 w 8444782"/>
              <a:gd name="connsiteY31" fmla="*/ 774738 h 1156099"/>
              <a:gd name="connsiteX32" fmla="*/ 6249122 w 8444782"/>
              <a:gd name="connsiteY32" fmla="*/ 740069 h 1156099"/>
              <a:gd name="connsiteX33" fmla="*/ 6444136 w 8444782"/>
              <a:gd name="connsiteY33" fmla="*/ 597059 h 1156099"/>
              <a:gd name="connsiteX34" fmla="*/ 6643484 w 8444782"/>
              <a:gd name="connsiteY34" fmla="*/ 501718 h 1156099"/>
              <a:gd name="connsiteX35" fmla="*/ 6847166 w 8444782"/>
              <a:gd name="connsiteY35" fmla="*/ 341373 h 1156099"/>
              <a:gd name="connsiteX36" fmla="*/ 7042180 w 8444782"/>
              <a:gd name="connsiteY36" fmla="*/ 90022 h 1156099"/>
              <a:gd name="connsiteX37" fmla="*/ 7232860 w 8444782"/>
              <a:gd name="connsiteY37" fmla="*/ 20683 h 1156099"/>
              <a:gd name="connsiteX38" fmla="*/ 7648390 w 8444782"/>
              <a:gd name="connsiteY38" fmla="*/ 3956 h 1156099"/>
              <a:gd name="connsiteX39" fmla="*/ 7853315 w 8444782"/>
              <a:gd name="connsiteY39" fmla="*/ 0 h 1156099"/>
              <a:gd name="connsiteX40" fmla="*/ 8444782 w 8444782"/>
              <a:gd name="connsiteY40" fmla="*/ 467413 h 1156099"/>
              <a:gd name="connsiteX0" fmla="*/ 0 w 8444782"/>
              <a:gd name="connsiteY0" fmla="*/ 1156099 h 1156099"/>
              <a:gd name="connsiteX1" fmla="*/ 177679 w 8444782"/>
              <a:gd name="connsiteY1" fmla="*/ 1082427 h 1156099"/>
              <a:gd name="connsiteX2" fmla="*/ 359693 w 8444782"/>
              <a:gd name="connsiteY2" fmla="*/ 922082 h 1156099"/>
              <a:gd name="connsiteX3" fmla="*/ 550373 w 8444782"/>
              <a:gd name="connsiteY3" fmla="*/ 497385 h 1156099"/>
              <a:gd name="connsiteX4" fmla="*/ 754055 w 8444782"/>
              <a:gd name="connsiteY4" fmla="*/ 306704 h 1156099"/>
              <a:gd name="connsiteX5" fmla="*/ 957736 w 8444782"/>
              <a:gd name="connsiteY5" fmla="*/ 397711 h 1156099"/>
              <a:gd name="connsiteX6" fmla="*/ 1165751 w 8444782"/>
              <a:gd name="connsiteY6" fmla="*/ 358708 h 1156099"/>
              <a:gd name="connsiteX7" fmla="*/ 1343431 w 8444782"/>
              <a:gd name="connsiteY7" fmla="*/ 471383 h 1156099"/>
              <a:gd name="connsiteX8" fmla="*/ 1534112 w 8444782"/>
              <a:gd name="connsiteY8" fmla="*/ 454048 h 1156099"/>
              <a:gd name="connsiteX9" fmla="*/ 1733460 w 8444782"/>
              <a:gd name="connsiteY9" fmla="*/ 519053 h 1156099"/>
              <a:gd name="connsiteX10" fmla="*/ 1932807 w 8444782"/>
              <a:gd name="connsiteY10" fmla="*/ 571057 h 1156099"/>
              <a:gd name="connsiteX11" fmla="*/ 2127822 w 8444782"/>
              <a:gd name="connsiteY11" fmla="*/ 605726 h 1156099"/>
              <a:gd name="connsiteX12" fmla="*/ 2335837 w 8444782"/>
              <a:gd name="connsiteY12" fmla="*/ 727068 h 1156099"/>
              <a:gd name="connsiteX13" fmla="*/ 2526517 w 8444782"/>
              <a:gd name="connsiteY13" fmla="*/ 805074 h 1156099"/>
              <a:gd name="connsiteX14" fmla="*/ 2730199 w 8444782"/>
              <a:gd name="connsiteY14" fmla="*/ 874412 h 1156099"/>
              <a:gd name="connsiteX15" fmla="*/ 2916546 w 8444782"/>
              <a:gd name="connsiteY15" fmla="*/ 861411 h 1156099"/>
              <a:gd name="connsiteX16" fmla="*/ 3115894 w 8444782"/>
              <a:gd name="connsiteY16" fmla="*/ 813741 h 1156099"/>
              <a:gd name="connsiteX17" fmla="*/ 3302241 w 8444782"/>
              <a:gd name="connsiteY17" fmla="*/ 731402 h 1156099"/>
              <a:gd name="connsiteX18" fmla="*/ 3497255 w 8444782"/>
              <a:gd name="connsiteY18" fmla="*/ 566723 h 1156099"/>
              <a:gd name="connsiteX19" fmla="*/ 3705270 w 8444782"/>
              <a:gd name="connsiteY19" fmla="*/ 536388 h 1156099"/>
              <a:gd name="connsiteX20" fmla="*/ 3895951 w 8444782"/>
              <a:gd name="connsiteY20" fmla="*/ 553722 h 1156099"/>
              <a:gd name="connsiteX21" fmla="*/ 4099632 w 8444782"/>
              <a:gd name="connsiteY21" fmla="*/ 627394 h 1156099"/>
              <a:gd name="connsiteX22" fmla="*/ 4298980 w 8444782"/>
              <a:gd name="connsiteY22" fmla="*/ 692399 h 1156099"/>
              <a:gd name="connsiteX23" fmla="*/ 4489660 w 8444782"/>
              <a:gd name="connsiteY23" fmla="*/ 727068 h 1156099"/>
              <a:gd name="connsiteX24" fmla="*/ 4684675 w 8444782"/>
              <a:gd name="connsiteY24" fmla="*/ 757404 h 1156099"/>
              <a:gd name="connsiteX25" fmla="*/ 4879689 w 8444782"/>
              <a:gd name="connsiteY25" fmla="*/ 865745 h 1156099"/>
              <a:gd name="connsiteX26" fmla="*/ 5092038 w 8444782"/>
              <a:gd name="connsiteY26" fmla="*/ 878746 h 1156099"/>
              <a:gd name="connsiteX27" fmla="*/ 5269717 w 8444782"/>
              <a:gd name="connsiteY27" fmla="*/ 870079 h 1156099"/>
              <a:gd name="connsiteX28" fmla="*/ 5469065 w 8444782"/>
              <a:gd name="connsiteY28" fmla="*/ 904748 h 1156099"/>
              <a:gd name="connsiteX29" fmla="*/ 5668413 w 8444782"/>
              <a:gd name="connsiteY29" fmla="*/ 852744 h 1156099"/>
              <a:gd name="connsiteX30" fmla="*/ 5863427 w 8444782"/>
              <a:gd name="connsiteY30" fmla="*/ 839743 h 1156099"/>
              <a:gd name="connsiteX31" fmla="*/ 6062775 w 8444782"/>
              <a:gd name="connsiteY31" fmla="*/ 774738 h 1156099"/>
              <a:gd name="connsiteX32" fmla="*/ 6249122 w 8444782"/>
              <a:gd name="connsiteY32" fmla="*/ 740069 h 1156099"/>
              <a:gd name="connsiteX33" fmla="*/ 6444136 w 8444782"/>
              <a:gd name="connsiteY33" fmla="*/ 597059 h 1156099"/>
              <a:gd name="connsiteX34" fmla="*/ 6643484 w 8444782"/>
              <a:gd name="connsiteY34" fmla="*/ 501718 h 1156099"/>
              <a:gd name="connsiteX35" fmla="*/ 6847166 w 8444782"/>
              <a:gd name="connsiteY35" fmla="*/ 341373 h 1156099"/>
              <a:gd name="connsiteX36" fmla="*/ 7042180 w 8444782"/>
              <a:gd name="connsiteY36" fmla="*/ 90022 h 1156099"/>
              <a:gd name="connsiteX37" fmla="*/ 7232860 w 8444782"/>
              <a:gd name="connsiteY37" fmla="*/ 20683 h 1156099"/>
              <a:gd name="connsiteX38" fmla="*/ 7440572 w 8444782"/>
              <a:gd name="connsiteY38" fmla="*/ 13547 h 1156099"/>
              <a:gd name="connsiteX39" fmla="*/ 7648390 w 8444782"/>
              <a:gd name="connsiteY39" fmla="*/ 3956 h 1156099"/>
              <a:gd name="connsiteX40" fmla="*/ 7853315 w 8444782"/>
              <a:gd name="connsiteY40" fmla="*/ 0 h 1156099"/>
              <a:gd name="connsiteX41" fmla="*/ 8444782 w 8444782"/>
              <a:gd name="connsiteY41" fmla="*/ 467413 h 1156099"/>
              <a:gd name="connsiteX0" fmla="*/ 0 w 8444782"/>
              <a:gd name="connsiteY0" fmla="*/ 1168129 h 1168129"/>
              <a:gd name="connsiteX1" fmla="*/ 177679 w 8444782"/>
              <a:gd name="connsiteY1" fmla="*/ 1094457 h 1168129"/>
              <a:gd name="connsiteX2" fmla="*/ 359693 w 8444782"/>
              <a:gd name="connsiteY2" fmla="*/ 934112 h 1168129"/>
              <a:gd name="connsiteX3" fmla="*/ 550373 w 8444782"/>
              <a:gd name="connsiteY3" fmla="*/ 509415 h 1168129"/>
              <a:gd name="connsiteX4" fmla="*/ 754055 w 8444782"/>
              <a:gd name="connsiteY4" fmla="*/ 318734 h 1168129"/>
              <a:gd name="connsiteX5" fmla="*/ 957736 w 8444782"/>
              <a:gd name="connsiteY5" fmla="*/ 409741 h 1168129"/>
              <a:gd name="connsiteX6" fmla="*/ 1165751 w 8444782"/>
              <a:gd name="connsiteY6" fmla="*/ 370738 h 1168129"/>
              <a:gd name="connsiteX7" fmla="*/ 1343431 w 8444782"/>
              <a:gd name="connsiteY7" fmla="*/ 483413 h 1168129"/>
              <a:gd name="connsiteX8" fmla="*/ 1534112 w 8444782"/>
              <a:gd name="connsiteY8" fmla="*/ 466078 h 1168129"/>
              <a:gd name="connsiteX9" fmla="*/ 1733460 w 8444782"/>
              <a:gd name="connsiteY9" fmla="*/ 531083 h 1168129"/>
              <a:gd name="connsiteX10" fmla="*/ 1932807 w 8444782"/>
              <a:gd name="connsiteY10" fmla="*/ 583087 h 1168129"/>
              <a:gd name="connsiteX11" fmla="*/ 2127822 w 8444782"/>
              <a:gd name="connsiteY11" fmla="*/ 617756 h 1168129"/>
              <a:gd name="connsiteX12" fmla="*/ 2335837 w 8444782"/>
              <a:gd name="connsiteY12" fmla="*/ 739098 h 1168129"/>
              <a:gd name="connsiteX13" fmla="*/ 2526517 w 8444782"/>
              <a:gd name="connsiteY13" fmla="*/ 817104 h 1168129"/>
              <a:gd name="connsiteX14" fmla="*/ 2730199 w 8444782"/>
              <a:gd name="connsiteY14" fmla="*/ 886442 h 1168129"/>
              <a:gd name="connsiteX15" fmla="*/ 2916546 w 8444782"/>
              <a:gd name="connsiteY15" fmla="*/ 873441 h 1168129"/>
              <a:gd name="connsiteX16" fmla="*/ 3115894 w 8444782"/>
              <a:gd name="connsiteY16" fmla="*/ 825771 h 1168129"/>
              <a:gd name="connsiteX17" fmla="*/ 3302241 w 8444782"/>
              <a:gd name="connsiteY17" fmla="*/ 743432 h 1168129"/>
              <a:gd name="connsiteX18" fmla="*/ 3497255 w 8444782"/>
              <a:gd name="connsiteY18" fmla="*/ 578753 h 1168129"/>
              <a:gd name="connsiteX19" fmla="*/ 3705270 w 8444782"/>
              <a:gd name="connsiteY19" fmla="*/ 548418 h 1168129"/>
              <a:gd name="connsiteX20" fmla="*/ 3895951 w 8444782"/>
              <a:gd name="connsiteY20" fmla="*/ 565752 h 1168129"/>
              <a:gd name="connsiteX21" fmla="*/ 4099632 w 8444782"/>
              <a:gd name="connsiteY21" fmla="*/ 639424 h 1168129"/>
              <a:gd name="connsiteX22" fmla="*/ 4298980 w 8444782"/>
              <a:gd name="connsiteY22" fmla="*/ 704429 h 1168129"/>
              <a:gd name="connsiteX23" fmla="*/ 4489660 w 8444782"/>
              <a:gd name="connsiteY23" fmla="*/ 739098 h 1168129"/>
              <a:gd name="connsiteX24" fmla="*/ 4684675 w 8444782"/>
              <a:gd name="connsiteY24" fmla="*/ 769434 h 1168129"/>
              <a:gd name="connsiteX25" fmla="*/ 4879689 w 8444782"/>
              <a:gd name="connsiteY25" fmla="*/ 877775 h 1168129"/>
              <a:gd name="connsiteX26" fmla="*/ 5092038 w 8444782"/>
              <a:gd name="connsiteY26" fmla="*/ 890776 h 1168129"/>
              <a:gd name="connsiteX27" fmla="*/ 5269717 w 8444782"/>
              <a:gd name="connsiteY27" fmla="*/ 882109 h 1168129"/>
              <a:gd name="connsiteX28" fmla="*/ 5469065 w 8444782"/>
              <a:gd name="connsiteY28" fmla="*/ 916778 h 1168129"/>
              <a:gd name="connsiteX29" fmla="*/ 5668413 w 8444782"/>
              <a:gd name="connsiteY29" fmla="*/ 864774 h 1168129"/>
              <a:gd name="connsiteX30" fmla="*/ 5863427 w 8444782"/>
              <a:gd name="connsiteY30" fmla="*/ 851773 h 1168129"/>
              <a:gd name="connsiteX31" fmla="*/ 6062775 w 8444782"/>
              <a:gd name="connsiteY31" fmla="*/ 786768 h 1168129"/>
              <a:gd name="connsiteX32" fmla="*/ 6249122 w 8444782"/>
              <a:gd name="connsiteY32" fmla="*/ 752099 h 1168129"/>
              <a:gd name="connsiteX33" fmla="*/ 6444136 w 8444782"/>
              <a:gd name="connsiteY33" fmla="*/ 609089 h 1168129"/>
              <a:gd name="connsiteX34" fmla="*/ 6643484 w 8444782"/>
              <a:gd name="connsiteY34" fmla="*/ 513748 h 1168129"/>
              <a:gd name="connsiteX35" fmla="*/ 6847166 w 8444782"/>
              <a:gd name="connsiteY35" fmla="*/ 353403 h 1168129"/>
              <a:gd name="connsiteX36" fmla="*/ 7042180 w 8444782"/>
              <a:gd name="connsiteY36" fmla="*/ 102052 h 1168129"/>
              <a:gd name="connsiteX37" fmla="*/ 7232860 w 8444782"/>
              <a:gd name="connsiteY37" fmla="*/ 32713 h 1168129"/>
              <a:gd name="connsiteX38" fmla="*/ 7462953 w 8444782"/>
              <a:gd name="connsiteY38" fmla="*/ 0 h 1168129"/>
              <a:gd name="connsiteX39" fmla="*/ 7648390 w 8444782"/>
              <a:gd name="connsiteY39" fmla="*/ 15986 h 1168129"/>
              <a:gd name="connsiteX40" fmla="*/ 7853315 w 8444782"/>
              <a:gd name="connsiteY40" fmla="*/ 12030 h 1168129"/>
              <a:gd name="connsiteX41" fmla="*/ 8444782 w 8444782"/>
              <a:gd name="connsiteY41" fmla="*/ 479443 h 1168129"/>
              <a:gd name="connsiteX0" fmla="*/ 0 w 8444782"/>
              <a:gd name="connsiteY0" fmla="*/ 1180177 h 1180177"/>
              <a:gd name="connsiteX1" fmla="*/ 177679 w 8444782"/>
              <a:gd name="connsiteY1" fmla="*/ 1106505 h 1180177"/>
              <a:gd name="connsiteX2" fmla="*/ 359693 w 8444782"/>
              <a:gd name="connsiteY2" fmla="*/ 946160 h 1180177"/>
              <a:gd name="connsiteX3" fmla="*/ 550373 w 8444782"/>
              <a:gd name="connsiteY3" fmla="*/ 521463 h 1180177"/>
              <a:gd name="connsiteX4" fmla="*/ 754055 w 8444782"/>
              <a:gd name="connsiteY4" fmla="*/ 330782 h 1180177"/>
              <a:gd name="connsiteX5" fmla="*/ 957736 w 8444782"/>
              <a:gd name="connsiteY5" fmla="*/ 421789 h 1180177"/>
              <a:gd name="connsiteX6" fmla="*/ 1165751 w 8444782"/>
              <a:gd name="connsiteY6" fmla="*/ 382786 h 1180177"/>
              <a:gd name="connsiteX7" fmla="*/ 1343431 w 8444782"/>
              <a:gd name="connsiteY7" fmla="*/ 495461 h 1180177"/>
              <a:gd name="connsiteX8" fmla="*/ 1534112 w 8444782"/>
              <a:gd name="connsiteY8" fmla="*/ 478126 h 1180177"/>
              <a:gd name="connsiteX9" fmla="*/ 1733460 w 8444782"/>
              <a:gd name="connsiteY9" fmla="*/ 543131 h 1180177"/>
              <a:gd name="connsiteX10" fmla="*/ 1932807 w 8444782"/>
              <a:gd name="connsiteY10" fmla="*/ 595135 h 1180177"/>
              <a:gd name="connsiteX11" fmla="*/ 2127822 w 8444782"/>
              <a:gd name="connsiteY11" fmla="*/ 629804 h 1180177"/>
              <a:gd name="connsiteX12" fmla="*/ 2335837 w 8444782"/>
              <a:gd name="connsiteY12" fmla="*/ 751146 h 1180177"/>
              <a:gd name="connsiteX13" fmla="*/ 2526517 w 8444782"/>
              <a:gd name="connsiteY13" fmla="*/ 829152 h 1180177"/>
              <a:gd name="connsiteX14" fmla="*/ 2730199 w 8444782"/>
              <a:gd name="connsiteY14" fmla="*/ 898490 h 1180177"/>
              <a:gd name="connsiteX15" fmla="*/ 2916546 w 8444782"/>
              <a:gd name="connsiteY15" fmla="*/ 885489 h 1180177"/>
              <a:gd name="connsiteX16" fmla="*/ 3115894 w 8444782"/>
              <a:gd name="connsiteY16" fmla="*/ 837819 h 1180177"/>
              <a:gd name="connsiteX17" fmla="*/ 3302241 w 8444782"/>
              <a:gd name="connsiteY17" fmla="*/ 755480 h 1180177"/>
              <a:gd name="connsiteX18" fmla="*/ 3497255 w 8444782"/>
              <a:gd name="connsiteY18" fmla="*/ 590801 h 1180177"/>
              <a:gd name="connsiteX19" fmla="*/ 3705270 w 8444782"/>
              <a:gd name="connsiteY19" fmla="*/ 560466 h 1180177"/>
              <a:gd name="connsiteX20" fmla="*/ 3895951 w 8444782"/>
              <a:gd name="connsiteY20" fmla="*/ 577800 h 1180177"/>
              <a:gd name="connsiteX21" fmla="*/ 4099632 w 8444782"/>
              <a:gd name="connsiteY21" fmla="*/ 651472 h 1180177"/>
              <a:gd name="connsiteX22" fmla="*/ 4298980 w 8444782"/>
              <a:gd name="connsiteY22" fmla="*/ 716477 h 1180177"/>
              <a:gd name="connsiteX23" fmla="*/ 4489660 w 8444782"/>
              <a:gd name="connsiteY23" fmla="*/ 751146 h 1180177"/>
              <a:gd name="connsiteX24" fmla="*/ 4684675 w 8444782"/>
              <a:gd name="connsiteY24" fmla="*/ 781482 h 1180177"/>
              <a:gd name="connsiteX25" fmla="*/ 4879689 w 8444782"/>
              <a:gd name="connsiteY25" fmla="*/ 889823 h 1180177"/>
              <a:gd name="connsiteX26" fmla="*/ 5092038 w 8444782"/>
              <a:gd name="connsiteY26" fmla="*/ 902824 h 1180177"/>
              <a:gd name="connsiteX27" fmla="*/ 5269717 w 8444782"/>
              <a:gd name="connsiteY27" fmla="*/ 894157 h 1180177"/>
              <a:gd name="connsiteX28" fmla="*/ 5469065 w 8444782"/>
              <a:gd name="connsiteY28" fmla="*/ 928826 h 1180177"/>
              <a:gd name="connsiteX29" fmla="*/ 5668413 w 8444782"/>
              <a:gd name="connsiteY29" fmla="*/ 876822 h 1180177"/>
              <a:gd name="connsiteX30" fmla="*/ 5863427 w 8444782"/>
              <a:gd name="connsiteY30" fmla="*/ 863821 h 1180177"/>
              <a:gd name="connsiteX31" fmla="*/ 6062775 w 8444782"/>
              <a:gd name="connsiteY31" fmla="*/ 798816 h 1180177"/>
              <a:gd name="connsiteX32" fmla="*/ 6249122 w 8444782"/>
              <a:gd name="connsiteY32" fmla="*/ 764147 h 1180177"/>
              <a:gd name="connsiteX33" fmla="*/ 6444136 w 8444782"/>
              <a:gd name="connsiteY33" fmla="*/ 621137 h 1180177"/>
              <a:gd name="connsiteX34" fmla="*/ 6643484 w 8444782"/>
              <a:gd name="connsiteY34" fmla="*/ 525796 h 1180177"/>
              <a:gd name="connsiteX35" fmla="*/ 6847166 w 8444782"/>
              <a:gd name="connsiteY35" fmla="*/ 365451 h 1180177"/>
              <a:gd name="connsiteX36" fmla="*/ 7042180 w 8444782"/>
              <a:gd name="connsiteY36" fmla="*/ 114100 h 1180177"/>
              <a:gd name="connsiteX37" fmla="*/ 7255241 w 8444782"/>
              <a:gd name="connsiteY37" fmla="*/ 0 h 1180177"/>
              <a:gd name="connsiteX38" fmla="*/ 7462953 w 8444782"/>
              <a:gd name="connsiteY38" fmla="*/ 12048 h 1180177"/>
              <a:gd name="connsiteX39" fmla="*/ 7648390 w 8444782"/>
              <a:gd name="connsiteY39" fmla="*/ 28034 h 1180177"/>
              <a:gd name="connsiteX40" fmla="*/ 7853315 w 8444782"/>
              <a:gd name="connsiteY40" fmla="*/ 24078 h 1180177"/>
              <a:gd name="connsiteX41" fmla="*/ 8444782 w 8444782"/>
              <a:gd name="connsiteY41" fmla="*/ 491491 h 1180177"/>
              <a:gd name="connsiteX0" fmla="*/ 0 w 8444782"/>
              <a:gd name="connsiteY0" fmla="*/ 1180177 h 1180177"/>
              <a:gd name="connsiteX1" fmla="*/ 177679 w 8444782"/>
              <a:gd name="connsiteY1" fmla="*/ 1106505 h 1180177"/>
              <a:gd name="connsiteX2" fmla="*/ 359693 w 8444782"/>
              <a:gd name="connsiteY2" fmla="*/ 946160 h 1180177"/>
              <a:gd name="connsiteX3" fmla="*/ 550373 w 8444782"/>
              <a:gd name="connsiteY3" fmla="*/ 521463 h 1180177"/>
              <a:gd name="connsiteX4" fmla="*/ 754055 w 8444782"/>
              <a:gd name="connsiteY4" fmla="*/ 330782 h 1180177"/>
              <a:gd name="connsiteX5" fmla="*/ 957736 w 8444782"/>
              <a:gd name="connsiteY5" fmla="*/ 421789 h 1180177"/>
              <a:gd name="connsiteX6" fmla="*/ 1165751 w 8444782"/>
              <a:gd name="connsiteY6" fmla="*/ 382786 h 1180177"/>
              <a:gd name="connsiteX7" fmla="*/ 1343431 w 8444782"/>
              <a:gd name="connsiteY7" fmla="*/ 495461 h 1180177"/>
              <a:gd name="connsiteX8" fmla="*/ 1534112 w 8444782"/>
              <a:gd name="connsiteY8" fmla="*/ 478126 h 1180177"/>
              <a:gd name="connsiteX9" fmla="*/ 1733460 w 8444782"/>
              <a:gd name="connsiteY9" fmla="*/ 543131 h 1180177"/>
              <a:gd name="connsiteX10" fmla="*/ 1932807 w 8444782"/>
              <a:gd name="connsiteY10" fmla="*/ 595135 h 1180177"/>
              <a:gd name="connsiteX11" fmla="*/ 2127822 w 8444782"/>
              <a:gd name="connsiteY11" fmla="*/ 629804 h 1180177"/>
              <a:gd name="connsiteX12" fmla="*/ 2335837 w 8444782"/>
              <a:gd name="connsiteY12" fmla="*/ 751146 h 1180177"/>
              <a:gd name="connsiteX13" fmla="*/ 2526517 w 8444782"/>
              <a:gd name="connsiteY13" fmla="*/ 829152 h 1180177"/>
              <a:gd name="connsiteX14" fmla="*/ 2730199 w 8444782"/>
              <a:gd name="connsiteY14" fmla="*/ 898490 h 1180177"/>
              <a:gd name="connsiteX15" fmla="*/ 2916546 w 8444782"/>
              <a:gd name="connsiteY15" fmla="*/ 885489 h 1180177"/>
              <a:gd name="connsiteX16" fmla="*/ 3115894 w 8444782"/>
              <a:gd name="connsiteY16" fmla="*/ 837819 h 1180177"/>
              <a:gd name="connsiteX17" fmla="*/ 3302241 w 8444782"/>
              <a:gd name="connsiteY17" fmla="*/ 755480 h 1180177"/>
              <a:gd name="connsiteX18" fmla="*/ 3497255 w 8444782"/>
              <a:gd name="connsiteY18" fmla="*/ 590801 h 1180177"/>
              <a:gd name="connsiteX19" fmla="*/ 3705270 w 8444782"/>
              <a:gd name="connsiteY19" fmla="*/ 560466 h 1180177"/>
              <a:gd name="connsiteX20" fmla="*/ 3895951 w 8444782"/>
              <a:gd name="connsiteY20" fmla="*/ 577800 h 1180177"/>
              <a:gd name="connsiteX21" fmla="*/ 4099632 w 8444782"/>
              <a:gd name="connsiteY21" fmla="*/ 651472 h 1180177"/>
              <a:gd name="connsiteX22" fmla="*/ 4298980 w 8444782"/>
              <a:gd name="connsiteY22" fmla="*/ 716477 h 1180177"/>
              <a:gd name="connsiteX23" fmla="*/ 4489660 w 8444782"/>
              <a:gd name="connsiteY23" fmla="*/ 751146 h 1180177"/>
              <a:gd name="connsiteX24" fmla="*/ 4684675 w 8444782"/>
              <a:gd name="connsiteY24" fmla="*/ 781482 h 1180177"/>
              <a:gd name="connsiteX25" fmla="*/ 4879689 w 8444782"/>
              <a:gd name="connsiteY25" fmla="*/ 889823 h 1180177"/>
              <a:gd name="connsiteX26" fmla="*/ 5092038 w 8444782"/>
              <a:gd name="connsiteY26" fmla="*/ 902824 h 1180177"/>
              <a:gd name="connsiteX27" fmla="*/ 5269717 w 8444782"/>
              <a:gd name="connsiteY27" fmla="*/ 894157 h 1180177"/>
              <a:gd name="connsiteX28" fmla="*/ 5469065 w 8444782"/>
              <a:gd name="connsiteY28" fmla="*/ 928826 h 1180177"/>
              <a:gd name="connsiteX29" fmla="*/ 5668413 w 8444782"/>
              <a:gd name="connsiteY29" fmla="*/ 876822 h 1180177"/>
              <a:gd name="connsiteX30" fmla="*/ 5863427 w 8444782"/>
              <a:gd name="connsiteY30" fmla="*/ 863821 h 1180177"/>
              <a:gd name="connsiteX31" fmla="*/ 6062775 w 8444782"/>
              <a:gd name="connsiteY31" fmla="*/ 798816 h 1180177"/>
              <a:gd name="connsiteX32" fmla="*/ 6249122 w 8444782"/>
              <a:gd name="connsiteY32" fmla="*/ 764147 h 1180177"/>
              <a:gd name="connsiteX33" fmla="*/ 6444136 w 8444782"/>
              <a:gd name="connsiteY33" fmla="*/ 621137 h 1180177"/>
              <a:gd name="connsiteX34" fmla="*/ 6643484 w 8444782"/>
              <a:gd name="connsiteY34" fmla="*/ 525796 h 1180177"/>
              <a:gd name="connsiteX35" fmla="*/ 6847166 w 8444782"/>
              <a:gd name="connsiteY35" fmla="*/ 365451 h 1180177"/>
              <a:gd name="connsiteX36" fmla="*/ 7061363 w 8444782"/>
              <a:gd name="connsiteY36" fmla="*/ 85325 h 1180177"/>
              <a:gd name="connsiteX37" fmla="*/ 7255241 w 8444782"/>
              <a:gd name="connsiteY37" fmla="*/ 0 h 1180177"/>
              <a:gd name="connsiteX38" fmla="*/ 7462953 w 8444782"/>
              <a:gd name="connsiteY38" fmla="*/ 12048 h 1180177"/>
              <a:gd name="connsiteX39" fmla="*/ 7648390 w 8444782"/>
              <a:gd name="connsiteY39" fmla="*/ 28034 h 1180177"/>
              <a:gd name="connsiteX40" fmla="*/ 7853315 w 8444782"/>
              <a:gd name="connsiteY40" fmla="*/ 24078 h 1180177"/>
              <a:gd name="connsiteX41" fmla="*/ 8444782 w 8444782"/>
              <a:gd name="connsiteY41" fmla="*/ 491491 h 1180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444782" h="1180177">
                <a:moveTo>
                  <a:pt x="0" y="1180177"/>
                </a:moveTo>
                <a:lnTo>
                  <a:pt x="177679" y="1106505"/>
                </a:lnTo>
                <a:lnTo>
                  <a:pt x="359693" y="946160"/>
                </a:lnTo>
                <a:lnTo>
                  <a:pt x="550373" y="521463"/>
                </a:lnTo>
                <a:lnTo>
                  <a:pt x="754055" y="330782"/>
                </a:lnTo>
                <a:lnTo>
                  <a:pt x="957736" y="421789"/>
                </a:lnTo>
                <a:lnTo>
                  <a:pt x="1165751" y="382786"/>
                </a:lnTo>
                <a:lnTo>
                  <a:pt x="1343431" y="495461"/>
                </a:lnTo>
                <a:lnTo>
                  <a:pt x="1534112" y="478126"/>
                </a:lnTo>
                <a:lnTo>
                  <a:pt x="1733460" y="543131"/>
                </a:lnTo>
                <a:lnTo>
                  <a:pt x="1932807" y="595135"/>
                </a:lnTo>
                <a:lnTo>
                  <a:pt x="2127822" y="629804"/>
                </a:lnTo>
                <a:lnTo>
                  <a:pt x="2335837" y="751146"/>
                </a:lnTo>
                <a:lnTo>
                  <a:pt x="2526517" y="829152"/>
                </a:lnTo>
                <a:lnTo>
                  <a:pt x="2730199" y="898490"/>
                </a:lnTo>
                <a:lnTo>
                  <a:pt x="2916546" y="885489"/>
                </a:lnTo>
                <a:lnTo>
                  <a:pt x="3115894" y="837819"/>
                </a:lnTo>
                <a:lnTo>
                  <a:pt x="3302241" y="755480"/>
                </a:lnTo>
                <a:lnTo>
                  <a:pt x="3497255" y="590801"/>
                </a:lnTo>
                <a:lnTo>
                  <a:pt x="3705270" y="560466"/>
                </a:lnTo>
                <a:lnTo>
                  <a:pt x="3895951" y="577800"/>
                </a:lnTo>
                <a:lnTo>
                  <a:pt x="4099632" y="651472"/>
                </a:lnTo>
                <a:lnTo>
                  <a:pt x="4298980" y="716477"/>
                </a:lnTo>
                <a:lnTo>
                  <a:pt x="4489660" y="751146"/>
                </a:lnTo>
                <a:lnTo>
                  <a:pt x="4684675" y="781482"/>
                </a:lnTo>
                <a:lnTo>
                  <a:pt x="4879689" y="889823"/>
                </a:lnTo>
                <a:lnTo>
                  <a:pt x="5092038" y="902824"/>
                </a:lnTo>
                <a:lnTo>
                  <a:pt x="5269717" y="894157"/>
                </a:lnTo>
                <a:lnTo>
                  <a:pt x="5469065" y="928826"/>
                </a:lnTo>
                <a:lnTo>
                  <a:pt x="5668413" y="876822"/>
                </a:lnTo>
                <a:lnTo>
                  <a:pt x="5863427" y="863821"/>
                </a:lnTo>
                <a:lnTo>
                  <a:pt x="6062775" y="798816"/>
                </a:lnTo>
                <a:lnTo>
                  <a:pt x="6249122" y="764147"/>
                </a:lnTo>
                <a:lnTo>
                  <a:pt x="6444136" y="621137"/>
                </a:lnTo>
                <a:lnTo>
                  <a:pt x="6643484" y="525796"/>
                </a:lnTo>
                <a:lnTo>
                  <a:pt x="6847166" y="365451"/>
                </a:lnTo>
                <a:lnTo>
                  <a:pt x="7061363" y="85325"/>
                </a:lnTo>
                <a:lnTo>
                  <a:pt x="7255241" y="0"/>
                </a:lnTo>
                <a:lnTo>
                  <a:pt x="7462953" y="12048"/>
                </a:lnTo>
                <a:lnTo>
                  <a:pt x="7648390" y="28034"/>
                </a:lnTo>
                <a:lnTo>
                  <a:pt x="7853315" y="24078"/>
                </a:lnTo>
                <a:cubicBezTo>
                  <a:pt x="7918320" y="102084"/>
                  <a:pt x="8379777" y="413485"/>
                  <a:pt x="8444782" y="491491"/>
                </a:cubicBezTo>
              </a:path>
            </a:pathLst>
          </a:custGeom>
          <a:noFill/>
          <a:ln w="28575">
            <a:solidFill>
              <a:schemeClr val="accent5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COVID-NET: Lab-Confirmed COVID-19–Associated Hospitalization Rates Stratified by Age</a:t>
            </a: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9D213455-72BA-4D04-9CBE-2458DB85E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73" y="4755024"/>
            <a:ext cx="5890022" cy="230832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b="0" spc="-8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https://gis.cdc.gov/grasp/COVIDNet/COVID19_3.html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7D915A77-DE7C-42F5-81AB-5F86DE1DD722}"/>
              </a:ext>
            </a:extLst>
          </p:cNvPr>
          <p:cNvGrpSpPr>
            <a:grpSpLocks/>
          </p:cNvGrpSpPr>
          <p:nvPr/>
        </p:nvGrpSpPr>
        <p:grpSpPr bwMode="auto">
          <a:xfrm>
            <a:off x="7044685" y="4660329"/>
            <a:ext cx="1911101" cy="359882"/>
            <a:chOff x="9602074" y="3550251"/>
            <a:chExt cx="2548134" cy="4800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232AFC-6326-44D1-AAF3-F60FDE790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1978" y="3550251"/>
              <a:ext cx="569913" cy="18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603A61C9-C872-40A1-B767-55651E124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074" y="3691599"/>
              <a:ext cx="2548134" cy="338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1050" dirty="0">
                  <a:solidFill>
                    <a:srgbClr val="4555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Slide credit: </a:t>
              </a:r>
              <a:r>
                <a:rPr lang="en-US" altLang="en-US" sz="1050" dirty="0">
                  <a:solidFill>
                    <a:srgbClr val="455560"/>
                  </a:solidFill>
                  <a:latin typeface="Calibri" panose="020F0502020204030204" pitchFamily="34" charset="0"/>
                  <a:cs typeface="Arial" panose="020B0604020202020204" pitchFamily="34" charset="0"/>
                  <a:hlinkClick r:id="rId4"/>
                </a:rPr>
                <a:t>clinicaloptions.com</a:t>
              </a:r>
              <a:endParaRPr lang="en-US" altLang="en-US" sz="105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57201" y="4555608"/>
            <a:ext cx="73532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Covers ~ 10% of US population: 99 counties in 14 states (CA, CO, CT, GA, IA, MD, MI, MN, NM, NY, OH, OR, TN, UT)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E7F1D1E-F8EA-4035-9D83-8E84ED98D072}"/>
              </a:ext>
            </a:extLst>
          </p:cNvPr>
          <p:cNvGrpSpPr/>
          <p:nvPr/>
        </p:nvGrpSpPr>
        <p:grpSpPr>
          <a:xfrm>
            <a:off x="3881081" y="1256898"/>
            <a:ext cx="1606593" cy="1674481"/>
            <a:chOff x="9453147" y="1793307"/>
            <a:chExt cx="2142124" cy="2232640"/>
          </a:xfrm>
        </p:grpSpPr>
        <p:cxnSp>
          <p:nvCxnSpPr>
            <p:cNvPr id="43" name="Straight Connector 42"/>
            <p:cNvCxnSpPr>
              <a:cxnSpLocks/>
            </p:cNvCxnSpPr>
            <p:nvPr/>
          </p:nvCxnSpPr>
          <p:spPr bwMode="auto">
            <a:xfrm>
              <a:off x="9832201" y="3476071"/>
              <a:ext cx="372533" cy="0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>
              <a:cxnSpLocks/>
            </p:cNvCxnSpPr>
            <p:nvPr/>
          </p:nvCxnSpPr>
          <p:spPr bwMode="auto">
            <a:xfrm>
              <a:off x="9832201" y="3141637"/>
              <a:ext cx="372533" cy="0"/>
            </a:xfrm>
            <a:prstGeom prst="line">
              <a:avLst/>
            </a:prstGeom>
            <a:noFill/>
            <a:ln w="381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>
              <a:cxnSpLocks/>
            </p:cNvCxnSpPr>
            <p:nvPr/>
          </p:nvCxnSpPr>
          <p:spPr bwMode="auto">
            <a:xfrm>
              <a:off x="9832201" y="2807203"/>
              <a:ext cx="372533" cy="0"/>
            </a:xfrm>
            <a:prstGeom prst="lin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>
              <a:cxnSpLocks/>
            </p:cNvCxnSpPr>
            <p:nvPr/>
          </p:nvCxnSpPr>
          <p:spPr bwMode="auto">
            <a:xfrm>
              <a:off x="9832201" y="2472769"/>
              <a:ext cx="372533" cy="0"/>
            </a:xfrm>
            <a:prstGeom prst="line">
              <a:avLst/>
            </a:prstGeom>
            <a:noFill/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TextBox 46"/>
            <p:cNvSpPr txBox="1"/>
            <p:nvPr/>
          </p:nvSpPr>
          <p:spPr bwMode="auto">
            <a:xfrm>
              <a:off x="10236878" y="3625838"/>
              <a:ext cx="874940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35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0-4 yrs</a:t>
              </a:r>
            </a:p>
          </p:txBody>
        </p:sp>
        <p:sp>
          <p:nvSpPr>
            <p:cNvPr id="48" name="TextBox 47"/>
            <p:cNvSpPr txBox="1"/>
            <p:nvPr/>
          </p:nvSpPr>
          <p:spPr bwMode="auto">
            <a:xfrm>
              <a:off x="10236878" y="3291405"/>
              <a:ext cx="992495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35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5-17 yrs</a:t>
              </a:r>
            </a:p>
          </p:txBody>
        </p:sp>
        <p:sp>
          <p:nvSpPr>
            <p:cNvPr id="49" name="TextBox 48"/>
            <p:cNvSpPr txBox="1"/>
            <p:nvPr/>
          </p:nvSpPr>
          <p:spPr bwMode="auto">
            <a:xfrm>
              <a:off x="10236878" y="2956970"/>
              <a:ext cx="1110048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35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18-49 yrs</a:t>
              </a:r>
            </a:p>
          </p:txBody>
        </p:sp>
        <p:sp>
          <p:nvSpPr>
            <p:cNvPr id="50" name="TextBox 49"/>
            <p:cNvSpPr txBox="1"/>
            <p:nvPr/>
          </p:nvSpPr>
          <p:spPr bwMode="auto">
            <a:xfrm>
              <a:off x="10236878" y="2622537"/>
              <a:ext cx="1110048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35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50-64 yrs</a:t>
              </a:r>
            </a:p>
          </p:txBody>
        </p:sp>
        <p:sp>
          <p:nvSpPr>
            <p:cNvPr id="51" name="TextBox 50"/>
            <p:cNvSpPr txBox="1"/>
            <p:nvPr/>
          </p:nvSpPr>
          <p:spPr bwMode="auto">
            <a:xfrm>
              <a:off x="10236878" y="2288103"/>
              <a:ext cx="971121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35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≥ 65 yrs</a:t>
              </a:r>
            </a:p>
          </p:txBody>
        </p:sp>
        <p:cxnSp>
          <p:nvCxnSpPr>
            <p:cNvPr id="14" name="Straight Connector 13"/>
            <p:cNvCxnSpPr>
              <a:cxnSpLocks/>
            </p:cNvCxnSpPr>
            <p:nvPr/>
          </p:nvCxnSpPr>
          <p:spPr bwMode="auto">
            <a:xfrm>
              <a:off x="9832201" y="3810505"/>
              <a:ext cx="372533" cy="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732626-1411-4B00-A125-F6C381A147BA}"/>
                </a:ext>
              </a:extLst>
            </p:cNvPr>
            <p:cNvSpPr txBox="1"/>
            <p:nvPr/>
          </p:nvSpPr>
          <p:spPr bwMode="auto">
            <a:xfrm>
              <a:off x="9453147" y="1793307"/>
              <a:ext cx="2142124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35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Age Group Selection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893D2F5-577A-4BF5-9293-AE9481BE26F4}"/>
              </a:ext>
            </a:extLst>
          </p:cNvPr>
          <p:cNvSpPr txBox="1"/>
          <p:nvPr/>
        </p:nvSpPr>
        <p:spPr bwMode="auto">
          <a:xfrm>
            <a:off x="1123091" y="4290030"/>
            <a:ext cx="661379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Calendar Wk Ending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8D1DAD-22B7-4930-B482-CFC7EBCA9B8D}"/>
              </a:ext>
            </a:extLst>
          </p:cNvPr>
          <p:cNvSpPr txBox="1"/>
          <p:nvPr/>
        </p:nvSpPr>
        <p:spPr bwMode="auto">
          <a:xfrm>
            <a:off x="1768914" y="954100"/>
            <a:ext cx="542084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COVID-NET | Entire Network | 2020-21 | Weekly Rate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BCCCAA-653E-4794-89E1-4AC7E6E9142B}"/>
              </a:ext>
            </a:extLst>
          </p:cNvPr>
          <p:cNvSpPr txBox="1"/>
          <p:nvPr/>
        </p:nvSpPr>
        <p:spPr bwMode="auto">
          <a:xfrm>
            <a:off x="1414280" y="3829208"/>
            <a:ext cx="33558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28D9ED-A36F-4471-820E-D254A70D79E8}"/>
              </a:ext>
            </a:extLst>
          </p:cNvPr>
          <p:cNvSpPr txBox="1"/>
          <p:nvPr/>
        </p:nvSpPr>
        <p:spPr bwMode="auto">
          <a:xfrm rot="18900000">
            <a:off x="1124257" y="4144723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Mar 7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288D724C-A46F-4799-A1DE-FAFB680C2AF6}"/>
              </a:ext>
            </a:extLst>
          </p:cNvPr>
          <p:cNvSpPr txBox="1"/>
          <p:nvPr/>
        </p:nvSpPr>
        <p:spPr bwMode="auto">
          <a:xfrm rot="18900000">
            <a:off x="1265600" y="4144723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Mar 14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A538FDD-9266-42A8-A9AE-79480E2D8E4C}"/>
              </a:ext>
            </a:extLst>
          </p:cNvPr>
          <p:cNvSpPr txBox="1"/>
          <p:nvPr/>
        </p:nvSpPr>
        <p:spPr bwMode="auto">
          <a:xfrm rot="18900000">
            <a:off x="1415870" y="4126862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Mar21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EB26697-1344-437C-B11D-43FD22F606F8}"/>
              </a:ext>
            </a:extLst>
          </p:cNvPr>
          <p:cNvSpPr txBox="1"/>
          <p:nvPr/>
        </p:nvSpPr>
        <p:spPr bwMode="auto">
          <a:xfrm rot="18900000">
            <a:off x="1566135" y="4141151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Mar 28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9FCE6518-3695-42CA-955C-D5FF1BCF3086}"/>
              </a:ext>
            </a:extLst>
          </p:cNvPr>
          <p:cNvSpPr txBox="1"/>
          <p:nvPr/>
        </p:nvSpPr>
        <p:spPr bwMode="auto">
          <a:xfrm rot="18900000">
            <a:off x="1716409" y="4140956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Apr 4 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C7A22A6C-6E5C-4214-A518-0057E8D4E053}"/>
              </a:ext>
            </a:extLst>
          </p:cNvPr>
          <p:cNvSpPr txBox="1"/>
          <p:nvPr/>
        </p:nvSpPr>
        <p:spPr bwMode="auto">
          <a:xfrm rot="18900000">
            <a:off x="1872032" y="4137578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Apr 11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33E308BB-A414-4044-8B95-C12D9CBB3B58}"/>
              </a:ext>
            </a:extLst>
          </p:cNvPr>
          <p:cNvSpPr txBox="1"/>
          <p:nvPr/>
        </p:nvSpPr>
        <p:spPr bwMode="auto">
          <a:xfrm rot="18900000">
            <a:off x="2020519" y="4144334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Apr 18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D2E4C1F-AF10-404A-AFDC-161B8A549EBF}"/>
              </a:ext>
            </a:extLst>
          </p:cNvPr>
          <p:cNvSpPr txBox="1"/>
          <p:nvPr/>
        </p:nvSpPr>
        <p:spPr bwMode="auto">
          <a:xfrm rot="18900000">
            <a:off x="2170787" y="4143403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Apr 25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66A4B207-F9C7-4CF4-A54C-56F552426691}"/>
              </a:ext>
            </a:extLst>
          </p:cNvPr>
          <p:cNvSpPr txBox="1"/>
          <p:nvPr/>
        </p:nvSpPr>
        <p:spPr bwMode="auto">
          <a:xfrm rot="18900000">
            <a:off x="2321296" y="4139830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May 2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032FDAF1-1422-43F9-90A5-A221126D1864}"/>
              </a:ext>
            </a:extLst>
          </p:cNvPr>
          <p:cNvSpPr txBox="1"/>
          <p:nvPr/>
        </p:nvSpPr>
        <p:spPr bwMode="auto">
          <a:xfrm rot="18900000">
            <a:off x="2469859" y="4140857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May 9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080F8E9-9E19-409B-AFF0-83DC3AB910A0}"/>
              </a:ext>
            </a:extLst>
          </p:cNvPr>
          <p:cNvSpPr txBox="1"/>
          <p:nvPr/>
        </p:nvSpPr>
        <p:spPr bwMode="auto">
          <a:xfrm rot="18900000">
            <a:off x="2629200" y="4142065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May 16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B61AEBF6-6CCE-4EA4-9179-79F41E137B8A}"/>
              </a:ext>
            </a:extLst>
          </p:cNvPr>
          <p:cNvSpPr txBox="1"/>
          <p:nvPr/>
        </p:nvSpPr>
        <p:spPr bwMode="auto">
          <a:xfrm rot="18900000">
            <a:off x="2788198" y="4145834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May 23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D8497718-13A0-4129-9552-2E875900A396}"/>
              </a:ext>
            </a:extLst>
          </p:cNvPr>
          <p:cNvSpPr txBox="1"/>
          <p:nvPr/>
        </p:nvSpPr>
        <p:spPr bwMode="auto">
          <a:xfrm rot="18900000">
            <a:off x="2932568" y="4147398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May 30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D0BFD68-E9E7-4CA3-99C2-5A7177697226}"/>
              </a:ext>
            </a:extLst>
          </p:cNvPr>
          <p:cNvSpPr txBox="1"/>
          <p:nvPr/>
        </p:nvSpPr>
        <p:spPr bwMode="auto">
          <a:xfrm rot="18900000">
            <a:off x="3070747" y="4150281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Jun 6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14E4EA7A-33CE-46CA-8992-868DB933E841}"/>
              </a:ext>
            </a:extLst>
          </p:cNvPr>
          <p:cNvSpPr txBox="1"/>
          <p:nvPr/>
        </p:nvSpPr>
        <p:spPr bwMode="auto">
          <a:xfrm rot="18900000">
            <a:off x="3222490" y="4142607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Jun 13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4EABDD3-6BB6-409A-89F7-D43FA8973B7E}"/>
              </a:ext>
            </a:extLst>
          </p:cNvPr>
          <p:cNvSpPr txBox="1"/>
          <p:nvPr/>
        </p:nvSpPr>
        <p:spPr bwMode="auto">
          <a:xfrm rot="18900000">
            <a:off x="3367334" y="4142460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Jun 20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7E85787A-6853-46EF-990A-471CAD01A080}"/>
              </a:ext>
            </a:extLst>
          </p:cNvPr>
          <p:cNvSpPr txBox="1"/>
          <p:nvPr/>
        </p:nvSpPr>
        <p:spPr bwMode="auto">
          <a:xfrm rot="18900000">
            <a:off x="3500454" y="4152353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Jun 27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AC597B91-F37F-41AF-A945-CDBDD5908B0D}"/>
              </a:ext>
            </a:extLst>
          </p:cNvPr>
          <p:cNvSpPr txBox="1"/>
          <p:nvPr/>
        </p:nvSpPr>
        <p:spPr bwMode="auto">
          <a:xfrm rot="18900000">
            <a:off x="3646930" y="4140600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Jul 4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AEC21E7-68A4-4C45-84CD-6CC37E5A108F}"/>
              </a:ext>
            </a:extLst>
          </p:cNvPr>
          <p:cNvSpPr txBox="1"/>
          <p:nvPr/>
        </p:nvSpPr>
        <p:spPr bwMode="auto">
          <a:xfrm rot="18900000">
            <a:off x="3952368" y="4136552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Jul 18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FEB7531D-1E6E-4B94-AB0A-7A172BAF1B01}"/>
              </a:ext>
            </a:extLst>
          </p:cNvPr>
          <p:cNvSpPr txBox="1"/>
          <p:nvPr/>
        </p:nvSpPr>
        <p:spPr bwMode="auto">
          <a:xfrm rot="18900000">
            <a:off x="4104909" y="4133547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Jul 25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F79D38B-FEF3-4D62-BD36-96C97116C534}"/>
              </a:ext>
            </a:extLst>
          </p:cNvPr>
          <p:cNvSpPr txBox="1"/>
          <p:nvPr/>
        </p:nvSpPr>
        <p:spPr bwMode="auto">
          <a:xfrm rot="18900000">
            <a:off x="4246864" y="4135609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Aug 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F72A4223-D533-4595-9F2D-99DE964A385F}"/>
              </a:ext>
            </a:extLst>
          </p:cNvPr>
          <p:cNvSpPr txBox="1"/>
          <p:nvPr/>
        </p:nvSpPr>
        <p:spPr bwMode="auto">
          <a:xfrm rot="18900000">
            <a:off x="4394733" y="4137296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Aug 8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39762A1-8E39-4045-8822-501FEE234509}"/>
              </a:ext>
            </a:extLst>
          </p:cNvPr>
          <p:cNvSpPr txBox="1"/>
          <p:nvPr/>
        </p:nvSpPr>
        <p:spPr bwMode="auto">
          <a:xfrm rot="18900000">
            <a:off x="4540141" y="4136552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Aug 15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6ABE1A81-5D9F-47D3-B8B9-F3DAA8C7BAA1}"/>
              </a:ext>
            </a:extLst>
          </p:cNvPr>
          <p:cNvSpPr txBox="1"/>
          <p:nvPr/>
        </p:nvSpPr>
        <p:spPr bwMode="auto">
          <a:xfrm rot="18900000">
            <a:off x="4697983" y="4140600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Aug 22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DAF6E9C4-579F-4326-8642-5BA3C24B22AA}"/>
              </a:ext>
            </a:extLst>
          </p:cNvPr>
          <p:cNvSpPr txBox="1"/>
          <p:nvPr/>
        </p:nvSpPr>
        <p:spPr bwMode="auto">
          <a:xfrm rot="18900000">
            <a:off x="4853908" y="4139268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Aug 29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175EAA80-72E4-4C50-B404-9951218FCC31}"/>
              </a:ext>
            </a:extLst>
          </p:cNvPr>
          <p:cNvSpPr txBox="1"/>
          <p:nvPr/>
        </p:nvSpPr>
        <p:spPr bwMode="auto">
          <a:xfrm rot="18900000">
            <a:off x="5000646" y="4140341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Sep 5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1E1C2E62-9010-41DE-9816-F8220C2C2E9C}"/>
              </a:ext>
            </a:extLst>
          </p:cNvPr>
          <p:cNvSpPr txBox="1"/>
          <p:nvPr/>
        </p:nvSpPr>
        <p:spPr bwMode="auto">
          <a:xfrm rot="18900000">
            <a:off x="5138951" y="4142570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Sep 12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238FC1E5-2DA7-4490-8519-8ECA2EE65688}"/>
              </a:ext>
            </a:extLst>
          </p:cNvPr>
          <p:cNvSpPr txBox="1"/>
          <p:nvPr/>
        </p:nvSpPr>
        <p:spPr bwMode="auto">
          <a:xfrm rot="18900000">
            <a:off x="5291819" y="4141168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Sep 19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A98C0159-CB85-453A-92EC-B2E211D6561D}"/>
              </a:ext>
            </a:extLst>
          </p:cNvPr>
          <p:cNvSpPr txBox="1"/>
          <p:nvPr/>
        </p:nvSpPr>
        <p:spPr bwMode="auto">
          <a:xfrm rot="18900000">
            <a:off x="5451949" y="4140755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Sep 26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E879C19-F6CC-4240-B516-D82B5603F31A}"/>
              </a:ext>
            </a:extLst>
          </p:cNvPr>
          <p:cNvSpPr txBox="1"/>
          <p:nvPr/>
        </p:nvSpPr>
        <p:spPr bwMode="auto">
          <a:xfrm rot="18900000">
            <a:off x="6591605" y="4142570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Nov 21</a:t>
            </a:r>
          </a:p>
        </p:txBody>
      </p:sp>
      <p:sp>
        <p:nvSpPr>
          <p:cNvPr id="29" name="TextBox 28"/>
          <p:cNvSpPr txBox="1"/>
          <p:nvPr/>
        </p:nvSpPr>
        <p:spPr bwMode="auto">
          <a:xfrm rot="16200000">
            <a:off x="23219" y="2541591"/>
            <a:ext cx="257523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Rate Per 100,000 Population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84FAE4-63A6-4833-89B5-A0D1448F7135}"/>
              </a:ext>
            </a:extLst>
          </p:cNvPr>
          <p:cNvCxnSpPr>
            <a:cxnSpLocks/>
          </p:cNvCxnSpPr>
          <p:nvPr/>
        </p:nvCxnSpPr>
        <p:spPr bwMode="auto">
          <a:xfrm flipV="1">
            <a:off x="1766642" y="1236819"/>
            <a:ext cx="0" cy="274295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0C537B1-4F39-4467-9169-6B32C7DCA3D3}"/>
              </a:ext>
            </a:extLst>
          </p:cNvPr>
          <p:cNvCxnSpPr>
            <a:cxnSpLocks/>
          </p:cNvCxnSpPr>
          <p:nvPr/>
        </p:nvCxnSpPr>
        <p:spPr bwMode="auto">
          <a:xfrm>
            <a:off x="1758965" y="3979249"/>
            <a:ext cx="664333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A5AA94-59EE-4DE8-AB50-BE9A937EB36B}"/>
              </a:ext>
            </a:extLst>
          </p:cNvPr>
          <p:cNvCxnSpPr>
            <a:cxnSpLocks/>
          </p:cNvCxnSpPr>
          <p:nvPr/>
        </p:nvCxnSpPr>
        <p:spPr bwMode="auto">
          <a:xfrm flipH="1">
            <a:off x="1715522" y="2410406"/>
            <a:ext cx="4800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0110E16-E183-4F74-B2CB-D0F9E268984D}"/>
              </a:ext>
            </a:extLst>
          </p:cNvPr>
          <p:cNvCxnSpPr>
            <a:cxnSpLocks/>
          </p:cNvCxnSpPr>
          <p:nvPr/>
        </p:nvCxnSpPr>
        <p:spPr bwMode="auto">
          <a:xfrm flipH="1">
            <a:off x="1715522" y="2606512"/>
            <a:ext cx="4800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EEA9E7C-C795-4DB3-854C-9D6FF090B15E}"/>
              </a:ext>
            </a:extLst>
          </p:cNvPr>
          <p:cNvCxnSpPr>
            <a:cxnSpLocks/>
          </p:cNvCxnSpPr>
          <p:nvPr/>
        </p:nvCxnSpPr>
        <p:spPr bwMode="auto">
          <a:xfrm flipH="1">
            <a:off x="1715522" y="2802617"/>
            <a:ext cx="4800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8D8D465-D412-4EF0-8FA4-69C68911ECCF}"/>
              </a:ext>
            </a:extLst>
          </p:cNvPr>
          <p:cNvCxnSpPr>
            <a:cxnSpLocks/>
          </p:cNvCxnSpPr>
          <p:nvPr/>
        </p:nvCxnSpPr>
        <p:spPr bwMode="auto">
          <a:xfrm flipH="1">
            <a:off x="1715522" y="2998723"/>
            <a:ext cx="4800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848BE6E-4FB8-4D43-A5EC-A30FB87632C4}"/>
              </a:ext>
            </a:extLst>
          </p:cNvPr>
          <p:cNvCxnSpPr>
            <a:cxnSpLocks/>
          </p:cNvCxnSpPr>
          <p:nvPr/>
        </p:nvCxnSpPr>
        <p:spPr bwMode="auto">
          <a:xfrm flipH="1">
            <a:off x="1715522" y="3194828"/>
            <a:ext cx="4800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EC2E46D-CC55-460B-A81D-6A00097B5F2C}"/>
              </a:ext>
            </a:extLst>
          </p:cNvPr>
          <p:cNvCxnSpPr>
            <a:cxnSpLocks/>
          </p:cNvCxnSpPr>
          <p:nvPr/>
        </p:nvCxnSpPr>
        <p:spPr bwMode="auto">
          <a:xfrm flipH="1">
            <a:off x="1715522" y="3390934"/>
            <a:ext cx="4800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2CF398F-10A2-4BE0-80A3-A53F387F9828}"/>
              </a:ext>
            </a:extLst>
          </p:cNvPr>
          <p:cNvCxnSpPr>
            <a:cxnSpLocks/>
          </p:cNvCxnSpPr>
          <p:nvPr/>
        </p:nvCxnSpPr>
        <p:spPr bwMode="auto">
          <a:xfrm flipH="1">
            <a:off x="1715522" y="3587039"/>
            <a:ext cx="4800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8C433C1-165B-4C2B-9B7B-C12C76579DDC}"/>
              </a:ext>
            </a:extLst>
          </p:cNvPr>
          <p:cNvCxnSpPr>
            <a:cxnSpLocks/>
          </p:cNvCxnSpPr>
          <p:nvPr/>
        </p:nvCxnSpPr>
        <p:spPr bwMode="auto">
          <a:xfrm flipH="1">
            <a:off x="1715522" y="3783145"/>
            <a:ext cx="4800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6ADCCA8-4933-4657-9072-AA6D55FF674E}"/>
              </a:ext>
            </a:extLst>
          </p:cNvPr>
          <p:cNvCxnSpPr>
            <a:cxnSpLocks/>
          </p:cNvCxnSpPr>
          <p:nvPr/>
        </p:nvCxnSpPr>
        <p:spPr bwMode="auto">
          <a:xfrm flipH="1">
            <a:off x="1715522" y="3979249"/>
            <a:ext cx="4800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91642A2-59EF-4D4B-AB98-1C07BB7AA708}"/>
              </a:ext>
            </a:extLst>
          </p:cNvPr>
          <p:cNvSpPr txBox="1"/>
          <p:nvPr/>
        </p:nvSpPr>
        <p:spPr bwMode="auto">
          <a:xfrm>
            <a:off x="1414280" y="2149493"/>
            <a:ext cx="33558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3031B0-F23C-4072-A285-FDA52A86B1ED}"/>
              </a:ext>
            </a:extLst>
          </p:cNvPr>
          <p:cNvSpPr txBox="1"/>
          <p:nvPr/>
        </p:nvSpPr>
        <p:spPr bwMode="auto">
          <a:xfrm>
            <a:off x="1414280" y="2543453"/>
            <a:ext cx="33558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14E79A-248C-4EB5-8642-6C800F02C5EE}"/>
              </a:ext>
            </a:extLst>
          </p:cNvPr>
          <p:cNvSpPr txBox="1"/>
          <p:nvPr/>
        </p:nvSpPr>
        <p:spPr bwMode="auto">
          <a:xfrm>
            <a:off x="1414280" y="2937413"/>
            <a:ext cx="33558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B7D914-72EC-43B8-9130-AFFB4B774BBC}"/>
              </a:ext>
            </a:extLst>
          </p:cNvPr>
          <p:cNvSpPr txBox="1"/>
          <p:nvPr/>
        </p:nvSpPr>
        <p:spPr bwMode="auto">
          <a:xfrm>
            <a:off x="1414280" y="3331372"/>
            <a:ext cx="33558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E278FB58-551D-435A-9923-18CDE94F2ED4}"/>
              </a:ext>
            </a:extLst>
          </p:cNvPr>
          <p:cNvSpPr/>
          <p:nvPr/>
        </p:nvSpPr>
        <p:spPr bwMode="auto">
          <a:xfrm>
            <a:off x="1789781" y="3656801"/>
            <a:ext cx="6318189" cy="313133"/>
          </a:xfrm>
          <a:custGeom>
            <a:avLst/>
            <a:gdLst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33787 w 6767512"/>
              <a:gd name="connsiteY13" fmla="*/ 290512 h 552450"/>
              <a:gd name="connsiteX14" fmla="*/ 3386137 w 6767512"/>
              <a:gd name="connsiteY14" fmla="*/ 295275 h 552450"/>
              <a:gd name="connsiteX15" fmla="*/ 3138487 w 6767512"/>
              <a:gd name="connsiteY15" fmla="*/ 276225 h 552450"/>
              <a:gd name="connsiteX16" fmla="*/ 2886075 w 6767512"/>
              <a:gd name="connsiteY16" fmla="*/ 214312 h 552450"/>
              <a:gd name="connsiteX17" fmla="*/ 2652712 w 6767512"/>
              <a:gd name="connsiteY17" fmla="*/ 142875 h 552450"/>
              <a:gd name="connsiteX18" fmla="*/ 2395537 w 6767512"/>
              <a:gd name="connsiteY18" fmla="*/ 152400 h 552450"/>
              <a:gd name="connsiteX19" fmla="*/ 2162175 w 6767512"/>
              <a:gd name="connsiteY19" fmla="*/ 128587 h 552450"/>
              <a:gd name="connsiteX20" fmla="*/ 1924050 w 6767512"/>
              <a:gd name="connsiteY20" fmla="*/ 114300 h 552450"/>
              <a:gd name="connsiteX21" fmla="*/ 1676400 w 6767512"/>
              <a:gd name="connsiteY21" fmla="*/ 104775 h 552450"/>
              <a:gd name="connsiteX22" fmla="*/ 1428750 w 6767512"/>
              <a:gd name="connsiteY22" fmla="*/ 138112 h 552450"/>
              <a:gd name="connsiteX23" fmla="*/ 1181100 w 6767512"/>
              <a:gd name="connsiteY23" fmla="*/ 209550 h 552450"/>
              <a:gd name="connsiteX24" fmla="*/ 957262 w 6767512"/>
              <a:gd name="connsiteY24" fmla="*/ 180975 h 552450"/>
              <a:gd name="connsiteX25" fmla="*/ 709612 w 6767512"/>
              <a:gd name="connsiteY25" fmla="*/ 195262 h 552450"/>
              <a:gd name="connsiteX26" fmla="*/ 461962 w 6767512"/>
              <a:gd name="connsiteY26" fmla="*/ 414337 h 552450"/>
              <a:gd name="connsiteX27" fmla="*/ 223837 w 6767512"/>
              <a:gd name="connsiteY27" fmla="*/ 542925 h 552450"/>
              <a:gd name="connsiteX28" fmla="*/ 0 w 6767512"/>
              <a:gd name="connsiteY28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33787 w 6767512"/>
              <a:gd name="connsiteY13" fmla="*/ 290512 h 552450"/>
              <a:gd name="connsiteX14" fmla="*/ 3386137 w 6767512"/>
              <a:gd name="connsiteY14" fmla="*/ 295275 h 552450"/>
              <a:gd name="connsiteX15" fmla="*/ 3138487 w 6767512"/>
              <a:gd name="connsiteY15" fmla="*/ 276225 h 552450"/>
              <a:gd name="connsiteX16" fmla="*/ 2886075 w 6767512"/>
              <a:gd name="connsiteY16" fmla="*/ 214312 h 552450"/>
              <a:gd name="connsiteX17" fmla="*/ 2652712 w 6767512"/>
              <a:gd name="connsiteY17" fmla="*/ 142875 h 552450"/>
              <a:gd name="connsiteX18" fmla="*/ 2395537 w 6767512"/>
              <a:gd name="connsiteY18" fmla="*/ 152400 h 552450"/>
              <a:gd name="connsiteX19" fmla="*/ 2162175 w 6767512"/>
              <a:gd name="connsiteY19" fmla="*/ 128587 h 552450"/>
              <a:gd name="connsiteX20" fmla="*/ 1924050 w 6767512"/>
              <a:gd name="connsiteY20" fmla="*/ 114300 h 552450"/>
              <a:gd name="connsiteX21" fmla="*/ 1676400 w 6767512"/>
              <a:gd name="connsiteY21" fmla="*/ 104775 h 552450"/>
              <a:gd name="connsiteX22" fmla="*/ 1428750 w 6767512"/>
              <a:gd name="connsiteY22" fmla="*/ 138112 h 552450"/>
              <a:gd name="connsiteX23" fmla="*/ 1181100 w 6767512"/>
              <a:gd name="connsiteY23" fmla="*/ 209550 h 552450"/>
              <a:gd name="connsiteX24" fmla="*/ 957262 w 6767512"/>
              <a:gd name="connsiteY24" fmla="*/ 180975 h 552450"/>
              <a:gd name="connsiteX25" fmla="*/ 709612 w 6767512"/>
              <a:gd name="connsiteY25" fmla="*/ 195262 h 552450"/>
              <a:gd name="connsiteX26" fmla="*/ 461962 w 6767512"/>
              <a:gd name="connsiteY26" fmla="*/ 414337 h 552450"/>
              <a:gd name="connsiteX27" fmla="*/ 159543 w 6767512"/>
              <a:gd name="connsiteY27" fmla="*/ 521494 h 552450"/>
              <a:gd name="connsiteX28" fmla="*/ 0 w 6767512"/>
              <a:gd name="connsiteY28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33787 w 6767512"/>
              <a:gd name="connsiteY13" fmla="*/ 290512 h 552450"/>
              <a:gd name="connsiteX14" fmla="*/ 3386137 w 6767512"/>
              <a:gd name="connsiteY14" fmla="*/ 295275 h 552450"/>
              <a:gd name="connsiteX15" fmla="*/ 3138487 w 6767512"/>
              <a:gd name="connsiteY15" fmla="*/ 276225 h 552450"/>
              <a:gd name="connsiteX16" fmla="*/ 2886075 w 6767512"/>
              <a:gd name="connsiteY16" fmla="*/ 214312 h 552450"/>
              <a:gd name="connsiteX17" fmla="*/ 2652712 w 6767512"/>
              <a:gd name="connsiteY17" fmla="*/ 142875 h 552450"/>
              <a:gd name="connsiteX18" fmla="*/ 2395537 w 6767512"/>
              <a:gd name="connsiteY18" fmla="*/ 152400 h 552450"/>
              <a:gd name="connsiteX19" fmla="*/ 2162175 w 6767512"/>
              <a:gd name="connsiteY19" fmla="*/ 128587 h 552450"/>
              <a:gd name="connsiteX20" fmla="*/ 1924050 w 6767512"/>
              <a:gd name="connsiteY20" fmla="*/ 114300 h 552450"/>
              <a:gd name="connsiteX21" fmla="*/ 1676400 w 6767512"/>
              <a:gd name="connsiteY21" fmla="*/ 104775 h 552450"/>
              <a:gd name="connsiteX22" fmla="*/ 1428750 w 6767512"/>
              <a:gd name="connsiteY22" fmla="*/ 138112 h 552450"/>
              <a:gd name="connsiteX23" fmla="*/ 1181100 w 6767512"/>
              <a:gd name="connsiteY23" fmla="*/ 209550 h 552450"/>
              <a:gd name="connsiteX24" fmla="*/ 957262 w 6767512"/>
              <a:gd name="connsiteY24" fmla="*/ 180975 h 552450"/>
              <a:gd name="connsiteX25" fmla="*/ 709612 w 6767512"/>
              <a:gd name="connsiteY25" fmla="*/ 195262 h 552450"/>
              <a:gd name="connsiteX26" fmla="*/ 340518 w 6767512"/>
              <a:gd name="connsiteY26" fmla="*/ 421480 h 552450"/>
              <a:gd name="connsiteX27" fmla="*/ 159543 w 6767512"/>
              <a:gd name="connsiteY27" fmla="*/ 521494 h 552450"/>
              <a:gd name="connsiteX28" fmla="*/ 0 w 6767512"/>
              <a:gd name="connsiteY28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33787 w 6767512"/>
              <a:gd name="connsiteY13" fmla="*/ 290512 h 552450"/>
              <a:gd name="connsiteX14" fmla="*/ 3386137 w 6767512"/>
              <a:gd name="connsiteY14" fmla="*/ 295275 h 552450"/>
              <a:gd name="connsiteX15" fmla="*/ 3138487 w 6767512"/>
              <a:gd name="connsiteY15" fmla="*/ 276225 h 552450"/>
              <a:gd name="connsiteX16" fmla="*/ 2886075 w 6767512"/>
              <a:gd name="connsiteY16" fmla="*/ 214312 h 552450"/>
              <a:gd name="connsiteX17" fmla="*/ 2652712 w 6767512"/>
              <a:gd name="connsiteY17" fmla="*/ 142875 h 552450"/>
              <a:gd name="connsiteX18" fmla="*/ 2395537 w 6767512"/>
              <a:gd name="connsiteY18" fmla="*/ 152400 h 552450"/>
              <a:gd name="connsiteX19" fmla="*/ 2162175 w 6767512"/>
              <a:gd name="connsiteY19" fmla="*/ 128587 h 552450"/>
              <a:gd name="connsiteX20" fmla="*/ 1924050 w 6767512"/>
              <a:gd name="connsiteY20" fmla="*/ 114300 h 552450"/>
              <a:gd name="connsiteX21" fmla="*/ 1676400 w 6767512"/>
              <a:gd name="connsiteY21" fmla="*/ 104775 h 552450"/>
              <a:gd name="connsiteX22" fmla="*/ 1428750 w 6767512"/>
              <a:gd name="connsiteY22" fmla="*/ 138112 h 552450"/>
              <a:gd name="connsiteX23" fmla="*/ 1181100 w 6767512"/>
              <a:gd name="connsiteY23" fmla="*/ 209550 h 552450"/>
              <a:gd name="connsiteX24" fmla="*/ 957262 w 6767512"/>
              <a:gd name="connsiteY24" fmla="*/ 180975 h 552450"/>
              <a:gd name="connsiteX25" fmla="*/ 554831 w 6767512"/>
              <a:gd name="connsiteY25" fmla="*/ 200024 h 552450"/>
              <a:gd name="connsiteX26" fmla="*/ 340518 w 6767512"/>
              <a:gd name="connsiteY26" fmla="*/ 421480 h 552450"/>
              <a:gd name="connsiteX27" fmla="*/ 159543 w 6767512"/>
              <a:gd name="connsiteY27" fmla="*/ 521494 h 552450"/>
              <a:gd name="connsiteX28" fmla="*/ 0 w 6767512"/>
              <a:gd name="connsiteY28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33787 w 6767512"/>
              <a:gd name="connsiteY13" fmla="*/ 290512 h 552450"/>
              <a:gd name="connsiteX14" fmla="*/ 3386137 w 6767512"/>
              <a:gd name="connsiteY14" fmla="*/ 295275 h 552450"/>
              <a:gd name="connsiteX15" fmla="*/ 3138487 w 6767512"/>
              <a:gd name="connsiteY15" fmla="*/ 276225 h 552450"/>
              <a:gd name="connsiteX16" fmla="*/ 2886075 w 6767512"/>
              <a:gd name="connsiteY16" fmla="*/ 214312 h 552450"/>
              <a:gd name="connsiteX17" fmla="*/ 2652712 w 6767512"/>
              <a:gd name="connsiteY17" fmla="*/ 142875 h 552450"/>
              <a:gd name="connsiteX18" fmla="*/ 2395537 w 6767512"/>
              <a:gd name="connsiteY18" fmla="*/ 152400 h 552450"/>
              <a:gd name="connsiteX19" fmla="*/ 2162175 w 6767512"/>
              <a:gd name="connsiteY19" fmla="*/ 128587 h 552450"/>
              <a:gd name="connsiteX20" fmla="*/ 1924050 w 6767512"/>
              <a:gd name="connsiteY20" fmla="*/ 114300 h 552450"/>
              <a:gd name="connsiteX21" fmla="*/ 1676400 w 6767512"/>
              <a:gd name="connsiteY21" fmla="*/ 104775 h 552450"/>
              <a:gd name="connsiteX22" fmla="*/ 1428750 w 6767512"/>
              <a:gd name="connsiteY22" fmla="*/ 138112 h 552450"/>
              <a:gd name="connsiteX23" fmla="*/ 1181100 w 6767512"/>
              <a:gd name="connsiteY23" fmla="*/ 209550 h 552450"/>
              <a:gd name="connsiteX24" fmla="*/ 957262 w 6767512"/>
              <a:gd name="connsiteY24" fmla="*/ 180975 h 552450"/>
              <a:gd name="connsiteX25" fmla="*/ 742590 w 6767512"/>
              <a:gd name="connsiteY25" fmla="*/ 190500 h 552450"/>
              <a:gd name="connsiteX26" fmla="*/ 554831 w 6767512"/>
              <a:gd name="connsiteY26" fmla="*/ 200024 h 552450"/>
              <a:gd name="connsiteX27" fmla="*/ 340518 w 6767512"/>
              <a:gd name="connsiteY27" fmla="*/ 421480 h 552450"/>
              <a:gd name="connsiteX28" fmla="*/ 159543 w 6767512"/>
              <a:gd name="connsiteY28" fmla="*/ 521494 h 552450"/>
              <a:gd name="connsiteX29" fmla="*/ 0 w 6767512"/>
              <a:gd name="connsiteY29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33787 w 6767512"/>
              <a:gd name="connsiteY13" fmla="*/ 290512 h 552450"/>
              <a:gd name="connsiteX14" fmla="*/ 3386137 w 6767512"/>
              <a:gd name="connsiteY14" fmla="*/ 295275 h 552450"/>
              <a:gd name="connsiteX15" fmla="*/ 3138487 w 6767512"/>
              <a:gd name="connsiteY15" fmla="*/ 276225 h 552450"/>
              <a:gd name="connsiteX16" fmla="*/ 2886075 w 6767512"/>
              <a:gd name="connsiteY16" fmla="*/ 214312 h 552450"/>
              <a:gd name="connsiteX17" fmla="*/ 2652712 w 6767512"/>
              <a:gd name="connsiteY17" fmla="*/ 142875 h 552450"/>
              <a:gd name="connsiteX18" fmla="*/ 2395537 w 6767512"/>
              <a:gd name="connsiteY18" fmla="*/ 152400 h 552450"/>
              <a:gd name="connsiteX19" fmla="*/ 2162175 w 6767512"/>
              <a:gd name="connsiteY19" fmla="*/ 128587 h 552450"/>
              <a:gd name="connsiteX20" fmla="*/ 1924050 w 6767512"/>
              <a:gd name="connsiteY20" fmla="*/ 114300 h 552450"/>
              <a:gd name="connsiteX21" fmla="*/ 1676400 w 6767512"/>
              <a:gd name="connsiteY21" fmla="*/ 104775 h 552450"/>
              <a:gd name="connsiteX22" fmla="*/ 1428750 w 6767512"/>
              <a:gd name="connsiteY22" fmla="*/ 138112 h 552450"/>
              <a:gd name="connsiteX23" fmla="*/ 1181100 w 6767512"/>
              <a:gd name="connsiteY23" fmla="*/ 209550 h 552450"/>
              <a:gd name="connsiteX24" fmla="*/ 945356 w 6767512"/>
              <a:gd name="connsiteY24" fmla="*/ 209550 h 552450"/>
              <a:gd name="connsiteX25" fmla="*/ 742590 w 6767512"/>
              <a:gd name="connsiteY25" fmla="*/ 190500 h 552450"/>
              <a:gd name="connsiteX26" fmla="*/ 554831 w 6767512"/>
              <a:gd name="connsiteY26" fmla="*/ 200024 h 552450"/>
              <a:gd name="connsiteX27" fmla="*/ 340518 w 6767512"/>
              <a:gd name="connsiteY27" fmla="*/ 421480 h 552450"/>
              <a:gd name="connsiteX28" fmla="*/ 159543 w 6767512"/>
              <a:gd name="connsiteY28" fmla="*/ 521494 h 552450"/>
              <a:gd name="connsiteX29" fmla="*/ 0 w 6767512"/>
              <a:gd name="connsiteY29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33787 w 6767512"/>
              <a:gd name="connsiteY13" fmla="*/ 290512 h 552450"/>
              <a:gd name="connsiteX14" fmla="*/ 3386137 w 6767512"/>
              <a:gd name="connsiteY14" fmla="*/ 295275 h 552450"/>
              <a:gd name="connsiteX15" fmla="*/ 3138487 w 6767512"/>
              <a:gd name="connsiteY15" fmla="*/ 276225 h 552450"/>
              <a:gd name="connsiteX16" fmla="*/ 2886075 w 6767512"/>
              <a:gd name="connsiteY16" fmla="*/ 214312 h 552450"/>
              <a:gd name="connsiteX17" fmla="*/ 2652712 w 6767512"/>
              <a:gd name="connsiteY17" fmla="*/ 142875 h 552450"/>
              <a:gd name="connsiteX18" fmla="*/ 2395537 w 6767512"/>
              <a:gd name="connsiteY18" fmla="*/ 152400 h 552450"/>
              <a:gd name="connsiteX19" fmla="*/ 2162175 w 6767512"/>
              <a:gd name="connsiteY19" fmla="*/ 128587 h 552450"/>
              <a:gd name="connsiteX20" fmla="*/ 1924050 w 6767512"/>
              <a:gd name="connsiteY20" fmla="*/ 114300 h 552450"/>
              <a:gd name="connsiteX21" fmla="*/ 1676400 w 6767512"/>
              <a:gd name="connsiteY21" fmla="*/ 104775 h 552450"/>
              <a:gd name="connsiteX22" fmla="*/ 1428750 w 6767512"/>
              <a:gd name="connsiteY22" fmla="*/ 138112 h 552450"/>
              <a:gd name="connsiteX23" fmla="*/ 1138237 w 6767512"/>
              <a:gd name="connsiteY23" fmla="*/ 138112 h 552450"/>
              <a:gd name="connsiteX24" fmla="*/ 945356 w 6767512"/>
              <a:gd name="connsiteY24" fmla="*/ 209550 h 552450"/>
              <a:gd name="connsiteX25" fmla="*/ 742590 w 6767512"/>
              <a:gd name="connsiteY25" fmla="*/ 190500 h 552450"/>
              <a:gd name="connsiteX26" fmla="*/ 554831 w 6767512"/>
              <a:gd name="connsiteY26" fmla="*/ 200024 h 552450"/>
              <a:gd name="connsiteX27" fmla="*/ 340518 w 6767512"/>
              <a:gd name="connsiteY27" fmla="*/ 421480 h 552450"/>
              <a:gd name="connsiteX28" fmla="*/ 159543 w 6767512"/>
              <a:gd name="connsiteY28" fmla="*/ 521494 h 552450"/>
              <a:gd name="connsiteX29" fmla="*/ 0 w 6767512"/>
              <a:gd name="connsiteY29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33787 w 6767512"/>
              <a:gd name="connsiteY13" fmla="*/ 290512 h 552450"/>
              <a:gd name="connsiteX14" fmla="*/ 3386137 w 6767512"/>
              <a:gd name="connsiteY14" fmla="*/ 295275 h 552450"/>
              <a:gd name="connsiteX15" fmla="*/ 3138487 w 6767512"/>
              <a:gd name="connsiteY15" fmla="*/ 276225 h 552450"/>
              <a:gd name="connsiteX16" fmla="*/ 2886075 w 6767512"/>
              <a:gd name="connsiteY16" fmla="*/ 214312 h 552450"/>
              <a:gd name="connsiteX17" fmla="*/ 2652712 w 6767512"/>
              <a:gd name="connsiteY17" fmla="*/ 142875 h 552450"/>
              <a:gd name="connsiteX18" fmla="*/ 2395537 w 6767512"/>
              <a:gd name="connsiteY18" fmla="*/ 152400 h 552450"/>
              <a:gd name="connsiteX19" fmla="*/ 2162175 w 6767512"/>
              <a:gd name="connsiteY19" fmla="*/ 128587 h 552450"/>
              <a:gd name="connsiteX20" fmla="*/ 1924050 w 6767512"/>
              <a:gd name="connsiteY20" fmla="*/ 114300 h 552450"/>
              <a:gd name="connsiteX21" fmla="*/ 1676400 w 6767512"/>
              <a:gd name="connsiteY21" fmla="*/ 104775 h 552450"/>
              <a:gd name="connsiteX22" fmla="*/ 1331119 w 6767512"/>
              <a:gd name="connsiteY22" fmla="*/ 121443 h 552450"/>
              <a:gd name="connsiteX23" fmla="*/ 1138237 w 6767512"/>
              <a:gd name="connsiteY23" fmla="*/ 138112 h 552450"/>
              <a:gd name="connsiteX24" fmla="*/ 945356 w 6767512"/>
              <a:gd name="connsiteY24" fmla="*/ 209550 h 552450"/>
              <a:gd name="connsiteX25" fmla="*/ 742590 w 6767512"/>
              <a:gd name="connsiteY25" fmla="*/ 190500 h 552450"/>
              <a:gd name="connsiteX26" fmla="*/ 554831 w 6767512"/>
              <a:gd name="connsiteY26" fmla="*/ 200024 h 552450"/>
              <a:gd name="connsiteX27" fmla="*/ 340518 w 6767512"/>
              <a:gd name="connsiteY27" fmla="*/ 421480 h 552450"/>
              <a:gd name="connsiteX28" fmla="*/ 159543 w 6767512"/>
              <a:gd name="connsiteY28" fmla="*/ 521494 h 552450"/>
              <a:gd name="connsiteX29" fmla="*/ 0 w 6767512"/>
              <a:gd name="connsiteY29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33787 w 6767512"/>
              <a:gd name="connsiteY13" fmla="*/ 290512 h 552450"/>
              <a:gd name="connsiteX14" fmla="*/ 3386137 w 6767512"/>
              <a:gd name="connsiteY14" fmla="*/ 295275 h 552450"/>
              <a:gd name="connsiteX15" fmla="*/ 3138487 w 6767512"/>
              <a:gd name="connsiteY15" fmla="*/ 276225 h 552450"/>
              <a:gd name="connsiteX16" fmla="*/ 2886075 w 6767512"/>
              <a:gd name="connsiteY16" fmla="*/ 214312 h 552450"/>
              <a:gd name="connsiteX17" fmla="*/ 2652712 w 6767512"/>
              <a:gd name="connsiteY17" fmla="*/ 142875 h 552450"/>
              <a:gd name="connsiteX18" fmla="*/ 2395537 w 6767512"/>
              <a:gd name="connsiteY18" fmla="*/ 152400 h 552450"/>
              <a:gd name="connsiteX19" fmla="*/ 2162175 w 6767512"/>
              <a:gd name="connsiteY19" fmla="*/ 128587 h 552450"/>
              <a:gd name="connsiteX20" fmla="*/ 1924050 w 6767512"/>
              <a:gd name="connsiteY20" fmla="*/ 114300 h 552450"/>
              <a:gd name="connsiteX21" fmla="*/ 1676400 w 6767512"/>
              <a:gd name="connsiteY21" fmla="*/ 104775 h 552450"/>
              <a:gd name="connsiteX22" fmla="*/ 1533165 w 6767512"/>
              <a:gd name="connsiteY22" fmla="*/ 111918 h 552450"/>
              <a:gd name="connsiteX23" fmla="*/ 1331119 w 6767512"/>
              <a:gd name="connsiteY23" fmla="*/ 121443 h 552450"/>
              <a:gd name="connsiteX24" fmla="*/ 1138237 w 6767512"/>
              <a:gd name="connsiteY24" fmla="*/ 138112 h 552450"/>
              <a:gd name="connsiteX25" fmla="*/ 945356 w 6767512"/>
              <a:gd name="connsiteY25" fmla="*/ 209550 h 552450"/>
              <a:gd name="connsiteX26" fmla="*/ 742590 w 6767512"/>
              <a:gd name="connsiteY26" fmla="*/ 190500 h 552450"/>
              <a:gd name="connsiteX27" fmla="*/ 554831 w 6767512"/>
              <a:gd name="connsiteY27" fmla="*/ 200024 h 552450"/>
              <a:gd name="connsiteX28" fmla="*/ 340518 w 6767512"/>
              <a:gd name="connsiteY28" fmla="*/ 421480 h 552450"/>
              <a:gd name="connsiteX29" fmla="*/ 159543 w 6767512"/>
              <a:gd name="connsiteY29" fmla="*/ 521494 h 552450"/>
              <a:gd name="connsiteX30" fmla="*/ 0 w 6767512"/>
              <a:gd name="connsiteY30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33787 w 6767512"/>
              <a:gd name="connsiteY13" fmla="*/ 290512 h 552450"/>
              <a:gd name="connsiteX14" fmla="*/ 3386137 w 6767512"/>
              <a:gd name="connsiteY14" fmla="*/ 295275 h 552450"/>
              <a:gd name="connsiteX15" fmla="*/ 3138487 w 6767512"/>
              <a:gd name="connsiteY15" fmla="*/ 276225 h 552450"/>
              <a:gd name="connsiteX16" fmla="*/ 2886075 w 6767512"/>
              <a:gd name="connsiteY16" fmla="*/ 214312 h 552450"/>
              <a:gd name="connsiteX17" fmla="*/ 2652712 w 6767512"/>
              <a:gd name="connsiteY17" fmla="*/ 142875 h 552450"/>
              <a:gd name="connsiteX18" fmla="*/ 2395537 w 6767512"/>
              <a:gd name="connsiteY18" fmla="*/ 152400 h 552450"/>
              <a:gd name="connsiteX19" fmla="*/ 2162175 w 6767512"/>
              <a:gd name="connsiteY19" fmla="*/ 128587 h 552450"/>
              <a:gd name="connsiteX20" fmla="*/ 1924050 w 6767512"/>
              <a:gd name="connsiteY20" fmla="*/ 114300 h 552450"/>
              <a:gd name="connsiteX21" fmla="*/ 1676400 w 6767512"/>
              <a:gd name="connsiteY21" fmla="*/ 104775 h 552450"/>
              <a:gd name="connsiteX22" fmla="*/ 1530783 w 6767512"/>
              <a:gd name="connsiteY22" fmla="*/ 126205 h 552450"/>
              <a:gd name="connsiteX23" fmla="*/ 1331119 w 6767512"/>
              <a:gd name="connsiteY23" fmla="*/ 121443 h 552450"/>
              <a:gd name="connsiteX24" fmla="*/ 1138237 w 6767512"/>
              <a:gd name="connsiteY24" fmla="*/ 138112 h 552450"/>
              <a:gd name="connsiteX25" fmla="*/ 945356 w 6767512"/>
              <a:gd name="connsiteY25" fmla="*/ 209550 h 552450"/>
              <a:gd name="connsiteX26" fmla="*/ 742590 w 6767512"/>
              <a:gd name="connsiteY26" fmla="*/ 190500 h 552450"/>
              <a:gd name="connsiteX27" fmla="*/ 554831 w 6767512"/>
              <a:gd name="connsiteY27" fmla="*/ 200024 h 552450"/>
              <a:gd name="connsiteX28" fmla="*/ 340518 w 6767512"/>
              <a:gd name="connsiteY28" fmla="*/ 421480 h 552450"/>
              <a:gd name="connsiteX29" fmla="*/ 159543 w 6767512"/>
              <a:gd name="connsiteY29" fmla="*/ 521494 h 552450"/>
              <a:gd name="connsiteX30" fmla="*/ 0 w 6767512"/>
              <a:gd name="connsiteY30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33787 w 6767512"/>
              <a:gd name="connsiteY13" fmla="*/ 290512 h 552450"/>
              <a:gd name="connsiteX14" fmla="*/ 3386137 w 6767512"/>
              <a:gd name="connsiteY14" fmla="*/ 295275 h 552450"/>
              <a:gd name="connsiteX15" fmla="*/ 3138487 w 6767512"/>
              <a:gd name="connsiteY15" fmla="*/ 276225 h 552450"/>
              <a:gd name="connsiteX16" fmla="*/ 2886075 w 6767512"/>
              <a:gd name="connsiteY16" fmla="*/ 214312 h 552450"/>
              <a:gd name="connsiteX17" fmla="*/ 2652712 w 6767512"/>
              <a:gd name="connsiteY17" fmla="*/ 142875 h 552450"/>
              <a:gd name="connsiteX18" fmla="*/ 2395537 w 6767512"/>
              <a:gd name="connsiteY18" fmla="*/ 152400 h 552450"/>
              <a:gd name="connsiteX19" fmla="*/ 2162175 w 6767512"/>
              <a:gd name="connsiteY19" fmla="*/ 128587 h 552450"/>
              <a:gd name="connsiteX20" fmla="*/ 1924050 w 6767512"/>
              <a:gd name="connsiteY20" fmla="*/ 114300 h 552450"/>
              <a:gd name="connsiteX21" fmla="*/ 1716881 w 6767512"/>
              <a:gd name="connsiteY21" fmla="*/ 147638 h 552450"/>
              <a:gd name="connsiteX22" fmla="*/ 1530783 w 6767512"/>
              <a:gd name="connsiteY22" fmla="*/ 126205 h 552450"/>
              <a:gd name="connsiteX23" fmla="*/ 1331119 w 6767512"/>
              <a:gd name="connsiteY23" fmla="*/ 121443 h 552450"/>
              <a:gd name="connsiteX24" fmla="*/ 1138237 w 6767512"/>
              <a:gd name="connsiteY24" fmla="*/ 138112 h 552450"/>
              <a:gd name="connsiteX25" fmla="*/ 945356 w 6767512"/>
              <a:gd name="connsiteY25" fmla="*/ 209550 h 552450"/>
              <a:gd name="connsiteX26" fmla="*/ 742590 w 6767512"/>
              <a:gd name="connsiteY26" fmla="*/ 190500 h 552450"/>
              <a:gd name="connsiteX27" fmla="*/ 554831 w 6767512"/>
              <a:gd name="connsiteY27" fmla="*/ 200024 h 552450"/>
              <a:gd name="connsiteX28" fmla="*/ 340518 w 6767512"/>
              <a:gd name="connsiteY28" fmla="*/ 421480 h 552450"/>
              <a:gd name="connsiteX29" fmla="*/ 159543 w 6767512"/>
              <a:gd name="connsiteY29" fmla="*/ 521494 h 552450"/>
              <a:gd name="connsiteX30" fmla="*/ 0 w 6767512"/>
              <a:gd name="connsiteY30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33787 w 6767512"/>
              <a:gd name="connsiteY13" fmla="*/ 290512 h 552450"/>
              <a:gd name="connsiteX14" fmla="*/ 3386137 w 6767512"/>
              <a:gd name="connsiteY14" fmla="*/ 295275 h 552450"/>
              <a:gd name="connsiteX15" fmla="*/ 3138487 w 6767512"/>
              <a:gd name="connsiteY15" fmla="*/ 276225 h 552450"/>
              <a:gd name="connsiteX16" fmla="*/ 2886075 w 6767512"/>
              <a:gd name="connsiteY16" fmla="*/ 214312 h 552450"/>
              <a:gd name="connsiteX17" fmla="*/ 2652712 w 6767512"/>
              <a:gd name="connsiteY17" fmla="*/ 142875 h 552450"/>
              <a:gd name="connsiteX18" fmla="*/ 2395537 w 6767512"/>
              <a:gd name="connsiteY18" fmla="*/ 152400 h 552450"/>
              <a:gd name="connsiteX19" fmla="*/ 2162175 w 6767512"/>
              <a:gd name="connsiteY19" fmla="*/ 128587 h 552450"/>
              <a:gd name="connsiteX20" fmla="*/ 1907382 w 6767512"/>
              <a:gd name="connsiteY20" fmla="*/ 159544 h 552450"/>
              <a:gd name="connsiteX21" fmla="*/ 1716881 w 6767512"/>
              <a:gd name="connsiteY21" fmla="*/ 147638 h 552450"/>
              <a:gd name="connsiteX22" fmla="*/ 1530783 w 6767512"/>
              <a:gd name="connsiteY22" fmla="*/ 126205 h 552450"/>
              <a:gd name="connsiteX23" fmla="*/ 1331119 w 6767512"/>
              <a:gd name="connsiteY23" fmla="*/ 121443 h 552450"/>
              <a:gd name="connsiteX24" fmla="*/ 1138237 w 6767512"/>
              <a:gd name="connsiteY24" fmla="*/ 138112 h 552450"/>
              <a:gd name="connsiteX25" fmla="*/ 945356 w 6767512"/>
              <a:gd name="connsiteY25" fmla="*/ 209550 h 552450"/>
              <a:gd name="connsiteX26" fmla="*/ 742590 w 6767512"/>
              <a:gd name="connsiteY26" fmla="*/ 190500 h 552450"/>
              <a:gd name="connsiteX27" fmla="*/ 554831 w 6767512"/>
              <a:gd name="connsiteY27" fmla="*/ 200024 h 552450"/>
              <a:gd name="connsiteX28" fmla="*/ 340518 w 6767512"/>
              <a:gd name="connsiteY28" fmla="*/ 421480 h 552450"/>
              <a:gd name="connsiteX29" fmla="*/ 159543 w 6767512"/>
              <a:gd name="connsiteY29" fmla="*/ 521494 h 552450"/>
              <a:gd name="connsiteX30" fmla="*/ 0 w 6767512"/>
              <a:gd name="connsiteY30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33787 w 6767512"/>
              <a:gd name="connsiteY13" fmla="*/ 290512 h 552450"/>
              <a:gd name="connsiteX14" fmla="*/ 3386137 w 6767512"/>
              <a:gd name="connsiteY14" fmla="*/ 295275 h 552450"/>
              <a:gd name="connsiteX15" fmla="*/ 3138487 w 6767512"/>
              <a:gd name="connsiteY15" fmla="*/ 276225 h 552450"/>
              <a:gd name="connsiteX16" fmla="*/ 2886075 w 6767512"/>
              <a:gd name="connsiteY16" fmla="*/ 214312 h 552450"/>
              <a:gd name="connsiteX17" fmla="*/ 2652712 w 6767512"/>
              <a:gd name="connsiteY17" fmla="*/ 142875 h 552450"/>
              <a:gd name="connsiteX18" fmla="*/ 2395537 w 6767512"/>
              <a:gd name="connsiteY18" fmla="*/ 152400 h 552450"/>
              <a:gd name="connsiteX19" fmla="*/ 2102643 w 6767512"/>
              <a:gd name="connsiteY19" fmla="*/ 140493 h 552450"/>
              <a:gd name="connsiteX20" fmla="*/ 1907382 w 6767512"/>
              <a:gd name="connsiteY20" fmla="*/ 159544 h 552450"/>
              <a:gd name="connsiteX21" fmla="*/ 1716881 w 6767512"/>
              <a:gd name="connsiteY21" fmla="*/ 147638 h 552450"/>
              <a:gd name="connsiteX22" fmla="*/ 1530783 w 6767512"/>
              <a:gd name="connsiteY22" fmla="*/ 126205 h 552450"/>
              <a:gd name="connsiteX23" fmla="*/ 1331119 w 6767512"/>
              <a:gd name="connsiteY23" fmla="*/ 121443 h 552450"/>
              <a:gd name="connsiteX24" fmla="*/ 1138237 w 6767512"/>
              <a:gd name="connsiteY24" fmla="*/ 138112 h 552450"/>
              <a:gd name="connsiteX25" fmla="*/ 945356 w 6767512"/>
              <a:gd name="connsiteY25" fmla="*/ 209550 h 552450"/>
              <a:gd name="connsiteX26" fmla="*/ 742590 w 6767512"/>
              <a:gd name="connsiteY26" fmla="*/ 190500 h 552450"/>
              <a:gd name="connsiteX27" fmla="*/ 554831 w 6767512"/>
              <a:gd name="connsiteY27" fmla="*/ 200024 h 552450"/>
              <a:gd name="connsiteX28" fmla="*/ 340518 w 6767512"/>
              <a:gd name="connsiteY28" fmla="*/ 421480 h 552450"/>
              <a:gd name="connsiteX29" fmla="*/ 159543 w 6767512"/>
              <a:gd name="connsiteY29" fmla="*/ 521494 h 552450"/>
              <a:gd name="connsiteX30" fmla="*/ 0 w 6767512"/>
              <a:gd name="connsiteY30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33787 w 6767512"/>
              <a:gd name="connsiteY13" fmla="*/ 290512 h 552450"/>
              <a:gd name="connsiteX14" fmla="*/ 3386137 w 6767512"/>
              <a:gd name="connsiteY14" fmla="*/ 295275 h 552450"/>
              <a:gd name="connsiteX15" fmla="*/ 3138487 w 6767512"/>
              <a:gd name="connsiteY15" fmla="*/ 276225 h 552450"/>
              <a:gd name="connsiteX16" fmla="*/ 2886075 w 6767512"/>
              <a:gd name="connsiteY16" fmla="*/ 214312 h 552450"/>
              <a:gd name="connsiteX17" fmla="*/ 2652712 w 6767512"/>
              <a:gd name="connsiteY17" fmla="*/ 142875 h 552450"/>
              <a:gd name="connsiteX18" fmla="*/ 2309812 w 6767512"/>
              <a:gd name="connsiteY18" fmla="*/ 200025 h 552450"/>
              <a:gd name="connsiteX19" fmla="*/ 2102643 w 6767512"/>
              <a:gd name="connsiteY19" fmla="*/ 140493 h 552450"/>
              <a:gd name="connsiteX20" fmla="*/ 1907382 w 6767512"/>
              <a:gd name="connsiteY20" fmla="*/ 159544 h 552450"/>
              <a:gd name="connsiteX21" fmla="*/ 1716881 w 6767512"/>
              <a:gd name="connsiteY21" fmla="*/ 147638 h 552450"/>
              <a:gd name="connsiteX22" fmla="*/ 1530783 w 6767512"/>
              <a:gd name="connsiteY22" fmla="*/ 126205 h 552450"/>
              <a:gd name="connsiteX23" fmla="*/ 1331119 w 6767512"/>
              <a:gd name="connsiteY23" fmla="*/ 121443 h 552450"/>
              <a:gd name="connsiteX24" fmla="*/ 1138237 w 6767512"/>
              <a:gd name="connsiteY24" fmla="*/ 138112 h 552450"/>
              <a:gd name="connsiteX25" fmla="*/ 945356 w 6767512"/>
              <a:gd name="connsiteY25" fmla="*/ 209550 h 552450"/>
              <a:gd name="connsiteX26" fmla="*/ 742590 w 6767512"/>
              <a:gd name="connsiteY26" fmla="*/ 190500 h 552450"/>
              <a:gd name="connsiteX27" fmla="*/ 554831 w 6767512"/>
              <a:gd name="connsiteY27" fmla="*/ 200024 h 552450"/>
              <a:gd name="connsiteX28" fmla="*/ 340518 w 6767512"/>
              <a:gd name="connsiteY28" fmla="*/ 421480 h 552450"/>
              <a:gd name="connsiteX29" fmla="*/ 159543 w 6767512"/>
              <a:gd name="connsiteY29" fmla="*/ 521494 h 552450"/>
              <a:gd name="connsiteX30" fmla="*/ 0 w 6767512"/>
              <a:gd name="connsiteY30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33787 w 6767512"/>
              <a:gd name="connsiteY13" fmla="*/ 290512 h 552450"/>
              <a:gd name="connsiteX14" fmla="*/ 3386137 w 6767512"/>
              <a:gd name="connsiteY14" fmla="*/ 295275 h 552450"/>
              <a:gd name="connsiteX15" fmla="*/ 3138487 w 6767512"/>
              <a:gd name="connsiteY15" fmla="*/ 276225 h 552450"/>
              <a:gd name="connsiteX16" fmla="*/ 2886075 w 6767512"/>
              <a:gd name="connsiteY16" fmla="*/ 214312 h 552450"/>
              <a:gd name="connsiteX17" fmla="*/ 2652712 w 6767512"/>
              <a:gd name="connsiteY17" fmla="*/ 142875 h 552450"/>
              <a:gd name="connsiteX18" fmla="*/ 2490427 w 6767512"/>
              <a:gd name="connsiteY18" fmla="*/ 169068 h 552450"/>
              <a:gd name="connsiteX19" fmla="*/ 2309812 w 6767512"/>
              <a:gd name="connsiteY19" fmla="*/ 200025 h 552450"/>
              <a:gd name="connsiteX20" fmla="*/ 2102643 w 6767512"/>
              <a:gd name="connsiteY20" fmla="*/ 140493 h 552450"/>
              <a:gd name="connsiteX21" fmla="*/ 1907382 w 6767512"/>
              <a:gd name="connsiteY21" fmla="*/ 159544 h 552450"/>
              <a:gd name="connsiteX22" fmla="*/ 1716881 w 6767512"/>
              <a:gd name="connsiteY22" fmla="*/ 147638 h 552450"/>
              <a:gd name="connsiteX23" fmla="*/ 1530783 w 6767512"/>
              <a:gd name="connsiteY23" fmla="*/ 126205 h 552450"/>
              <a:gd name="connsiteX24" fmla="*/ 1331119 w 6767512"/>
              <a:gd name="connsiteY24" fmla="*/ 121443 h 552450"/>
              <a:gd name="connsiteX25" fmla="*/ 1138237 w 6767512"/>
              <a:gd name="connsiteY25" fmla="*/ 138112 h 552450"/>
              <a:gd name="connsiteX26" fmla="*/ 945356 w 6767512"/>
              <a:gd name="connsiteY26" fmla="*/ 209550 h 552450"/>
              <a:gd name="connsiteX27" fmla="*/ 742590 w 6767512"/>
              <a:gd name="connsiteY27" fmla="*/ 190500 h 552450"/>
              <a:gd name="connsiteX28" fmla="*/ 554831 w 6767512"/>
              <a:gd name="connsiteY28" fmla="*/ 200024 h 552450"/>
              <a:gd name="connsiteX29" fmla="*/ 340518 w 6767512"/>
              <a:gd name="connsiteY29" fmla="*/ 421480 h 552450"/>
              <a:gd name="connsiteX30" fmla="*/ 159543 w 6767512"/>
              <a:gd name="connsiteY30" fmla="*/ 521494 h 552450"/>
              <a:gd name="connsiteX31" fmla="*/ 0 w 6767512"/>
              <a:gd name="connsiteY31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33787 w 6767512"/>
              <a:gd name="connsiteY13" fmla="*/ 290512 h 552450"/>
              <a:gd name="connsiteX14" fmla="*/ 3386137 w 6767512"/>
              <a:gd name="connsiteY14" fmla="*/ 295275 h 552450"/>
              <a:gd name="connsiteX15" fmla="*/ 3138487 w 6767512"/>
              <a:gd name="connsiteY15" fmla="*/ 276225 h 552450"/>
              <a:gd name="connsiteX16" fmla="*/ 2886075 w 6767512"/>
              <a:gd name="connsiteY16" fmla="*/ 214312 h 552450"/>
              <a:gd name="connsiteX17" fmla="*/ 2652712 w 6767512"/>
              <a:gd name="connsiteY17" fmla="*/ 142875 h 552450"/>
              <a:gd name="connsiteX18" fmla="*/ 2495189 w 6767512"/>
              <a:gd name="connsiteY18" fmla="*/ 261937 h 552450"/>
              <a:gd name="connsiteX19" fmla="*/ 2309812 w 6767512"/>
              <a:gd name="connsiteY19" fmla="*/ 200025 h 552450"/>
              <a:gd name="connsiteX20" fmla="*/ 2102643 w 6767512"/>
              <a:gd name="connsiteY20" fmla="*/ 140493 h 552450"/>
              <a:gd name="connsiteX21" fmla="*/ 1907382 w 6767512"/>
              <a:gd name="connsiteY21" fmla="*/ 159544 h 552450"/>
              <a:gd name="connsiteX22" fmla="*/ 1716881 w 6767512"/>
              <a:gd name="connsiteY22" fmla="*/ 147638 h 552450"/>
              <a:gd name="connsiteX23" fmla="*/ 1530783 w 6767512"/>
              <a:gd name="connsiteY23" fmla="*/ 126205 h 552450"/>
              <a:gd name="connsiteX24" fmla="*/ 1331119 w 6767512"/>
              <a:gd name="connsiteY24" fmla="*/ 121443 h 552450"/>
              <a:gd name="connsiteX25" fmla="*/ 1138237 w 6767512"/>
              <a:gd name="connsiteY25" fmla="*/ 138112 h 552450"/>
              <a:gd name="connsiteX26" fmla="*/ 945356 w 6767512"/>
              <a:gd name="connsiteY26" fmla="*/ 209550 h 552450"/>
              <a:gd name="connsiteX27" fmla="*/ 742590 w 6767512"/>
              <a:gd name="connsiteY27" fmla="*/ 190500 h 552450"/>
              <a:gd name="connsiteX28" fmla="*/ 554831 w 6767512"/>
              <a:gd name="connsiteY28" fmla="*/ 200024 h 552450"/>
              <a:gd name="connsiteX29" fmla="*/ 340518 w 6767512"/>
              <a:gd name="connsiteY29" fmla="*/ 421480 h 552450"/>
              <a:gd name="connsiteX30" fmla="*/ 159543 w 6767512"/>
              <a:gd name="connsiteY30" fmla="*/ 521494 h 552450"/>
              <a:gd name="connsiteX31" fmla="*/ 0 w 6767512"/>
              <a:gd name="connsiteY31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33787 w 6767512"/>
              <a:gd name="connsiteY13" fmla="*/ 290512 h 552450"/>
              <a:gd name="connsiteX14" fmla="*/ 3386137 w 6767512"/>
              <a:gd name="connsiteY14" fmla="*/ 295275 h 552450"/>
              <a:gd name="connsiteX15" fmla="*/ 3138487 w 6767512"/>
              <a:gd name="connsiteY15" fmla="*/ 276225 h 552450"/>
              <a:gd name="connsiteX16" fmla="*/ 2886075 w 6767512"/>
              <a:gd name="connsiteY16" fmla="*/ 214312 h 552450"/>
              <a:gd name="connsiteX17" fmla="*/ 2695575 w 6767512"/>
              <a:gd name="connsiteY17" fmla="*/ 288132 h 552450"/>
              <a:gd name="connsiteX18" fmla="*/ 2495189 w 6767512"/>
              <a:gd name="connsiteY18" fmla="*/ 261937 h 552450"/>
              <a:gd name="connsiteX19" fmla="*/ 2309812 w 6767512"/>
              <a:gd name="connsiteY19" fmla="*/ 200025 h 552450"/>
              <a:gd name="connsiteX20" fmla="*/ 2102643 w 6767512"/>
              <a:gd name="connsiteY20" fmla="*/ 140493 h 552450"/>
              <a:gd name="connsiteX21" fmla="*/ 1907382 w 6767512"/>
              <a:gd name="connsiteY21" fmla="*/ 159544 h 552450"/>
              <a:gd name="connsiteX22" fmla="*/ 1716881 w 6767512"/>
              <a:gd name="connsiteY22" fmla="*/ 147638 h 552450"/>
              <a:gd name="connsiteX23" fmla="*/ 1530783 w 6767512"/>
              <a:gd name="connsiteY23" fmla="*/ 126205 h 552450"/>
              <a:gd name="connsiteX24" fmla="*/ 1331119 w 6767512"/>
              <a:gd name="connsiteY24" fmla="*/ 121443 h 552450"/>
              <a:gd name="connsiteX25" fmla="*/ 1138237 w 6767512"/>
              <a:gd name="connsiteY25" fmla="*/ 138112 h 552450"/>
              <a:gd name="connsiteX26" fmla="*/ 945356 w 6767512"/>
              <a:gd name="connsiteY26" fmla="*/ 209550 h 552450"/>
              <a:gd name="connsiteX27" fmla="*/ 742590 w 6767512"/>
              <a:gd name="connsiteY27" fmla="*/ 190500 h 552450"/>
              <a:gd name="connsiteX28" fmla="*/ 554831 w 6767512"/>
              <a:gd name="connsiteY28" fmla="*/ 200024 h 552450"/>
              <a:gd name="connsiteX29" fmla="*/ 340518 w 6767512"/>
              <a:gd name="connsiteY29" fmla="*/ 421480 h 552450"/>
              <a:gd name="connsiteX30" fmla="*/ 159543 w 6767512"/>
              <a:gd name="connsiteY30" fmla="*/ 521494 h 552450"/>
              <a:gd name="connsiteX31" fmla="*/ 0 w 6767512"/>
              <a:gd name="connsiteY31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33787 w 6767512"/>
              <a:gd name="connsiteY13" fmla="*/ 290512 h 552450"/>
              <a:gd name="connsiteX14" fmla="*/ 3386137 w 6767512"/>
              <a:gd name="connsiteY14" fmla="*/ 295275 h 552450"/>
              <a:gd name="connsiteX15" fmla="*/ 3138487 w 6767512"/>
              <a:gd name="connsiteY15" fmla="*/ 276225 h 552450"/>
              <a:gd name="connsiteX16" fmla="*/ 2893219 w 6767512"/>
              <a:gd name="connsiteY16" fmla="*/ 288131 h 552450"/>
              <a:gd name="connsiteX17" fmla="*/ 2695575 w 6767512"/>
              <a:gd name="connsiteY17" fmla="*/ 288132 h 552450"/>
              <a:gd name="connsiteX18" fmla="*/ 2495189 w 6767512"/>
              <a:gd name="connsiteY18" fmla="*/ 261937 h 552450"/>
              <a:gd name="connsiteX19" fmla="*/ 2309812 w 6767512"/>
              <a:gd name="connsiteY19" fmla="*/ 200025 h 552450"/>
              <a:gd name="connsiteX20" fmla="*/ 2102643 w 6767512"/>
              <a:gd name="connsiteY20" fmla="*/ 140493 h 552450"/>
              <a:gd name="connsiteX21" fmla="*/ 1907382 w 6767512"/>
              <a:gd name="connsiteY21" fmla="*/ 159544 h 552450"/>
              <a:gd name="connsiteX22" fmla="*/ 1716881 w 6767512"/>
              <a:gd name="connsiteY22" fmla="*/ 147638 h 552450"/>
              <a:gd name="connsiteX23" fmla="*/ 1530783 w 6767512"/>
              <a:gd name="connsiteY23" fmla="*/ 126205 h 552450"/>
              <a:gd name="connsiteX24" fmla="*/ 1331119 w 6767512"/>
              <a:gd name="connsiteY24" fmla="*/ 121443 h 552450"/>
              <a:gd name="connsiteX25" fmla="*/ 1138237 w 6767512"/>
              <a:gd name="connsiteY25" fmla="*/ 138112 h 552450"/>
              <a:gd name="connsiteX26" fmla="*/ 945356 w 6767512"/>
              <a:gd name="connsiteY26" fmla="*/ 209550 h 552450"/>
              <a:gd name="connsiteX27" fmla="*/ 742590 w 6767512"/>
              <a:gd name="connsiteY27" fmla="*/ 190500 h 552450"/>
              <a:gd name="connsiteX28" fmla="*/ 554831 w 6767512"/>
              <a:gd name="connsiteY28" fmla="*/ 200024 h 552450"/>
              <a:gd name="connsiteX29" fmla="*/ 340518 w 6767512"/>
              <a:gd name="connsiteY29" fmla="*/ 421480 h 552450"/>
              <a:gd name="connsiteX30" fmla="*/ 159543 w 6767512"/>
              <a:gd name="connsiteY30" fmla="*/ 521494 h 552450"/>
              <a:gd name="connsiteX31" fmla="*/ 0 w 6767512"/>
              <a:gd name="connsiteY31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33787 w 6767512"/>
              <a:gd name="connsiteY13" fmla="*/ 290512 h 552450"/>
              <a:gd name="connsiteX14" fmla="*/ 3386137 w 6767512"/>
              <a:gd name="connsiteY14" fmla="*/ 295275 h 552450"/>
              <a:gd name="connsiteX15" fmla="*/ 3078956 w 6767512"/>
              <a:gd name="connsiteY15" fmla="*/ 223837 h 552450"/>
              <a:gd name="connsiteX16" fmla="*/ 2893219 w 6767512"/>
              <a:gd name="connsiteY16" fmla="*/ 288131 h 552450"/>
              <a:gd name="connsiteX17" fmla="*/ 2695575 w 6767512"/>
              <a:gd name="connsiteY17" fmla="*/ 288132 h 552450"/>
              <a:gd name="connsiteX18" fmla="*/ 2495189 w 6767512"/>
              <a:gd name="connsiteY18" fmla="*/ 261937 h 552450"/>
              <a:gd name="connsiteX19" fmla="*/ 2309812 w 6767512"/>
              <a:gd name="connsiteY19" fmla="*/ 200025 h 552450"/>
              <a:gd name="connsiteX20" fmla="*/ 2102643 w 6767512"/>
              <a:gd name="connsiteY20" fmla="*/ 140493 h 552450"/>
              <a:gd name="connsiteX21" fmla="*/ 1907382 w 6767512"/>
              <a:gd name="connsiteY21" fmla="*/ 159544 h 552450"/>
              <a:gd name="connsiteX22" fmla="*/ 1716881 w 6767512"/>
              <a:gd name="connsiteY22" fmla="*/ 147638 h 552450"/>
              <a:gd name="connsiteX23" fmla="*/ 1530783 w 6767512"/>
              <a:gd name="connsiteY23" fmla="*/ 126205 h 552450"/>
              <a:gd name="connsiteX24" fmla="*/ 1331119 w 6767512"/>
              <a:gd name="connsiteY24" fmla="*/ 121443 h 552450"/>
              <a:gd name="connsiteX25" fmla="*/ 1138237 w 6767512"/>
              <a:gd name="connsiteY25" fmla="*/ 138112 h 552450"/>
              <a:gd name="connsiteX26" fmla="*/ 945356 w 6767512"/>
              <a:gd name="connsiteY26" fmla="*/ 209550 h 552450"/>
              <a:gd name="connsiteX27" fmla="*/ 742590 w 6767512"/>
              <a:gd name="connsiteY27" fmla="*/ 190500 h 552450"/>
              <a:gd name="connsiteX28" fmla="*/ 554831 w 6767512"/>
              <a:gd name="connsiteY28" fmla="*/ 200024 h 552450"/>
              <a:gd name="connsiteX29" fmla="*/ 340518 w 6767512"/>
              <a:gd name="connsiteY29" fmla="*/ 421480 h 552450"/>
              <a:gd name="connsiteX30" fmla="*/ 159543 w 6767512"/>
              <a:gd name="connsiteY30" fmla="*/ 521494 h 552450"/>
              <a:gd name="connsiteX31" fmla="*/ 0 w 6767512"/>
              <a:gd name="connsiteY31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33787 w 6767512"/>
              <a:gd name="connsiteY13" fmla="*/ 290512 h 552450"/>
              <a:gd name="connsiteX14" fmla="*/ 3278981 w 6767512"/>
              <a:gd name="connsiteY14" fmla="*/ 138113 h 552450"/>
              <a:gd name="connsiteX15" fmla="*/ 3078956 w 6767512"/>
              <a:gd name="connsiteY15" fmla="*/ 223837 h 552450"/>
              <a:gd name="connsiteX16" fmla="*/ 2893219 w 6767512"/>
              <a:gd name="connsiteY16" fmla="*/ 288131 h 552450"/>
              <a:gd name="connsiteX17" fmla="*/ 2695575 w 6767512"/>
              <a:gd name="connsiteY17" fmla="*/ 288132 h 552450"/>
              <a:gd name="connsiteX18" fmla="*/ 2495189 w 6767512"/>
              <a:gd name="connsiteY18" fmla="*/ 261937 h 552450"/>
              <a:gd name="connsiteX19" fmla="*/ 2309812 w 6767512"/>
              <a:gd name="connsiteY19" fmla="*/ 200025 h 552450"/>
              <a:gd name="connsiteX20" fmla="*/ 2102643 w 6767512"/>
              <a:gd name="connsiteY20" fmla="*/ 140493 h 552450"/>
              <a:gd name="connsiteX21" fmla="*/ 1907382 w 6767512"/>
              <a:gd name="connsiteY21" fmla="*/ 159544 h 552450"/>
              <a:gd name="connsiteX22" fmla="*/ 1716881 w 6767512"/>
              <a:gd name="connsiteY22" fmla="*/ 147638 h 552450"/>
              <a:gd name="connsiteX23" fmla="*/ 1530783 w 6767512"/>
              <a:gd name="connsiteY23" fmla="*/ 126205 h 552450"/>
              <a:gd name="connsiteX24" fmla="*/ 1331119 w 6767512"/>
              <a:gd name="connsiteY24" fmla="*/ 121443 h 552450"/>
              <a:gd name="connsiteX25" fmla="*/ 1138237 w 6767512"/>
              <a:gd name="connsiteY25" fmla="*/ 138112 h 552450"/>
              <a:gd name="connsiteX26" fmla="*/ 945356 w 6767512"/>
              <a:gd name="connsiteY26" fmla="*/ 209550 h 552450"/>
              <a:gd name="connsiteX27" fmla="*/ 742590 w 6767512"/>
              <a:gd name="connsiteY27" fmla="*/ 190500 h 552450"/>
              <a:gd name="connsiteX28" fmla="*/ 554831 w 6767512"/>
              <a:gd name="connsiteY28" fmla="*/ 200024 h 552450"/>
              <a:gd name="connsiteX29" fmla="*/ 340518 w 6767512"/>
              <a:gd name="connsiteY29" fmla="*/ 421480 h 552450"/>
              <a:gd name="connsiteX30" fmla="*/ 159543 w 6767512"/>
              <a:gd name="connsiteY30" fmla="*/ 521494 h 552450"/>
              <a:gd name="connsiteX31" fmla="*/ 0 w 6767512"/>
              <a:gd name="connsiteY31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483768 w 6767512"/>
              <a:gd name="connsiteY13" fmla="*/ 40481 h 552450"/>
              <a:gd name="connsiteX14" fmla="*/ 3278981 w 6767512"/>
              <a:gd name="connsiteY14" fmla="*/ 138113 h 552450"/>
              <a:gd name="connsiteX15" fmla="*/ 3078956 w 6767512"/>
              <a:gd name="connsiteY15" fmla="*/ 223837 h 552450"/>
              <a:gd name="connsiteX16" fmla="*/ 2893219 w 6767512"/>
              <a:gd name="connsiteY16" fmla="*/ 288131 h 552450"/>
              <a:gd name="connsiteX17" fmla="*/ 2695575 w 6767512"/>
              <a:gd name="connsiteY17" fmla="*/ 288132 h 552450"/>
              <a:gd name="connsiteX18" fmla="*/ 2495189 w 6767512"/>
              <a:gd name="connsiteY18" fmla="*/ 261937 h 552450"/>
              <a:gd name="connsiteX19" fmla="*/ 2309812 w 6767512"/>
              <a:gd name="connsiteY19" fmla="*/ 200025 h 552450"/>
              <a:gd name="connsiteX20" fmla="*/ 2102643 w 6767512"/>
              <a:gd name="connsiteY20" fmla="*/ 140493 h 552450"/>
              <a:gd name="connsiteX21" fmla="*/ 1907382 w 6767512"/>
              <a:gd name="connsiteY21" fmla="*/ 159544 h 552450"/>
              <a:gd name="connsiteX22" fmla="*/ 1716881 w 6767512"/>
              <a:gd name="connsiteY22" fmla="*/ 147638 h 552450"/>
              <a:gd name="connsiteX23" fmla="*/ 1530783 w 6767512"/>
              <a:gd name="connsiteY23" fmla="*/ 126205 h 552450"/>
              <a:gd name="connsiteX24" fmla="*/ 1331119 w 6767512"/>
              <a:gd name="connsiteY24" fmla="*/ 121443 h 552450"/>
              <a:gd name="connsiteX25" fmla="*/ 1138237 w 6767512"/>
              <a:gd name="connsiteY25" fmla="*/ 138112 h 552450"/>
              <a:gd name="connsiteX26" fmla="*/ 945356 w 6767512"/>
              <a:gd name="connsiteY26" fmla="*/ 209550 h 552450"/>
              <a:gd name="connsiteX27" fmla="*/ 742590 w 6767512"/>
              <a:gd name="connsiteY27" fmla="*/ 190500 h 552450"/>
              <a:gd name="connsiteX28" fmla="*/ 554831 w 6767512"/>
              <a:gd name="connsiteY28" fmla="*/ 200024 h 552450"/>
              <a:gd name="connsiteX29" fmla="*/ 340518 w 6767512"/>
              <a:gd name="connsiteY29" fmla="*/ 421480 h 552450"/>
              <a:gd name="connsiteX30" fmla="*/ 159543 w 6767512"/>
              <a:gd name="connsiteY30" fmla="*/ 521494 h 552450"/>
              <a:gd name="connsiteX31" fmla="*/ 0 w 6767512"/>
              <a:gd name="connsiteY31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78671 w 6767512"/>
              <a:gd name="connsiteY13" fmla="*/ 126206 h 552450"/>
              <a:gd name="connsiteX14" fmla="*/ 3483768 w 6767512"/>
              <a:gd name="connsiteY14" fmla="*/ 40481 h 552450"/>
              <a:gd name="connsiteX15" fmla="*/ 3278981 w 6767512"/>
              <a:gd name="connsiteY15" fmla="*/ 138113 h 552450"/>
              <a:gd name="connsiteX16" fmla="*/ 3078956 w 6767512"/>
              <a:gd name="connsiteY16" fmla="*/ 223837 h 552450"/>
              <a:gd name="connsiteX17" fmla="*/ 2893219 w 6767512"/>
              <a:gd name="connsiteY17" fmla="*/ 288131 h 552450"/>
              <a:gd name="connsiteX18" fmla="*/ 2695575 w 6767512"/>
              <a:gd name="connsiteY18" fmla="*/ 288132 h 552450"/>
              <a:gd name="connsiteX19" fmla="*/ 2495189 w 6767512"/>
              <a:gd name="connsiteY19" fmla="*/ 261937 h 552450"/>
              <a:gd name="connsiteX20" fmla="*/ 2309812 w 6767512"/>
              <a:gd name="connsiteY20" fmla="*/ 200025 h 552450"/>
              <a:gd name="connsiteX21" fmla="*/ 2102643 w 6767512"/>
              <a:gd name="connsiteY21" fmla="*/ 140493 h 552450"/>
              <a:gd name="connsiteX22" fmla="*/ 1907382 w 6767512"/>
              <a:gd name="connsiteY22" fmla="*/ 159544 h 552450"/>
              <a:gd name="connsiteX23" fmla="*/ 1716881 w 6767512"/>
              <a:gd name="connsiteY23" fmla="*/ 147638 h 552450"/>
              <a:gd name="connsiteX24" fmla="*/ 1530783 w 6767512"/>
              <a:gd name="connsiteY24" fmla="*/ 126205 h 552450"/>
              <a:gd name="connsiteX25" fmla="*/ 1331119 w 6767512"/>
              <a:gd name="connsiteY25" fmla="*/ 121443 h 552450"/>
              <a:gd name="connsiteX26" fmla="*/ 1138237 w 6767512"/>
              <a:gd name="connsiteY26" fmla="*/ 138112 h 552450"/>
              <a:gd name="connsiteX27" fmla="*/ 945356 w 6767512"/>
              <a:gd name="connsiteY27" fmla="*/ 209550 h 552450"/>
              <a:gd name="connsiteX28" fmla="*/ 742590 w 6767512"/>
              <a:gd name="connsiteY28" fmla="*/ 190500 h 552450"/>
              <a:gd name="connsiteX29" fmla="*/ 554831 w 6767512"/>
              <a:gd name="connsiteY29" fmla="*/ 200024 h 552450"/>
              <a:gd name="connsiteX30" fmla="*/ 340518 w 6767512"/>
              <a:gd name="connsiteY30" fmla="*/ 421480 h 552450"/>
              <a:gd name="connsiteX31" fmla="*/ 159543 w 6767512"/>
              <a:gd name="connsiteY31" fmla="*/ 521494 h 552450"/>
              <a:gd name="connsiteX32" fmla="*/ 0 w 6767512"/>
              <a:gd name="connsiteY32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673909 w 6767512"/>
              <a:gd name="connsiteY13" fmla="*/ 9525 h 552450"/>
              <a:gd name="connsiteX14" fmla="*/ 3483768 w 6767512"/>
              <a:gd name="connsiteY14" fmla="*/ 40481 h 552450"/>
              <a:gd name="connsiteX15" fmla="*/ 3278981 w 6767512"/>
              <a:gd name="connsiteY15" fmla="*/ 138113 h 552450"/>
              <a:gd name="connsiteX16" fmla="*/ 3078956 w 6767512"/>
              <a:gd name="connsiteY16" fmla="*/ 223837 h 552450"/>
              <a:gd name="connsiteX17" fmla="*/ 2893219 w 6767512"/>
              <a:gd name="connsiteY17" fmla="*/ 288131 h 552450"/>
              <a:gd name="connsiteX18" fmla="*/ 2695575 w 6767512"/>
              <a:gd name="connsiteY18" fmla="*/ 288132 h 552450"/>
              <a:gd name="connsiteX19" fmla="*/ 2495189 w 6767512"/>
              <a:gd name="connsiteY19" fmla="*/ 261937 h 552450"/>
              <a:gd name="connsiteX20" fmla="*/ 2309812 w 6767512"/>
              <a:gd name="connsiteY20" fmla="*/ 200025 h 552450"/>
              <a:gd name="connsiteX21" fmla="*/ 2102643 w 6767512"/>
              <a:gd name="connsiteY21" fmla="*/ 140493 h 552450"/>
              <a:gd name="connsiteX22" fmla="*/ 1907382 w 6767512"/>
              <a:gd name="connsiteY22" fmla="*/ 159544 h 552450"/>
              <a:gd name="connsiteX23" fmla="*/ 1716881 w 6767512"/>
              <a:gd name="connsiteY23" fmla="*/ 147638 h 552450"/>
              <a:gd name="connsiteX24" fmla="*/ 1530783 w 6767512"/>
              <a:gd name="connsiteY24" fmla="*/ 126205 h 552450"/>
              <a:gd name="connsiteX25" fmla="*/ 1331119 w 6767512"/>
              <a:gd name="connsiteY25" fmla="*/ 121443 h 552450"/>
              <a:gd name="connsiteX26" fmla="*/ 1138237 w 6767512"/>
              <a:gd name="connsiteY26" fmla="*/ 138112 h 552450"/>
              <a:gd name="connsiteX27" fmla="*/ 945356 w 6767512"/>
              <a:gd name="connsiteY27" fmla="*/ 209550 h 552450"/>
              <a:gd name="connsiteX28" fmla="*/ 742590 w 6767512"/>
              <a:gd name="connsiteY28" fmla="*/ 190500 h 552450"/>
              <a:gd name="connsiteX29" fmla="*/ 554831 w 6767512"/>
              <a:gd name="connsiteY29" fmla="*/ 200024 h 552450"/>
              <a:gd name="connsiteX30" fmla="*/ 340518 w 6767512"/>
              <a:gd name="connsiteY30" fmla="*/ 421480 h 552450"/>
              <a:gd name="connsiteX31" fmla="*/ 159543 w 6767512"/>
              <a:gd name="connsiteY31" fmla="*/ 521494 h 552450"/>
              <a:gd name="connsiteX32" fmla="*/ 0 w 6767512"/>
              <a:gd name="connsiteY32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781065 w 6767512"/>
              <a:gd name="connsiteY13" fmla="*/ 130968 h 552450"/>
              <a:gd name="connsiteX14" fmla="*/ 3673909 w 6767512"/>
              <a:gd name="connsiteY14" fmla="*/ 9525 h 552450"/>
              <a:gd name="connsiteX15" fmla="*/ 3483768 w 6767512"/>
              <a:gd name="connsiteY15" fmla="*/ 40481 h 552450"/>
              <a:gd name="connsiteX16" fmla="*/ 3278981 w 6767512"/>
              <a:gd name="connsiteY16" fmla="*/ 138113 h 552450"/>
              <a:gd name="connsiteX17" fmla="*/ 3078956 w 6767512"/>
              <a:gd name="connsiteY17" fmla="*/ 223837 h 552450"/>
              <a:gd name="connsiteX18" fmla="*/ 2893219 w 6767512"/>
              <a:gd name="connsiteY18" fmla="*/ 288131 h 552450"/>
              <a:gd name="connsiteX19" fmla="*/ 2695575 w 6767512"/>
              <a:gd name="connsiteY19" fmla="*/ 288132 h 552450"/>
              <a:gd name="connsiteX20" fmla="*/ 2495189 w 6767512"/>
              <a:gd name="connsiteY20" fmla="*/ 261937 h 552450"/>
              <a:gd name="connsiteX21" fmla="*/ 2309812 w 6767512"/>
              <a:gd name="connsiteY21" fmla="*/ 200025 h 552450"/>
              <a:gd name="connsiteX22" fmla="*/ 2102643 w 6767512"/>
              <a:gd name="connsiteY22" fmla="*/ 140493 h 552450"/>
              <a:gd name="connsiteX23" fmla="*/ 1907382 w 6767512"/>
              <a:gd name="connsiteY23" fmla="*/ 159544 h 552450"/>
              <a:gd name="connsiteX24" fmla="*/ 1716881 w 6767512"/>
              <a:gd name="connsiteY24" fmla="*/ 147638 h 552450"/>
              <a:gd name="connsiteX25" fmla="*/ 1530783 w 6767512"/>
              <a:gd name="connsiteY25" fmla="*/ 126205 h 552450"/>
              <a:gd name="connsiteX26" fmla="*/ 1331119 w 6767512"/>
              <a:gd name="connsiteY26" fmla="*/ 121443 h 552450"/>
              <a:gd name="connsiteX27" fmla="*/ 1138237 w 6767512"/>
              <a:gd name="connsiteY27" fmla="*/ 138112 h 552450"/>
              <a:gd name="connsiteX28" fmla="*/ 945356 w 6767512"/>
              <a:gd name="connsiteY28" fmla="*/ 209550 h 552450"/>
              <a:gd name="connsiteX29" fmla="*/ 742590 w 6767512"/>
              <a:gd name="connsiteY29" fmla="*/ 190500 h 552450"/>
              <a:gd name="connsiteX30" fmla="*/ 554831 w 6767512"/>
              <a:gd name="connsiteY30" fmla="*/ 200024 h 552450"/>
              <a:gd name="connsiteX31" fmla="*/ 340518 w 6767512"/>
              <a:gd name="connsiteY31" fmla="*/ 421480 h 552450"/>
              <a:gd name="connsiteX32" fmla="*/ 159543 w 6767512"/>
              <a:gd name="connsiteY32" fmla="*/ 521494 h 552450"/>
              <a:gd name="connsiteX33" fmla="*/ 0 w 6767512"/>
              <a:gd name="connsiteY33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095750 w 6767512"/>
              <a:gd name="connsiteY11" fmla="*/ 119062 h 552450"/>
              <a:gd name="connsiteX12" fmla="*/ 3852862 w 6767512"/>
              <a:gd name="connsiteY12" fmla="*/ 209550 h 552450"/>
              <a:gd name="connsiteX13" fmla="*/ 3866790 w 6767512"/>
              <a:gd name="connsiteY13" fmla="*/ 88106 h 552450"/>
              <a:gd name="connsiteX14" fmla="*/ 3673909 w 6767512"/>
              <a:gd name="connsiteY14" fmla="*/ 9525 h 552450"/>
              <a:gd name="connsiteX15" fmla="*/ 3483768 w 6767512"/>
              <a:gd name="connsiteY15" fmla="*/ 40481 h 552450"/>
              <a:gd name="connsiteX16" fmla="*/ 3278981 w 6767512"/>
              <a:gd name="connsiteY16" fmla="*/ 138113 h 552450"/>
              <a:gd name="connsiteX17" fmla="*/ 3078956 w 6767512"/>
              <a:gd name="connsiteY17" fmla="*/ 223837 h 552450"/>
              <a:gd name="connsiteX18" fmla="*/ 2893219 w 6767512"/>
              <a:gd name="connsiteY18" fmla="*/ 288131 h 552450"/>
              <a:gd name="connsiteX19" fmla="*/ 2695575 w 6767512"/>
              <a:gd name="connsiteY19" fmla="*/ 288132 h 552450"/>
              <a:gd name="connsiteX20" fmla="*/ 2495189 w 6767512"/>
              <a:gd name="connsiteY20" fmla="*/ 261937 h 552450"/>
              <a:gd name="connsiteX21" fmla="*/ 2309812 w 6767512"/>
              <a:gd name="connsiteY21" fmla="*/ 200025 h 552450"/>
              <a:gd name="connsiteX22" fmla="*/ 2102643 w 6767512"/>
              <a:gd name="connsiteY22" fmla="*/ 140493 h 552450"/>
              <a:gd name="connsiteX23" fmla="*/ 1907382 w 6767512"/>
              <a:gd name="connsiteY23" fmla="*/ 159544 h 552450"/>
              <a:gd name="connsiteX24" fmla="*/ 1716881 w 6767512"/>
              <a:gd name="connsiteY24" fmla="*/ 147638 h 552450"/>
              <a:gd name="connsiteX25" fmla="*/ 1530783 w 6767512"/>
              <a:gd name="connsiteY25" fmla="*/ 126205 h 552450"/>
              <a:gd name="connsiteX26" fmla="*/ 1331119 w 6767512"/>
              <a:gd name="connsiteY26" fmla="*/ 121443 h 552450"/>
              <a:gd name="connsiteX27" fmla="*/ 1138237 w 6767512"/>
              <a:gd name="connsiteY27" fmla="*/ 138112 h 552450"/>
              <a:gd name="connsiteX28" fmla="*/ 945356 w 6767512"/>
              <a:gd name="connsiteY28" fmla="*/ 209550 h 552450"/>
              <a:gd name="connsiteX29" fmla="*/ 742590 w 6767512"/>
              <a:gd name="connsiteY29" fmla="*/ 190500 h 552450"/>
              <a:gd name="connsiteX30" fmla="*/ 554831 w 6767512"/>
              <a:gd name="connsiteY30" fmla="*/ 200024 h 552450"/>
              <a:gd name="connsiteX31" fmla="*/ 340518 w 6767512"/>
              <a:gd name="connsiteY31" fmla="*/ 421480 h 552450"/>
              <a:gd name="connsiteX32" fmla="*/ 159543 w 6767512"/>
              <a:gd name="connsiteY32" fmla="*/ 521494 h 552450"/>
              <a:gd name="connsiteX33" fmla="*/ 0 w 6767512"/>
              <a:gd name="connsiteY33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267200 w 6767512"/>
              <a:gd name="connsiteY11" fmla="*/ 157162 h 552450"/>
              <a:gd name="connsiteX12" fmla="*/ 3852862 w 6767512"/>
              <a:gd name="connsiteY12" fmla="*/ 209550 h 552450"/>
              <a:gd name="connsiteX13" fmla="*/ 3866790 w 6767512"/>
              <a:gd name="connsiteY13" fmla="*/ 88106 h 552450"/>
              <a:gd name="connsiteX14" fmla="*/ 3673909 w 6767512"/>
              <a:gd name="connsiteY14" fmla="*/ 9525 h 552450"/>
              <a:gd name="connsiteX15" fmla="*/ 3483768 w 6767512"/>
              <a:gd name="connsiteY15" fmla="*/ 40481 h 552450"/>
              <a:gd name="connsiteX16" fmla="*/ 3278981 w 6767512"/>
              <a:gd name="connsiteY16" fmla="*/ 138113 h 552450"/>
              <a:gd name="connsiteX17" fmla="*/ 3078956 w 6767512"/>
              <a:gd name="connsiteY17" fmla="*/ 223837 h 552450"/>
              <a:gd name="connsiteX18" fmla="*/ 2893219 w 6767512"/>
              <a:gd name="connsiteY18" fmla="*/ 288131 h 552450"/>
              <a:gd name="connsiteX19" fmla="*/ 2695575 w 6767512"/>
              <a:gd name="connsiteY19" fmla="*/ 288132 h 552450"/>
              <a:gd name="connsiteX20" fmla="*/ 2495189 w 6767512"/>
              <a:gd name="connsiteY20" fmla="*/ 261937 h 552450"/>
              <a:gd name="connsiteX21" fmla="*/ 2309812 w 6767512"/>
              <a:gd name="connsiteY21" fmla="*/ 200025 h 552450"/>
              <a:gd name="connsiteX22" fmla="*/ 2102643 w 6767512"/>
              <a:gd name="connsiteY22" fmla="*/ 140493 h 552450"/>
              <a:gd name="connsiteX23" fmla="*/ 1907382 w 6767512"/>
              <a:gd name="connsiteY23" fmla="*/ 159544 h 552450"/>
              <a:gd name="connsiteX24" fmla="*/ 1716881 w 6767512"/>
              <a:gd name="connsiteY24" fmla="*/ 147638 h 552450"/>
              <a:gd name="connsiteX25" fmla="*/ 1530783 w 6767512"/>
              <a:gd name="connsiteY25" fmla="*/ 126205 h 552450"/>
              <a:gd name="connsiteX26" fmla="*/ 1331119 w 6767512"/>
              <a:gd name="connsiteY26" fmla="*/ 121443 h 552450"/>
              <a:gd name="connsiteX27" fmla="*/ 1138237 w 6767512"/>
              <a:gd name="connsiteY27" fmla="*/ 138112 h 552450"/>
              <a:gd name="connsiteX28" fmla="*/ 945356 w 6767512"/>
              <a:gd name="connsiteY28" fmla="*/ 209550 h 552450"/>
              <a:gd name="connsiteX29" fmla="*/ 742590 w 6767512"/>
              <a:gd name="connsiteY29" fmla="*/ 190500 h 552450"/>
              <a:gd name="connsiteX30" fmla="*/ 554831 w 6767512"/>
              <a:gd name="connsiteY30" fmla="*/ 200024 h 552450"/>
              <a:gd name="connsiteX31" fmla="*/ 340518 w 6767512"/>
              <a:gd name="connsiteY31" fmla="*/ 421480 h 552450"/>
              <a:gd name="connsiteX32" fmla="*/ 159543 w 6767512"/>
              <a:gd name="connsiteY32" fmla="*/ 521494 h 552450"/>
              <a:gd name="connsiteX33" fmla="*/ 0 w 6767512"/>
              <a:gd name="connsiteY33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348162 w 6767512"/>
              <a:gd name="connsiteY10" fmla="*/ 19050 h 552450"/>
              <a:gd name="connsiteX11" fmla="*/ 4267200 w 6767512"/>
              <a:gd name="connsiteY11" fmla="*/ 157162 h 552450"/>
              <a:gd name="connsiteX12" fmla="*/ 4067174 w 6767512"/>
              <a:gd name="connsiteY12" fmla="*/ 121444 h 552450"/>
              <a:gd name="connsiteX13" fmla="*/ 3866790 w 6767512"/>
              <a:gd name="connsiteY13" fmla="*/ 88106 h 552450"/>
              <a:gd name="connsiteX14" fmla="*/ 3673909 w 6767512"/>
              <a:gd name="connsiteY14" fmla="*/ 9525 h 552450"/>
              <a:gd name="connsiteX15" fmla="*/ 3483768 w 6767512"/>
              <a:gd name="connsiteY15" fmla="*/ 40481 h 552450"/>
              <a:gd name="connsiteX16" fmla="*/ 3278981 w 6767512"/>
              <a:gd name="connsiteY16" fmla="*/ 138113 h 552450"/>
              <a:gd name="connsiteX17" fmla="*/ 3078956 w 6767512"/>
              <a:gd name="connsiteY17" fmla="*/ 223837 h 552450"/>
              <a:gd name="connsiteX18" fmla="*/ 2893219 w 6767512"/>
              <a:gd name="connsiteY18" fmla="*/ 288131 h 552450"/>
              <a:gd name="connsiteX19" fmla="*/ 2695575 w 6767512"/>
              <a:gd name="connsiteY19" fmla="*/ 288132 h 552450"/>
              <a:gd name="connsiteX20" fmla="*/ 2495189 w 6767512"/>
              <a:gd name="connsiteY20" fmla="*/ 261937 h 552450"/>
              <a:gd name="connsiteX21" fmla="*/ 2309812 w 6767512"/>
              <a:gd name="connsiteY21" fmla="*/ 200025 h 552450"/>
              <a:gd name="connsiteX22" fmla="*/ 2102643 w 6767512"/>
              <a:gd name="connsiteY22" fmla="*/ 140493 h 552450"/>
              <a:gd name="connsiteX23" fmla="*/ 1907382 w 6767512"/>
              <a:gd name="connsiteY23" fmla="*/ 159544 h 552450"/>
              <a:gd name="connsiteX24" fmla="*/ 1716881 w 6767512"/>
              <a:gd name="connsiteY24" fmla="*/ 147638 h 552450"/>
              <a:gd name="connsiteX25" fmla="*/ 1530783 w 6767512"/>
              <a:gd name="connsiteY25" fmla="*/ 126205 h 552450"/>
              <a:gd name="connsiteX26" fmla="*/ 1331119 w 6767512"/>
              <a:gd name="connsiteY26" fmla="*/ 121443 h 552450"/>
              <a:gd name="connsiteX27" fmla="*/ 1138237 w 6767512"/>
              <a:gd name="connsiteY27" fmla="*/ 138112 h 552450"/>
              <a:gd name="connsiteX28" fmla="*/ 945356 w 6767512"/>
              <a:gd name="connsiteY28" fmla="*/ 209550 h 552450"/>
              <a:gd name="connsiteX29" fmla="*/ 742590 w 6767512"/>
              <a:gd name="connsiteY29" fmla="*/ 190500 h 552450"/>
              <a:gd name="connsiteX30" fmla="*/ 554831 w 6767512"/>
              <a:gd name="connsiteY30" fmla="*/ 200024 h 552450"/>
              <a:gd name="connsiteX31" fmla="*/ 340518 w 6767512"/>
              <a:gd name="connsiteY31" fmla="*/ 421480 h 552450"/>
              <a:gd name="connsiteX32" fmla="*/ 159543 w 6767512"/>
              <a:gd name="connsiteY32" fmla="*/ 521494 h 552450"/>
              <a:gd name="connsiteX33" fmla="*/ 0 w 6767512"/>
              <a:gd name="connsiteY33" fmla="*/ 552450 h 552450"/>
              <a:gd name="connsiteX0" fmla="*/ 6767512 w 6767512"/>
              <a:gd name="connsiteY0" fmla="*/ 428625 h 552450"/>
              <a:gd name="connsiteX1" fmla="*/ 6515100 w 6767512"/>
              <a:gd name="connsiteY1" fmla="*/ 361950 h 552450"/>
              <a:gd name="connsiteX2" fmla="*/ 6286500 w 6767512"/>
              <a:gd name="connsiteY2" fmla="*/ 333375 h 552450"/>
              <a:gd name="connsiteX3" fmla="*/ 6053137 w 6767512"/>
              <a:gd name="connsiteY3" fmla="*/ 276225 h 552450"/>
              <a:gd name="connsiteX4" fmla="*/ 5800725 w 6767512"/>
              <a:gd name="connsiteY4" fmla="*/ 271462 h 552450"/>
              <a:gd name="connsiteX5" fmla="*/ 5557837 w 6767512"/>
              <a:gd name="connsiteY5" fmla="*/ 195262 h 552450"/>
              <a:gd name="connsiteX6" fmla="*/ 5324475 w 6767512"/>
              <a:gd name="connsiteY6" fmla="*/ 152400 h 552450"/>
              <a:gd name="connsiteX7" fmla="*/ 5076825 w 6767512"/>
              <a:gd name="connsiteY7" fmla="*/ 119062 h 552450"/>
              <a:gd name="connsiteX8" fmla="*/ 4838700 w 6767512"/>
              <a:gd name="connsiteY8" fmla="*/ 90487 h 552450"/>
              <a:gd name="connsiteX9" fmla="*/ 4586287 w 6767512"/>
              <a:gd name="connsiteY9" fmla="*/ 0 h 552450"/>
              <a:gd name="connsiteX10" fmla="*/ 4462462 w 6767512"/>
              <a:gd name="connsiteY10" fmla="*/ 202406 h 552450"/>
              <a:gd name="connsiteX11" fmla="*/ 4267200 w 6767512"/>
              <a:gd name="connsiteY11" fmla="*/ 157162 h 552450"/>
              <a:gd name="connsiteX12" fmla="*/ 4067174 w 6767512"/>
              <a:gd name="connsiteY12" fmla="*/ 121444 h 552450"/>
              <a:gd name="connsiteX13" fmla="*/ 3866790 w 6767512"/>
              <a:gd name="connsiteY13" fmla="*/ 88106 h 552450"/>
              <a:gd name="connsiteX14" fmla="*/ 3673909 w 6767512"/>
              <a:gd name="connsiteY14" fmla="*/ 9525 h 552450"/>
              <a:gd name="connsiteX15" fmla="*/ 3483768 w 6767512"/>
              <a:gd name="connsiteY15" fmla="*/ 40481 h 552450"/>
              <a:gd name="connsiteX16" fmla="*/ 3278981 w 6767512"/>
              <a:gd name="connsiteY16" fmla="*/ 138113 h 552450"/>
              <a:gd name="connsiteX17" fmla="*/ 3078956 w 6767512"/>
              <a:gd name="connsiteY17" fmla="*/ 223837 h 552450"/>
              <a:gd name="connsiteX18" fmla="*/ 2893219 w 6767512"/>
              <a:gd name="connsiteY18" fmla="*/ 288131 h 552450"/>
              <a:gd name="connsiteX19" fmla="*/ 2695575 w 6767512"/>
              <a:gd name="connsiteY19" fmla="*/ 288132 h 552450"/>
              <a:gd name="connsiteX20" fmla="*/ 2495189 w 6767512"/>
              <a:gd name="connsiteY20" fmla="*/ 261937 h 552450"/>
              <a:gd name="connsiteX21" fmla="*/ 2309812 w 6767512"/>
              <a:gd name="connsiteY21" fmla="*/ 200025 h 552450"/>
              <a:gd name="connsiteX22" fmla="*/ 2102643 w 6767512"/>
              <a:gd name="connsiteY22" fmla="*/ 140493 h 552450"/>
              <a:gd name="connsiteX23" fmla="*/ 1907382 w 6767512"/>
              <a:gd name="connsiteY23" fmla="*/ 159544 h 552450"/>
              <a:gd name="connsiteX24" fmla="*/ 1716881 w 6767512"/>
              <a:gd name="connsiteY24" fmla="*/ 147638 h 552450"/>
              <a:gd name="connsiteX25" fmla="*/ 1530783 w 6767512"/>
              <a:gd name="connsiteY25" fmla="*/ 126205 h 552450"/>
              <a:gd name="connsiteX26" fmla="*/ 1331119 w 6767512"/>
              <a:gd name="connsiteY26" fmla="*/ 121443 h 552450"/>
              <a:gd name="connsiteX27" fmla="*/ 1138237 w 6767512"/>
              <a:gd name="connsiteY27" fmla="*/ 138112 h 552450"/>
              <a:gd name="connsiteX28" fmla="*/ 945356 w 6767512"/>
              <a:gd name="connsiteY28" fmla="*/ 209550 h 552450"/>
              <a:gd name="connsiteX29" fmla="*/ 742590 w 6767512"/>
              <a:gd name="connsiteY29" fmla="*/ 190500 h 552450"/>
              <a:gd name="connsiteX30" fmla="*/ 554831 w 6767512"/>
              <a:gd name="connsiteY30" fmla="*/ 200024 h 552450"/>
              <a:gd name="connsiteX31" fmla="*/ 340518 w 6767512"/>
              <a:gd name="connsiteY31" fmla="*/ 421480 h 552450"/>
              <a:gd name="connsiteX32" fmla="*/ 159543 w 6767512"/>
              <a:gd name="connsiteY32" fmla="*/ 521494 h 552450"/>
              <a:gd name="connsiteX33" fmla="*/ 0 w 6767512"/>
              <a:gd name="connsiteY33" fmla="*/ 552450 h 552450"/>
              <a:gd name="connsiteX0" fmla="*/ 6767512 w 6767512"/>
              <a:gd name="connsiteY0" fmla="*/ 419100 h 542925"/>
              <a:gd name="connsiteX1" fmla="*/ 6515100 w 6767512"/>
              <a:gd name="connsiteY1" fmla="*/ 352425 h 542925"/>
              <a:gd name="connsiteX2" fmla="*/ 6286500 w 6767512"/>
              <a:gd name="connsiteY2" fmla="*/ 323850 h 542925"/>
              <a:gd name="connsiteX3" fmla="*/ 6053137 w 6767512"/>
              <a:gd name="connsiteY3" fmla="*/ 266700 h 542925"/>
              <a:gd name="connsiteX4" fmla="*/ 5800725 w 6767512"/>
              <a:gd name="connsiteY4" fmla="*/ 261937 h 542925"/>
              <a:gd name="connsiteX5" fmla="*/ 5557837 w 6767512"/>
              <a:gd name="connsiteY5" fmla="*/ 185737 h 542925"/>
              <a:gd name="connsiteX6" fmla="*/ 5324475 w 6767512"/>
              <a:gd name="connsiteY6" fmla="*/ 142875 h 542925"/>
              <a:gd name="connsiteX7" fmla="*/ 5076825 w 6767512"/>
              <a:gd name="connsiteY7" fmla="*/ 109537 h 542925"/>
              <a:gd name="connsiteX8" fmla="*/ 4838700 w 6767512"/>
              <a:gd name="connsiteY8" fmla="*/ 80962 h 542925"/>
              <a:gd name="connsiteX9" fmla="*/ 4641056 w 6767512"/>
              <a:gd name="connsiteY9" fmla="*/ 259556 h 542925"/>
              <a:gd name="connsiteX10" fmla="*/ 4462462 w 6767512"/>
              <a:gd name="connsiteY10" fmla="*/ 192881 h 542925"/>
              <a:gd name="connsiteX11" fmla="*/ 4267200 w 6767512"/>
              <a:gd name="connsiteY11" fmla="*/ 147637 h 542925"/>
              <a:gd name="connsiteX12" fmla="*/ 4067174 w 6767512"/>
              <a:gd name="connsiteY12" fmla="*/ 111919 h 542925"/>
              <a:gd name="connsiteX13" fmla="*/ 3866790 w 6767512"/>
              <a:gd name="connsiteY13" fmla="*/ 78581 h 542925"/>
              <a:gd name="connsiteX14" fmla="*/ 3673909 w 6767512"/>
              <a:gd name="connsiteY14" fmla="*/ 0 h 542925"/>
              <a:gd name="connsiteX15" fmla="*/ 3483768 w 6767512"/>
              <a:gd name="connsiteY15" fmla="*/ 30956 h 542925"/>
              <a:gd name="connsiteX16" fmla="*/ 3278981 w 6767512"/>
              <a:gd name="connsiteY16" fmla="*/ 128588 h 542925"/>
              <a:gd name="connsiteX17" fmla="*/ 3078956 w 6767512"/>
              <a:gd name="connsiteY17" fmla="*/ 214312 h 542925"/>
              <a:gd name="connsiteX18" fmla="*/ 2893219 w 6767512"/>
              <a:gd name="connsiteY18" fmla="*/ 278606 h 542925"/>
              <a:gd name="connsiteX19" fmla="*/ 2695575 w 6767512"/>
              <a:gd name="connsiteY19" fmla="*/ 278607 h 542925"/>
              <a:gd name="connsiteX20" fmla="*/ 2495189 w 6767512"/>
              <a:gd name="connsiteY20" fmla="*/ 252412 h 542925"/>
              <a:gd name="connsiteX21" fmla="*/ 2309812 w 6767512"/>
              <a:gd name="connsiteY21" fmla="*/ 190500 h 542925"/>
              <a:gd name="connsiteX22" fmla="*/ 2102643 w 6767512"/>
              <a:gd name="connsiteY22" fmla="*/ 130968 h 542925"/>
              <a:gd name="connsiteX23" fmla="*/ 1907382 w 6767512"/>
              <a:gd name="connsiteY23" fmla="*/ 150019 h 542925"/>
              <a:gd name="connsiteX24" fmla="*/ 1716881 w 6767512"/>
              <a:gd name="connsiteY24" fmla="*/ 138113 h 542925"/>
              <a:gd name="connsiteX25" fmla="*/ 1530783 w 6767512"/>
              <a:gd name="connsiteY25" fmla="*/ 116680 h 542925"/>
              <a:gd name="connsiteX26" fmla="*/ 1331119 w 6767512"/>
              <a:gd name="connsiteY26" fmla="*/ 111918 h 542925"/>
              <a:gd name="connsiteX27" fmla="*/ 1138237 w 6767512"/>
              <a:gd name="connsiteY27" fmla="*/ 128587 h 542925"/>
              <a:gd name="connsiteX28" fmla="*/ 945356 w 6767512"/>
              <a:gd name="connsiteY28" fmla="*/ 200025 h 542925"/>
              <a:gd name="connsiteX29" fmla="*/ 742590 w 6767512"/>
              <a:gd name="connsiteY29" fmla="*/ 180975 h 542925"/>
              <a:gd name="connsiteX30" fmla="*/ 554831 w 6767512"/>
              <a:gd name="connsiteY30" fmla="*/ 190499 h 542925"/>
              <a:gd name="connsiteX31" fmla="*/ 340518 w 6767512"/>
              <a:gd name="connsiteY31" fmla="*/ 411955 h 542925"/>
              <a:gd name="connsiteX32" fmla="*/ 159543 w 6767512"/>
              <a:gd name="connsiteY32" fmla="*/ 511969 h 542925"/>
              <a:gd name="connsiteX33" fmla="*/ 0 w 6767512"/>
              <a:gd name="connsiteY33" fmla="*/ 542925 h 542925"/>
              <a:gd name="connsiteX0" fmla="*/ 6767512 w 6767512"/>
              <a:gd name="connsiteY0" fmla="*/ 419100 h 542925"/>
              <a:gd name="connsiteX1" fmla="*/ 6515100 w 6767512"/>
              <a:gd name="connsiteY1" fmla="*/ 352425 h 542925"/>
              <a:gd name="connsiteX2" fmla="*/ 6286500 w 6767512"/>
              <a:gd name="connsiteY2" fmla="*/ 323850 h 542925"/>
              <a:gd name="connsiteX3" fmla="*/ 6053137 w 6767512"/>
              <a:gd name="connsiteY3" fmla="*/ 266700 h 542925"/>
              <a:gd name="connsiteX4" fmla="*/ 5800725 w 6767512"/>
              <a:gd name="connsiteY4" fmla="*/ 261937 h 542925"/>
              <a:gd name="connsiteX5" fmla="*/ 5557837 w 6767512"/>
              <a:gd name="connsiteY5" fmla="*/ 185737 h 542925"/>
              <a:gd name="connsiteX6" fmla="*/ 5324475 w 6767512"/>
              <a:gd name="connsiteY6" fmla="*/ 142875 h 542925"/>
              <a:gd name="connsiteX7" fmla="*/ 5076825 w 6767512"/>
              <a:gd name="connsiteY7" fmla="*/ 109537 h 542925"/>
              <a:gd name="connsiteX8" fmla="*/ 4841081 w 6767512"/>
              <a:gd name="connsiteY8" fmla="*/ 264318 h 542925"/>
              <a:gd name="connsiteX9" fmla="*/ 4641056 w 6767512"/>
              <a:gd name="connsiteY9" fmla="*/ 259556 h 542925"/>
              <a:gd name="connsiteX10" fmla="*/ 4462462 w 6767512"/>
              <a:gd name="connsiteY10" fmla="*/ 192881 h 542925"/>
              <a:gd name="connsiteX11" fmla="*/ 4267200 w 6767512"/>
              <a:gd name="connsiteY11" fmla="*/ 147637 h 542925"/>
              <a:gd name="connsiteX12" fmla="*/ 4067174 w 6767512"/>
              <a:gd name="connsiteY12" fmla="*/ 111919 h 542925"/>
              <a:gd name="connsiteX13" fmla="*/ 3866790 w 6767512"/>
              <a:gd name="connsiteY13" fmla="*/ 78581 h 542925"/>
              <a:gd name="connsiteX14" fmla="*/ 3673909 w 6767512"/>
              <a:gd name="connsiteY14" fmla="*/ 0 h 542925"/>
              <a:gd name="connsiteX15" fmla="*/ 3483768 w 6767512"/>
              <a:gd name="connsiteY15" fmla="*/ 30956 h 542925"/>
              <a:gd name="connsiteX16" fmla="*/ 3278981 w 6767512"/>
              <a:gd name="connsiteY16" fmla="*/ 128588 h 542925"/>
              <a:gd name="connsiteX17" fmla="*/ 3078956 w 6767512"/>
              <a:gd name="connsiteY17" fmla="*/ 214312 h 542925"/>
              <a:gd name="connsiteX18" fmla="*/ 2893219 w 6767512"/>
              <a:gd name="connsiteY18" fmla="*/ 278606 h 542925"/>
              <a:gd name="connsiteX19" fmla="*/ 2695575 w 6767512"/>
              <a:gd name="connsiteY19" fmla="*/ 278607 h 542925"/>
              <a:gd name="connsiteX20" fmla="*/ 2495189 w 6767512"/>
              <a:gd name="connsiteY20" fmla="*/ 252412 h 542925"/>
              <a:gd name="connsiteX21" fmla="*/ 2309812 w 6767512"/>
              <a:gd name="connsiteY21" fmla="*/ 190500 h 542925"/>
              <a:gd name="connsiteX22" fmla="*/ 2102643 w 6767512"/>
              <a:gd name="connsiteY22" fmla="*/ 130968 h 542925"/>
              <a:gd name="connsiteX23" fmla="*/ 1907382 w 6767512"/>
              <a:gd name="connsiteY23" fmla="*/ 150019 h 542925"/>
              <a:gd name="connsiteX24" fmla="*/ 1716881 w 6767512"/>
              <a:gd name="connsiteY24" fmla="*/ 138113 h 542925"/>
              <a:gd name="connsiteX25" fmla="*/ 1530783 w 6767512"/>
              <a:gd name="connsiteY25" fmla="*/ 116680 h 542925"/>
              <a:gd name="connsiteX26" fmla="*/ 1331119 w 6767512"/>
              <a:gd name="connsiteY26" fmla="*/ 111918 h 542925"/>
              <a:gd name="connsiteX27" fmla="*/ 1138237 w 6767512"/>
              <a:gd name="connsiteY27" fmla="*/ 128587 h 542925"/>
              <a:gd name="connsiteX28" fmla="*/ 945356 w 6767512"/>
              <a:gd name="connsiteY28" fmla="*/ 200025 h 542925"/>
              <a:gd name="connsiteX29" fmla="*/ 742590 w 6767512"/>
              <a:gd name="connsiteY29" fmla="*/ 180975 h 542925"/>
              <a:gd name="connsiteX30" fmla="*/ 554831 w 6767512"/>
              <a:gd name="connsiteY30" fmla="*/ 190499 h 542925"/>
              <a:gd name="connsiteX31" fmla="*/ 340518 w 6767512"/>
              <a:gd name="connsiteY31" fmla="*/ 411955 h 542925"/>
              <a:gd name="connsiteX32" fmla="*/ 159543 w 6767512"/>
              <a:gd name="connsiteY32" fmla="*/ 511969 h 542925"/>
              <a:gd name="connsiteX33" fmla="*/ 0 w 6767512"/>
              <a:gd name="connsiteY33" fmla="*/ 542925 h 542925"/>
              <a:gd name="connsiteX0" fmla="*/ 6767512 w 6767512"/>
              <a:gd name="connsiteY0" fmla="*/ 419100 h 542925"/>
              <a:gd name="connsiteX1" fmla="*/ 6515100 w 6767512"/>
              <a:gd name="connsiteY1" fmla="*/ 352425 h 542925"/>
              <a:gd name="connsiteX2" fmla="*/ 6286500 w 6767512"/>
              <a:gd name="connsiteY2" fmla="*/ 323850 h 542925"/>
              <a:gd name="connsiteX3" fmla="*/ 6053137 w 6767512"/>
              <a:gd name="connsiteY3" fmla="*/ 266700 h 542925"/>
              <a:gd name="connsiteX4" fmla="*/ 5800725 w 6767512"/>
              <a:gd name="connsiteY4" fmla="*/ 261937 h 542925"/>
              <a:gd name="connsiteX5" fmla="*/ 5557837 w 6767512"/>
              <a:gd name="connsiteY5" fmla="*/ 185737 h 542925"/>
              <a:gd name="connsiteX6" fmla="*/ 5324475 w 6767512"/>
              <a:gd name="connsiteY6" fmla="*/ 142875 h 542925"/>
              <a:gd name="connsiteX7" fmla="*/ 5031581 w 6767512"/>
              <a:gd name="connsiteY7" fmla="*/ 307181 h 542925"/>
              <a:gd name="connsiteX8" fmla="*/ 4841081 w 6767512"/>
              <a:gd name="connsiteY8" fmla="*/ 264318 h 542925"/>
              <a:gd name="connsiteX9" fmla="*/ 4641056 w 6767512"/>
              <a:gd name="connsiteY9" fmla="*/ 259556 h 542925"/>
              <a:gd name="connsiteX10" fmla="*/ 4462462 w 6767512"/>
              <a:gd name="connsiteY10" fmla="*/ 192881 h 542925"/>
              <a:gd name="connsiteX11" fmla="*/ 4267200 w 6767512"/>
              <a:gd name="connsiteY11" fmla="*/ 147637 h 542925"/>
              <a:gd name="connsiteX12" fmla="*/ 4067174 w 6767512"/>
              <a:gd name="connsiteY12" fmla="*/ 111919 h 542925"/>
              <a:gd name="connsiteX13" fmla="*/ 3866790 w 6767512"/>
              <a:gd name="connsiteY13" fmla="*/ 78581 h 542925"/>
              <a:gd name="connsiteX14" fmla="*/ 3673909 w 6767512"/>
              <a:gd name="connsiteY14" fmla="*/ 0 h 542925"/>
              <a:gd name="connsiteX15" fmla="*/ 3483768 w 6767512"/>
              <a:gd name="connsiteY15" fmla="*/ 30956 h 542925"/>
              <a:gd name="connsiteX16" fmla="*/ 3278981 w 6767512"/>
              <a:gd name="connsiteY16" fmla="*/ 128588 h 542925"/>
              <a:gd name="connsiteX17" fmla="*/ 3078956 w 6767512"/>
              <a:gd name="connsiteY17" fmla="*/ 214312 h 542925"/>
              <a:gd name="connsiteX18" fmla="*/ 2893219 w 6767512"/>
              <a:gd name="connsiteY18" fmla="*/ 278606 h 542925"/>
              <a:gd name="connsiteX19" fmla="*/ 2695575 w 6767512"/>
              <a:gd name="connsiteY19" fmla="*/ 278607 h 542925"/>
              <a:gd name="connsiteX20" fmla="*/ 2495189 w 6767512"/>
              <a:gd name="connsiteY20" fmla="*/ 252412 h 542925"/>
              <a:gd name="connsiteX21" fmla="*/ 2309812 w 6767512"/>
              <a:gd name="connsiteY21" fmla="*/ 190500 h 542925"/>
              <a:gd name="connsiteX22" fmla="*/ 2102643 w 6767512"/>
              <a:gd name="connsiteY22" fmla="*/ 130968 h 542925"/>
              <a:gd name="connsiteX23" fmla="*/ 1907382 w 6767512"/>
              <a:gd name="connsiteY23" fmla="*/ 150019 h 542925"/>
              <a:gd name="connsiteX24" fmla="*/ 1716881 w 6767512"/>
              <a:gd name="connsiteY24" fmla="*/ 138113 h 542925"/>
              <a:gd name="connsiteX25" fmla="*/ 1530783 w 6767512"/>
              <a:gd name="connsiteY25" fmla="*/ 116680 h 542925"/>
              <a:gd name="connsiteX26" fmla="*/ 1331119 w 6767512"/>
              <a:gd name="connsiteY26" fmla="*/ 111918 h 542925"/>
              <a:gd name="connsiteX27" fmla="*/ 1138237 w 6767512"/>
              <a:gd name="connsiteY27" fmla="*/ 128587 h 542925"/>
              <a:gd name="connsiteX28" fmla="*/ 945356 w 6767512"/>
              <a:gd name="connsiteY28" fmla="*/ 200025 h 542925"/>
              <a:gd name="connsiteX29" fmla="*/ 742590 w 6767512"/>
              <a:gd name="connsiteY29" fmla="*/ 180975 h 542925"/>
              <a:gd name="connsiteX30" fmla="*/ 554831 w 6767512"/>
              <a:gd name="connsiteY30" fmla="*/ 190499 h 542925"/>
              <a:gd name="connsiteX31" fmla="*/ 340518 w 6767512"/>
              <a:gd name="connsiteY31" fmla="*/ 411955 h 542925"/>
              <a:gd name="connsiteX32" fmla="*/ 159543 w 6767512"/>
              <a:gd name="connsiteY32" fmla="*/ 511969 h 542925"/>
              <a:gd name="connsiteX33" fmla="*/ 0 w 6767512"/>
              <a:gd name="connsiteY33" fmla="*/ 542925 h 542925"/>
              <a:gd name="connsiteX0" fmla="*/ 6767512 w 6767512"/>
              <a:gd name="connsiteY0" fmla="*/ 419100 h 542925"/>
              <a:gd name="connsiteX1" fmla="*/ 6515100 w 6767512"/>
              <a:gd name="connsiteY1" fmla="*/ 352425 h 542925"/>
              <a:gd name="connsiteX2" fmla="*/ 6286500 w 6767512"/>
              <a:gd name="connsiteY2" fmla="*/ 323850 h 542925"/>
              <a:gd name="connsiteX3" fmla="*/ 6053137 w 6767512"/>
              <a:gd name="connsiteY3" fmla="*/ 266700 h 542925"/>
              <a:gd name="connsiteX4" fmla="*/ 5800725 w 6767512"/>
              <a:gd name="connsiteY4" fmla="*/ 261937 h 542925"/>
              <a:gd name="connsiteX5" fmla="*/ 5557837 w 6767512"/>
              <a:gd name="connsiteY5" fmla="*/ 185737 h 542925"/>
              <a:gd name="connsiteX6" fmla="*/ 5214938 w 6767512"/>
              <a:gd name="connsiteY6" fmla="*/ 328612 h 542925"/>
              <a:gd name="connsiteX7" fmla="*/ 5031581 w 6767512"/>
              <a:gd name="connsiteY7" fmla="*/ 307181 h 542925"/>
              <a:gd name="connsiteX8" fmla="*/ 4841081 w 6767512"/>
              <a:gd name="connsiteY8" fmla="*/ 264318 h 542925"/>
              <a:gd name="connsiteX9" fmla="*/ 4641056 w 6767512"/>
              <a:gd name="connsiteY9" fmla="*/ 259556 h 542925"/>
              <a:gd name="connsiteX10" fmla="*/ 4462462 w 6767512"/>
              <a:gd name="connsiteY10" fmla="*/ 192881 h 542925"/>
              <a:gd name="connsiteX11" fmla="*/ 4267200 w 6767512"/>
              <a:gd name="connsiteY11" fmla="*/ 147637 h 542925"/>
              <a:gd name="connsiteX12" fmla="*/ 4067174 w 6767512"/>
              <a:gd name="connsiteY12" fmla="*/ 111919 h 542925"/>
              <a:gd name="connsiteX13" fmla="*/ 3866790 w 6767512"/>
              <a:gd name="connsiteY13" fmla="*/ 78581 h 542925"/>
              <a:gd name="connsiteX14" fmla="*/ 3673909 w 6767512"/>
              <a:gd name="connsiteY14" fmla="*/ 0 h 542925"/>
              <a:gd name="connsiteX15" fmla="*/ 3483768 w 6767512"/>
              <a:gd name="connsiteY15" fmla="*/ 30956 h 542925"/>
              <a:gd name="connsiteX16" fmla="*/ 3278981 w 6767512"/>
              <a:gd name="connsiteY16" fmla="*/ 128588 h 542925"/>
              <a:gd name="connsiteX17" fmla="*/ 3078956 w 6767512"/>
              <a:gd name="connsiteY17" fmla="*/ 214312 h 542925"/>
              <a:gd name="connsiteX18" fmla="*/ 2893219 w 6767512"/>
              <a:gd name="connsiteY18" fmla="*/ 278606 h 542925"/>
              <a:gd name="connsiteX19" fmla="*/ 2695575 w 6767512"/>
              <a:gd name="connsiteY19" fmla="*/ 278607 h 542925"/>
              <a:gd name="connsiteX20" fmla="*/ 2495189 w 6767512"/>
              <a:gd name="connsiteY20" fmla="*/ 252412 h 542925"/>
              <a:gd name="connsiteX21" fmla="*/ 2309812 w 6767512"/>
              <a:gd name="connsiteY21" fmla="*/ 190500 h 542925"/>
              <a:gd name="connsiteX22" fmla="*/ 2102643 w 6767512"/>
              <a:gd name="connsiteY22" fmla="*/ 130968 h 542925"/>
              <a:gd name="connsiteX23" fmla="*/ 1907382 w 6767512"/>
              <a:gd name="connsiteY23" fmla="*/ 150019 h 542925"/>
              <a:gd name="connsiteX24" fmla="*/ 1716881 w 6767512"/>
              <a:gd name="connsiteY24" fmla="*/ 138113 h 542925"/>
              <a:gd name="connsiteX25" fmla="*/ 1530783 w 6767512"/>
              <a:gd name="connsiteY25" fmla="*/ 116680 h 542925"/>
              <a:gd name="connsiteX26" fmla="*/ 1331119 w 6767512"/>
              <a:gd name="connsiteY26" fmla="*/ 111918 h 542925"/>
              <a:gd name="connsiteX27" fmla="*/ 1138237 w 6767512"/>
              <a:gd name="connsiteY27" fmla="*/ 128587 h 542925"/>
              <a:gd name="connsiteX28" fmla="*/ 945356 w 6767512"/>
              <a:gd name="connsiteY28" fmla="*/ 200025 h 542925"/>
              <a:gd name="connsiteX29" fmla="*/ 742590 w 6767512"/>
              <a:gd name="connsiteY29" fmla="*/ 180975 h 542925"/>
              <a:gd name="connsiteX30" fmla="*/ 554831 w 6767512"/>
              <a:gd name="connsiteY30" fmla="*/ 190499 h 542925"/>
              <a:gd name="connsiteX31" fmla="*/ 340518 w 6767512"/>
              <a:gd name="connsiteY31" fmla="*/ 411955 h 542925"/>
              <a:gd name="connsiteX32" fmla="*/ 159543 w 6767512"/>
              <a:gd name="connsiteY32" fmla="*/ 511969 h 542925"/>
              <a:gd name="connsiteX33" fmla="*/ 0 w 6767512"/>
              <a:gd name="connsiteY33" fmla="*/ 542925 h 542925"/>
              <a:gd name="connsiteX0" fmla="*/ 6767512 w 6767512"/>
              <a:gd name="connsiteY0" fmla="*/ 419100 h 542925"/>
              <a:gd name="connsiteX1" fmla="*/ 6515100 w 6767512"/>
              <a:gd name="connsiteY1" fmla="*/ 352425 h 542925"/>
              <a:gd name="connsiteX2" fmla="*/ 6286500 w 6767512"/>
              <a:gd name="connsiteY2" fmla="*/ 323850 h 542925"/>
              <a:gd name="connsiteX3" fmla="*/ 6053137 w 6767512"/>
              <a:gd name="connsiteY3" fmla="*/ 266700 h 542925"/>
              <a:gd name="connsiteX4" fmla="*/ 5800725 w 6767512"/>
              <a:gd name="connsiteY4" fmla="*/ 261937 h 542925"/>
              <a:gd name="connsiteX5" fmla="*/ 5557837 w 6767512"/>
              <a:gd name="connsiteY5" fmla="*/ 185737 h 542925"/>
              <a:gd name="connsiteX6" fmla="*/ 5405077 w 6767512"/>
              <a:gd name="connsiteY6" fmla="*/ 245268 h 542925"/>
              <a:gd name="connsiteX7" fmla="*/ 5214938 w 6767512"/>
              <a:gd name="connsiteY7" fmla="*/ 328612 h 542925"/>
              <a:gd name="connsiteX8" fmla="*/ 5031581 w 6767512"/>
              <a:gd name="connsiteY8" fmla="*/ 307181 h 542925"/>
              <a:gd name="connsiteX9" fmla="*/ 4841081 w 6767512"/>
              <a:gd name="connsiteY9" fmla="*/ 264318 h 542925"/>
              <a:gd name="connsiteX10" fmla="*/ 4641056 w 6767512"/>
              <a:gd name="connsiteY10" fmla="*/ 259556 h 542925"/>
              <a:gd name="connsiteX11" fmla="*/ 4462462 w 6767512"/>
              <a:gd name="connsiteY11" fmla="*/ 192881 h 542925"/>
              <a:gd name="connsiteX12" fmla="*/ 4267200 w 6767512"/>
              <a:gd name="connsiteY12" fmla="*/ 147637 h 542925"/>
              <a:gd name="connsiteX13" fmla="*/ 4067174 w 6767512"/>
              <a:gd name="connsiteY13" fmla="*/ 111919 h 542925"/>
              <a:gd name="connsiteX14" fmla="*/ 3866790 w 6767512"/>
              <a:gd name="connsiteY14" fmla="*/ 78581 h 542925"/>
              <a:gd name="connsiteX15" fmla="*/ 3673909 w 6767512"/>
              <a:gd name="connsiteY15" fmla="*/ 0 h 542925"/>
              <a:gd name="connsiteX16" fmla="*/ 3483768 w 6767512"/>
              <a:gd name="connsiteY16" fmla="*/ 30956 h 542925"/>
              <a:gd name="connsiteX17" fmla="*/ 3278981 w 6767512"/>
              <a:gd name="connsiteY17" fmla="*/ 128588 h 542925"/>
              <a:gd name="connsiteX18" fmla="*/ 3078956 w 6767512"/>
              <a:gd name="connsiteY18" fmla="*/ 214312 h 542925"/>
              <a:gd name="connsiteX19" fmla="*/ 2893219 w 6767512"/>
              <a:gd name="connsiteY19" fmla="*/ 278606 h 542925"/>
              <a:gd name="connsiteX20" fmla="*/ 2695575 w 6767512"/>
              <a:gd name="connsiteY20" fmla="*/ 278607 h 542925"/>
              <a:gd name="connsiteX21" fmla="*/ 2495189 w 6767512"/>
              <a:gd name="connsiteY21" fmla="*/ 252412 h 542925"/>
              <a:gd name="connsiteX22" fmla="*/ 2309812 w 6767512"/>
              <a:gd name="connsiteY22" fmla="*/ 190500 h 542925"/>
              <a:gd name="connsiteX23" fmla="*/ 2102643 w 6767512"/>
              <a:gd name="connsiteY23" fmla="*/ 130968 h 542925"/>
              <a:gd name="connsiteX24" fmla="*/ 1907382 w 6767512"/>
              <a:gd name="connsiteY24" fmla="*/ 150019 h 542925"/>
              <a:gd name="connsiteX25" fmla="*/ 1716881 w 6767512"/>
              <a:gd name="connsiteY25" fmla="*/ 138113 h 542925"/>
              <a:gd name="connsiteX26" fmla="*/ 1530783 w 6767512"/>
              <a:gd name="connsiteY26" fmla="*/ 116680 h 542925"/>
              <a:gd name="connsiteX27" fmla="*/ 1331119 w 6767512"/>
              <a:gd name="connsiteY27" fmla="*/ 111918 h 542925"/>
              <a:gd name="connsiteX28" fmla="*/ 1138237 w 6767512"/>
              <a:gd name="connsiteY28" fmla="*/ 128587 h 542925"/>
              <a:gd name="connsiteX29" fmla="*/ 945356 w 6767512"/>
              <a:gd name="connsiteY29" fmla="*/ 200025 h 542925"/>
              <a:gd name="connsiteX30" fmla="*/ 742590 w 6767512"/>
              <a:gd name="connsiteY30" fmla="*/ 180975 h 542925"/>
              <a:gd name="connsiteX31" fmla="*/ 554831 w 6767512"/>
              <a:gd name="connsiteY31" fmla="*/ 190499 h 542925"/>
              <a:gd name="connsiteX32" fmla="*/ 340518 w 6767512"/>
              <a:gd name="connsiteY32" fmla="*/ 411955 h 542925"/>
              <a:gd name="connsiteX33" fmla="*/ 159543 w 6767512"/>
              <a:gd name="connsiteY33" fmla="*/ 511969 h 542925"/>
              <a:gd name="connsiteX34" fmla="*/ 0 w 6767512"/>
              <a:gd name="connsiteY34" fmla="*/ 542925 h 542925"/>
              <a:gd name="connsiteX0" fmla="*/ 6767512 w 6767512"/>
              <a:gd name="connsiteY0" fmla="*/ 419100 h 542925"/>
              <a:gd name="connsiteX1" fmla="*/ 6515100 w 6767512"/>
              <a:gd name="connsiteY1" fmla="*/ 352425 h 542925"/>
              <a:gd name="connsiteX2" fmla="*/ 6286500 w 6767512"/>
              <a:gd name="connsiteY2" fmla="*/ 323850 h 542925"/>
              <a:gd name="connsiteX3" fmla="*/ 6053137 w 6767512"/>
              <a:gd name="connsiteY3" fmla="*/ 266700 h 542925"/>
              <a:gd name="connsiteX4" fmla="*/ 5800725 w 6767512"/>
              <a:gd name="connsiteY4" fmla="*/ 261937 h 542925"/>
              <a:gd name="connsiteX5" fmla="*/ 5557837 w 6767512"/>
              <a:gd name="connsiteY5" fmla="*/ 185737 h 542925"/>
              <a:gd name="connsiteX6" fmla="*/ 5424127 w 6767512"/>
              <a:gd name="connsiteY6" fmla="*/ 345281 h 542925"/>
              <a:gd name="connsiteX7" fmla="*/ 5214938 w 6767512"/>
              <a:gd name="connsiteY7" fmla="*/ 328612 h 542925"/>
              <a:gd name="connsiteX8" fmla="*/ 5031581 w 6767512"/>
              <a:gd name="connsiteY8" fmla="*/ 307181 h 542925"/>
              <a:gd name="connsiteX9" fmla="*/ 4841081 w 6767512"/>
              <a:gd name="connsiteY9" fmla="*/ 264318 h 542925"/>
              <a:gd name="connsiteX10" fmla="*/ 4641056 w 6767512"/>
              <a:gd name="connsiteY10" fmla="*/ 259556 h 542925"/>
              <a:gd name="connsiteX11" fmla="*/ 4462462 w 6767512"/>
              <a:gd name="connsiteY11" fmla="*/ 192881 h 542925"/>
              <a:gd name="connsiteX12" fmla="*/ 4267200 w 6767512"/>
              <a:gd name="connsiteY12" fmla="*/ 147637 h 542925"/>
              <a:gd name="connsiteX13" fmla="*/ 4067174 w 6767512"/>
              <a:gd name="connsiteY13" fmla="*/ 111919 h 542925"/>
              <a:gd name="connsiteX14" fmla="*/ 3866790 w 6767512"/>
              <a:gd name="connsiteY14" fmla="*/ 78581 h 542925"/>
              <a:gd name="connsiteX15" fmla="*/ 3673909 w 6767512"/>
              <a:gd name="connsiteY15" fmla="*/ 0 h 542925"/>
              <a:gd name="connsiteX16" fmla="*/ 3483768 w 6767512"/>
              <a:gd name="connsiteY16" fmla="*/ 30956 h 542925"/>
              <a:gd name="connsiteX17" fmla="*/ 3278981 w 6767512"/>
              <a:gd name="connsiteY17" fmla="*/ 128588 h 542925"/>
              <a:gd name="connsiteX18" fmla="*/ 3078956 w 6767512"/>
              <a:gd name="connsiteY18" fmla="*/ 214312 h 542925"/>
              <a:gd name="connsiteX19" fmla="*/ 2893219 w 6767512"/>
              <a:gd name="connsiteY19" fmla="*/ 278606 h 542925"/>
              <a:gd name="connsiteX20" fmla="*/ 2695575 w 6767512"/>
              <a:gd name="connsiteY20" fmla="*/ 278607 h 542925"/>
              <a:gd name="connsiteX21" fmla="*/ 2495189 w 6767512"/>
              <a:gd name="connsiteY21" fmla="*/ 252412 h 542925"/>
              <a:gd name="connsiteX22" fmla="*/ 2309812 w 6767512"/>
              <a:gd name="connsiteY22" fmla="*/ 190500 h 542925"/>
              <a:gd name="connsiteX23" fmla="*/ 2102643 w 6767512"/>
              <a:gd name="connsiteY23" fmla="*/ 130968 h 542925"/>
              <a:gd name="connsiteX24" fmla="*/ 1907382 w 6767512"/>
              <a:gd name="connsiteY24" fmla="*/ 150019 h 542925"/>
              <a:gd name="connsiteX25" fmla="*/ 1716881 w 6767512"/>
              <a:gd name="connsiteY25" fmla="*/ 138113 h 542925"/>
              <a:gd name="connsiteX26" fmla="*/ 1530783 w 6767512"/>
              <a:gd name="connsiteY26" fmla="*/ 116680 h 542925"/>
              <a:gd name="connsiteX27" fmla="*/ 1331119 w 6767512"/>
              <a:gd name="connsiteY27" fmla="*/ 111918 h 542925"/>
              <a:gd name="connsiteX28" fmla="*/ 1138237 w 6767512"/>
              <a:gd name="connsiteY28" fmla="*/ 128587 h 542925"/>
              <a:gd name="connsiteX29" fmla="*/ 945356 w 6767512"/>
              <a:gd name="connsiteY29" fmla="*/ 200025 h 542925"/>
              <a:gd name="connsiteX30" fmla="*/ 742590 w 6767512"/>
              <a:gd name="connsiteY30" fmla="*/ 180975 h 542925"/>
              <a:gd name="connsiteX31" fmla="*/ 554831 w 6767512"/>
              <a:gd name="connsiteY31" fmla="*/ 190499 h 542925"/>
              <a:gd name="connsiteX32" fmla="*/ 340518 w 6767512"/>
              <a:gd name="connsiteY32" fmla="*/ 411955 h 542925"/>
              <a:gd name="connsiteX33" fmla="*/ 159543 w 6767512"/>
              <a:gd name="connsiteY33" fmla="*/ 511969 h 542925"/>
              <a:gd name="connsiteX34" fmla="*/ 0 w 6767512"/>
              <a:gd name="connsiteY34" fmla="*/ 542925 h 542925"/>
              <a:gd name="connsiteX0" fmla="*/ 6767512 w 6767512"/>
              <a:gd name="connsiteY0" fmla="*/ 419100 h 542925"/>
              <a:gd name="connsiteX1" fmla="*/ 6515100 w 6767512"/>
              <a:gd name="connsiteY1" fmla="*/ 352425 h 542925"/>
              <a:gd name="connsiteX2" fmla="*/ 6286500 w 6767512"/>
              <a:gd name="connsiteY2" fmla="*/ 323850 h 542925"/>
              <a:gd name="connsiteX3" fmla="*/ 6053137 w 6767512"/>
              <a:gd name="connsiteY3" fmla="*/ 266700 h 542925"/>
              <a:gd name="connsiteX4" fmla="*/ 5800725 w 6767512"/>
              <a:gd name="connsiteY4" fmla="*/ 261937 h 542925"/>
              <a:gd name="connsiteX5" fmla="*/ 5617368 w 6767512"/>
              <a:gd name="connsiteY5" fmla="*/ 319087 h 542925"/>
              <a:gd name="connsiteX6" fmla="*/ 5424127 w 6767512"/>
              <a:gd name="connsiteY6" fmla="*/ 345281 h 542925"/>
              <a:gd name="connsiteX7" fmla="*/ 5214938 w 6767512"/>
              <a:gd name="connsiteY7" fmla="*/ 328612 h 542925"/>
              <a:gd name="connsiteX8" fmla="*/ 5031581 w 6767512"/>
              <a:gd name="connsiteY8" fmla="*/ 307181 h 542925"/>
              <a:gd name="connsiteX9" fmla="*/ 4841081 w 6767512"/>
              <a:gd name="connsiteY9" fmla="*/ 264318 h 542925"/>
              <a:gd name="connsiteX10" fmla="*/ 4641056 w 6767512"/>
              <a:gd name="connsiteY10" fmla="*/ 259556 h 542925"/>
              <a:gd name="connsiteX11" fmla="*/ 4462462 w 6767512"/>
              <a:gd name="connsiteY11" fmla="*/ 192881 h 542925"/>
              <a:gd name="connsiteX12" fmla="*/ 4267200 w 6767512"/>
              <a:gd name="connsiteY12" fmla="*/ 147637 h 542925"/>
              <a:gd name="connsiteX13" fmla="*/ 4067174 w 6767512"/>
              <a:gd name="connsiteY13" fmla="*/ 111919 h 542925"/>
              <a:gd name="connsiteX14" fmla="*/ 3866790 w 6767512"/>
              <a:gd name="connsiteY14" fmla="*/ 78581 h 542925"/>
              <a:gd name="connsiteX15" fmla="*/ 3673909 w 6767512"/>
              <a:gd name="connsiteY15" fmla="*/ 0 h 542925"/>
              <a:gd name="connsiteX16" fmla="*/ 3483768 w 6767512"/>
              <a:gd name="connsiteY16" fmla="*/ 30956 h 542925"/>
              <a:gd name="connsiteX17" fmla="*/ 3278981 w 6767512"/>
              <a:gd name="connsiteY17" fmla="*/ 128588 h 542925"/>
              <a:gd name="connsiteX18" fmla="*/ 3078956 w 6767512"/>
              <a:gd name="connsiteY18" fmla="*/ 214312 h 542925"/>
              <a:gd name="connsiteX19" fmla="*/ 2893219 w 6767512"/>
              <a:gd name="connsiteY19" fmla="*/ 278606 h 542925"/>
              <a:gd name="connsiteX20" fmla="*/ 2695575 w 6767512"/>
              <a:gd name="connsiteY20" fmla="*/ 278607 h 542925"/>
              <a:gd name="connsiteX21" fmla="*/ 2495189 w 6767512"/>
              <a:gd name="connsiteY21" fmla="*/ 252412 h 542925"/>
              <a:gd name="connsiteX22" fmla="*/ 2309812 w 6767512"/>
              <a:gd name="connsiteY22" fmla="*/ 190500 h 542925"/>
              <a:gd name="connsiteX23" fmla="*/ 2102643 w 6767512"/>
              <a:gd name="connsiteY23" fmla="*/ 130968 h 542925"/>
              <a:gd name="connsiteX24" fmla="*/ 1907382 w 6767512"/>
              <a:gd name="connsiteY24" fmla="*/ 150019 h 542925"/>
              <a:gd name="connsiteX25" fmla="*/ 1716881 w 6767512"/>
              <a:gd name="connsiteY25" fmla="*/ 138113 h 542925"/>
              <a:gd name="connsiteX26" fmla="*/ 1530783 w 6767512"/>
              <a:gd name="connsiteY26" fmla="*/ 116680 h 542925"/>
              <a:gd name="connsiteX27" fmla="*/ 1331119 w 6767512"/>
              <a:gd name="connsiteY27" fmla="*/ 111918 h 542925"/>
              <a:gd name="connsiteX28" fmla="*/ 1138237 w 6767512"/>
              <a:gd name="connsiteY28" fmla="*/ 128587 h 542925"/>
              <a:gd name="connsiteX29" fmla="*/ 945356 w 6767512"/>
              <a:gd name="connsiteY29" fmla="*/ 200025 h 542925"/>
              <a:gd name="connsiteX30" fmla="*/ 742590 w 6767512"/>
              <a:gd name="connsiteY30" fmla="*/ 180975 h 542925"/>
              <a:gd name="connsiteX31" fmla="*/ 554831 w 6767512"/>
              <a:gd name="connsiteY31" fmla="*/ 190499 h 542925"/>
              <a:gd name="connsiteX32" fmla="*/ 340518 w 6767512"/>
              <a:gd name="connsiteY32" fmla="*/ 411955 h 542925"/>
              <a:gd name="connsiteX33" fmla="*/ 159543 w 6767512"/>
              <a:gd name="connsiteY33" fmla="*/ 511969 h 542925"/>
              <a:gd name="connsiteX34" fmla="*/ 0 w 6767512"/>
              <a:gd name="connsiteY34" fmla="*/ 542925 h 542925"/>
              <a:gd name="connsiteX0" fmla="*/ 6767512 w 6767512"/>
              <a:gd name="connsiteY0" fmla="*/ 419100 h 542925"/>
              <a:gd name="connsiteX1" fmla="*/ 6515100 w 6767512"/>
              <a:gd name="connsiteY1" fmla="*/ 352425 h 542925"/>
              <a:gd name="connsiteX2" fmla="*/ 6286500 w 6767512"/>
              <a:gd name="connsiteY2" fmla="*/ 323850 h 542925"/>
              <a:gd name="connsiteX3" fmla="*/ 6053137 w 6767512"/>
              <a:gd name="connsiteY3" fmla="*/ 266700 h 542925"/>
              <a:gd name="connsiteX4" fmla="*/ 5815012 w 6767512"/>
              <a:gd name="connsiteY4" fmla="*/ 309562 h 542925"/>
              <a:gd name="connsiteX5" fmla="*/ 5617368 w 6767512"/>
              <a:gd name="connsiteY5" fmla="*/ 319087 h 542925"/>
              <a:gd name="connsiteX6" fmla="*/ 5424127 w 6767512"/>
              <a:gd name="connsiteY6" fmla="*/ 345281 h 542925"/>
              <a:gd name="connsiteX7" fmla="*/ 5214938 w 6767512"/>
              <a:gd name="connsiteY7" fmla="*/ 328612 h 542925"/>
              <a:gd name="connsiteX8" fmla="*/ 5031581 w 6767512"/>
              <a:gd name="connsiteY8" fmla="*/ 307181 h 542925"/>
              <a:gd name="connsiteX9" fmla="*/ 4841081 w 6767512"/>
              <a:gd name="connsiteY9" fmla="*/ 264318 h 542925"/>
              <a:gd name="connsiteX10" fmla="*/ 4641056 w 6767512"/>
              <a:gd name="connsiteY10" fmla="*/ 259556 h 542925"/>
              <a:gd name="connsiteX11" fmla="*/ 4462462 w 6767512"/>
              <a:gd name="connsiteY11" fmla="*/ 192881 h 542925"/>
              <a:gd name="connsiteX12" fmla="*/ 4267200 w 6767512"/>
              <a:gd name="connsiteY12" fmla="*/ 147637 h 542925"/>
              <a:gd name="connsiteX13" fmla="*/ 4067174 w 6767512"/>
              <a:gd name="connsiteY13" fmla="*/ 111919 h 542925"/>
              <a:gd name="connsiteX14" fmla="*/ 3866790 w 6767512"/>
              <a:gd name="connsiteY14" fmla="*/ 78581 h 542925"/>
              <a:gd name="connsiteX15" fmla="*/ 3673909 w 6767512"/>
              <a:gd name="connsiteY15" fmla="*/ 0 h 542925"/>
              <a:gd name="connsiteX16" fmla="*/ 3483768 w 6767512"/>
              <a:gd name="connsiteY16" fmla="*/ 30956 h 542925"/>
              <a:gd name="connsiteX17" fmla="*/ 3278981 w 6767512"/>
              <a:gd name="connsiteY17" fmla="*/ 128588 h 542925"/>
              <a:gd name="connsiteX18" fmla="*/ 3078956 w 6767512"/>
              <a:gd name="connsiteY18" fmla="*/ 214312 h 542925"/>
              <a:gd name="connsiteX19" fmla="*/ 2893219 w 6767512"/>
              <a:gd name="connsiteY19" fmla="*/ 278606 h 542925"/>
              <a:gd name="connsiteX20" fmla="*/ 2695575 w 6767512"/>
              <a:gd name="connsiteY20" fmla="*/ 278607 h 542925"/>
              <a:gd name="connsiteX21" fmla="*/ 2495189 w 6767512"/>
              <a:gd name="connsiteY21" fmla="*/ 252412 h 542925"/>
              <a:gd name="connsiteX22" fmla="*/ 2309812 w 6767512"/>
              <a:gd name="connsiteY22" fmla="*/ 190500 h 542925"/>
              <a:gd name="connsiteX23" fmla="*/ 2102643 w 6767512"/>
              <a:gd name="connsiteY23" fmla="*/ 130968 h 542925"/>
              <a:gd name="connsiteX24" fmla="*/ 1907382 w 6767512"/>
              <a:gd name="connsiteY24" fmla="*/ 150019 h 542925"/>
              <a:gd name="connsiteX25" fmla="*/ 1716881 w 6767512"/>
              <a:gd name="connsiteY25" fmla="*/ 138113 h 542925"/>
              <a:gd name="connsiteX26" fmla="*/ 1530783 w 6767512"/>
              <a:gd name="connsiteY26" fmla="*/ 116680 h 542925"/>
              <a:gd name="connsiteX27" fmla="*/ 1331119 w 6767512"/>
              <a:gd name="connsiteY27" fmla="*/ 111918 h 542925"/>
              <a:gd name="connsiteX28" fmla="*/ 1138237 w 6767512"/>
              <a:gd name="connsiteY28" fmla="*/ 128587 h 542925"/>
              <a:gd name="connsiteX29" fmla="*/ 945356 w 6767512"/>
              <a:gd name="connsiteY29" fmla="*/ 200025 h 542925"/>
              <a:gd name="connsiteX30" fmla="*/ 742590 w 6767512"/>
              <a:gd name="connsiteY30" fmla="*/ 180975 h 542925"/>
              <a:gd name="connsiteX31" fmla="*/ 554831 w 6767512"/>
              <a:gd name="connsiteY31" fmla="*/ 190499 h 542925"/>
              <a:gd name="connsiteX32" fmla="*/ 340518 w 6767512"/>
              <a:gd name="connsiteY32" fmla="*/ 411955 h 542925"/>
              <a:gd name="connsiteX33" fmla="*/ 159543 w 6767512"/>
              <a:gd name="connsiteY33" fmla="*/ 511969 h 542925"/>
              <a:gd name="connsiteX34" fmla="*/ 0 w 6767512"/>
              <a:gd name="connsiteY34" fmla="*/ 542925 h 542925"/>
              <a:gd name="connsiteX0" fmla="*/ 6767512 w 6767512"/>
              <a:gd name="connsiteY0" fmla="*/ 419100 h 542925"/>
              <a:gd name="connsiteX1" fmla="*/ 6515100 w 6767512"/>
              <a:gd name="connsiteY1" fmla="*/ 352425 h 542925"/>
              <a:gd name="connsiteX2" fmla="*/ 6286500 w 6767512"/>
              <a:gd name="connsiteY2" fmla="*/ 323850 h 542925"/>
              <a:gd name="connsiteX3" fmla="*/ 6010274 w 6767512"/>
              <a:gd name="connsiteY3" fmla="*/ 290512 h 542925"/>
              <a:gd name="connsiteX4" fmla="*/ 5815012 w 6767512"/>
              <a:gd name="connsiteY4" fmla="*/ 309562 h 542925"/>
              <a:gd name="connsiteX5" fmla="*/ 5617368 w 6767512"/>
              <a:gd name="connsiteY5" fmla="*/ 319087 h 542925"/>
              <a:gd name="connsiteX6" fmla="*/ 5424127 w 6767512"/>
              <a:gd name="connsiteY6" fmla="*/ 345281 h 542925"/>
              <a:gd name="connsiteX7" fmla="*/ 5214938 w 6767512"/>
              <a:gd name="connsiteY7" fmla="*/ 328612 h 542925"/>
              <a:gd name="connsiteX8" fmla="*/ 5031581 w 6767512"/>
              <a:gd name="connsiteY8" fmla="*/ 307181 h 542925"/>
              <a:gd name="connsiteX9" fmla="*/ 4841081 w 6767512"/>
              <a:gd name="connsiteY9" fmla="*/ 264318 h 542925"/>
              <a:gd name="connsiteX10" fmla="*/ 4641056 w 6767512"/>
              <a:gd name="connsiteY10" fmla="*/ 259556 h 542925"/>
              <a:gd name="connsiteX11" fmla="*/ 4462462 w 6767512"/>
              <a:gd name="connsiteY11" fmla="*/ 192881 h 542925"/>
              <a:gd name="connsiteX12" fmla="*/ 4267200 w 6767512"/>
              <a:gd name="connsiteY12" fmla="*/ 147637 h 542925"/>
              <a:gd name="connsiteX13" fmla="*/ 4067174 w 6767512"/>
              <a:gd name="connsiteY13" fmla="*/ 111919 h 542925"/>
              <a:gd name="connsiteX14" fmla="*/ 3866790 w 6767512"/>
              <a:gd name="connsiteY14" fmla="*/ 78581 h 542925"/>
              <a:gd name="connsiteX15" fmla="*/ 3673909 w 6767512"/>
              <a:gd name="connsiteY15" fmla="*/ 0 h 542925"/>
              <a:gd name="connsiteX16" fmla="*/ 3483768 w 6767512"/>
              <a:gd name="connsiteY16" fmla="*/ 30956 h 542925"/>
              <a:gd name="connsiteX17" fmla="*/ 3278981 w 6767512"/>
              <a:gd name="connsiteY17" fmla="*/ 128588 h 542925"/>
              <a:gd name="connsiteX18" fmla="*/ 3078956 w 6767512"/>
              <a:gd name="connsiteY18" fmla="*/ 214312 h 542925"/>
              <a:gd name="connsiteX19" fmla="*/ 2893219 w 6767512"/>
              <a:gd name="connsiteY19" fmla="*/ 278606 h 542925"/>
              <a:gd name="connsiteX20" fmla="*/ 2695575 w 6767512"/>
              <a:gd name="connsiteY20" fmla="*/ 278607 h 542925"/>
              <a:gd name="connsiteX21" fmla="*/ 2495189 w 6767512"/>
              <a:gd name="connsiteY21" fmla="*/ 252412 h 542925"/>
              <a:gd name="connsiteX22" fmla="*/ 2309812 w 6767512"/>
              <a:gd name="connsiteY22" fmla="*/ 190500 h 542925"/>
              <a:gd name="connsiteX23" fmla="*/ 2102643 w 6767512"/>
              <a:gd name="connsiteY23" fmla="*/ 130968 h 542925"/>
              <a:gd name="connsiteX24" fmla="*/ 1907382 w 6767512"/>
              <a:gd name="connsiteY24" fmla="*/ 150019 h 542925"/>
              <a:gd name="connsiteX25" fmla="*/ 1716881 w 6767512"/>
              <a:gd name="connsiteY25" fmla="*/ 138113 h 542925"/>
              <a:gd name="connsiteX26" fmla="*/ 1530783 w 6767512"/>
              <a:gd name="connsiteY26" fmla="*/ 116680 h 542925"/>
              <a:gd name="connsiteX27" fmla="*/ 1331119 w 6767512"/>
              <a:gd name="connsiteY27" fmla="*/ 111918 h 542925"/>
              <a:gd name="connsiteX28" fmla="*/ 1138237 w 6767512"/>
              <a:gd name="connsiteY28" fmla="*/ 128587 h 542925"/>
              <a:gd name="connsiteX29" fmla="*/ 945356 w 6767512"/>
              <a:gd name="connsiteY29" fmla="*/ 200025 h 542925"/>
              <a:gd name="connsiteX30" fmla="*/ 742590 w 6767512"/>
              <a:gd name="connsiteY30" fmla="*/ 180975 h 542925"/>
              <a:gd name="connsiteX31" fmla="*/ 554831 w 6767512"/>
              <a:gd name="connsiteY31" fmla="*/ 190499 h 542925"/>
              <a:gd name="connsiteX32" fmla="*/ 340518 w 6767512"/>
              <a:gd name="connsiteY32" fmla="*/ 411955 h 542925"/>
              <a:gd name="connsiteX33" fmla="*/ 159543 w 6767512"/>
              <a:gd name="connsiteY33" fmla="*/ 511969 h 542925"/>
              <a:gd name="connsiteX34" fmla="*/ 0 w 6767512"/>
              <a:gd name="connsiteY34" fmla="*/ 542925 h 542925"/>
              <a:gd name="connsiteX0" fmla="*/ 6767512 w 6767512"/>
              <a:gd name="connsiteY0" fmla="*/ 419100 h 542925"/>
              <a:gd name="connsiteX1" fmla="*/ 6515100 w 6767512"/>
              <a:gd name="connsiteY1" fmla="*/ 352425 h 542925"/>
              <a:gd name="connsiteX2" fmla="*/ 6205537 w 6767512"/>
              <a:gd name="connsiteY2" fmla="*/ 226219 h 542925"/>
              <a:gd name="connsiteX3" fmla="*/ 6010274 w 6767512"/>
              <a:gd name="connsiteY3" fmla="*/ 290512 h 542925"/>
              <a:gd name="connsiteX4" fmla="*/ 5815012 w 6767512"/>
              <a:gd name="connsiteY4" fmla="*/ 309562 h 542925"/>
              <a:gd name="connsiteX5" fmla="*/ 5617368 w 6767512"/>
              <a:gd name="connsiteY5" fmla="*/ 319087 h 542925"/>
              <a:gd name="connsiteX6" fmla="*/ 5424127 w 6767512"/>
              <a:gd name="connsiteY6" fmla="*/ 345281 h 542925"/>
              <a:gd name="connsiteX7" fmla="*/ 5214938 w 6767512"/>
              <a:gd name="connsiteY7" fmla="*/ 328612 h 542925"/>
              <a:gd name="connsiteX8" fmla="*/ 5031581 w 6767512"/>
              <a:gd name="connsiteY8" fmla="*/ 307181 h 542925"/>
              <a:gd name="connsiteX9" fmla="*/ 4841081 w 6767512"/>
              <a:gd name="connsiteY9" fmla="*/ 264318 h 542925"/>
              <a:gd name="connsiteX10" fmla="*/ 4641056 w 6767512"/>
              <a:gd name="connsiteY10" fmla="*/ 259556 h 542925"/>
              <a:gd name="connsiteX11" fmla="*/ 4462462 w 6767512"/>
              <a:gd name="connsiteY11" fmla="*/ 192881 h 542925"/>
              <a:gd name="connsiteX12" fmla="*/ 4267200 w 6767512"/>
              <a:gd name="connsiteY12" fmla="*/ 147637 h 542925"/>
              <a:gd name="connsiteX13" fmla="*/ 4067174 w 6767512"/>
              <a:gd name="connsiteY13" fmla="*/ 111919 h 542925"/>
              <a:gd name="connsiteX14" fmla="*/ 3866790 w 6767512"/>
              <a:gd name="connsiteY14" fmla="*/ 78581 h 542925"/>
              <a:gd name="connsiteX15" fmla="*/ 3673909 w 6767512"/>
              <a:gd name="connsiteY15" fmla="*/ 0 h 542925"/>
              <a:gd name="connsiteX16" fmla="*/ 3483768 w 6767512"/>
              <a:gd name="connsiteY16" fmla="*/ 30956 h 542925"/>
              <a:gd name="connsiteX17" fmla="*/ 3278981 w 6767512"/>
              <a:gd name="connsiteY17" fmla="*/ 128588 h 542925"/>
              <a:gd name="connsiteX18" fmla="*/ 3078956 w 6767512"/>
              <a:gd name="connsiteY18" fmla="*/ 214312 h 542925"/>
              <a:gd name="connsiteX19" fmla="*/ 2893219 w 6767512"/>
              <a:gd name="connsiteY19" fmla="*/ 278606 h 542925"/>
              <a:gd name="connsiteX20" fmla="*/ 2695575 w 6767512"/>
              <a:gd name="connsiteY20" fmla="*/ 278607 h 542925"/>
              <a:gd name="connsiteX21" fmla="*/ 2495189 w 6767512"/>
              <a:gd name="connsiteY21" fmla="*/ 252412 h 542925"/>
              <a:gd name="connsiteX22" fmla="*/ 2309812 w 6767512"/>
              <a:gd name="connsiteY22" fmla="*/ 190500 h 542925"/>
              <a:gd name="connsiteX23" fmla="*/ 2102643 w 6767512"/>
              <a:gd name="connsiteY23" fmla="*/ 130968 h 542925"/>
              <a:gd name="connsiteX24" fmla="*/ 1907382 w 6767512"/>
              <a:gd name="connsiteY24" fmla="*/ 150019 h 542925"/>
              <a:gd name="connsiteX25" fmla="*/ 1716881 w 6767512"/>
              <a:gd name="connsiteY25" fmla="*/ 138113 h 542925"/>
              <a:gd name="connsiteX26" fmla="*/ 1530783 w 6767512"/>
              <a:gd name="connsiteY26" fmla="*/ 116680 h 542925"/>
              <a:gd name="connsiteX27" fmla="*/ 1331119 w 6767512"/>
              <a:gd name="connsiteY27" fmla="*/ 111918 h 542925"/>
              <a:gd name="connsiteX28" fmla="*/ 1138237 w 6767512"/>
              <a:gd name="connsiteY28" fmla="*/ 128587 h 542925"/>
              <a:gd name="connsiteX29" fmla="*/ 945356 w 6767512"/>
              <a:gd name="connsiteY29" fmla="*/ 200025 h 542925"/>
              <a:gd name="connsiteX30" fmla="*/ 742590 w 6767512"/>
              <a:gd name="connsiteY30" fmla="*/ 180975 h 542925"/>
              <a:gd name="connsiteX31" fmla="*/ 554831 w 6767512"/>
              <a:gd name="connsiteY31" fmla="*/ 190499 h 542925"/>
              <a:gd name="connsiteX32" fmla="*/ 340518 w 6767512"/>
              <a:gd name="connsiteY32" fmla="*/ 411955 h 542925"/>
              <a:gd name="connsiteX33" fmla="*/ 159543 w 6767512"/>
              <a:gd name="connsiteY33" fmla="*/ 511969 h 542925"/>
              <a:gd name="connsiteX34" fmla="*/ 0 w 6767512"/>
              <a:gd name="connsiteY34" fmla="*/ 542925 h 542925"/>
              <a:gd name="connsiteX0" fmla="*/ 6767512 w 6767512"/>
              <a:gd name="connsiteY0" fmla="*/ 419100 h 542925"/>
              <a:gd name="connsiteX1" fmla="*/ 6398418 w 6767512"/>
              <a:gd name="connsiteY1" fmla="*/ 240506 h 542925"/>
              <a:gd name="connsiteX2" fmla="*/ 6205537 w 6767512"/>
              <a:gd name="connsiteY2" fmla="*/ 226219 h 542925"/>
              <a:gd name="connsiteX3" fmla="*/ 6010274 w 6767512"/>
              <a:gd name="connsiteY3" fmla="*/ 290512 h 542925"/>
              <a:gd name="connsiteX4" fmla="*/ 5815012 w 6767512"/>
              <a:gd name="connsiteY4" fmla="*/ 309562 h 542925"/>
              <a:gd name="connsiteX5" fmla="*/ 5617368 w 6767512"/>
              <a:gd name="connsiteY5" fmla="*/ 319087 h 542925"/>
              <a:gd name="connsiteX6" fmla="*/ 5424127 w 6767512"/>
              <a:gd name="connsiteY6" fmla="*/ 345281 h 542925"/>
              <a:gd name="connsiteX7" fmla="*/ 5214938 w 6767512"/>
              <a:gd name="connsiteY7" fmla="*/ 328612 h 542925"/>
              <a:gd name="connsiteX8" fmla="*/ 5031581 w 6767512"/>
              <a:gd name="connsiteY8" fmla="*/ 307181 h 542925"/>
              <a:gd name="connsiteX9" fmla="*/ 4841081 w 6767512"/>
              <a:gd name="connsiteY9" fmla="*/ 264318 h 542925"/>
              <a:gd name="connsiteX10" fmla="*/ 4641056 w 6767512"/>
              <a:gd name="connsiteY10" fmla="*/ 259556 h 542925"/>
              <a:gd name="connsiteX11" fmla="*/ 4462462 w 6767512"/>
              <a:gd name="connsiteY11" fmla="*/ 192881 h 542925"/>
              <a:gd name="connsiteX12" fmla="*/ 4267200 w 6767512"/>
              <a:gd name="connsiteY12" fmla="*/ 147637 h 542925"/>
              <a:gd name="connsiteX13" fmla="*/ 4067174 w 6767512"/>
              <a:gd name="connsiteY13" fmla="*/ 111919 h 542925"/>
              <a:gd name="connsiteX14" fmla="*/ 3866790 w 6767512"/>
              <a:gd name="connsiteY14" fmla="*/ 78581 h 542925"/>
              <a:gd name="connsiteX15" fmla="*/ 3673909 w 6767512"/>
              <a:gd name="connsiteY15" fmla="*/ 0 h 542925"/>
              <a:gd name="connsiteX16" fmla="*/ 3483768 w 6767512"/>
              <a:gd name="connsiteY16" fmla="*/ 30956 h 542925"/>
              <a:gd name="connsiteX17" fmla="*/ 3278981 w 6767512"/>
              <a:gd name="connsiteY17" fmla="*/ 128588 h 542925"/>
              <a:gd name="connsiteX18" fmla="*/ 3078956 w 6767512"/>
              <a:gd name="connsiteY18" fmla="*/ 214312 h 542925"/>
              <a:gd name="connsiteX19" fmla="*/ 2893219 w 6767512"/>
              <a:gd name="connsiteY19" fmla="*/ 278606 h 542925"/>
              <a:gd name="connsiteX20" fmla="*/ 2695575 w 6767512"/>
              <a:gd name="connsiteY20" fmla="*/ 278607 h 542925"/>
              <a:gd name="connsiteX21" fmla="*/ 2495189 w 6767512"/>
              <a:gd name="connsiteY21" fmla="*/ 252412 h 542925"/>
              <a:gd name="connsiteX22" fmla="*/ 2309812 w 6767512"/>
              <a:gd name="connsiteY22" fmla="*/ 190500 h 542925"/>
              <a:gd name="connsiteX23" fmla="*/ 2102643 w 6767512"/>
              <a:gd name="connsiteY23" fmla="*/ 130968 h 542925"/>
              <a:gd name="connsiteX24" fmla="*/ 1907382 w 6767512"/>
              <a:gd name="connsiteY24" fmla="*/ 150019 h 542925"/>
              <a:gd name="connsiteX25" fmla="*/ 1716881 w 6767512"/>
              <a:gd name="connsiteY25" fmla="*/ 138113 h 542925"/>
              <a:gd name="connsiteX26" fmla="*/ 1530783 w 6767512"/>
              <a:gd name="connsiteY26" fmla="*/ 116680 h 542925"/>
              <a:gd name="connsiteX27" fmla="*/ 1331119 w 6767512"/>
              <a:gd name="connsiteY27" fmla="*/ 111918 h 542925"/>
              <a:gd name="connsiteX28" fmla="*/ 1138237 w 6767512"/>
              <a:gd name="connsiteY28" fmla="*/ 128587 h 542925"/>
              <a:gd name="connsiteX29" fmla="*/ 945356 w 6767512"/>
              <a:gd name="connsiteY29" fmla="*/ 200025 h 542925"/>
              <a:gd name="connsiteX30" fmla="*/ 742590 w 6767512"/>
              <a:gd name="connsiteY30" fmla="*/ 180975 h 542925"/>
              <a:gd name="connsiteX31" fmla="*/ 554831 w 6767512"/>
              <a:gd name="connsiteY31" fmla="*/ 190499 h 542925"/>
              <a:gd name="connsiteX32" fmla="*/ 340518 w 6767512"/>
              <a:gd name="connsiteY32" fmla="*/ 411955 h 542925"/>
              <a:gd name="connsiteX33" fmla="*/ 159543 w 6767512"/>
              <a:gd name="connsiteY33" fmla="*/ 511969 h 542925"/>
              <a:gd name="connsiteX34" fmla="*/ 0 w 6767512"/>
              <a:gd name="connsiteY34" fmla="*/ 542925 h 542925"/>
              <a:gd name="connsiteX0" fmla="*/ 6767512 w 6767512"/>
              <a:gd name="connsiteY0" fmla="*/ 419100 h 542925"/>
              <a:gd name="connsiteX1" fmla="*/ 6579033 w 6767512"/>
              <a:gd name="connsiteY1" fmla="*/ 328612 h 542925"/>
              <a:gd name="connsiteX2" fmla="*/ 6398418 w 6767512"/>
              <a:gd name="connsiteY2" fmla="*/ 240506 h 542925"/>
              <a:gd name="connsiteX3" fmla="*/ 6205537 w 6767512"/>
              <a:gd name="connsiteY3" fmla="*/ 226219 h 542925"/>
              <a:gd name="connsiteX4" fmla="*/ 6010274 w 6767512"/>
              <a:gd name="connsiteY4" fmla="*/ 290512 h 542925"/>
              <a:gd name="connsiteX5" fmla="*/ 5815012 w 6767512"/>
              <a:gd name="connsiteY5" fmla="*/ 309562 h 542925"/>
              <a:gd name="connsiteX6" fmla="*/ 5617368 w 6767512"/>
              <a:gd name="connsiteY6" fmla="*/ 319087 h 542925"/>
              <a:gd name="connsiteX7" fmla="*/ 5424127 w 6767512"/>
              <a:gd name="connsiteY7" fmla="*/ 345281 h 542925"/>
              <a:gd name="connsiteX8" fmla="*/ 5214938 w 6767512"/>
              <a:gd name="connsiteY8" fmla="*/ 328612 h 542925"/>
              <a:gd name="connsiteX9" fmla="*/ 5031581 w 6767512"/>
              <a:gd name="connsiteY9" fmla="*/ 307181 h 542925"/>
              <a:gd name="connsiteX10" fmla="*/ 4841081 w 6767512"/>
              <a:gd name="connsiteY10" fmla="*/ 264318 h 542925"/>
              <a:gd name="connsiteX11" fmla="*/ 4641056 w 6767512"/>
              <a:gd name="connsiteY11" fmla="*/ 259556 h 542925"/>
              <a:gd name="connsiteX12" fmla="*/ 4462462 w 6767512"/>
              <a:gd name="connsiteY12" fmla="*/ 192881 h 542925"/>
              <a:gd name="connsiteX13" fmla="*/ 4267200 w 6767512"/>
              <a:gd name="connsiteY13" fmla="*/ 147637 h 542925"/>
              <a:gd name="connsiteX14" fmla="*/ 4067174 w 6767512"/>
              <a:gd name="connsiteY14" fmla="*/ 111919 h 542925"/>
              <a:gd name="connsiteX15" fmla="*/ 3866790 w 6767512"/>
              <a:gd name="connsiteY15" fmla="*/ 78581 h 542925"/>
              <a:gd name="connsiteX16" fmla="*/ 3673909 w 6767512"/>
              <a:gd name="connsiteY16" fmla="*/ 0 h 542925"/>
              <a:gd name="connsiteX17" fmla="*/ 3483768 w 6767512"/>
              <a:gd name="connsiteY17" fmla="*/ 30956 h 542925"/>
              <a:gd name="connsiteX18" fmla="*/ 3278981 w 6767512"/>
              <a:gd name="connsiteY18" fmla="*/ 128588 h 542925"/>
              <a:gd name="connsiteX19" fmla="*/ 3078956 w 6767512"/>
              <a:gd name="connsiteY19" fmla="*/ 214312 h 542925"/>
              <a:gd name="connsiteX20" fmla="*/ 2893219 w 6767512"/>
              <a:gd name="connsiteY20" fmla="*/ 278606 h 542925"/>
              <a:gd name="connsiteX21" fmla="*/ 2695575 w 6767512"/>
              <a:gd name="connsiteY21" fmla="*/ 278607 h 542925"/>
              <a:gd name="connsiteX22" fmla="*/ 2495189 w 6767512"/>
              <a:gd name="connsiteY22" fmla="*/ 252412 h 542925"/>
              <a:gd name="connsiteX23" fmla="*/ 2309812 w 6767512"/>
              <a:gd name="connsiteY23" fmla="*/ 190500 h 542925"/>
              <a:gd name="connsiteX24" fmla="*/ 2102643 w 6767512"/>
              <a:gd name="connsiteY24" fmla="*/ 130968 h 542925"/>
              <a:gd name="connsiteX25" fmla="*/ 1907382 w 6767512"/>
              <a:gd name="connsiteY25" fmla="*/ 150019 h 542925"/>
              <a:gd name="connsiteX26" fmla="*/ 1716881 w 6767512"/>
              <a:gd name="connsiteY26" fmla="*/ 138113 h 542925"/>
              <a:gd name="connsiteX27" fmla="*/ 1530783 w 6767512"/>
              <a:gd name="connsiteY27" fmla="*/ 116680 h 542925"/>
              <a:gd name="connsiteX28" fmla="*/ 1331119 w 6767512"/>
              <a:gd name="connsiteY28" fmla="*/ 111918 h 542925"/>
              <a:gd name="connsiteX29" fmla="*/ 1138237 w 6767512"/>
              <a:gd name="connsiteY29" fmla="*/ 128587 h 542925"/>
              <a:gd name="connsiteX30" fmla="*/ 945356 w 6767512"/>
              <a:gd name="connsiteY30" fmla="*/ 200025 h 542925"/>
              <a:gd name="connsiteX31" fmla="*/ 742590 w 6767512"/>
              <a:gd name="connsiteY31" fmla="*/ 180975 h 542925"/>
              <a:gd name="connsiteX32" fmla="*/ 554831 w 6767512"/>
              <a:gd name="connsiteY32" fmla="*/ 190499 h 542925"/>
              <a:gd name="connsiteX33" fmla="*/ 340518 w 6767512"/>
              <a:gd name="connsiteY33" fmla="*/ 411955 h 542925"/>
              <a:gd name="connsiteX34" fmla="*/ 159543 w 6767512"/>
              <a:gd name="connsiteY34" fmla="*/ 511969 h 542925"/>
              <a:gd name="connsiteX35" fmla="*/ 0 w 6767512"/>
              <a:gd name="connsiteY35" fmla="*/ 542925 h 542925"/>
              <a:gd name="connsiteX0" fmla="*/ 6767512 w 6767512"/>
              <a:gd name="connsiteY0" fmla="*/ 419100 h 542925"/>
              <a:gd name="connsiteX1" fmla="*/ 6581414 w 6767512"/>
              <a:gd name="connsiteY1" fmla="*/ 202406 h 542925"/>
              <a:gd name="connsiteX2" fmla="*/ 6398418 w 6767512"/>
              <a:gd name="connsiteY2" fmla="*/ 240506 h 542925"/>
              <a:gd name="connsiteX3" fmla="*/ 6205537 w 6767512"/>
              <a:gd name="connsiteY3" fmla="*/ 226219 h 542925"/>
              <a:gd name="connsiteX4" fmla="*/ 6010274 w 6767512"/>
              <a:gd name="connsiteY4" fmla="*/ 290512 h 542925"/>
              <a:gd name="connsiteX5" fmla="*/ 5815012 w 6767512"/>
              <a:gd name="connsiteY5" fmla="*/ 309562 h 542925"/>
              <a:gd name="connsiteX6" fmla="*/ 5617368 w 6767512"/>
              <a:gd name="connsiteY6" fmla="*/ 319087 h 542925"/>
              <a:gd name="connsiteX7" fmla="*/ 5424127 w 6767512"/>
              <a:gd name="connsiteY7" fmla="*/ 345281 h 542925"/>
              <a:gd name="connsiteX8" fmla="*/ 5214938 w 6767512"/>
              <a:gd name="connsiteY8" fmla="*/ 328612 h 542925"/>
              <a:gd name="connsiteX9" fmla="*/ 5031581 w 6767512"/>
              <a:gd name="connsiteY9" fmla="*/ 307181 h 542925"/>
              <a:gd name="connsiteX10" fmla="*/ 4841081 w 6767512"/>
              <a:gd name="connsiteY10" fmla="*/ 264318 h 542925"/>
              <a:gd name="connsiteX11" fmla="*/ 4641056 w 6767512"/>
              <a:gd name="connsiteY11" fmla="*/ 259556 h 542925"/>
              <a:gd name="connsiteX12" fmla="*/ 4462462 w 6767512"/>
              <a:gd name="connsiteY12" fmla="*/ 192881 h 542925"/>
              <a:gd name="connsiteX13" fmla="*/ 4267200 w 6767512"/>
              <a:gd name="connsiteY13" fmla="*/ 147637 h 542925"/>
              <a:gd name="connsiteX14" fmla="*/ 4067174 w 6767512"/>
              <a:gd name="connsiteY14" fmla="*/ 111919 h 542925"/>
              <a:gd name="connsiteX15" fmla="*/ 3866790 w 6767512"/>
              <a:gd name="connsiteY15" fmla="*/ 78581 h 542925"/>
              <a:gd name="connsiteX16" fmla="*/ 3673909 w 6767512"/>
              <a:gd name="connsiteY16" fmla="*/ 0 h 542925"/>
              <a:gd name="connsiteX17" fmla="*/ 3483768 w 6767512"/>
              <a:gd name="connsiteY17" fmla="*/ 30956 h 542925"/>
              <a:gd name="connsiteX18" fmla="*/ 3278981 w 6767512"/>
              <a:gd name="connsiteY18" fmla="*/ 128588 h 542925"/>
              <a:gd name="connsiteX19" fmla="*/ 3078956 w 6767512"/>
              <a:gd name="connsiteY19" fmla="*/ 214312 h 542925"/>
              <a:gd name="connsiteX20" fmla="*/ 2893219 w 6767512"/>
              <a:gd name="connsiteY20" fmla="*/ 278606 h 542925"/>
              <a:gd name="connsiteX21" fmla="*/ 2695575 w 6767512"/>
              <a:gd name="connsiteY21" fmla="*/ 278607 h 542925"/>
              <a:gd name="connsiteX22" fmla="*/ 2495189 w 6767512"/>
              <a:gd name="connsiteY22" fmla="*/ 252412 h 542925"/>
              <a:gd name="connsiteX23" fmla="*/ 2309812 w 6767512"/>
              <a:gd name="connsiteY23" fmla="*/ 190500 h 542925"/>
              <a:gd name="connsiteX24" fmla="*/ 2102643 w 6767512"/>
              <a:gd name="connsiteY24" fmla="*/ 130968 h 542925"/>
              <a:gd name="connsiteX25" fmla="*/ 1907382 w 6767512"/>
              <a:gd name="connsiteY25" fmla="*/ 150019 h 542925"/>
              <a:gd name="connsiteX26" fmla="*/ 1716881 w 6767512"/>
              <a:gd name="connsiteY26" fmla="*/ 138113 h 542925"/>
              <a:gd name="connsiteX27" fmla="*/ 1530783 w 6767512"/>
              <a:gd name="connsiteY27" fmla="*/ 116680 h 542925"/>
              <a:gd name="connsiteX28" fmla="*/ 1331119 w 6767512"/>
              <a:gd name="connsiteY28" fmla="*/ 111918 h 542925"/>
              <a:gd name="connsiteX29" fmla="*/ 1138237 w 6767512"/>
              <a:gd name="connsiteY29" fmla="*/ 128587 h 542925"/>
              <a:gd name="connsiteX30" fmla="*/ 945356 w 6767512"/>
              <a:gd name="connsiteY30" fmla="*/ 200025 h 542925"/>
              <a:gd name="connsiteX31" fmla="*/ 742590 w 6767512"/>
              <a:gd name="connsiteY31" fmla="*/ 180975 h 542925"/>
              <a:gd name="connsiteX32" fmla="*/ 554831 w 6767512"/>
              <a:gd name="connsiteY32" fmla="*/ 190499 h 542925"/>
              <a:gd name="connsiteX33" fmla="*/ 340518 w 6767512"/>
              <a:gd name="connsiteY33" fmla="*/ 411955 h 542925"/>
              <a:gd name="connsiteX34" fmla="*/ 159543 w 6767512"/>
              <a:gd name="connsiteY34" fmla="*/ 511969 h 542925"/>
              <a:gd name="connsiteX35" fmla="*/ 0 w 6767512"/>
              <a:gd name="connsiteY35" fmla="*/ 542925 h 542925"/>
              <a:gd name="connsiteX0" fmla="*/ 6796087 w 6796087"/>
              <a:gd name="connsiteY0" fmla="*/ 233363 h 542925"/>
              <a:gd name="connsiteX1" fmla="*/ 6581414 w 6796087"/>
              <a:gd name="connsiteY1" fmla="*/ 202406 h 542925"/>
              <a:gd name="connsiteX2" fmla="*/ 6398418 w 6796087"/>
              <a:gd name="connsiteY2" fmla="*/ 240506 h 542925"/>
              <a:gd name="connsiteX3" fmla="*/ 6205537 w 6796087"/>
              <a:gd name="connsiteY3" fmla="*/ 226219 h 542925"/>
              <a:gd name="connsiteX4" fmla="*/ 6010274 w 6796087"/>
              <a:gd name="connsiteY4" fmla="*/ 290512 h 542925"/>
              <a:gd name="connsiteX5" fmla="*/ 5815012 w 6796087"/>
              <a:gd name="connsiteY5" fmla="*/ 309562 h 542925"/>
              <a:gd name="connsiteX6" fmla="*/ 5617368 w 6796087"/>
              <a:gd name="connsiteY6" fmla="*/ 319087 h 542925"/>
              <a:gd name="connsiteX7" fmla="*/ 5424127 w 6796087"/>
              <a:gd name="connsiteY7" fmla="*/ 345281 h 542925"/>
              <a:gd name="connsiteX8" fmla="*/ 5214938 w 6796087"/>
              <a:gd name="connsiteY8" fmla="*/ 328612 h 542925"/>
              <a:gd name="connsiteX9" fmla="*/ 5031581 w 6796087"/>
              <a:gd name="connsiteY9" fmla="*/ 307181 h 542925"/>
              <a:gd name="connsiteX10" fmla="*/ 4841081 w 6796087"/>
              <a:gd name="connsiteY10" fmla="*/ 264318 h 542925"/>
              <a:gd name="connsiteX11" fmla="*/ 4641056 w 6796087"/>
              <a:gd name="connsiteY11" fmla="*/ 259556 h 542925"/>
              <a:gd name="connsiteX12" fmla="*/ 4462462 w 6796087"/>
              <a:gd name="connsiteY12" fmla="*/ 192881 h 542925"/>
              <a:gd name="connsiteX13" fmla="*/ 4267200 w 6796087"/>
              <a:gd name="connsiteY13" fmla="*/ 147637 h 542925"/>
              <a:gd name="connsiteX14" fmla="*/ 4067174 w 6796087"/>
              <a:gd name="connsiteY14" fmla="*/ 111919 h 542925"/>
              <a:gd name="connsiteX15" fmla="*/ 3866790 w 6796087"/>
              <a:gd name="connsiteY15" fmla="*/ 78581 h 542925"/>
              <a:gd name="connsiteX16" fmla="*/ 3673909 w 6796087"/>
              <a:gd name="connsiteY16" fmla="*/ 0 h 542925"/>
              <a:gd name="connsiteX17" fmla="*/ 3483768 w 6796087"/>
              <a:gd name="connsiteY17" fmla="*/ 30956 h 542925"/>
              <a:gd name="connsiteX18" fmla="*/ 3278981 w 6796087"/>
              <a:gd name="connsiteY18" fmla="*/ 128588 h 542925"/>
              <a:gd name="connsiteX19" fmla="*/ 3078956 w 6796087"/>
              <a:gd name="connsiteY19" fmla="*/ 214312 h 542925"/>
              <a:gd name="connsiteX20" fmla="*/ 2893219 w 6796087"/>
              <a:gd name="connsiteY20" fmla="*/ 278606 h 542925"/>
              <a:gd name="connsiteX21" fmla="*/ 2695575 w 6796087"/>
              <a:gd name="connsiteY21" fmla="*/ 278607 h 542925"/>
              <a:gd name="connsiteX22" fmla="*/ 2495189 w 6796087"/>
              <a:gd name="connsiteY22" fmla="*/ 252412 h 542925"/>
              <a:gd name="connsiteX23" fmla="*/ 2309812 w 6796087"/>
              <a:gd name="connsiteY23" fmla="*/ 190500 h 542925"/>
              <a:gd name="connsiteX24" fmla="*/ 2102643 w 6796087"/>
              <a:gd name="connsiteY24" fmla="*/ 130968 h 542925"/>
              <a:gd name="connsiteX25" fmla="*/ 1907382 w 6796087"/>
              <a:gd name="connsiteY25" fmla="*/ 150019 h 542925"/>
              <a:gd name="connsiteX26" fmla="*/ 1716881 w 6796087"/>
              <a:gd name="connsiteY26" fmla="*/ 138113 h 542925"/>
              <a:gd name="connsiteX27" fmla="*/ 1530783 w 6796087"/>
              <a:gd name="connsiteY27" fmla="*/ 116680 h 542925"/>
              <a:gd name="connsiteX28" fmla="*/ 1331119 w 6796087"/>
              <a:gd name="connsiteY28" fmla="*/ 111918 h 542925"/>
              <a:gd name="connsiteX29" fmla="*/ 1138237 w 6796087"/>
              <a:gd name="connsiteY29" fmla="*/ 128587 h 542925"/>
              <a:gd name="connsiteX30" fmla="*/ 945356 w 6796087"/>
              <a:gd name="connsiteY30" fmla="*/ 200025 h 542925"/>
              <a:gd name="connsiteX31" fmla="*/ 742590 w 6796087"/>
              <a:gd name="connsiteY31" fmla="*/ 180975 h 542925"/>
              <a:gd name="connsiteX32" fmla="*/ 554831 w 6796087"/>
              <a:gd name="connsiteY32" fmla="*/ 190499 h 542925"/>
              <a:gd name="connsiteX33" fmla="*/ 340518 w 6796087"/>
              <a:gd name="connsiteY33" fmla="*/ 411955 h 542925"/>
              <a:gd name="connsiteX34" fmla="*/ 159543 w 6796087"/>
              <a:gd name="connsiteY34" fmla="*/ 511969 h 542925"/>
              <a:gd name="connsiteX35" fmla="*/ 0 w 6796087"/>
              <a:gd name="connsiteY35" fmla="*/ 542925 h 542925"/>
              <a:gd name="connsiteX0" fmla="*/ 6796087 w 6796087"/>
              <a:gd name="connsiteY0" fmla="*/ 233363 h 542925"/>
              <a:gd name="connsiteX1" fmla="*/ 6598083 w 6796087"/>
              <a:gd name="connsiteY1" fmla="*/ 200025 h 542925"/>
              <a:gd name="connsiteX2" fmla="*/ 6398418 w 6796087"/>
              <a:gd name="connsiteY2" fmla="*/ 240506 h 542925"/>
              <a:gd name="connsiteX3" fmla="*/ 6205537 w 6796087"/>
              <a:gd name="connsiteY3" fmla="*/ 226219 h 542925"/>
              <a:gd name="connsiteX4" fmla="*/ 6010274 w 6796087"/>
              <a:gd name="connsiteY4" fmla="*/ 290512 h 542925"/>
              <a:gd name="connsiteX5" fmla="*/ 5815012 w 6796087"/>
              <a:gd name="connsiteY5" fmla="*/ 309562 h 542925"/>
              <a:gd name="connsiteX6" fmla="*/ 5617368 w 6796087"/>
              <a:gd name="connsiteY6" fmla="*/ 319087 h 542925"/>
              <a:gd name="connsiteX7" fmla="*/ 5424127 w 6796087"/>
              <a:gd name="connsiteY7" fmla="*/ 345281 h 542925"/>
              <a:gd name="connsiteX8" fmla="*/ 5214938 w 6796087"/>
              <a:gd name="connsiteY8" fmla="*/ 328612 h 542925"/>
              <a:gd name="connsiteX9" fmla="*/ 5031581 w 6796087"/>
              <a:gd name="connsiteY9" fmla="*/ 307181 h 542925"/>
              <a:gd name="connsiteX10" fmla="*/ 4841081 w 6796087"/>
              <a:gd name="connsiteY10" fmla="*/ 264318 h 542925"/>
              <a:gd name="connsiteX11" fmla="*/ 4641056 w 6796087"/>
              <a:gd name="connsiteY11" fmla="*/ 259556 h 542925"/>
              <a:gd name="connsiteX12" fmla="*/ 4462462 w 6796087"/>
              <a:gd name="connsiteY12" fmla="*/ 192881 h 542925"/>
              <a:gd name="connsiteX13" fmla="*/ 4267200 w 6796087"/>
              <a:gd name="connsiteY13" fmla="*/ 147637 h 542925"/>
              <a:gd name="connsiteX14" fmla="*/ 4067174 w 6796087"/>
              <a:gd name="connsiteY14" fmla="*/ 111919 h 542925"/>
              <a:gd name="connsiteX15" fmla="*/ 3866790 w 6796087"/>
              <a:gd name="connsiteY15" fmla="*/ 78581 h 542925"/>
              <a:gd name="connsiteX16" fmla="*/ 3673909 w 6796087"/>
              <a:gd name="connsiteY16" fmla="*/ 0 h 542925"/>
              <a:gd name="connsiteX17" fmla="*/ 3483768 w 6796087"/>
              <a:gd name="connsiteY17" fmla="*/ 30956 h 542925"/>
              <a:gd name="connsiteX18" fmla="*/ 3278981 w 6796087"/>
              <a:gd name="connsiteY18" fmla="*/ 128588 h 542925"/>
              <a:gd name="connsiteX19" fmla="*/ 3078956 w 6796087"/>
              <a:gd name="connsiteY19" fmla="*/ 214312 h 542925"/>
              <a:gd name="connsiteX20" fmla="*/ 2893219 w 6796087"/>
              <a:gd name="connsiteY20" fmla="*/ 278606 h 542925"/>
              <a:gd name="connsiteX21" fmla="*/ 2695575 w 6796087"/>
              <a:gd name="connsiteY21" fmla="*/ 278607 h 542925"/>
              <a:gd name="connsiteX22" fmla="*/ 2495189 w 6796087"/>
              <a:gd name="connsiteY22" fmla="*/ 252412 h 542925"/>
              <a:gd name="connsiteX23" fmla="*/ 2309812 w 6796087"/>
              <a:gd name="connsiteY23" fmla="*/ 190500 h 542925"/>
              <a:gd name="connsiteX24" fmla="*/ 2102643 w 6796087"/>
              <a:gd name="connsiteY24" fmla="*/ 130968 h 542925"/>
              <a:gd name="connsiteX25" fmla="*/ 1907382 w 6796087"/>
              <a:gd name="connsiteY25" fmla="*/ 150019 h 542925"/>
              <a:gd name="connsiteX26" fmla="*/ 1716881 w 6796087"/>
              <a:gd name="connsiteY26" fmla="*/ 138113 h 542925"/>
              <a:gd name="connsiteX27" fmla="*/ 1530783 w 6796087"/>
              <a:gd name="connsiteY27" fmla="*/ 116680 h 542925"/>
              <a:gd name="connsiteX28" fmla="*/ 1331119 w 6796087"/>
              <a:gd name="connsiteY28" fmla="*/ 111918 h 542925"/>
              <a:gd name="connsiteX29" fmla="*/ 1138237 w 6796087"/>
              <a:gd name="connsiteY29" fmla="*/ 128587 h 542925"/>
              <a:gd name="connsiteX30" fmla="*/ 945356 w 6796087"/>
              <a:gd name="connsiteY30" fmla="*/ 200025 h 542925"/>
              <a:gd name="connsiteX31" fmla="*/ 742590 w 6796087"/>
              <a:gd name="connsiteY31" fmla="*/ 180975 h 542925"/>
              <a:gd name="connsiteX32" fmla="*/ 554831 w 6796087"/>
              <a:gd name="connsiteY32" fmla="*/ 190499 h 542925"/>
              <a:gd name="connsiteX33" fmla="*/ 340518 w 6796087"/>
              <a:gd name="connsiteY33" fmla="*/ 411955 h 542925"/>
              <a:gd name="connsiteX34" fmla="*/ 159543 w 6796087"/>
              <a:gd name="connsiteY34" fmla="*/ 511969 h 542925"/>
              <a:gd name="connsiteX35" fmla="*/ 0 w 6796087"/>
              <a:gd name="connsiteY35" fmla="*/ 542925 h 542925"/>
              <a:gd name="connsiteX0" fmla="*/ 7628148 w 7628148"/>
              <a:gd name="connsiteY0" fmla="*/ 102766 h 542925"/>
              <a:gd name="connsiteX1" fmla="*/ 6598083 w 7628148"/>
              <a:gd name="connsiteY1" fmla="*/ 200025 h 542925"/>
              <a:gd name="connsiteX2" fmla="*/ 6398418 w 7628148"/>
              <a:gd name="connsiteY2" fmla="*/ 240506 h 542925"/>
              <a:gd name="connsiteX3" fmla="*/ 6205537 w 7628148"/>
              <a:gd name="connsiteY3" fmla="*/ 226219 h 542925"/>
              <a:gd name="connsiteX4" fmla="*/ 6010274 w 7628148"/>
              <a:gd name="connsiteY4" fmla="*/ 290512 h 542925"/>
              <a:gd name="connsiteX5" fmla="*/ 5815012 w 7628148"/>
              <a:gd name="connsiteY5" fmla="*/ 309562 h 542925"/>
              <a:gd name="connsiteX6" fmla="*/ 5617368 w 7628148"/>
              <a:gd name="connsiteY6" fmla="*/ 319087 h 542925"/>
              <a:gd name="connsiteX7" fmla="*/ 5424127 w 7628148"/>
              <a:gd name="connsiteY7" fmla="*/ 345281 h 542925"/>
              <a:gd name="connsiteX8" fmla="*/ 5214938 w 7628148"/>
              <a:gd name="connsiteY8" fmla="*/ 328612 h 542925"/>
              <a:gd name="connsiteX9" fmla="*/ 5031581 w 7628148"/>
              <a:gd name="connsiteY9" fmla="*/ 307181 h 542925"/>
              <a:gd name="connsiteX10" fmla="*/ 4841081 w 7628148"/>
              <a:gd name="connsiteY10" fmla="*/ 264318 h 542925"/>
              <a:gd name="connsiteX11" fmla="*/ 4641056 w 7628148"/>
              <a:gd name="connsiteY11" fmla="*/ 259556 h 542925"/>
              <a:gd name="connsiteX12" fmla="*/ 4462462 w 7628148"/>
              <a:gd name="connsiteY12" fmla="*/ 192881 h 542925"/>
              <a:gd name="connsiteX13" fmla="*/ 4267200 w 7628148"/>
              <a:gd name="connsiteY13" fmla="*/ 147637 h 542925"/>
              <a:gd name="connsiteX14" fmla="*/ 4067174 w 7628148"/>
              <a:gd name="connsiteY14" fmla="*/ 111919 h 542925"/>
              <a:gd name="connsiteX15" fmla="*/ 3866790 w 7628148"/>
              <a:gd name="connsiteY15" fmla="*/ 78581 h 542925"/>
              <a:gd name="connsiteX16" fmla="*/ 3673909 w 7628148"/>
              <a:gd name="connsiteY16" fmla="*/ 0 h 542925"/>
              <a:gd name="connsiteX17" fmla="*/ 3483768 w 7628148"/>
              <a:gd name="connsiteY17" fmla="*/ 30956 h 542925"/>
              <a:gd name="connsiteX18" fmla="*/ 3278981 w 7628148"/>
              <a:gd name="connsiteY18" fmla="*/ 128588 h 542925"/>
              <a:gd name="connsiteX19" fmla="*/ 3078956 w 7628148"/>
              <a:gd name="connsiteY19" fmla="*/ 214312 h 542925"/>
              <a:gd name="connsiteX20" fmla="*/ 2893219 w 7628148"/>
              <a:gd name="connsiteY20" fmla="*/ 278606 h 542925"/>
              <a:gd name="connsiteX21" fmla="*/ 2695575 w 7628148"/>
              <a:gd name="connsiteY21" fmla="*/ 278607 h 542925"/>
              <a:gd name="connsiteX22" fmla="*/ 2495189 w 7628148"/>
              <a:gd name="connsiteY22" fmla="*/ 252412 h 542925"/>
              <a:gd name="connsiteX23" fmla="*/ 2309812 w 7628148"/>
              <a:gd name="connsiteY23" fmla="*/ 190500 h 542925"/>
              <a:gd name="connsiteX24" fmla="*/ 2102643 w 7628148"/>
              <a:gd name="connsiteY24" fmla="*/ 130968 h 542925"/>
              <a:gd name="connsiteX25" fmla="*/ 1907382 w 7628148"/>
              <a:gd name="connsiteY25" fmla="*/ 150019 h 542925"/>
              <a:gd name="connsiteX26" fmla="*/ 1716881 w 7628148"/>
              <a:gd name="connsiteY26" fmla="*/ 138113 h 542925"/>
              <a:gd name="connsiteX27" fmla="*/ 1530783 w 7628148"/>
              <a:gd name="connsiteY27" fmla="*/ 116680 h 542925"/>
              <a:gd name="connsiteX28" fmla="*/ 1331119 w 7628148"/>
              <a:gd name="connsiteY28" fmla="*/ 111918 h 542925"/>
              <a:gd name="connsiteX29" fmla="*/ 1138237 w 7628148"/>
              <a:gd name="connsiteY29" fmla="*/ 128587 h 542925"/>
              <a:gd name="connsiteX30" fmla="*/ 945356 w 7628148"/>
              <a:gd name="connsiteY30" fmla="*/ 200025 h 542925"/>
              <a:gd name="connsiteX31" fmla="*/ 742590 w 7628148"/>
              <a:gd name="connsiteY31" fmla="*/ 180975 h 542925"/>
              <a:gd name="connsiteX32" fmla="*/ 554831 w 7628148"/>
              <a:gd name="connsiteY32" fmla="*/ 190499 h 542925"/>
              <a:gd name="connsiteX33" fmla="*/ 340518 w 7628148"/>
              <a:gd name="connsiteY33" fmla="*/ 411955 h 542925"/>
              <a:gd name="connsiteX34" fmla="*/ 159543 w 7628148"/>
              <a:gd name="connsiteY34" fmla="*/ 511969 h 542925"/>
              <a:gd name="connsiteX35" fmla="*/ 0 w 7628148"/>
              <a:gd name="connsiteY35" fmla="*/ 542925 h 542925"/>
              <a:gd name="connsiteX0" fmla="*/ 7628148 w 7628148"/>
              <a:gd name="connsiteY0" fmla="*/ 102766 h 542925"/>
              <a:gd name="connsiteX1" fmla="*/ 6848633 w 7628148"/>
              <a:gd name="connsiteY1" fmla="*/ 175676 h 542925"/>
              <a:gd name="connsiteX2" fmla="*/ 6598083 w 7628148"/>
              <a:gd name="connsiteY2" fmla="*/ 200025 h 542925"/>
              <a:gd name="connsiteX3" fmla="*/ 6398418 w 7628148"/>
              <a:gd name="connsiteY3" fmla="*/ 240506 h 542925"/>
              <a:gd name="connsiteX4" fmla="*/ 6205537 w 7628148"/>
              <a:gd name="connsiteY4" fmla="*/ 226219 h 542925"/>
              <a:gd name="connsiteX5" fmla="*/ 6010274 w 7628148"/>
              <a:gd name="connsiteY5" fmla="*/ 290512 h 542925"/>
              <a:gd name="connsiteX6" fmla="*/ 5815012 w 7628148"/>
              <a:gd name="connsiteY6" fmla="*/ 309562 h 542925"/>
              <a:gd name="connsiteX7" fmla="*/ 5617368 w 7628148"/>
              <a:gd name="connsiteY7" fmla="*/ 319087 h 542925"/>
              <a:gd name="connsiteX8" fmla="*/ 5424127 w 7628148"/>
              <a:gd name="connsiteY8" fmla="*/ 345281 h 542925"/>
              <a:gd name="connsiteX9" fmla="*/ 5214938 w 7628148"/>
              <a:gd name="connsiteY9" fmla="*/ 328612 h 542925"/>
              <a:gd name="connsiteX10" fmla="*/ 5031581 w 7628148"/>
              <a:gd name="connsiteY10" fmla="*/ 307181 h 542925"/>
              <a:gd name="connsiteX11" fmla="*/ 4841081 w 7628148"/>
              <a:gd name="connsiteY11" fmla="*/ 264318 h 542925"/>
              <a:gd name="connsiteX12" fmla="*/ 4641056 w 7628148"/>
              <a:gd name="connsiteY12" fmla="*/ 259556 h 542925"/>
              <a:gd name="connsiteX13" fmla="*/ 4462462 w 7628148"/>
              <a:gd name="connsiteY13" fmla="*/ 192881 h 542925"/>
              <a:gd name="connsiteX14" fmla="*/ 4267200 w 7628148"/>
              <a:gd name="connsiteY14" fmla="*/ 147637 h 542925"/>
              <a:gd name="connsiteX15" fmla="*/ 4067174 w 7628148"/>
              <a:gd name="connsiteY15" fmla="*/ 111919 h 542925"/>
              <a:gd name="connsiteX16" fmla="*/ 3866790 w 7628148"/>
              <a:gd name="connsiteY16" fmla="*/ 78581 h 542925"/>
              <a:gd name="connsiteX17" fmla="*/ 3673909 w 7628148"/>
              <a:gd name="connsiteY17" fmla="*/ 0 h 542925"/>
              <a:gd name="connsiteX18" fmla="*/ 3483768 w 7628148"/>
              <a:gd name="connsiteY18" fmla="*/ 30956 h 542925"/>
              <a:gd name="connsiteX19" fmla="*/ 3278981 w 7628148"/>
              <a:gd name="connsiteY19" fmla="*/ 128588 h 542925"/>
              <a:gd name="connsiteX20" fmla="*/ 3078956 w 7628148"/>
              <a:gd name="connsiteY20" fmla="*/ 214312 h 542925"/>
              <a:gd name="connsiteX21" fmla="*/ 2893219 w 7628148"/>
              <a:gd name="connsiteY21" fmla="*/ 278606 h 542925"/>
              <a:gd name="connsiteX22" fmla="*/ 2695575 w 7628148"/>
              <a:gd name="connsiteY22" fmla="*/ 278607 h 542925"/>
              <a:gd name="connsiteX23" fmla="*/ 2495189 w 7628148"/>
              <a:gd name="connsiteY23" fmla="*/ 252412 h 542925"/>
              <a:gd name="connsiteX24" fmla="*/ 2309812 w 7628148"/>
              <a:gd name="connsiteY24" fmla="*/ 190500 h 542925"/>
              <a:gd name="connsiteX25" fmla="*/ 2102643 w 7628148"/>
              <a:gd name="connsiteY25" fmla="*/ 130968 h 542925"/>
              <a:gd name="connsiteX26" fmla="*/ 1907382 w 7628148"/>
              <a:gd name="connsiteY26" fmla="*/ 150019 h 542925"/>
              <a:gd name="connsiteX27" fmla="*/ 1716881 w 7628148"/>
              <a:gd name="connsiteY27" fmla="*/ 138113 h 542925"/>
              <a:gd name="connsiteX28" fmla="*/ 1530783 w 7628148"/>
              <a:gd name="connsiteY28" fmla="*/ 116680 h 542925"/>
              <a:gd name="connsiteX29" fmla="*/ 1331119 w 7628148"/>
              <a:gd name="connsiteY29" fmla="*/ 111918 h 542925"/>
              <a:gd name="connsiteX30" fmla="*/ 1138237 w 7628148"/>
              <a:gd name="connsiteY30" fmla="*/ 128587 h 542925"/>
              <a:gd name="connsiteX31" fmla="*/ 945356 w 7628148"/>
              <a:gd name="connsiteY31" fmla="*/ 200025 h 542925"/>
              <a:gd name="connsiteX32" fmla="*/ 742590 w 7628148"/>
              <a:gd name="connsiteY32" fmla="*/ 180975 h 542925"/>
              <a:gd name="connsiteX33" fmla="*/ 554831 w 7628148"/>
              <a:gd name="connsiteY33" fmla="*/ 190499 h 542925"/>
              <a:gd name="connsiteX34" fmla="*/ 340518 w 7628148"/>
              <a:gd name="connsiteY34" fmla="*/ 411955 h 542925"/>
              <a:gd name="connsiteX35" fmla="*/ 159543 w 7628148"/>
              <a:gd name="connsiteY35" fmla="*/ 511969 h 542925"/>
              <a:gd name="connsiteX36" fmla="*/ 0 w 7628148"/>
              <a:gd name="connsiteY36" fmla="*/ 542925 h 542925"/>
              <a:gd name="connsiteX0" fmla="*/ 7628148 w 7628148"/>
              <a:gd name="connsiteY0" fmla="*/ 102766 h 542925"/>
              <a:gd name="connsiteX1" fmla="*/ 6831299 w 7628148"/>
              <a:gd name="connsiteY1" fmla="*/ 31330 h 542925"/>
              <a:gd name="connsiteX2" fmla="*/ 6598083 w 7628148"/>
              <a:gd name="connsiteY2" fmla="*/ 200025 h 542925"/>
              <a:gd name="connsiteX3" fmla="*/ 6398418 w 7628148"/>
              <a:gd name="connsiteY3" fmla="*/ 240506 h 542925"/>
              <a:gd name="connsiteX4" fmla="*/ 6205537 w 7628148"/>
              <a:gd name="connsiteY4" fmla="*/ 226219 h 542925"/>
              <a:gd name="connsiteX5" fmla="*/ 6010274 w 7628148"/>
              <a:gd name="connsiteY5" fmla="*/ 290512 h 542925"/>
              <a:gd name="connsiteX6" fmla="*/ 5815012 w 7628148"/>
              <a:gd name="connsiteY6" fmla="*/ 309562 h 542925"/>
              <a:gd name="connsiteX7" fmla="*/ 5617368 w 7628148"/>
              <a:gd name="connsiteY7" fmla="*/ 319087 h 542925"/>
              <a:gd name="connsiteX8" fmla="*/ 5424127 w 7628148"/>
              <a:gd name="connsiteY8" fmla="*/ 345281 h 542925"/>
              <a:gd name="connsiteX9" fmla="*/ 5214938 w 7628148"/>
              <a:gd name="connsiteY9" fmla="*/ 328612 h 542925"/>
              <a:gd name="connsiteX10" fmla="*/ 5031581 w 7628148"/>
              <a:gd name="connsiteY10" fmla="*/ 307181 h 542925"/>
              <a:gd name="connsiteX11" fmla="*/ 4841081 w 7628148"/>
              <a:gd name="connsiteY11" fmla="*/ 264318 h 542925"/>
              <a:gd name="connsiteX12" fmla="*/ 4641056 w 7628148"/>
              <a:gd name="connsiteY12" fmla="*/ 259556 h 542925"/>
              <a:gd name="connsiteX13" fmla="*/ 4462462 w 7628148"/>
              <a:gd name="connsiteY13" fmla="*/ 192881 h 542925"/>
              <a:gd name="connsiteX14" fmla="*/ 4267200 w 7628148"/>
              <a:gd name="connsiteY14" fmla="*/ 147637 h 542925"/>
              <a:gd name="connsiteX15" fmla="*/ 4067174 w 7628148"/>
              <a:gd name="connsiteY15" fmla="*/ 111919 h 542925"/>
              <a:gd name="connsiteX16" fmla="*/ 3866790 w 7628148"/>
              <a:gd name="connsiteY16" fmla="*/ 78581 h 542925"/>
              <a:gd name="connsiteX17" fmla="*/ 3673909 w 7628148"/>
              <a:gd name="connsiteY17" fmla="*/ 0 h 542925"/>
              <a:gd name="connsiteX18" fmla="*/ 3483768 w 7628148"/>
              <a:gd name="connsiteY18" fmla="*/ 30956 h 542925"/>
              <a:gd name="connsiteX19" fmla="*/ 3278981 w 7628148"/>
              <a:gd name="connsiteY19" fmla="*/ 128588 h 542925"/>
              <a:gd name="connsiteX20" fmla="*/ 3078956 w 7628148"/>
              <a:gd name="connsiteY20" fmla="*/ 214312 h 542925"/>
              <a:gd name="connsiteX21" fmla="*/ 2893219 w 7628148"/>
              <a:gd name="connsiteY21" fmla="*/ 278606 h 542925"/>
              <a:gd name="connsiteX22" fmla="*/ 2695575 w 7628148"/>
              <a:gd name="connsiteY22" fmla="*/ 278607 h 542925"/>
              <a:gd name="connsiteX23" fmla="*/ 2495189 w 7628148"/>
              <a:gd name="connsiteY23" fmla="*/ 252412 h 542925"/>
              <a:gd name="connsiteX24" fmla="*/ 2309812 w 7628148"/>
              <a:gd name="connsiteY24" fmla="*/ 190500 h 542925"/>
              <a:gd name="connsiteX25" fmla="*/ 2102643 w 7628148"/>
              <a:gd name="connsiteY25" fmla="*/ 130968 h 542925"/>
              <a:gd name="connsiteX26" fmla="*/ 1907382 w 7628148"/>
              <a:gd name="connsiteY26" fmla="*/ 150019 h 542925"/>
              <a:gd name="connsiteX27" fmla="*/ 1716881 w 7628148"/>
              <a:gd name="connsiteY27" fmla="*/ 138113 h 542925"/>
              <a:gd name="connsiteX28" fmla="*/ 1530783 w 7628148"/>
              <a:gd name="connsiteY28" fmla="*/ 116680 h 542925"/>
              <a:gd name="connsiteX29" fmla="*/ 1331119 w 7628148"/>
              <a:gd name="connsiteY29" fmla="*/ 111918 h 542925"/>
              <a:gd name="connsiteX30" fmla="*/ 1138237 w 7628148"/>
              <a:gd name="connsiteY30" fmla="*/ 128587 h 542925"/>
              <a:gd name="connsiteX31" fmla="*/ 945356 w 7628148"/>
              <a:gd name="connsiteY31" fmla="*/ 200025 h 542925"/>
              <a:gd name="connsiteX32" fmla="*/ 742590 w 7628148"/>
              <a:gd name="connsiteY32" fmla="*/ 180975 h 542925"/>
              <a:gd name="connsiteX33" fmla="*/ 554831 w 7628148"/>
              <a:gd name="connsiteY33" fmla="*/ 190499 h 542925"/>
              <a:gd name="connsiteX34" fmla="*/ 340518 w 7628148"/>
              <a:gd name="connsiteY34" fmla="*/ 411955 h 542925"/>
              <a:gd name="connsiteX35" fmla="*/ 159543 w 7628148"/>
              <a:gd name="connsiteY35" fmla="*/ 511969 h 542925"/>
              <a:gd name="connsiteX36" fmla="*/ 0 w 7628148"/>
              <a:gd name="connsiteY36" fmla="*/ 542925 h 542925"/>
              <a:gd name="connsiteX0" fmla="*/ 7628148 w 7628148"/>
              <a:gd name="connsiteY0" fmla="*/ 102766 h 542925"/>
              <a:gd name="connsiteX1" fmla="*/ 7034980 w 7628148"/>
              <a:gd name="connsiteY1" fmla="*/ 51953 h 542925"/>
              <a:gd name="connsiteX2" fmla="*/ 6831299 w 7628148"/>
              <a:gd name="connsiteY2" fmla="*/ 31330 h 542925"/>
              <a:gd name="connsiteX3" fmla="*/ 6598083 w 7628148"/>
              <a:gd name="connsiteY3" fmla="*/ 200025 h 542925"/>
              <a:gd name="connsiteX4" fmla="*/ 6398418 w 7628148"/>
              <a:gd name="connsiteY4" fmla="*/ 240506 h 542925"/>
              <a:gd name="connsiteX5" fmla="*/ 6205537 w 7628148"/>
              <a:gd name="connsiteY5" fmla="*/ 226219 h 542925"/>
              <a:gd name="connsiteX6" fmla="*/ 6010274 w 7628148"/>
              <a:gd name="connsiteY6" fmla="*/ 290512 h 542925"/>
              <a:gd name="connsiteX7" fmla="*/ 5815012 w 7628148"/>
              <a:gd name="connsiteY7" fmla="*/ 309562 h 542925"/>
              <a:gd name="connsiteX8" fmla="*/ 5617368 w 7628148"/>
              <a:gd name="connsiteY8" fmla="*/ 319087 h 542925"/>
              <a:gd name="connsiteX9" fmla="*/ 5424127 w 7628148"/>
              <a:gd name="connsiteY9" fmla="*/ 345281 h 542925"/>
              <a:gd name="connsiteX10" fmla="*/ 5214938 w 7628148"/>
              <a:gd name="connsiteY10" fmla="*/ 328612 h 542925"/>
              <a:gd name="connsiteX11" fmla="*/ 5031581 w 7628148"/>
              <a:gd name="connsiteY11" fmla="*/ 307181 h 542925"/>
              <a:gd name="connsiteX12" fmla="*/ 4841081 w 7628148"/>
              <a:gd name="connsiteY12" fmla="*/ 264318 h 542925"/>
              <a:gd name="connsiteX13" fmla="*/ 4641056 w 7628148"/>
              <a:gd name="connsiteY13" fmla="*/ 259556 h 542925"/>
              <a:gd name="connsiteX14" fmla="*/ 4462462 w 7628148"/>
              <a:gd name="connsiteY14" fmla="*/ 192881 h 542925"/>
              <a:gd name="connsiteX15" fmla="*/ 4267200 w 7628148"/>
              <a:gd name="connsiteY15" fmla="*/ 147637 h 542925"/>
              <a:gd name="connsiteX16" fmla="*/ 4067174 w 7628148"/>
              <a:gd name="connsiteY16" fmla="*/ 111919 h 542925"/>
              <a:gd name="connsiteX17" fmla="*/ 3866790 w 7628148"/>
              <a:gd name="connsiteY17" fmla="*/ 78581 h 542925"/>
              <a:gd name="connsiteX18" fmla="*/ 3673909 w 7628148"/>
              <a:gd name="connsiteY18" fmla="*/ 0 h 542925"/>
              <a:gd name="connsiteX19" fmla="*/ 3483768 w 7628148"/>
              <a:gd name="connsiteY19" fmla="*/ 30956 h 542925"/>
              <a:gd name="connsiteX20" fmla="*/ 3278981 w 7628148"/>
              <a:gd name="connsiteY20" fmla="*/ 128588 h 542925"/>
              <a:gd name="connsiteX21" fmla="*/ 3078956 w 7628148"/>
              <a:gd name="connsiteY21" fmla="*/ 214312 h 542925"/>
              <a:gd name="connsiteX22" fmla="*/ 2893219 w 7628148"/>
              <a:gd name="connsiteY22" fmla="*/ 278606 h 542925"/>
              <a:gd name="connsiteX23" fmla="*/ 2695575 w 7628148"/>
              <a:gd name="connsiteY23" fmla="*/ 278607 h 542925"/>
              <a:gd name="connsiteX24" fmla="*/ 2495189 w 7628148"/>
              <a:gd name="connsiteY24" fmla="*/ 252412 h 542925"/>
              <a:gd name="connsiteX25" fmla="*/ 2309812 w 7628148"/>
              <a:gd name="connsiteY25" fmla="*/ 190500 h 542925"/>
              <a:gd name="connsiteX26" fmla="*/ 2102643 w 7628148"/>
              <a:gd name="connsiteY26" fmla="*/ 130968 h 542925"/>
              <a:gd name="connsiteX27" fmla="*/ 1907382 w 7628148"/>
              <a:gd name="connsiteY27" fmla="*/ 150019 h 542925"/>
              <a:gd name="connsiteX28" fmla="*/ 1716881 w 7628148"/>
              <a:gd name="connsiteY28" fmla="*/ 138113 h 542925"/>
              <a:gd name="connsiteX29" fmla="*/ 1530783 w 7628148"/>
              <a:gd name="connsiteY29" fmla="*/ 116680 h 542925"/>
              <a:gd name="connsiteX30" fmla="*/ 1331119 w 7628148"/>
              <a:gd name="connsiteY30" fmla="*/ 111918 h 542925"/>
              <a:gd name="connsiteX31" fmla="*/ 1138237 w 7628148"/>
              <a:gd name="connsiteY31" fmla="*/ 128587 h 542925"/>
              <a:gd name="connsiteX32" fmla="*/ 945356 w 7628148"/>
              <a:gd name="connsiteY32" fmla="*/ 200025 h 542925"/>
              <a:gd name="connsiteX33" fmla="*/ 742590 w 7628148"/>
              <a:gd name="connsiteY33" fmla="*/ 180975 h 542925"/>
              <a:gd name="connsiteX34" fmla="*/ 554831 w 7628148"/>
              <a:gd name="connsiteY34" fmla="*/ 190499 h 542925"/>
              <a:gd name="connsiteX35" fmla="*/ 340518 w 7628148"/>
              <a:gd name="connsiteY35" fmla="*/ 411955 h 542925"/>
              <a:gd name="connsiteX36" fmla="*/ 159543 w 7628148"/>
              <a:gd name="connsiteY36" fmla="*/ 511969 h 542925"/>
              <a:gd name="connsiteX37" fmla="*/ 0 w 7628148"/>
              <a:gd name="connsiteY37" fmla="*/ 542925 h 542925"/>
              <a:gd name="connsiteX0" fmla="*/ 7628148 w 7628148"/>
              <a:gd name="connsiteY0" fmla="*/ 202033 h 642192"/>
              <a:gd name="connsiteX1" fmla="*/ 7026313 w 7628148"/>
              <a:gd name="connsiteY1" fmla="*/ 0 h 642192"/>
              <a:gd name="connsiteX2" fmla="*/ 6831299 w 7628148"/>
              <a:gd name="connsiteY2" fmla="*/ 130597 h 642192"/>
              <a:gd name="connsiteX3" fmla="*/ 6598083 w 7628148"/>
              <a:gd name="connsiteY3" fmla="*/ 299292 h 642192"/>
              <a:gd name="connsiteX4" fmla="*/ 6398418 w 7628148"/>
              <a:gd name="connsiteY4" fmla="*/ 339773 h 642192"/>
              <a:gd name="connsiteX5" fmla="*/ 6205537 w 7628148"/>
              <a:gd name="connsiteY5" fmla="*/ 325486 h 642192"/>
              <a:gd name="connsiteX6" fmla="*/ 6010274 w 7628148"/>
              <a:gd name="connsiteY6" fmla="*/ 389779 h 642192"/>
              <a:gd name="connsiteX7" fmla="*/ 5815012 w 7628148"/>
              <a:gd name="connsiteY7" fmla="*/ 408829 h 642192"/>
              <a:gd name="connsiteX8" fmla="*/ 5617368 w 7628148"/>
              <a:gd name="connsiteY8" fmla="*/ 418354 h 642192"/>
              <a:gd name="connsiteX9" fmla="*/ 5424127 w 7628148"/>
              <a:gd name="connsiteY9" fmla="*/ 444548 h 642192"/>
              <a:gd name="connsiteX10" fmla="*/ 5214938 w 7628148"/>
              <a:gd name="connsiteY10" fmla="*/ 427879 h 642192"/>
              <a:gd name="connsiteX11" fmla="*/ 5031581 w 7628148"/>
              <a:gd name="connsiteY11" fmla="*/ 406448 h 642192"/>
              <a:gd name="connsiteX12" fmla="*/ 4841081 w 7628148"/>
              <a:gd name="connsiteY12" fmla="*/ 363585 h 642192"/>
              <a:gd name="connsiteX13" fmla="*/ 4641056 w 7628148"/>
              <a:gd name="connsiteY13" fmla="*/ 358823 h 642192"/>
              <a:gd name="connsiteX14" fmla="*/ 4462462 w 7628148"/>
              <a:gd name="connsiteY14" fmla="*/ 292148 h 642192"/>
              <a:gd name="connsiteX15" fmla="*/ 4267200 w 7628148"/>
              <a:gd name="connsiteY15" fmla="*/ 246904 h 642192"/>
              <a:gd name="connsiteX16" fmla="*/ 4067174 w 7628148"/>
              <a:gd name="connsiteY16" fmla="*/ 211186 h 642192"/>
              <a:gd name="connsiteX17" fmla="*/ 3866790 w 7628148"/>
              <a:gd name="connsiteY17" fmla="*/ 177848 h 642192"/>
              <a:gd name="connsiteX18" fmla="*/ 3673909 w 7628148"/>
              <a:gd name="connsiteY18" fmla="*/ 99267 h 642192"/>
              <a:gd name="connsiteX19" fmla="*/ 3483768 w 7628148"/>
              <a:gd name="connsiteY19" fmla="*/ 130223 h 642192"/>
              <a:gd name="connsiteX20" fmla="*/ 3278981 w 7628148"/>
              <a:gd name="connsiteY20" fmla="*/ 227855 h 642192"/>
              <a:gd name="connsiteX21" fmla="*/ 3078956 w 7628148"/>
              <a:gd name="connsiteY21" fmla="*/ 313579 h 642192"/>
              <a:gd name="connsiteX22" fmla="*/ 2893219 w 7628148"/>
              <a:gd name="connsiteY22" fmla="*/ 377873 h 642192"/>
              <a:gd name="connsiteX23" fmla="*/ 2695575 w 7628148"/>
              <a:gd name="connsiteY23" fmla="*/ 377874 h 642192"/>
              <a:gd name="connsiteX24" fmla="*/ 2495189 w 7628148"/>
              <a:gd name="connsiteY24" fmla="*/ 351679 h 642192"/>
              <a:gd name="connsiteX25" fmla="*/ 2309812 w 7628148"/>
              <a:gd name="connsiteY25" fmla="*/ 289767 h 642192"/>
              <a:gd name="connsiteX26" fmla="*/ 2102643 w 7628148"/>
              <a:gd name="connsiteY26" fmla="*/ 230235 h 642192"/>
              <a:gd name="connsiteX27" fmla="*/ 1907382 w 7628148"/>
              <a:gd name="connsiteY27" fmla="*/ 249286 h 642192"/>
              <a:gd name="connsiteX28" fmla="*/ 1716881 w 7628148"/>
              <a:gd name="connsiteY28" fmla="*/ 237380 h 642192"/>
              <a:gd name="connsiteX29" fmla="*/ 1530783 w 7628148"/>
              <a:gd name="connsiteY29" fmla="*/ 215947 h 642192"/>
              <a:gd name="connsiteX30" fmla="*/ 1331119 w 7628148"/>
              <a:gd name="connsiteY30" fmla="*/ 211185 h 642192"/>
              <a:gd name="connsiteX31" fmla="*/ 1138237 w 7628148"/>
              <a:gd name="connsiteY31" fmla="*/ 227854 h 642192"/>
              <a:gd name="connsiteX32" fmla="*/ 945356 w 7628148"/>
              <a:gd name="connsiteY32" fmla="*/ 299292 h 642192"/>
              <a:gd name="connsiteX33" fmla="*/ 742590 w 7628148"/>
              <a:gd name="connsiteY33" fmla="*/ 280242 h 642192"/>
              <a:gd name="connsiteX34" fmla="*/ 554831 w 7628148"/>
              <a:gd name="connsiteY34" fmla="*/ 289766 h 642192"/>
              <a:gd name="connsiteX35" fmla="*/ 340518 w 7628148"/>
              <a:gd name="connsiteY35" fmla="*/ 511222 h 642192"/>
              <a:gd name="connsiteX36" fmla="*/ 159543 w 7628148"/>
              <a:gd name="connsiteY36" fmla="*/ 611236 h 642192"/>
              <a:gd name="connsiteX37" fmla="*/ 0 w 7628148"/>
              <a:gd name="connsiteY37" fmla="*/ 642192 h 642192"/>
              <a:gd name="connsiteX0" fmla="*/ 7628148 w 7628148"/>
              <a:gd name="connsiteY0" fmla="*/ 202033 h 642192"/>
              <a:gd name="connsiteX1" fmla="*/ 7260329 w 7628148"/>
              <a:gd name="connsiteY1" fmla="*/ 82483 h 642192"/>
              <a:gd name="connsiteX2" fmla="*/ 7026313 w 7628148"/>
              <a:gd name="connsiteY2" fmla="*/ 0 h 642192"/>
              <a:gd name="connsiteX3" fmla="*/ 6831299 w 7628148"/>
              <a:gd name="connsiteY3" fmla="*/ 130597 h 642192"/>
              <a:gd name="connsiteX4" fmla="*/ 6598083 w 7628148"/>
              <a:gd name="connsiteY4" fmla="*/ 299292 h 642192"/>
              <a:gd name="connsiteX5" fmla="*/ 6398418 w 7628148"/>
              <a:gd name="connsiteY5" fmla="*/ 339773 h 642192"/>
              <a:gd name="connsiteX6" fmla="*/ 6205537 w 7628148"/>
              <a:gd name="connsiteY6" fmla="*/ 325486 h 642192"/>
              <a:gd name="connsiteX7" fmla="*/ 6010274 w 7628148"/>
              <a:gd name="connsiteY7" fmla="*/ 389779 h 642192"/>
              <a:gd name="connsiteX8" fmla="*/ 5815012 w 7628148"/>
              <a:gd name="connsiteY8" fmla="*/ 408829 h 642192"/>
              <a:gd name="connsiteX9" fmla="*/ 5617368 w 7628148"/>
              <a:gd name="connsiteY9" fmla="*/ 418354 h 642192"/>
              <a:gd name="connsiteX10" fmla="*/ 5424127 w 7628148"/>
              <a:gd name="connsiteY10" fmla="*/ 444548 h 642192"/>
              <a:gd name="connsiteX11" fmla="*/ 5214938 w 7628148"/>
              <a:gd name="connsiteY11" fmla="*/ 427879 h 642192"/>
              <a:gd name="connsiteX12" fmla="*/ 5031581 w 7628148"/>
              <a:gd name="connsiteY12" fmla="*/ 406448 h 642192"/>
              <a:gd name="connsiteX13" fmla="*/ 4841081 w 7628148"/>
              <a:gd name="connsiteY13" fmla="*/ 363585 h 642192"/>
              <a:gd name="connsiteX14" fmla="*/ 4641056 w 7628148"/>
              <a:gd name="connsiteY14" fmla="*/ 358823 h 642192"/>
              <a:gd name="connsiteX15" fmla="*/ 4462462 w 7628148"/>
              <a:gd name="connsiteY15" fmla="*/ 292148 h 642192"/>
              <a:gd name="connsiteX16" fmla="*/ 4267200 w 7628148"/>
              <a:gd name="connsiteY16" fmla="*/ 246904 h 642192"/>
              <a:gd name="connsiteX17" fmla="*/ 4067174 w 7628148"/>
              <a:gd name="connsiteY17" fmla="*/ 211186 h 642192"/>
              <a:gd name="connsiteX18" fmla="*/ 3866790 w 7628148"/>
              <a:gd name="connsiteY18" fmla="*/ 177848 h 642192"/>
              <a:gd name="connsiteX19" fmla="*/ 3673909 w 7628148"/>
              <a:gd name="connsiteY19" fmla="*/ 99267 h 642192"/>
              <a:gd name="connsiteX20" fmla="*/ 3483768 w 7628148"/>
              <a:gd name="connsiteY20" fmla="*/ 130223 h 642192"/>
              <a:gd name="connsiteX21" fmla="*/ 3278981 w 7628148"/>
              <a:gd name="connsiteY21" fmla="*/ 227855 h 642192"/>
              <a:gd name="connsiteX22" fmla="*/ 3078956 w 7628148"/>
              <a:gd name="connsiteY22" fmla="*/ 313579 h 642192"/>
              <a:gd name="connsiteX23" fmla="*/ 2893219 w 7628148"/>
              <a:gd name="connsiteY23" fmla="*/ 377873 h 642192"/>
              <a:gd name="connsiteX24" fmla="*/ 2695575 w 7628148"/>
              <a:gd name="connsiteY24" fmla="*/ 377874 h 642192"/>
              <a:gd name="connsiteX25" fmla="*/ 2495189 w 7628148"/>
              <a:gd name="connsiteY25" fmla="*/ 351679 h 642192"/>
              <a:gd name="connsiteX26" fmla="*/ 2309812 w 7628148"/>
              <a:gd name="connsiteY26" fmla="*/ 289767 h 642192"/>
              <a:gd name="connsiteX27" fmla="*/ 2102643 w 7628148"/>
              <a:gd name="connsiteY27" fmla="*/ 230235 h 642192"/>
              <a:gd name="connsiteX28" fmla="*/ 1907382 w 7628148"/>
              <a:gd name="connsiteY28" fmla="*/ 249286 h 642192"/>
              <a:gd name="connsiteX29" fmla="*/ 1716881 w 7628148"/>
              <a:gd name="connsiteY29" fmla="*/ 237380 h 642192"/>
              <a:gd name="connsiteX30" fmla="*/ 1530783 w 7628148"/>
              <a:gd name="connsiteY30" fmla="*/ 215947 h 642192"/>
              <a:gd name="connsiteX31" fmla="*/ 1331119 w 7628148"/>
              <a:gd name="connsiteY31" fmla="*/ 211185 h 642192"/>
              <a:gd name="connsiteX32" fmla="*/ 1138237 w 7628148"/>
              <a:gd name="connsiteY32" fmla="*/ 227854 h 642192"/>
              <a:gd name="connsiteX33" fmla="*/ 945356 w 7628148"/>
              <a:gd name="connsiteY33" fmla="*/ 299292 h 642192"/>
              <a:gd name="connsiteX34" fmla="*/ 742590 w 7628148"/>
              <a:gd name="connsiteY34" fmla="*/ 280242 h 642192"/>
              <a:gd name="connsiteX35" fmla="*/ 554831 w 7628148"/>
              <a:gd name="connsiteY35" fmla="*/ 289766 h 642192"/>
              <a:gd name="connsiteX36" fmla="*/ 340518 w 7628148"/>
              <a:gd name="connsiteY36" fmla="*/ 511222 h 642192"/>
              <a:gd name="connsiteX37" fmla="*/ 159543 w 7628148"/>
              <a:gd name="connsiteY37" fmla="*/ 611236 h 642192"/>
              <a:gd name="connsiteX38" fmla="*/ 0 w 7628148"/>
              <a:gd name="connsiteY38" fmla="*/ 642192 h 642192"/>
              <a:gd name="connsiteX0" fmla="*/ 7628148 w 7628148"/>
              <a:gd name="connsiteY0" fmla="*/ 202033 h 642192"/>
              <a:gd name="connsiteX1" fmla="*/ 7225660 w 7628148"/>
              <a:gd name="connsiteY1" fmla="*/ 6874 h 642192"/>
              <a:gd name="connsiteX2" fmla="*/ 7026313 w 7628148"/>
              <a:gd name="connsiteY2" fmla="*/ 0 h 642192"/>
              <a:gd name="connsiteX3" fmla="*/ 6831299 w 7628148"/>
              <a:gd name="connsiteY3" fmla="*/ 130597 h 642192"/>
              <a:gd name="connsiteX4" fmla="*/ 6598083 w 7628148"/>
              <a:gd name="connsiteY4" fmla="*/ 299292 h 642192"/>
              <a:gd name="connsiteX5" fmla="*/ 6398418 w 7628148"/>
              <a:gd name="connsiteY5" fmla="*/ 339773 h 642192"/>
              <a:gd name="connsiteX6" fmla="*/ 6205537 w 7628148"/>
              <a:gd name="connsiteY6" fmla="*/ 325486 h 642192"/>
              <a:gd name="connsiteX7" fmla="*/ 6010274 w 7628148"/>
              <a:gd name="connsiteY7" fmla="*/ 389779 h 642192"/>
              <a:gd name="connsiteX8" fmla="*/ 5815012 w 7628148"/>
              <a:gd name="connsiteY8" fmla="*/ 408829 h 642192"/>
              <a:gd name="connsiteX9" fmla="*/ 5617368 w 7628148"/>
              <a:gd name="connsiteY9" fmla="*/ 418354 h 642192"/>
              <a:gd name="connsiteX10" fmla="*/ 5424127 w 7628148"/>
              <a:gd name="connsiteY10" fmla="*/ 444548 h 642192"/>
              <a:gd name="connsiteX11" fmla="*/ 5214938 w 7628148"/>
              <a:gd name="connsiteY11" fmla="*/ 427879 h 642192"/>
              <a:gd name="connsiteX12" fmla="*/ 5031581 w 7628148"/>
              <a:gd name="connsiteY12" fmla="*/ 406448 h 642192"/>
              <a:gd name="connsiteX13" fmla="*/ 4841081 w 7628148"/>
              <a:gd name="connsiteY13" fmla="*/ 363585 h 642192"/>
              <a:gd name="connsiteX14" fmla="*/ 4641056 w 7628148"/>
              <a:gd name="connsiteY14" fmla="*/ 358823 h 642192"/>
              <a:gd name="connsiteX15" fmla="*/ 4462462 w 7628148"/>
              <a:gd name="connsiteY15" fmla="*/ 292148 h 642192"/>
              <a:gd name="connsiteX16" fmla="*/ 4267200 w 7628148"/>
              <a:gd name="connsiteY16" fmla="*/ 246904 h 642192"/>
              <a:gd name="connsiteX17" fmla="*/ 4067174 w 7628148"/>
              <a:gd name="connsiteY17" fmla="*/ 211186 h 642192"/>
              <a:gd name="connsiteX18" fmla="*/ 3866790 w 7628148"/>
              <a:gd name="connsiteY18" fmla="*/ 177848 h 642192"/>
              <a:gd name="connsiteX19" fmla="*/ 3673909 w 7628148"/>
              <a:gd name="connsiteY19" fmla="*/ 99267 h 642192"/>
              <a:gd name="connsiteX20" fmla="*/ 3483768 w 7628148"/>
              <a:gd name="connsiteY20" fmla="*/ 130223 h 642192"/>
              <a:gd name="connsiteX21" fmla="*/ 3278981 w 7628148"/>
              <a:gd name="connsiteY21" fmla="*/ 227855 h 642192"/>
              <a:gd name="connsiteX22" fmla="*/ 3078956 w 7628148"/>
              <a:gd name="connsiteY22" fmla="*/ 313579 h 642192"/>
              <a:gd name="connsiteX23" fmla="*/ 2893219 w 7628148"/>
              <a:gd name="connsiteY23" fmla="*/ 377873 h 642192"/>
              <a:gd name="connsiteX24" fmla="*/ 2695575 w 7628148"/>
              <a:gd name="connsiteY24" fmla="*/ 377874 h 642192"/>
              <a:gd name="connsiteX25" fmla="*/ 2495189 w 7628148"/>
              <a:gd name="connsiteY25" fmla="*/ 351679 h 642192"/>
              <a:gd name="connsiteX26" fmla="*/ 2309812 w 7628148"/>
              <a:gd name="connsiteY26" fmla="*/ 289767 h 642192"/>
              <a:gd name="connsiteX27" fmla="*/ 2102643 w 7628148"/>
              <a:gd name="connsiteY27" fmla="*/ 230235 h 642192"/>
              <a:gd name="connsiteX28" fmla="*/ 1907382 w 7628148"/>
              <a:gd name="connsiteY28" fmla="*/ 249286 h 642192"/>
              <a:gd name="connsiteX29" fmla="*/ 1716881 w 7628148"/>
              <a:gd name="connsiteY29" fmla="*/ 237380 h 642192"/>
              <a:gd name="connsiteX30" fmla="*/ 1530783 w 7628148"/>
              <a:gd name="connsiteY30" fmla="*/ 215947 h 642192"/>
              <a:gd name="connsiteX31" fmla="*/ 1331119 w 7628148"/>
              <a:gd name="connsiteY31" fmla="*/ 211185 h 642192"/>
              <a:gd name="connsiteX32" fmla="*/ 1138237 w 7628148"/>
              <a:gd name="connsiteY32" fmla="*/ 227854 h 642192"/>
              <a:gd name="connsiteX33" fmla="*/ 945356 w 7628148"/>
              <a:gd name="connsiteY33" fmla="*/ 299292 h 642192"/>
              <a:gd name="connsiteX34" fmla="*/ 742590 w 7628148"/>
              <a:gd name="connsiteY34" fmla="*/ 280242 h 642192"/>
              <a:gd name="connsiteX35" fmla="*/ 554831 w 7628148"/>
              <a:gd name="connsiteY35" fmla="*/ 289766 h 642192"/>
              <a:gd name="connsiteX36" fmla="*/ 340518 w 7628148"/>
              <a:gd name="connsiteY36" fmla="*/ 511222 h 642192"/>
              <a:gd name="connsiteX37" fmla="*/ 159543 w 7628148"/>
              <a:gd name="connsiteY37" fmla="*/ 611236 h 642192"/>
              <a:gd name="connsiteX38" fmla="*/ 0 w 7628148"/>
              <a:gd name="connsiteY38" fmla="*/ 642192 h 642192"/>
              <a:gd name="connsiteX0" fmla="*/ 7628148 w 7628148"/>
              <a:gd name="connsiteY0" fmla="*/ 202033 h 642192"/>
              <a:gd name="connsiteX1" fmla="*/ 7412007 w 7628148"/>
              <a:gd name="connsiteY1" fmla="*/ 89357 h 642192"/>
              <a:gd name="connsiteX2" fmla="*/ 7225660 w 7628148"/>
              <a:gd name="connsiteY2" fmla="*/ 6874 h 642192"/>
              <a:gd name="connsiteX3" fmla="*/ 7026313 w 7628148"/>
              <a:gd name="connsiteY3" fmla="*/ 0 h 642192"/>
              <a:gd name="connsiteX4" fmla="*/ 6831299 w 7628148"/>
              <a:gd name="connsiteY4" fmla="*/ 130597 h 642192"/>
              <a:gd name="connsiteX5" fmla="*/ 6598083 w 7628148"/>
              <a:gd name="connsiteY5" fmla="*/ 299292 h 642192"/>
              <a:gd name="connsiteX6" fmla="*/ 6398418 w 7628148"/>
              <a:gd name="connsiteY6" fmla="*/ 339773 h 642192"/>
              <a:gd name="connsiteX7" fmla="*/ 6205537 w 7628148"/>
              <a:gd name="connsiteY7" fmla="*/ 325486 h 642192"/>
              <a:gd name="connsiteX8" fmla="*/ 6010274 w 7628148"/>
              <a:gd name="connsiteY8" fmla="*/ 389779 h 642192"/>
              <a:gd name="connsiteX9" fmla="*/ 5815012 w 7628148"/>
              <a:gd name="connsiteY9" fmla="*/ 408829 h 642192"/>
              <a:gd name="connsiteX10" fmla="*/ 5617368 w 7628148"/>
              <a:gd name="connsiteY10" fmla="*/ 418354 h 642192"/>
              <a:gd name="connsiteX11" fmla="*/ 5424127 w 7628148"/>
              <a:gd name="connsiteY11" fmla="*/ 444548 h 642192"/>
              <a:gd name="connsiteX12" fmla="*/ 5214938 w 7628148"/>
              <a:gd name="connsiteY12" fmla="*/ 427879 h 642192"/>
              <a:gd name="connsiteX13" fmla="*/ 5031581 w 7628148"/>
              <a:gd name="connsiteY13" fmla="*/ 406448 h 642192"/>
              <a:gd name="connsiteX14" fmla="*/ 4841081 w 7628148"/>
              <a:gd name="connsiteY14" fmla="*/ 363585 h 642192"/>
              <a:gd name="connsiteX15" fmla="*/ 4641056 w 7628148"/>
              <a:gd name="connsiteY15" fmla="*/ 358823 h 642192"/>
              <a:gd name="connsiteX16" fmla="*/ 4462462 w 7628148"/>
              <a:gd name="connsiteY16" fmla="*/ 292148 h 642192"/>
              <a:gd name="connsiteX17" fmla="*/ 4267200 w 7628148"/>
              <a:gd name="connsiteY17" fmla="*/ 246904 h 642192"/>
              <a:gd name="connsiteX18" fmla="*/ 4067174 w 7628148"/>
              <a:gd name="connsiteY18" fmla="*/ 211186 h 642192"/>
              <a:gd name="connsiteX19" fmla="*/ 3866790 w 7628148"/>
              <a:gd name="connsiteY19" fmla="*/ 177848 h 642192"/>
              <a:gd name="connsiteX20" fmla="*/ 3673909 w 7628148"/>
              <a:gd name="connsiteY20" fmla="*/ 99267 h 642192"/>
              <a:gd name="connsiteX21" fmla="*/ 3483768 w 7628148"/>
              <a:gd name="connsiteY21" fmla="*/ 130223 h 642192"/>
              <a:gd name="connsiteX22" fmla="*/ 3278981 w 7628148"/>
              <a:gd name="connsiteY22" fmla="*/ 227855 h 642192"/>
              <a:gd name="connsiteX23" fmla="*/ 3078956 w 7628148"/>
              <a:gd name="connsiteY23" fmla="*/ 313579 h 642192"/>
              <a:gd name="connsiteX24" fmla="*/ 2893219 w 7628148"/>
              <a:gd name="connsiteY24" fmla="*/ 377873 h 642192"/>
              <a:gd name="connsiteX25" fmla="*/ 2695575 w 7628148"/>
              <a:gd name="connsiteY25" fmla="*/ 377874 h 642192"/>
              <a:gd name="connsiteX26" fmla="*/ 2495189 w 7628148"/>
              <a:gd name="connsiteY26" fmla="*/ 351679 h 642192"/>
              <a:gd name="connsiteX27" fmla="*/ 2309812 w 7628148"/>
              <a:gd name="connsiteY27" fmla="*/ 289767 h 642192"/>
              <a:gd name="connsiteX28" fmla="*/ 2102643 w 7628148"/>
              <a:gd name="connsiteY28" fmla="*/ 230235 h 642192"/>
              <a:gd name="connsiteX29" fmla="*/ 1907382 w 7628148"/>
              <a:gd name="connsiteY29" fmla="*/ 249286 h 642192"/>
              <a:gd name="connsiteX30" fmla="*/ 1716881 w 7628148"/>
              <a:gd name="connsiteY30" fmla="*/ 237380 h 642192"/>
              <a:gd name="connsiteX31" fmla="*/ 1530783 w 7628148"/>
              <a:gd name="connsiteY31" fmla="*/ 215947 h 642192"/>
              <a:gd name="connsiteX32" fmla="*/ 1331119 w 7628148"/>
              <a:gd name="connsiteY32" fmla="*/ 211185 h 642192"/>
              <a:gd name="connsiteX33" fmla="*/ 1138237 w 7628148"/>
              <a:gd name="connsiteY33" fmla="*/ 227854 h 642192"/>
              <a:gd name="connsiteX34" fmla="*/ 945356 w 7628148"/>
              <a:gd name="connsiteY34" fmla="*/ 299292 h 642192"/>
              <a:gd name="connsiteX35" fmla="*/ 742590 w 7628148"/>
              <a:gd name="connsiteY35" fmla="*/ 280242 h 642192"/>
              <a:gd name="connsiteX36" fmla="*/ 554831 w 7628148"/>
              <a:gd name="connsiteY36" fmla="*/ 289766 h 642192"/>
              <a:gd name="connsiteX37" fmla="*/ 340518 w 7628148"/>
              <a:gd name="connsiteY37" fmla="*/ 511222 h 642192"/>
              <a:gd name="connsiteX38" fmla="*/ 159543 w 7628148"/>
              <a:gd name="connsiteY38" fmla="*/ 611236 h 642192"/>
              <a:gd name="connsiteX39" fmla="*/ 0 w 7628148"/>
              <a:gd name="connsiteY39" fmla="*/ 642192 h 642192"/>
              <a:gd name="connsiteX0" fmla="*/ 7628148 w 7628148"/>
              <a:gd name="connsiteY0" fmla="*/ 202033 h 642192"/>
              <a:gd name="connsiteX1" fmla="*/ 7425008 w 7628148"/>
              <a:gd name="connsiteY1" fmla="*/ 68738 h 642192"/>
              <a:gd name="connsiteX2" fmla="*/ 7225660 w 7628148"/>
              <a:gd name="connsiteY2" fmla="*/ 6874 h 642192"/>
              <a:gd name="connsiteX3" fmla="*/ 7026313 w 7628148"/>
              <a:gd name="connsiteY3" fmla="*/ 0 h 642192"/>
              <a:gd name="connsiteX4" fmla="*/ 6831299 w 7628148"/>
              <a:gd name="connsiteY4" fmla="*/ 130597 h 642192"/>
              <a:gd name="connsiteX5" fmla="*/ 6598083 w 7628148"/>
              <a:gd name="connsiteY5" fmla="*/ 299292 h 642192"/>
              <a:gd name="connsiteX6" fmla="*/ 6398418 w 7628148"/>
              <a:gd name="connsiteY6" fmla="*/ 339773 h 642192"/>
              <a:gd name="connsiteX7" fmla="*/ 6205537 w 7628148"/>
              <a:gd name="connsiteY7" fmla="*/ 325486 h 642192"/>
              <a:gd name="connsiteX8" fmla="*/ 6010274 w 7628148"/>
              <a:gd name="connsiteY8" fmla="*/ 389779 h 642192"/>
              <a:gd name="connsiteX9" fmla="*/ 5815012 w 7628148"/>
              <a:gd name="connsiteY9" fmla="*/ 408829 h 642192"/>
              <a:gd name="connsiteX10" fmla="*/ 5617368 w 7628148"/>
              <a:gd name="connsiteY10" fmla="*/ 418354 h 642192"/>
              <a:gd name="connsiteX11" fmla="*/ 5424127 w 7628148"/>
              <a:gd name="connsiteY11" fmla="*/ 444548 h 642192"/>
              <a:gd name="connsiteX12" fmla="*/ 5214938 w 7628148"/>
              <a:gd name="connsiteY12" fmla="*/ 427879 h 642192"/>
              <a:gd name="connsiteX13" fmla="*/ 5031581 w 7628148"/>
              <a:gd name="connsiteY13" fmla="*/ 406448 h 642192"/>
              <a:gd name="connsiteX14" fmla="*/ 4841081 w 7628148"/>
              <a:gd name="connsiteY14" fmla="*/ 363585 h 642192"/>
              <a:gd name="connsiteX15" fmla="*/ 4641056 w 7628148"/>
              <a:gd name="connsiteY15" fmla="*/ 358823 h 642192"/>
              <a:gd name="connsiteX16" fmla="*/ 4462462 w 7628148"/>
              <a:gd name="connsiteY16" fmla="*/ 292148 h 642192"/>
              <a:gd name="connsiteX17" fmla="*/ 4267200 w 7628148"/>
              <a:gd name="connsiteY17" fmla="*/ 246904 h 642192"/>
              <a:gd name="connsiteX18" fmla="*/ 4067174 w 7628148"/>
              <a:gd name="connsiteY18" fmla="*/ 211186 h 642192"/>
              <a:gd name="connsiteX19" fmla="*/ 3866790 w 7628148"/>
              <a:gd name="connsiteY19" fmla="*/ 177848 h 642192"/>
              <a:gd name="connsiteX20" fmla="*/ 3673909 w 7628148"/>
              <a:gd name="connsiteY20" fmla="*/ 99267 h 642192"/>
              <a:gd name="connsiteX21" fmla="*/ 3483768 w 7628148"/>
              <a:gd name="connsiteY21" fmla="*/ 130223 h 642192"/>
              <a:gd name="connsiteX22" fmla="*/ 3278981 w 7628148"/>
              <a:gd name="connsiteY22" fmla="*/ 227855 h 642192"/>
              <a:gd name="connsiteX23" fmla="*/ 3078956 w 7628148"/>
              <a:gd name="connsiteY23" fmla="*/ 313579 h 642192"/>
              <a:gd name="connsiteX24" fmla="*/ 2893219 w 7628148"/>
              <a:gd name="connsiteY24" fmla="*/ 377873 h 642192"/>
              <a:gd name="connsiteX25" fmla="*/ 2695575 w 7628148"/>
              <a:gd name="connsiteY25" fmla="*/ 377874 h 642192"/>
              <a:gd name="connsiteX26" fmla="*/ 2495189 w 7628148"/>
              <a:gd name="connsiteY26" fmla="*/ 351679 h 642192"/>
              <a:gd name="connsiteX27" fmla="*/ 2309812 w 7628148"/>
              <a:gd name="connsiteY27" fmla="*/ 289767 h 642192"/>
              <a:gd name="connsiteX28" fmla="*/ 2102643 w 7628148"/>
              <a:gd name="connsiteY28" fmla="*/ 230235 h 642192"/>
              <a:gd name="connsiteX29" fmla="*/ 1907382 w 7628148"/>
              <a:gd name="connsiteY29" fmla="*/ 249286 h 642192"/>
              <a:gd name="connsiteX30" fmla="*/ 1716881 w 7628148"/>
              <a:gd name="connsiteY30" fmla="*/ 237380 h 642192"/>
              <a:gd name="connsiteX31" fmla="*/ 1530783 w 7628148"/>
              <a:gd name="connsiteY31" fmla="*/ 215947 h 642192"/>
              <a:gd name="connsiteX32" fmla="*/ 1331119 w 7628148"/>
              <a:gd name="connsiteY32" fmla="*/ 211185 h 642192"/>
              <a:gd name="connsiteX33" fmla="*/ 1138237 w 7628148"/>
              <a:gd name="connsiteY33" fmla="*/ 227854 h 642192"/>
              <a:gd name="connsiteX34" fmla="*/ 945356 w 7628148"/>
              <a:gd name="connsiteY34" fmla="*/ 299292 h 642192"/>
              <a:gd name="connsiteX35" fmla="*/ 742590 w 7628148"/>
              <a:gd name="connsiteY35" fmla="*/ 280242 h 642192"/>
              <a:gd name="connsiteX36" fmla="*/ 554831 w 7628148"/>
              <a:gd name="connsiteY36" fmla="*/ 289766 h 642192"/>
              <a:gd name="connsiteX37" fmla="*/ 340518 w 7628148"/>
              <a:gd name="connsiteY37" fmla="*/ 511222 h 642192"/>
              <a:gd name="connsiteX38" fmla="*/ 159543 w 7628148"/>
              <a:gd name="connsiteY38" fmla="*/ 611236 h 642192"/>
              <a:gd name="connsiteX39" fmla="*/ 0 w 7628148"/>
              <a:gd name="connsiteY39" fmla="*/ 642192 h 642192"/>
              <a:gd name="connsiteX0" fmla="*/ 8424252 w 8424252"/>
              <a:gd name="connsiteY0" fmla="*/ 288242 h 642192"/>
              <a:gd name="connsiteX1" fmla="*/ 7425008 w 8424252"/>
              <a:gd name="connsiteY1" fmla="*/ 68738 h 642192"/>
              <a:gd name="connsiteX2" fmla="*/ 7225660 w 8424252"/>
              <a:gd name="connsiteY2" fmla="*/ 6874 h 642192"/>
              <a:gd name="connsiteX3" fmla="*/ 7026313 w 8424252"/>
              <a:gd name="connsiteY3" fmla="*/ 0 h 642192"/>
              <a:gd name="connsiteX4" fmla="*/ 6831299 w 8424252"/>
              <a:gd name="connsiteY4" fmla="*/ 130597 h 642192"/>
              <a:gd name="connsiteX5" fmla="*/ 6598083 w 8424252"/>
              <a:gd name="connsiteY5" fmla="*/ 299292 h 642192"/>
              <a:gd name="connsiteX6" fmla="*/ 6398418 w 8424252"/>
              <a:gd name="connsiteY6" fmla="*/ 339773 h 642192"/>
              <a:gd name="connsiteX7" fmla="*/ 6205537 w 8424252"/>
              <a:gd name="connsiteY7" fmla="*/ 325486 h 642192"/>
              <a:gd name="connsiteX8" fmla="*/ 6010274 w 8424252"/>
              <a:gd name="connsiteY8" fmla="*/ 389779 h 642192"/>
              <a:gd name="connsiteX9" fmla="*/ 5815012 w 8424252"/>
              <a:gd name="connsiteY9" fmla="*/ 408829 h 642192"/>
              <a:gd name="connsiteX10" fmla="*/ 5617368 w 8424252"/>
              <a:gd name="connsiteY10" fmla="*/ 418354 h 642192"/>
              <a:gd name="connsiteX11" fmla="*/ 5424127 w 8424252"/>
              <a:gd name="connsiteY11" fmla="*/ 444548 h 642192"/>
              <a:gd name="connsiteX12" fmla="*/ 5214938 w 8424252"/>
              <a:gd name="connsiteY12" fmla="*/ 427879 h 642192"/>
              <a:gd name="connsiteX13" fmla="*/ 5031581 w 8424252"/>
              <a:gd name="connsiteY13" fmla="*/ 406448 h 642192"/>
              <a:gd name="connsiteX14" fmla="*/ 4841081 w 8424252"/>
              <a:gd name="connsiteY14" fmla="*/ 363585 h 642192"/>
              <a:gd name="connsiteX15" fmla="*/ 4641056 w 8424252"/>
              <a:gd name="connsiteY15" fmla="*/ 358823 h 642192"/>
              <a:gd name="connsiteX16" fmla="*/ 4462462 w 8424252"/>
              <a:gd name="connsiteY16" fmla="*/ 292148 h 642192"/>
              <a:gd name="connsiteX17" fmla="*/ 4267200 w 8424252"/>
              <a:gd name="connsiteY17" fmla="*/ 246904 h 642192"/>
              <a:gd name="connsiteX18" fmla="*/ 4067174 w 8424252"/>
              <a:gd name="connsiteY18" fmla="*/ 211186 h 642192"/>
              <a:gd name="connsiteX19" fmla="*/ 3866790 w 8424252"/>
              <a:gd name="connsiteY19" fmla="*/ 177848 h 642192"/>
              <a:gd name="connsiteX20" fmla="*/ 3673909 w 8424252"/>
              <a:gd name="connsiteY20" fmla="*/ 99267 h 642192"/>
              <a:gd name="connsiteX21" fmla="*/ 3483768 w 8424252"/>
              <a:gd name="connsiteY21" fmla="*/ 130223 h 642192"/>
              <a:gd name="connsiteX22" fmla="*/ 3278981 w 8424252"/>
              <a:gd name="connsiteY22" fmla="*/ 227855 h 642192"/>
              <a:gd name="connsiteX23" fmla="*/ 3078956 w 8424252"/>
              <a:gd name="connsiteY23" fmla="*/ 313579 h 642192"/>
              <a:gd name="connsiteX24" fmla="*/ 2893219 w 8424252"/>
              <a:gd name="connsiteY24" fmla="*/ 377873 h 642192"/>
              <a:gd name="connsiteX25" fmla="*/ 2695575 w 8424252"/>
              <a:gd name="connsiteY25" fmla="*/ 377874 h 642192"/>
              <a:gd name="connsiteX26" fmla="*/ 2495189 w 8424252"/>
              <a:gd name="connsiteY26" fmla="*/ 351679 h 642192"/>
              <a:gd name="connsiteX27" fmla="*/ 2309812 w 8424252"/>
              <a:gd name="connsiteY27" fmla="*/ 289767 h 642192"/>
              <a:gd name="connsiteX28" fmla="*/ 2102643 w 8424252"/>
              <a:gd name="connsiteY28" fmla="*/ 230235 h 642192"/>
              <a:gd name="connsiteX29" fmla="*/ 1907382 w 8424252"/>
              <a:gd name="connsiteY29" fmla="*/ 249286 h 642192"/>
              <a:gd name="connsiteX30" fmla="*/ 1716881 w 8424252"/>
              <a:gd name="connsiteY30" fmla="*/ 237380 h 642192"/>
              <a:gd name="connsiteX31" fmla="*/ 1530783 w 8424252"/>
              <a:gd name="connsiteY31" fmla="*/ 215947 h 642192"/>
              <a:gd name="connsiteX32" fmla="*/ 1331119 w 8424252"/>
              <a:gd name="connsiteY32" fmla="*/ 211185 h 642192"/>
              <a:gd name="connsiteX33" fmla="*/ 1138237 w 8424252"/>
              <a:gd name="connsiteY33" fmla="*/ 227854 h 642192"/>
              <a:gd name="connsiteX34" fmla="*/ 945356 w 8424252"/>
              <a:gd name="connsiteY34" fmla="*/ 299292 h 642192"/>
              <a:gd name="connsiteX35" fmla="*/ 742590 w 8424252"/>
              <a:gd name="connsiteY35" fmla="*/ 280242 h 642192"/>
              <a:gd name="connsiteX36" fmla="*/ 554831 w 8424252"/>
              <a:gd name="connsiteY36" fmla="*/ 289766 h 642192"/>
              <a:gd name="connsiteX37" fmla="*/ 340518 w 8424252"/>
              <a:gd name="connsiteY37" fmla="*/ 511222 h 642192"/>
              <a:gd name="connsiteX38" fmla="*/ 159543 w 8424252"/>
              <a:gd name="connsiteY38" fmla="*/ 611236 h 642192"/>
              <a:gd name="connsiteX39" fmla="*/ 0 w 8424252"/>
              <a:gd name="connsiteY39" fmla="*/ 642192 h 642192"/>
              <a:gd name="connsiteX0" fmla="*/ 8424252 w 8424252"/>
              <a:gd name="connsiteY0" fmla="*/ 288242 h 642192"/>
              <a:gd name="connsiteX1" fmla="*/ 8228339 w 8424252"/>
              <a:gd name="connsiteY1" fmla="*/ 238606 h 642192"/>
              <a:gd name="connsiteX2" fmla="*/ 7425008 w 8424252"/>
              <a:gd name="connsiteY2" fmla="*/ 68738 h 642192"/>
              <a:gd name="connsiteX3" fmla="*/ 7225660 w 8424252"/>
              <a:gd name="connsiteY3" fmla="*/ 6874 h 642192"/>
              <a:gd name="connsiteX4" fmla="*/ 7026313 w 8424252"/>
              <a:gd name="connsiteY4" fmla="*/ 0 h 642192"/>
              <a:gd name="connsiteX5" fmla="*/ 6831299 w 8424252"/>
              <a:gd name="connsiteY5" fmla="*/ 130597 h 642192"/>
              <a:gd name="connsiteX6" fmla="*/ 6598083 w 8424252"/>
              <a:gd name="connsiteY6" fmla="*/ 299292 h 642192"/>
              <a:gd name="connsiteX7" fmla="*/ 6398418 w 8424252"/>
              <a:gd name="connsiteY7" fmla="*/ 339773 h 642192"/>
              <a:gd name="connsiteX8" fmla="*/ 6205537 w 8424252"/>
              <a:gd name="connsiteY8" fmla="*/ 325486 h 642192"/>
              <a:gd name="connsiteX9" fmla="*/ 6010274 w 8424252"/>
              <a:gd name="connsiteY9" fmla="*/ 389779 h 642192"/>
              <a:gd name="connsiteX10" fmla="*/ 5815012 w 8424252"/>
              <a:gd name="connsiteY10" fmla="*/ 408829 h 642192"/>
              <a:gd name="connsiteX11" fmla="*/ 5617368 w 8424252"/>
              <a:gd name="connsiteY11" fmla="*/ 418354 h 642192"/>
              <a:gd name="connsiteX12" fmla="*/ 5424127 w 8424252"/>
              <a:gd name="connsiteY12" fmla="*/ 444548 h 642192"/>
              <a:gd name="connsiteX13" fmla="*/ 5214938 w 8424252"/>
              <a:gd name="connsiteY13" fmla="*/ 427879 h 642192"/>
              <a:gd name="connsiteX14" fmla="*/ 5031581 w 8424252"/>
              <a:gd name="connsiteY14" fmla="*/ 406448 h 642192"/>
              <a:gd name="connsiteX15" fmla="*/ 4841081 w 8424252"/>
              <a:gd name="connsiteY15" fmla="*/ 363585 h 642192"/>
              <a:gd name="connsiteX16" fmla="*/ 4641056 w 8424252"/>
              <a:gd name="connsiteY16" fmla="*/ 358823 h 642192"/>
              <a:gd name="connsiteX17" fmla="*/ 4462462 w 8424252"/>
              <a:gd name="connsiteY17" fmla="*/ 292148 h 642192"/>
              <a:gd name="connsiteX18" fmla="*/ 4267200 w 8424252"/>
              <a:gd name="connsiteY18" fmla="*/ 246904 h 642192"/>
              <a:gd name="connsiteX19" fmla="*/ 4067174 w 8424252"/>
              <a:gd name="connsiteY19" fmla="*/ 211186 h 642192"/>
              <a:gd name="connsiteX20" fmla="*/ 3866790 w 8424252"/>
              <a:gd name="connsiteY20" fmla="*/ 177848 h 642192"/>
              <a:gd name="connsiteX21" fmla="*/ 3673909 w 8424252"/>
              <a:gd name="connsiteY21" fmla="*/ 99267 h 642192"/>
              <a:gd name="connsiteX22" fmla="*/ 3483768 w 8424252"/>
              <a:gd name="connsiteY22" fmla="*/ 130223 h 642192"/>
              <a:gd name="connsiteX23" fmla="*/ 3278981 w 8424252"/>
              <a:gd name="connsiteY23" fmla="*/ 227855 h 642192"/>
              <a:gd name="connsiteX24" fmla="*/ 3078956 w 8424252"/>
              <a:gd name="connsiteY24" fmla="*/ 313579 h 642192"/>
              <a:gd name="connsiteX25" fmla="*/ 2893219 w 8424252"/>
              <a:gd name="connsiteY25" fmla="*/ 377873 h 642192"/>
              <a:gd name="connsiteX26" fmla="*/ 2695575 w 8424252"/>
              <a:gd name="connsiteY26" fmla="*/ 377874 h 642192"/>
              <a:gd name="connsiteX27" fmla="*/ 2495189 w 8424252"/>
              <a:gd name="connsiteY27" fmla="*/ 351679 h 642192"/>
              <a:gd name="connsiteX28" fmla="*/ 2309812 w 8424252"/>
              <a:gd name="connsiteY28" fmla="*/ 289767 h 642192"/>
              <a:gd name="connsiteX29" fmla="*/ 2102643 w 8424252"/>
              <a:gd name="connsiteY29" fmla="*/ 230235 h 642192"/>
              <a:gd name="connsiteX30" fmla="*/ 1907382 w 8424252"/>
              <a:gd name="connsiteY30" fmla="*/ 249286 h 642192"/>
              <a:gd name="connsiteX31" fmla="*/ 1716881 w 8424252"/>
              <a:gd name="connsiteY31" fmla="*/ 237380 h 642192"/>
              <a:gd name="connsiteX32" fmla="*/ 1530783 w 8424252"/>
              <a:gd name="connsiteY32" fmla="*/ 215947 h 642192"/>
              <a:gd name="connsiteX33" fmla="*/ 1331119 w 8424252"/>
              <a:gd name="connsiteY33" fmla="*/ 211185 h 642192"/>
              <a:gd name="connsiteX34" fmla="*/ 1138237 w 8424252"/>
              <a:gd name="connsiteY34" fmla="*/ 227854 h 642192"/>
              <a:gd name="connsiteX35" fmla="*/ 945356 w 8424252"/>
              <a:gd name="connsiteY35" fmla="*/ 299292 h 642192"/>
              <a:gd name="connsiteX36" fmla="*/ 742590 w 8424252"/>
              <a:gd name="connsiteY36" fmla="*/ 280242 h 642192"/>
              <a:gd name="connsiteX37" fmla="*/ 554831 w 8424252"/>
              <a:gd name="connsiteY37" fmla="*/ 289766 h 642192"/>
              <a:gd name="connsiteX38" fmla="*/ 340518 w 8424252"/>
              <a:gd name="connsiteY38" fmla="*/ 511222 h 642192"/>
              <a:gd name="connsiteX39" fmla="*/ 159543 w 8424252"/>
              <a:gd name="connsiteY39" fmla="*/ 611236 h 642192"/>
              <a:gd name="connsiteX40" fmla="*/ 0 w 8424252"/>
              <a:gd name="connsiteY40" fmla="*/ 642192 h 642192"/>
              <a:gd name="connsiteX0" fmla="*/ 8424252 w 8424252"/>
              <a:gd name="connsiteY0" fmla="*/ 288242 h 642192"/>
              <a:gd name="connsiteX1" fmla="*/ 8228339 w 8424252"/>
              <a:gd name="connsiteY1" fmla="*/ 208178 h 642192"/>
              <a:gd name="connsiteX2" fmla="*/ 7425008 w 8424252"/>
              <a:gd name="connsiteY2" fmla="*/ 68738 h 642192"/>
              <a:gd name="connsiteX3" fmla="*/ 7225660 w 8424252"/>
              <a:gd name="connsiteY3" fmla="*/ 6874 h 642192"/>
              <a:gd name="connsiteX4" fmla="*/ 7026313 w 8424252"/>
              <a:gd name="connsiteY4" fmla="*/ 0 h 642192"/>
              <a:gd name="connsiteX5" fmla="*/ 6831299 w 8424252"/>
              <a:gd name="connsiteY5" fmla="*/ 130597 h 642192"/>
              <a:gd name="connsiteX6" fmla="*/ 6598083 w 8424252"/>
              <a:gd name="connsiteY6" fmla="*/ 299292 h 642192"/>
              <a:gd name="connsiteX7" fmla="*/ 6398418 w 8424252"/>
              <a:gd name="connsiteY7" fmla="*/ 339773 h 642192"/>
              <a:gd name="connsiteX8" fmla="*/ 6205537 w 8424252"/>
              <a:gd name="connsiteY8" fmla="*/ 325486 h 642192"/>
              <a:gd name="connsiteX9" fmla="*/ 6010274 w 8424252"/>
              <a:gd name="connsiteY9" fmla="*/ 389779 h 642192"/>
              <a:gd name="connsiteX10" fmla="*/ 5815012 w 8424252"/>
              <a:gd name="connsiteY10" fmla="*/ 408829 h 642192"/>
              <a:gd name="connsiteX11" fmla="*/ 5617368 w 8424252"/>
              <a:gd name="connsiteY11" fmla="*/ 418354 h 642192"/>
              <a:gd name="connsiteX12" fmla="*/ 5424127 w 8424252"/>
              <a:gd name="connsiteY12" fmla="*/ 444548 h 642192"/>
              <a:gd name="connsiteX13" fmla="*/ 5214938 w 8424252"/>
              <a:gd name="connsiteY13" fmla="*/ 427879 h 642192"/>
              <a:gd name="connsiteX14" fmla="*/ 5031581 w 8424252"/>
              <a:gd name="connsiteY14" fmla="*/ 406448 h 642192"/>
              <a:gd name="connsiteX15" fmla="*/ 4841081 w 8424252"/>
              <a:gd name="connsiteY15" fmla="*/ 363585 h 642192"/>
              <a:gd name="connsiteX16" fmla="*/ 4641056 w 8424252"/>
              <a:gd name="connsiteY16" fmla="*/ 358823 h 642192"/>
              <a:gd name="connsiteX17" fmla="*/ 4462462 w 8424252"/>
              <a:gd name="connsiteY17" fmla="*/ 292148 h 642192"/>
              <a:gd name="connsiteX18" fmla="*/ 4267200 w 8424252"/>
              <a:gd name="connsiteY18" fmla="*/ 246904 h 642192"/>
              <a:gd name="connsiteX19" fmla="*/ 4067174 w 8424252"/>
              <a:gd name="connsiteY19" fmla="*/ 211186 h 642192"/>
              <a:gd name="connsiteX20" fmla="*/ 3866790 w 8424252"/>
              <a:gd name="connsiteY20" fmla="*/ 177848 h 642192"/>
              <a:gd name="connsiteX21" fmla="*/ 3673909 w 8424252"/>
              <a:gd name="connsiteY21" fmla="*/ 99267 h 642192"/>
              <a:gd name="connsiteX22" fmla="*/ 3483768 w 8424252"/>
              <a:gd name="connsiteY22" fmla="*/ 130223 h 642192"/>
              <a:gd name="connsiteX23" fmla="*/ 3278981 w 8424252"/>
              <a:gd name="connsiteY23" fmla="*/ 227855 h 642192"/>
              <a:gd name="connsiteX24" fmla="*/ 3078956 w 8424252"/>
              <a:gd name="connsiteY24" fmla="*/ 313579 h 642192"/>
              <a:gd name="connsiteX25" fmla="*/ 2893219 w 8424252"/>
              <a:gd name="connsiteY25" fmla="*/ 377873 h 642192"/>
              <a:gd name="connsiteX26" fmla="*/ 2695575 w 8424252"/>
              <a:gd name="connsiteY26" fmla="*/ 377874 h 642192"/>
              <a:gd name="connsiteX27" fmla="*/ 2495189 w 8424252"/>
              <a:gd name="connsiteY27" fmla="*/ 351679 h 642192"/>
              <a:gd name="connsiteX28" fmla="*/ 2309812 w 8424252"/>
              <a:gd name="connsiteY28" fmla="*/ 289767 h 642192"/>
              <a:gd name="connsiteX29" fmla="*/ 2102643 w 8424252"/>
              <a:gd name="connsiteY29" fmla="*/ 230235 h 642192"/>
              <a:gd name="connsiteX30" fmla="*/ 1907382 w 8424252"/>
              <a:gd name="connsiteY30" fmla="*/ 249286 h 642192"/>
              <a:gd name="connsiteX31" fmla="*/ 1716881 w 8424252"/>
              <a:gd name="connsiteY31" fmla="*/ 237380 h 642192"/>
              <a:gd name="connsiteX32" fmla="*/ 1530783 w 8424252"/>
              <a:gd name="connsiteY32" fmla="*/ 215947 h 642192"/>
              <a:gd name="connsiteX33" fmla="*/ 1331119 w 8424252"/>
              <a:gd name="connsiteY33" fmla="*/ 211185 h 642192"/>
              <a:gd name="connsiteX34" fmla="*/ 1138237 w 8424252"/>
              <a:gd name="connsiteY34" fmla="*/ 227854 h 642192"/>
              <a:gd name="connsiteX35" fmla="*/ 945356 w 8424252"/>
              <a:gd name="connsiteY35" fmla="*/ 299292 h 642192"/>
              <a:gd name="connsiteX36" fmla="*/ 742590 w 8424252"/>
              <a:gd name="connsiteY36" fmla="*/ 280242 h 642192"/>
              <a:gd name="connsiteX37" fmla="*/ 554831 w 8424252"/>
              <a:gd name="connsiteY37" fmla="*/ 289766 h 642192"/>
              <a:gd name="connsiteX38" fmla="*/ 340518 w 8424252"/>
              <a:gd name="connsiteY38" fmla="*/ 511222 h 642192"/>
              <a:gd name="connsiteX39" fmla="*/ 159543 w 8424252"/>
              <a:gd name="connsiteY39" fmla="*/ 611236 h 642192"/>
              <a:gd name="connsiteX40" fmla="*/ 0 w 8424252"/>
              <a:gd name="connsiteY40" fmla="*/ 642192 h 642192"/>
              <a:gd name="connsiteX0" fmla="*/ 8424252 w 8424252"/>
              <a:gd name="connsiteY0" fmla="*/ 288242 h 642192"/>
              <a:gd name="connsiteX1" fmla="*/ 8228339 w 8424252"/>
              <a:gd name="connsiteY1" fmla="*/ 208178 h 642192"/>
              <a:gd name="connsiteX2" fmla="*/ 8020521 w 8424252"/>
              <a:gd name="connsiteY2" fmla="*/ 172681 h 642192"/>
              <a:gd name="connsiteX3" fmla="*/ 7425008 w 8424252"/>
              <a:gd name="connsiteY3" fmla="*/ 68738 h 642192"/>
              <a:gd name="connsiteX4" fmla="*/ 7225660 w 8424252"/>
              <a:gd name="connsiteY4" fmla="*/ 6874 h 642192"/>
              <a:gd name="connsiteX5" fmla="*/ 7026313 w 8424252"/>
              <a:gd name="connsiteY5" fmla="*/ 0 h 642192"/>
              <a:gd name="connsiteX6" fmla="*/ 6831299 w 8424252"/>
              <a:gd name="connsiteY6" fmla="*/ 130597 h 642192"/>
              <a:gd name="connsiteX7" fmla="*/ 6598083 w 8424252"/>
              <a:gd name="connsiteY7" fmla="*/ 299292 h 642192"/>
              <a:gd name="connsiteX8" fmla="*/ 6398418 w 8424252"/>
              <a:gd name="connsiteY8" fmla="*/ 339773 h 642192"/>
              <a:gd name="connsiteX9" fmla="*/ 6205537 w 8424252"/>
              <a:gd name="connsiteY9" fmla="*/ 325486 h 642192"/>
              <a:gd name="connsiteX10" fmla="*/ 6010274 w 8424252"/>
              <a:gd name="connsiteY10" fmla="*/ 389779 h 642192"/>
              <a:gd name="connsiteX11" fmla="*/ 5815012 w 8424252"/>
              <a:gd name="connsiteY11" fmla="*/ 408829 h 642192"/>
              <a:gd name="connsiteX12" fmla="*/ 5617368 w 8424252"/>
              <a:gd name="connsiteY12" fmla="*/ 418354 h 642192"/>
              <a:gd name="connsiteX13" fmla="*/ 5424127 w 8424252"/>
              <a:gd name="connsiteY13" fmla="*/ 444548 h 642192"/>
              <a:gd name="connsiteX14" fmla="*/ 5214938 w 8424252"/>
              <a:gd name="connsiteY14" fmla="*/ 427879 h 642192"/>
              <a:gd name="connsiteX15" fmla="*/ 5031581 w 8424252"/>
              <a:gd name="connsiteY15" fmla="*/ 406448 h 642192"/>
              <a:gd name="connsiteX16" fmla="*/ 4841081 w 8424252"/>
              <a:gd name="connsiteY16" fmla="*/ 363585 h 642192"/>
              <a:gd name="connsiteX17" fmla="*/ 4641056 w 8424252"/>
              <a:gd name="connsiteY17" fmla="*/ 358823 h 642192"/>
              <a:gd name="connsiteX18" fmla="*/ 4462462 w 8424252"/>
              <a:gd name="connsiteY18" fmla="*/ 292148 h 642192"/>
              <a:gd name="connsiteX19" fmla="*/ 4267200 w 8424252"/>
              <a:gd name="connsiteY19" fmla="*/ 246904 h 642192"/>
              <a:gd name="connsiteX20" fmla="*/ 4067174 w 8424252"/>
              <a:gd name="connsiteY20" fmla="*/ 211186 h 642192"/>
              <a:gd name="connsiteX21" fmla="*/ 3866790 w 8424252"/>
              <a:gd name="connsiteY21" fmla="*/ 177848 h 642192"/>
              <a:gd name="connsiteX22" fmla="*/ 3673909 w 8424252"/>
              <a:gd name="connsiteY22" fmla="*/ 99267 h 642192"/>
              <a:gd name="connsiteX23" fmla="*/ 3483768 w 8424252"/>
              <a:gd name="connsiteY23" fmla="*/ 130223 h 642192"/>
              <a:gd name="connsiteX24" fmla="*/ 3278981 w 8424252"/>
              <a:gd name="connsiteY24" fmla="*/ 227855 h 642192"/>
              <a:gd name="connsiteX25" fmla="*/ 3078956 w 8424252"/>
              <a:gd name="connsiteY25" fmla="*/ 313579 h 642192"/>
              <a:gd name="connsiteX26" fmla="*/ 2893219 w 8424252"/>
              <a:gd name="connsiteY26" fmla="*/ 377873 h 642192"/>
              <a:gd name="connsiteX27" fmla="*/ 2695575 w 8424252"/>
              <a:gd name="connsiteY27" fmla="*/ 377874 h 642192"/>
              <a:gd name="connsiteX28" fmla="*/ 2495189 w 8424252"/>
              <a:gd name="connsiteY28" fmla="*/ 351679 h 642192"/>
              <a:gd name="connsiteX29" fmla="*/ 2309812 w 8424252"/>
              <a:gd name="connsiteY29" fmla="*/ 289767 h 642192"/>
              <a:gd name="connsiteX30" fmla="*/ 2102643 w 8424252"/>
              <a:gd name="connsiteY30" fmla="*/ 230235 h 642192"/>
              <a:gd name="connsiteX31" fmla="*/ 1907382 w 8424252"/>
              <a:gd name="connsiteY31" fmla="*/ 249286 h 642192"/>
              <a:gd name="connsiteX32" fmla="*/ 1716881 w 8424252"/>
              <a:gd name="connsiteY32" fmla="*/ 237380 h 642192"/>
              <a:gd name="connsiteX33" fmla="*/ 1530783 w 8424252"/>
              <a:gd name="connsiteY33" fmla="*/ 215947 h 642192"/>
              <a:gd name="connsiteX34" fmla="*/ 1331119 w 8424252"/>
              <a:gd name="connsiteY34" fmla="*/ 211185 h 642192"/>
              <a:gd name="connsiteX35" fmla="*/ 1138237 w 8424252"/>
              <a:gd name="connsiteY35" fmla="*/ 227854 h 642192"/>
              <a:gd name="connsiteX36" fmla="*/ 945356 w 8424252"/>
              <a:gd name="connsiteY36" fmla="*/ 299292 h 642192"/>
              <a:gd name="connsiteX37" fmla="*/ 742590 w 8424252"/>
              <a:gd name="connsiteY37" fmla="*/ 280242 h 642192"/>
              <a:gd name="connsiteX38" fmla="*/ 554831 w 8424252"/>
              <a:gd name="connsiteY38" fmla="*/ 289766 h 642192"/>
              <a:gd name="connsiteX39" fmla="*/ 340518 w 8424252"/>
              <a:gd name="connsiteY39" fmla="*/ 511222 h 642192"/>
              <a:gd name="connsiteX40" fmla="*/ 159543 w 8424252"/>
              <a:gd name="connsiteY40" fmla="*/ 611236 h 642192"/>
              <a:gd name="connsiteX41" fmla="*/ 0 w 8424252"/>
              <a:gd name="connsiteY41" fmla="*/ 642192 h 642192"/>
              <a:gd name="connsiteX0" fmla="*/ 8424252 w 8424252"/>
              <a:gd name="connsiteY0" fmla="*/ 288242 h 642192"/>
              <a:gd name="connsiteX1" fmla="*/ 8228339 w 8424252"/>
              <a:gd name="connsiteY1" fmla="*/ 208178 h 642192"/>
              <a:gd name="connsiteX2" fmla="*/ 8026916 w 8424252"/>
              <a:gd name="connsiteY2" fmla="*/ 111829 h 642192"/>
              <a:gd name="connsiteX3" fmla="*/ 7425008 w 8424252"/>
              <a:gd name="connsiteY3" fmla="*/ 68738 h 642192"/>
              <a:gd name="connsiteX4" fmla="*/ 7225660 w 8424252"/>
              <a:gd name="connsiteY4" fmla="*/ 6874 h 642192"/>
              <a:gd name="connsiteX5" fmla="*/ 7026313 w 8424252"/>
              <a:gd name="connsiteY5" fmla="*/ 0 h 642192"/>
              <a:gd name="connsiteX6" fmla="*/ 6831299 w 8424252"/>
              <a:gd name="connsiteY6" fmla="*/ 130597 h 642192"/>
              <a:gd name="connsiteX7" fmla="*/ 6598083 w 8424252"/>
              <a:gd name="connsiteY7" fmla="*/ 299292 h 642192"/>
              <a:gd name="connsiteX8" fmla="*/ 6398418 w 8424252"/>
              <a:gd name="connsiteY8" fmla="*/ 339773 h 642192"/>
              <a:gd name="connsiteX9" fmla="*/ 6205537 w 8424252"/>
              <a:gd name="connsiteY9" fmla="*/ 325486 h 642192"/>
              <a:gd name="connsiteX10" fmla="*/ 6010274 w 8424252"/>
              <a:gd name="connsiteY10" fmla="*/ 389779 h 642192"/>
              <a:gd name="connsiteX11" fmla="*/ 5815012 w 8424252"/>
              <a:gd name="connsiteY11" fmla="*/ 408829 h 642192"/>
              <a:gd name="connsiteX12" fmla="*/ 5617368 w 8424252"/>
              <a:gd name="connsiteY12" fmla="*/ 418354 h 642192"/>
              <a:gd name="connsiteX13" fmla="*/ 5424127 w 8424252"/>
              <a:gd name="connsiteY13" fmla="*/ 444548 h 642192"/>
              <a:gd name="connsiteX14" fmla="*/ 5214938 w 8424252"/>
              <a:gd name="connsiteY14" fmla="*/ 427879 h 642192"/>
              <a:gd name="connsiteX15" fmla="*/ 5031581 w 8424252"/>
              <a:gd name="connsiteY15" fmla="*/ 406448 h 642192"/>
              <a:gd name="connsiteX16" fmla="*/ 4841081 w 8424252"/>
              <a:gd name="connsiteY16" fmla="*/ 363585 h 642192"/>
              <a:gd name="connsiteX17" fmla="*/ 4641056 w 8424252"/>
              <a:gd name="connsiteY17" fmla="*/ 358823 h 642192"/>
              <a:gd name="connsiteX18" fmla="*/ 4462462 w 8424252"/>
              <a:gd name="connsiteY18" fmla="*/ 292148 h 642192"/>
              <a:gd name="connsiteX19" fmla="*/ 4267200 w 8424252"/>
              <a:gd name="connsiteY19" fmla="*/ 246904 h 642192"/>
              <a:gd name="connsiteX20" fmla="*/ 4067174 w 8424252"/>
              <a:gd name="connsiteY20" fmla="*/ 211186 h 642192"/>
              <a:gd name="connsiteX21" fmla="*/ 3866790 w 8424252"/>
              <a:gd name="connsiteY21" fmla="*/ 177848 h 642192"/>
              <a:gd name="connsiteX22" fmla="*/ 3673909 w 8424252"/>
              <a:gd name="connsiteY22" fmla="*/ 99267 h 642192"/>
              <a:gd name="connsiteX23" fmla="*/ 3483768 w 8424252"/>
              <a:gd name="connsiteY23" fmla="*/ 130223 h 642192"/>
              <a:gd name="connsiteX24" fmla="*/ 3278981 w 8424252"/>
              <a:gd name="connsiteY24" fmla="*/ 227855 h 642192"/>
              <a:gd name="connsiteX25" fmla="*/ 3078956 w 8424252"/>
              <a:gd name="connsiteY25" fmla="*/ 313579 h 642192"/>
              <a:gd name="connsiteX26" fmla="*/ 2893219 w 8424252"/>
              <a:gd name="connsiteY26" fmla="*/ 377873 h 642192"/>
              <a:gd name="connsiteX27" fmla="*/ 2695575 w 8424252"/>
              <a:gd name="connsiteY27" fmla="*/ 377874 h 642192"/>
              <a:gd name="connsiteX28" fmla="*/ 2495189 w 8424252"/>
              <a:gd name="connsiteY28" fmla="*/ 351679 h 642192"/>
              <a:gd name="connsiteX29" fmla="*/ 2309812 w 8424252"/>
              <a:gd name="connsiteY29" fmla="*/ 289767 h 642192"/>
              <a:gd name="connsiteX30" fmla="*/ 2102643 w 8424252"/>
              <a:gd name="connsiteY30" fmla="*/ 230235 h 642192"/>
              <a:gd name="connsiteX31" fmla="*/ 1907382 w 8424252"/>
              <a:gd name="connsiteY31" fmla="*/ 249286 h 642192"/>
              <a:gd name="connsiteX32" fmla="*/ 1716881 w 8424252"/>
              <a:gd name="connsiteY32" fmla="*/ 237380 h 642192"/>
              <a:gd name="connsiteX33" fmla="*/ 1530783 w 8424252"/>
              <a:gd name="connsiteY33" fmla="*/ 215947 h 642192"/>
              <a:gd name="connsiteX34" fmla="*/ 1331119 w 8424252"/>
              <a:gd name="connsiteY34" fmla="*/ 211185 h 642192"/>
              <a:gd name="connsiteX35" fmla="*/ 1138237 w 8424252"/>
              <a:gd name="connsiteY35" fmla="*/ 227854 h 642192"/>
              <a:gd name="connsiteX36" fmla="*/ 945356 w 8424252"/>
              <a:gd name="connsiteY36" fmla="*/ 299292 h 642192"/>
              <a:gd name="connsiteX37" fmla="*/ 742590 w 8424252"/>
              <a:gd name="connsiteY37" fmla="*/ 280242 h 642192"/>
              <a:gd name="connsiteX38" fmla="*/ 554831 w 8424252"/>
              <a:gd name="connsiteY38" fmla="*/ 289766 h 642192"/>
              <a:gd name="connsiteX39" fmla="*/ 340518 w 8424252"/>
              <a:gd name="connsiteY39" fmla="*/ 511222 h 642192"/>
              <a:gd name="connsiteX40" fmla="*/ 159543 w 8424252"/>
              <a:gd name="connsiteY40" fmla="*/ 611236 h 642192"/>
              <a:gd name="connsiteX41" fmla="*/ 0 w 8424252"/>
              <a:gd name="connsiteY41" fmla="*/ 642192 h 642192"/>
              <a:gd name="connsiteX0" fmla="*/ 8424252 w 8424252"/>
              <a:gd name="connsiteY0" fmla="*/ 288242 h 642192"/>
              <a:gd name="connsiteX1" fmla="*/ 8228339 w 8424252"/>
              <a:gd name="connsiteY1" fmla="*/ 208178 h 642192"/>
              <a:gd name="connsiteX2" fmla="*/ 8026916 w 8424252"/>
              <a:gd name="connsiteY2" fmla="*/ 111829 h 642192"/>
              <a:gd name="connsiteX3" fmla="*/ 7867055 w 8424252"/>
              <a:gd name="connsiteY3" fmla="*/ 96615 h 642192"/>
              <a:gd name="connsiteX4" fmla="*/ 7425008 w 8424252"/>
              <a:gd name="connsiteY4" fmla="*/ 68738 h 642192"/>
              <a:gd name="connsiteX5" fmla="*/ 7225660 w 8424252"/>
              <a:gd name="connsiteY5" fmla="*/ 6874 h 642192"/>
              <a:gd name="connsiteX6" fmla="*/ 7026313 w 8424252"/>
              <a:gd name="connsiteY6" fmla="*/ 0 h 642192"/>
              <a:gd name="connsiteX7" fmla="*/ 6831299 w 8424252"/>
              <a:gd name="connsiteY7" fmla="*/ 130597 h 642192"/>
              <a:gd name="connsiteX8" fmla="*/ 6598083 w 8424252"/>
              <a:gd name="connsiteY8" fmla="*/ 299292 h 642192"/>
              <a:gd name="connsiteX9" fmla="*/ 6398418 w 8424252"/>
              <a:gd name="connsiteY9" fmla="*/ 339773 h 642192"/>
              <a:gd name="connsiteX10" fmla="*/ 6205537 w 8424252"/>
              <a:gd name="connsiteY10" fmla="*/ 325486 h 642192"/>
              <a:gd name="connsiteX11" fmla="*/ 6010274 w 8424252"/>
              <a:gd name="connsiteY11" fmla="*/ 389779 h 642192"/>
              <a:gd name="connsiteX12" fmla="*/ 5815012 w 8424252"/>
              <a:gd name="connsiteY12" fmla="*/ 408829 h 642192"/>
              <a:gd name="connsiteX13" fmla="*/ 5617368 w 8424252"/>
              <a:gd name="connsiteY13" fmla="*/ 418354 h 642192"/>
              <a:gd name="connsiteX14" fmla="*/ 5424127 w 8424252"/>
              <a:gd name="connsiteY14" fmla="*/ 444548 h 642192"/>
              <a:gd name="connsiteX15" fmla="*/ 5214938 w 8424252"/>
              <a:gd name="connsiteY15" fmla="*/ 427879 h 642192"/>
              <a:gd name="connsiteX16" fmla="*/ 5031581 w 8424252"/>
              <a:gd name="connsiteY16" fmla="*/ 406448 h 642192"/>
              <a:gd name="connsiteX17" fmla="*/ 4841081 w 8424252"/>
              <a:gd name="connsiteY17" fmla="*/ 363585 h 642192"/>
              <a:gd name="connsiteX18" fmla="*/ 4641056 w 8424252"/>
              <a:gd name="connsiteY18" fmla="*/ 358823 h 642192"/>
              <a:gd name="connsiteX19" fmla="*/ 4462462 w 8424252"/>
              <a:gd name="connsiteY19" fmla="*/ 292148 h 642192"/>
              <a:gd name="connsiteX20" fmla="*/ 4267200 w 8424252"/>
              <a:gd name="connsiteY20" fmla="*/ 246904 h 642192"/>
              <a:gd name="connsiteX21" fmla="*/ 4067174 w 8424252"/>
              <a:gd name="connsiteY21" fmla="*/ 211186 h 642192"/>
              <a:gd name="connsiteX22" fmla="*/ 3866790 w 8424252"/>
              <a:gd name="connsiteY22" fmla="*/ 177848 h 642192"/>
              <a:gd name="connsiteX23" fmla="*/ 3673909 w 8424252"/>
              <a:gd name="connsiteY23" fmla="*/ 99267 h 642192"/>
              <a:gd name="connsiteX24" fmla="*/ 3483768 w 8424252"/>
              <a:gd name="connsiteY24" fmla="*/ 130223 h 642192"/>
              <a:gd name="connsiteX25" fmla="*/ 3278981 w 8424252"/>
              <a:gd name="connsiteY25" fmla="*/ 227855 h 642192"/>
              <a:gd name="connsiteX26" fmla="*/ 3078956 w 8424252"/>
              <a:gd name="connsiteY26" fmla="*/ 313579 h 642192"/>
              <a:gd name="connsiteX27" fmla="*/ 2893219 w 8424252"/>
              <a:gd name="connsiteY27" fmla="*/ 377873 h 642192"/>
              <a:gd name="connsiteX28" fmla="*/ 2695575 w 8424252"/>
              <a:gd name="connsiteY28" fmla="*/ 377874 h 642192"/>
              <a:gd name="connsiteX29" fmla="*/ 2495189 w 8424252"/>
              <a:gd name="connsiteY29" fmla="*/ 351679 h 642192"/>
              <a:gd name="connsiteX30" fmla="*/ 2309812 w 8424252"/>
              <a:gd name="connsiteY30" fmla="*/ 289767 h 642192"/>
              <a:gd name="connsiteX31" fmla="*/ 2102643 w 8424252"/>
              <a:gd name="connsiteY31" fmla="*/ 230235 h 642192"/>
              <a:gd name="connsiteX32" fmla="*/ 1907382 w 8424252"/>
              <a:gd name="connsiteY32" fmla="*/ 249286 h 642192"/>
              <a:gd name="connsiteX33" fmla="*/ 1716881 w 8424252"/>
              <a:gd name="connsiteY33" fmla="*/ 237380 h 642192"/>
              <a:gd name="connsiteX34" fmla="*/ 1530783 w 8424252"/>
              <a:gd name="connsiteY34" fmla="*/ 215947 h 642192"/>
              <a:gd name="connsiteX35" fmla="*/ 1331119 w 8424252"/>
              <a:gd name="connsiteY35" fmla="*/ 211185 h 642192"/>
              <a:gd name="connsiteX36" fmla="*/ 1138237 w 8424252"/>
              <a:gd name="connsiteY36" fmla="*/ 227854 h 642192"/>
              <a:gd name="connsiteX37" fmla="*/ 945356 w 8424252"/>
              <a:gd name="connsiteY37" fmla="*/ 299292 h 642192"/>
              <a:gd name="connsiteX38" fmla="*/ 742590 w 8424252"/>
              <a:gd name="connsiteY38" fmla="*/ 280242 h 642192"/>
              <a:gd name="connsiteX39" fmla="*/ 554831 w 8424252"/>
              <a:gd name="connsiteY39" fmla="*/ 289766 h 642192"/>
              <a:gd name="connsiteX40" fmla="*/ 340518 w 8424252"/>
              <a:gd name="connsiteY40" fmla="*/ 511222 h 642192"/>
              <a:gd name="connsiteX41" fmla="*/ 159543 w 8424252"/>
              <a:gd name="connsiteY41" fmla="*/ 611236 h 642192"/>
              <a:gd name="connsiteX42" fmla="*/ 0 w 8424252"/>
              <a:gd name="connsiteY42" fmla="*/ 642192 h 642192"/>
              <a:gd name="connsiteX0" fmla="*/ 8424252 w 8424252"/>
              <a:gd name="connsiteY0" fmla="*/ 308262 h 662212"/>
              <a:gd name="connsiteX1" fmla="*/ 8228339 w 8424252"/>
              <a:gd name="connsiteY1" fmla="*/ 228198 h 662212"/>
              <a:gd name="connsiteX2" fmla="*/ 8026916 w 8424252"/>
              <a:gd name="connsiteY2" fmla="*/ 131849 h 662212"/>
              <a:gd name="connsiteX3" fmla="*/ 7822294 w 8424252"/>
              <a:gd name="connsiteY3" fmla="*/ 0 h 662212"/>
              <a:gd name="connsiteX4" fmla="*/ 7425008 w 8424252"/>
              <a:gd name="connsiteY4" fmla="*/ 88758 h 662212"/>
              <a:gd name="connsiteX5" fmla="*/ 7225660 w 8424252"/>
              <a:gd name="connsiteY5" fmla="*/ 26894 h 662212"/>
              <a:gd name="connsiteX6" fmla="*/ 7026313 w 8424252"/>
              <a:gd name="connsiteY6" fmla="*/ 20020 h 662212"/>
              <a:gd name="connsiteX7" fmla="*/ 6831299 w 8424252"/>
              <a:gd name="connsiteY7" fmla="*/ 150617 h 662212"/>
              <a:gd name="connsiteX8" fmla="*/ 6598083 w 8424252"/>
              <a:gd name="connsiteY8" fmla="*/ 319312 h 662212"/>
              <a:gd name="connsiteX9" fmla="*/ 6398418 w 8424252"/>
              <a:gd name="connsiteY9" fmla="*/ 359793 h 662212"/>
              <a:gd name="connsiteX10" fmla="*/ 6205537 w 8424252"/>
              <a:gd name="connsiteY10" fmla="*/ 345506 h 662212"/>
              <a:gd name="connsiteX11" fmla="*/ 6010274 w 8424252"/>
              <a:gd name="connsiteY11" fmla="*/ 409799 h 662212"/>
              <a:gd name="connsiteX12" fmla="*/ 5815012 w 8424252"/>
              <a:gd name="connsiteY12" fmla="*/ 428849 h 662212"/>
              <a:gd name="connsiteX13" fmla="*/ 5617368 w 8424252"/>
              <a:gd name="connsiteY13" fmla="*/ 438374 h 662212"/>
              <a:gd name="connsiteX14" fmla="*/ 5424127 w 8424252"/>
              <a:gd name="connsiteY14" fmla="*/ 464568 h 662212"/>
              <a:gd name="connsiteX15" fmla="*/ 5214938 w 8424252"/>
              <a:gd name="connsiteY15" fmla="*/ 447899 h 662212"/>
              <a:gd name="connsiteX16" fmla="*/ 5031581 w 8424252"/>
              <a:gd name="connsiteY16" fmla="*/ 426468 h 662212"/>
              <a:gd name="connsiteX17" fmla="*/ 4841081 w 8424252"/>
              <a:gd name="connsiteY17" fmla="*/ 383605 h 662212"/>
              <a:gd name="connsiteX18" fmla="*/ 4641056 w 8424252"/>
              <a:gd name="connsiteY18" fmla="*/ 378843 h 662212"/>
              <a:gd name="connsiteX19" fmla="*/ 4462462 w 8424252"/>
              <a:gd name="connsiteY19" fmla="*/ 312168 h 662212"/>
              <a:gd name="connsiteX20" fmla="*/ 4267200 w 8424252"/>
              <a:gd name="connsiteY20" fmla="*/ 266924 h 662212"/>
              <a:gd name="connsiteX21" fmla="*/ 4067174 w 8424252"/>
              <a:gd name="connsiteY21" fmla="*/ 231206 h 662212"/>
              <a:gd name="connsiteX22" fmla="*/ 3866790 w 8424252"/>
              <a:gd name="connsiteY22" fmla="*/ 197868 h 662212"/>
              <a:gd name="connsiteX23" fmla="*/ 3673909 w 8424252"/>
              <a:gd name="connsiteY23" fmla="*/ 119287 h 662212"/>
              <a:gd name="connsiteX24" fmla="*/ 3483768 w 8424252"/>
              <a:gd name="connsiteY24" fmla="*/ 150243 h 662212"/>
              <a:gd name="connsiteX25" fmla="*/ 3278981 w 8424252"/>
              <a:gd name="connsiteY25" fmla="*/ 247875 h 662212"/>
              <a:gd name="connsiteX26" fmla="*/ 3078956 w 8424252"/>
              <a:gd name="connsiteY26" fmla="*/ 333599 h 662212"/>
              <a:gd name="connsiteX27" fmla="*/ 2893219 w 8424252"/>
              <a:gd name="connsiteY27" fmla="*/ 397893 h 662212"/>
              <a:gd name="connsiteX28" fmla="*/ 2695575 w 8424252"/>
              <a:gd name="connsiteY28" fmla="*/ 397894 h 662212"/>
              <a:gd name="connsiteX29" fmla="*/ 2495189 w 8424252"/>
              <a:gd name="connsiteY29" fmla="*/ 371699 h 662212"/>
              <a:gd name="connsiteX30" fmla="*/ 2309812 w 8424252"/>
              <a:gd name="connsiteY30" fmla="*/ 309787 h 662212"/>
              <a:gd name="connsiteX31" fmla="*/ 2102643 w 8424252"/>
              <a:gd name="connsiteY31" fmla="*/ 250255 h 662212"/>
              <a:gd name="connsiteX32" fmla="*/ 1907382 w 8424252"/>
              <a:gd name="connsiteY32" fmla="*/ 269306 h 662212"/>
              <a:gd name="connsiteX33" fmla="*/ 1716881 w 8424252"/>
              <a:gd name="connsiteY33" fmla="*/ 257400 h 662212"/>
              <a:gd name="connsiteX34" fmla="*/ 1530783 w 8424252"/>
              <a:gd name="connsiteY34" fmla="*/ 235967 h 662212"/>
              <a:gd name="connsiteX35" fmla="*/ 1331119 w 8424252"/>
              <a:gd name="connsiteY35" fmla="*/ 231205 h 662212"/>
              <a:gd name="connsiteX36" fmla="*/ 1138237 w 8424252"/>
              <a:gd name="connsiteY36" fmla="*/ 247874 h 662212"/>
              <a:gd name="connsiteX37" fmla="*/ 945356 w 8424252"/>
              <a:gd name="connsiteY37" fmla="*/ 319312 h 662212"/>
              <a:gd name="connsiteX38" fmla="*/ 742590 w 8424252"/>
              <a:gd name="connsiteY38" fmla="*/ 300262 h 662212"/>
              <a:gd name="connsiteX39" fmla="*/ 554831 w 8424252"/>
              <a:gd name="connsiteY39" fmla="*/ 309786 h 662212"/>
              <a:gd name="connsiteX40" fmla="*/ 340518 w 8424252"/>
              <a:gd name="connsiteY40" fmla="*/ 531242 h 662212"/>
              <a:gd name="connsiteX41" fmla="*/ 159543 w 8424252"/>
              <a:gd name="connsiteY41" fmla="*/ 631256 h 662212"/>
              <a:gd name="connsiteX42" fmla="*/ 0 w 8424252"/>
              <a:gd name="connsiteY42" fmla="*/ 662212 h 662212"/>
              <a:gd name="connsiteX0" fmla="*/ 8424252 w 8424252"/>
              <a:gd name="connsiteY0" fmla="*/ 308262 h 662212"/>
              <a:gd name="connsiteX1" fmla="*/ 8228339 w 8424252"/>
              <a:gd name="connsiteY1" fmla="*/ 228198 h 662212"/>
              <a:gd name="connsiteX2" fmla="*/ 8026916 w 8424252"/>
              <a:gd name="connsiteY2" fmla="*/ 131849 h 662212"/>
              <a:gd name="connsiteX3" fmla="*/ 7822294 w 8424252"/>
              <a:gd name="connsiteY3" fmla="*/ 0 h 662212"/>
              <a:gd name="connsiteX4" fmla="*/ 7643251 w 8424252"/>
              <a:gd name="connsiteY4" fmla="*/ 40569 h 662212"/>
              <a:gd name="connsiteX5" fmla="*/ 7425008 w 8424252"/>
              <a:gd name="connsiteY5" fmla="*/ 88758 h 662212"/>
              <a:gd name="connsiteX6" fmla="*/ 7225660 w 8424252"/>
              <a:gd name="connsiteY6" fmla="*/ 26894 h 662212"/>
              <a:gd name="connsiteX7" fmla="*/ 7026313 w 8424252"/>
              <a:gd name="connsiteY7" fmla="*/ 20020 h 662212"/>
              <a:gd name="connsiteX8" fmla="*/ 6831299 w 8424252"/>
              <a:gd name="connsiteY8" fmla="*/ 150617 h 662212"/>
              <a:gd name="connsiteX9" fmla="*/ 6598083 w 8424252"/>
              <a:gd name="connsiteY9" fmla="*/ 319312 h 662212"/>
              <a:gd name="connsiteX10" fmla="*/ 6398418 w 8424252"/>
              <a:gd name="connsiteY10" fmla="*/ 359793 h 662212"/>
              <a:gd name="connsiteX11" fmla="*/ 6205537 w 8424252"/>
              <a:gd name="connsiteY11" fmla="*/ 345506 h 662212"/>
              <a:gd name="connsiteX12" fmla="*/ 6010274 w 8424252"/>
              <a:gd name="connsiteY12" fmla="*/ 409799 h 662212"/>
              <a:gd name="connsiteX13" fmla="*/ 5815012 w 8424252"/>
              <a:gd name="connsiteY13" fmla="*/ 428849 h 662212"/>
              <a:gd name="connsiteX14" fmla="*/ 5617368 w 8424252"/>
              <a:gd name="connsiteY14" fmla="*/ 438374 h 662212"/>
              <a:gd name="connsiteX15" fmla="*/ 5424127 w 8424252"/>
              <a:gd name="connsiteY15" fmla="*/ 464568 h 662212"/>
              <a:gd name="connsiteX16" fmla="*/ 5214938 w 8424252"/>
              <a:gd name="connsiteY16" fmla="*/ 447899 h 662212"/>
              <a:gd name="connsiteX17" fmla="*/ 5031581 w 8424252"/>
              <a:gd name="connsiteY17" fmla="*/ 426468 h 662212"/>
              <a:gd name="connsiteX18" fmla="*/ 4841081 w 8424252"/>
              <a:gd name="connsiteY18" fmla="*/ 383605 h 662212"/>
              <a:gd name="connsiteX19" fmla="*/ 4641056 w 8424252"/>
              <a:gd name="connsiteY19" fmla="*/ 378843 h 662212"/>
              <a:gd name="connsiteX20" fmla="*/ 4462462 w 8424252"/>
              <a:gd name="connsiteY20" fmla="*/ 312168 h 662212"/>
              <a:gd name="connsiteX21" fmla="*/ 4267200 w 8424252"/>
              <a:gd name="connsiteY21" fmla="*/ 266924 h 662212"/>
              <a:gd name="connsiteX22" fmla="*/ 4067174 w 8424252"/>
              <a:gd name="connsiteY22" fmla="*/ 231206 h 662212"/>
              <a:gd name="connsiteX23" fmla="*/ 3866790 w 8424252"/>
              <a:gd name="connsiteY23" fmla="*/ 197868 h 662212"/>
              <a:gd name="connsiteX24" fmla="*/ 3673909 w 8424252"/>
              <a:gd name="connsiteY24" fmla="*/ 119287 h 662212"/>
              <a:gd name="connsiteX25" fmla="*/ 3483768 w 8424252"/>
              <a:gd name="connsiteY25" fmla="*/ 150243 h 662212"/>
              <a:gd name="connsiteX26" fmla="*/ 3278981 w 8424252"/>
              <a:gd name="connsiteY26" fmla="*/ 247875 h 662212"/>
              <a:gd name="connsiteX27" fmla="*/ 3078956 w 8424252"/>
              <a:gd name="connsiteY27" fmla="*/ 333599 h 662212"/>
              <a:gd name="connsiteX28" fmla="*/ 2893219 w 8424252"/>
              <a:gd name="connsiteY28" fmla="*/ 397893 h 662212"/>
              <a:gd name="connsiteX29" fmla="*/ 2695575 w 8424252"/>
              <a:gd name="connsiteY29" fmla="*/ 397894 h 662212"/>
              <a:gd name="connsiteX30" fmla="*/ 2495189 w 8424252"/>
              <a:gd name="connsiteY30" fmla="*/ 371699 h 662212"/>
              <a:gd name="connsiteX31" fmla="*/ 2309812 w 8424252"/>
              <a:gd name="connsiteY31" fmla="*/ 309787 h 662212"/>
              <a:gd name="connsiteX32" fmla="*/ 2102643 w 8424252"/>
              <a:gd name="connsiteY32" fmla="*/ 250255 h 662212"/>
              <a:gd name="connsiteX33" fmla="*/ 1907382 w 8424252"/>
              <a:gd name="connsiteY33" fmla="*/ 269306 h 662212"/>
              <a:gd name="connsiteX34" fmla="*/ 1716881 w 8424252"/>
              <a:gd name="connsiteY34" fmla="*/ 257400 h 662212"/>
              <a:gd name="connsiteX35" fmla="*/ 1530783 w 8424252"/>
              <a:gd name="connsiteY35" fmla="*/ 235967 h 662212"/>
              <a:gd name="connsiteX36" fmla="*/ 1331119 w 8424252"/>
              <a:gd name="connsiteY36" fmla="*/ 231205 h 662212"/>
              <a:gd name="connsiteX37" fmla="*/ 1138237 w 8424252"/>
              <a:gd name="connsiteY37" fmla="*/ 247874 h 662212"/>
              <a:gd name="connsiteX38" fmla="*/ 945356 w 8424252"/>
              <a:gd name="connsiteY38" fmla="*/ 319312 h 662212"/>
              <a:gd name="connsiteX39" fmla="*/ 742590 w 8424252"/>
              <a:gd name="connsiteY39" fmla="*/ 300262 h 662212"/>
              <a:gd name="connsiteX40" fmla="*/ 554831 w 8424252"/>
              <a:gd name="connsiteY40" fmla="*/ 309786 h 662212"/>
              <a:gd name="connsiteX41" fmla="*/ 340518 w 8424252"/>
              <a:gd name="connsiteY41" fmla="*/ 531242 h 662212"/>
              <a:gd name="connsiteX42" fmla="*/ 159543 w 8424252"/>
              <a:gd name="connsiteY42" fmla="*/ 631256 h 662212"/>
              <a:gd name="connsiteX43" fmla="*/ 0 w 8424252"/>
              <a:gd name="connsiteY43" fmla="*/ 662212 h 662212"/>
              <a:gd name="connsiteX0" fmla="*/ 8424252 w 8424252"/>
              <a:gd name="connsiteY0" fmla="*/ 308262 h 662212"/>
              <a:gd name="connsiteX1" fmla="*/ 8228339 w 8424252"/>
              <a:gd name="connsiteY1" fmla="*/ 228198 h 662212"/>
              <a:gd name="connsiteX2" fmla="*/ 8026916 w 8424252"/>
              <a:gd name="connsiteY2" fmla="*/ 131849 h 662212"/>
              <a:gd name="connsiteX3" fmla="*/ 7822294 w 8424252"/>
              <a:gd name="connsiteY3" fmla="*/ 0 h 662212"/>
              <a:gd name="connsiteX4" fmla="*/ 7636857 w 8424252"/>
              <a:gd name="connsiteY4" fmla="*/ 15214 h 662212"/>
              <a:gd name="connsiteX5" fmla="*/ 7425008 w 8424252"/>
              <a:gd name="connsiteY5" fmla="*/ 88758 h 662212"/>
              <a:gd name="connsiteX6" fmla="*/ 7225660 w 8424252"/>
              <a:gd name="connsiteY6" fmla="*/ 26894 h 662212"/>
              <a:gd name="connsiteX7" fmla="*/ 7026313 w 8424252"/>
              <a:gd name="connsiteY7" fmla="*/ 20020 h 662212"/>
              <a:gd name="connsiteX8" fmla="*/ 6831299 w 8424252"/>
              <a:gd name="connsiteY8" fmla="*/ 150617 h 662212"/>
              <a:gd name="connsiteX9" fmla="*/ 6598083 w 8424252"/>
              <a:gd name="connsiteY9" fmla="*/ 319312 h 662212"/>
              <a:gd name="connsiteX10" fmla="*/ 6398418 w 8424252"/>
              <a:gd name="connsiteY10" fmla="*/ 359793 h 662212"/>
              <a:gd name="connsiteX11" fmla="*/ 6205537 w 8424252"/>
              <a:gd name="connsiteY11" fmla="*/ 345506 h 662212"/>
              <a:gd name="connsiteX12" fmla="*/ 6010274 w 8424252"/>
              <a:gd name="connsiteY12" fmla="*/ 409799 h 662212"/>
              <a:gd name="connsiteX13" fmla="*/ 5815012 w 8424252"/>
              <a:gd name="connsiteY13" fmla="*/ 428849 h 662212"/>
              <a:gd name="connsiteX14" fmla="*/ 5617368 w 8424252"/>
              <a:gd name="connsiteY14" fmla="*/ 438374 h 662212"/>
              <a:gd name="connsiteX15" fmla="*/ 5424127 w 8424252"/>
              <a:gd name="connsiteY15" fmla="*/ 464568 h 662212"/>
              <a:gd name="connsiteX16" fmla="*/ 5214938 w 8424252"/>
              <a:gd name="connsiteY16" fmla="*/ 447899 h 662212"/>
              <a:gd name="connsiteX17" fmla="*/ 5031581 w 8424252"/>
              <a:gd name="connsiteY17" fmla="*/ 426468 h 662212"/>
              <a:gd name="connsiteX18" fmla="*/ 4841081 w 8424252"/>
              <a:gd name="connsiteY18" fmla="*/ 383605 h 662212"/>
              <a:gd name="connsiteX19" fmla="*/ 4641056 w 8424252"/>
              <a:gd name="connsiteY19" fmla="*/ 378843 h 662212"/>
              <a:gd name="connsiteX20" fmla="*/ 4462462 w 8424252"/>
              <a:gd name="connsiteY20" fmla="*/ 312168 h 662212"/>
              <a:gd name="connsiteX21" fmla="*/ 4267200 w 8424252"/>
              <a:gd name="connsiteY21" fmla="*/ 266924 h 662212"/>
              <a:gd name="connsiteX22" fmla="*/ 4067174 w 8424252"/>
              <a:gd name="connsiteY22" fmla="*/ 231206 h 662212"/>
              <a:gd name="connsiteX23" fmla="*/ 3866790 w 8424252"/>
              <a:gd name="connsiteY23" fmla="*/ 197868 h 662212"/>
              <a:gd name="connsiteX24" fmla="*/ 3673909 w 8424252"/>
              <a:gd name="connsiteY24" fmla="*/ 119287 h 662212"/>
              <a:gd name="connsiteX25" fmla="*/ 3483768 w 8424252"/>
              <a:gd name="connsiteY25" fmla="*/ 150243 h 662212"/>
              <a:gd name="connsiteX26" fmla="*/ 3278981 w 8424252"/>
              <a:gd name="connsiteY26" fmla="*/ 247875 h 662212"/>
              <a:gd name="connsiteX27" fmla="*/ 3078956 w 8424252"/>
              <a:gd name="connsiteY27" fmla="*/ 333599 h 662212"/>
              <a:gd name="connsiteX28" fmla="*/ 2893219 w 8424252"/>
              <a:gd name="connsiteY28" fmla="*/ 397893 h 662212"/>
              <a:gd name="connsiteX29" fmla="*/ 2695575 w 8424252"/>
              <a:gd name="connsiteY29" fmla="*/ 397894 h 662212"/>
              <a:gd name="connsiteX30" fmla="*/ 2495189 w 8424252"/>
              <a:gd name="connsiteY30" fmla="*/ 371699 h 662212"/>
              <a:gd name="connsiteX31" fmla="*/ 2309812 w 8424252"/>
              <a:gd name="connsiteY31" fmla="*/ 309787 h 662212"/>
              <a:gd name="connsiteX32" fmla="*/ 2102643 w 8424252"/>
              <a:gd name="connsiteY32" fmla="*/ 250255 h 662212"/>
              <a:gd name="connsiteX33" fmla="*/ 1907382 w 8424252"/>
              <a:gd name="connsiteY33" fmla="*/ 269306 h 662212"/>
              <a:gd name="connsiteX34" fmla="*/ 1716881 w 8424252"/>
              <a:gd name="connsiteY34" fmla="*/ 257400 h 662212"/>
              <a:gd name="connsiteX35" fmla="*/ 1530783 w 8424252"/>
              <a:gd name="connsiteY35" fmla="*/ 235967 h 662212"/>
              <a:gd name="connsiteX36" fmla="*/ 1331119 w 8424252"/>
              <a:gd name="connsiteY36" fmla="*/ 231205 h 662212"/>
              <a:gd name="connsiteX37" fmla="*/ 1138237 w 8424252"/>
              <a:gd name="connsiteY37" fmla="*/ 247874 h 662212"/>
              <a:gd name="connsiteX38" fmla="*/ 945356 w 8424252"/>
              <a:gd name="connsiteY38" fmla="*/ 319312 h 662212"/>
              <a:gd name="connsiteX39" fmla="*/ 742590 w 8424252"/>
              <a:gd name="connsiteY39" fmla="*/ 300262 h 662212"/>
              <a:gd name="connsiteX40" fmla="*/ 554831 w 8424252"/>
              <a:gd name="connsiteY40" fmla="*/ 309786 h 662212"/>
              <a:gd name="connsiteX41" fmla="*/ 340518 w 8424252"/>
              <a:gd name="connsiteY41" fmla="*/ 531242 h 662212"/>
              <a:gd name="connsiteX42" fmla="*/ 159543 w 8424252"/>
              <a:gd name="connsiteY42" fmla="*/ 631256 h 662212"/>
              <a:gd name="connsiteX43" fmla="*/ 0 w 8424252"/>
              <a:gd name="connsiteY43" fmla="*/ 662212 h 662212"/>
              <a:gd name="connsiteX0" fmla="*/ 8424252 w 8424252"/>
              <a:gd name="connsiteY0" fmla="*/ 308262 h 662212"/>
              <a:gd name="connsiteX1" fmla="*/ 8228339 w 8424252"/>
              <a:gd name="connsiteY1" fmla="*/ 228198 h 662212"/>
              <a:gd name="connsiteX2" fmla="*/ 8026916 w 8424252"/>
              <a:gd name="connsiteY2" fmla="*/ 131849 h 662212"/>
              <a:gd name="connsiteX3" fmla="*/ 7822294 w 8424252"/>
              <a:gd name="connsiteY3" fmla="*/ 0 h 662212"/>
              <a:gd name="connsiteX4" fmla="*/ 7636857 w 8424252"/>
              <a:gd name="connsiteY4" fmla="*/ 15214 h 662212"/>
              <a:gd name="connsiteX5" fmla="*/ 7444191 w 8424252"/>
              <a:gd name="connsiteY5" fmla="*/ 32976 h 662212"/>
              <a:gd name="connsiteX6" fmla="*/ 7225660 w 8424252"/>
              <a:gd name="connsiteY6" fmla="*/ 26894 h 662212"/>
              <a:gd name="connsiteX7" fmla="*/ 7026313 w 8424252"/>
              <a:gd name="connsiteY7" fmla="*/ 20020 h 662212"/>
              <a:gd name="connsiteX8" fmla="*/ 6831299 w 8424252"/>
              <a:gd name="connsiteY8" fmla="*/ 150617 h 662212"/>
              <a:gd name="connsiteX9" fmla="*/ 6598083 w 8424252"/>
              <a:gd name="connsiteY9" fmla="*/ 319312 h 662212"/>
              <a:gd name="connsiteX10" fmla="*/ 6398418 w 8424252"/>
              <a:gd name="connsiteY10" fmla="*/ 359793 h 662212"/>
              <a:gd name="connsiteX11" fmla="*/ 6205537 w 8424252"/>
              <a:gd name="connsiteY11" fmla="*/ 345506 h 662212"/>
              <a:gd name="connsiteX12" fmla="*/ 6010274 w 8424252"/>
              <a:gd name="connsiteY12" fmla="*/ 409799 h 662212"/>
              <a:gd name="connsiteX13" fmla="*/ 5815012 w 8424252"/>
              <a:gd name="connsiteY13" fmla="*/ 428849 h 662212"/>
              <a:gd name="connsiteX14" fmla="*/ 5617368 w 8424252"/>
              <a:gd name="connsiteY14" fmla="*/ 438374 h 662212"/>
              <a:gd name="connsiteX15" fmla="*/ 5424127 w 8424252"/>
              <a:gd name="connsiteY15" fmla="*/ 464568 h 662212"/>
              <a:gd name="connsiteX16" fmla="*/ 5214938 w 8424252"/>
              <a:gd name="connsiteY16" fmla="*/ 447899 h 662212"/>
              <a:gd name="connsiteX17" fmla="*/ 5031581 w 8424252"/>
              <a:gd name="connsiteY17" fmla="*/ 426468 h 662212"/>
              <a:gd name="connsiteX18" fmla="*/ 4841081 w 8424252"/>
              <a:gd name="connsiteY18" fmla="*/ 383605 h 662212"/>
              <a:gd name="connsiteX19" fmla="*/ 4641056 w 8424252"/>
              <a:gd name="connsiteY19" fmla="*/ 378843 h 662212"/>
              <a:gd name="connsiteX20" fmla="*/ 4462462 w 8424252"/>
              <a:gd name="connsiteY20" fmla="*/ 312168 h 662212"/>
              <a:gd name="connsiteX21" fmla="*/ 4267200 w 8424252"/>
              <a:gd name="connsiteY21" fmla="*/ 266924 h 662212"/>
              <a:gd name="connsiteX22" fmla="*/ 4067174 w 8424252"/>
              <a:gd name="connsiteY22" fmla="*/ 231206 h 662212"/>
              <a:gd name="connsiteX23" fmla="*/ 3866790 w 8424252"/>
              <a:gd name="connsiteY23" fmla="*/ 197868 h 662212"/>
              <a:gd name="connsiteX24" fmla="*/ 3673909 w 8424252"/>
              <a:gd name="connsiteY24" fmla="*/ 119287 h 662212"/>
              <a:gd name="connsiteX25" fmla="*/ 3483768 w 8424252"/>
              <a:gd name="connsiteY25" fmla="*/ 150243 h 662212"/>
              <a:gd name="connsiteX26" fmla="*/ 3278981 w 8424252"/>
              <a:gd name="connsiteY26" fmla="*/ 247875 h 662212"/>
              <a:gd name="connsiteX27" fmla="*/ 3078956 w 8424252"/>
              <a:gd name="connsiteY27" fmla="*/ 333599 h 662212"/>
              <a:gd name="connsiteX28" fmla="*/ 2893219 w 8424252"/>
              <a:gd name="connsiteY28" fmla="*/ 397893 h 662212"/>
              <a:gd name="connsiteX29" fmla="*/ 2695575 w 8424252"/>
              <a:gd name="connsiteY29" fmla="*/ 397894 h 662212"/>
              <a:gd name="connsiteX30" fmla="*/ 2495189 w 8424252"/>
              <a:gd name="connsiteY30" fmla="*/ 371699 h 662212"/>
              <a:gd name="connsiteX31" fmla="*/ 2309812 w 8424252"/>
              <a:gd name="connsiteY31" fmla="*/ 309787 h 662212"/>
              <a:gd name="connsiteX32" fmla="*/ 2102643 w 8424252"/>
              <a:gd name="connsiteY32" fmla="*/ 250255 h 662212"/>
              <a:gd name="connsiteX33" fmla="*/ 1907382 w 8424252"/>
              <a:gd name="connsiteY33" fmla="*/ 269306 h 662212"/>
              <a:gd name="connsiteX34" fmla="*/ 1716881 w 8424252"/>
              <a:gd name="connsiteY34" fmla="*/ 257400 h 662212"/>
              <a:gd name="connsiteX35" fmla="*/ 1530783 w 8424252"/>
              <a:gd name="connsiteY35" fmla="*/ 235967 h 662212"/>
              <a:gd name="connsiteX36" fmla="*/ 1331119 w 8424252"/>
              <a:gd name="connsiteY36" fmla="*/ 231205 h 662212"/>
              <a:gd name="connsiteX37" fmla="*/ 1138237 w 8424252"/>
              <a:gd name="connsiteY37" fmla="*/ 247874 h 662212"/>
              <a:gd name="connsiteX38" fmla="*/ 945356 w 8424252"/>
              <a:gd name="connsiteY38" fmla="*/ 319312 h 662212"/>
              <a:gd name="connsiteX39" fmla="*/ 742590 w 8424252"/>
              <a:gd name="connsiteY39" fmla="*/ 300262 h 662212"/>
              <a:gd name="connsiteX40" fmla="*/ 554831 w 8424252"/>
              <a:gd name="connsiteY40" fmla="*/ 309786 h 662212"/>
              <a:gd name="connsiteX41" fmla="*/ 340518 w 8424252"/>
              <a:gd name="connsiteY41" fmla="*/ 531242 h 662212"/>
              <a:gd name="connsiteX42" fmla="*/ 159543 w 8424252"/>
              <a:gd name="connsiteY42" fmla="*/ 631256 h 662212"/>
              <a:gd name="connsiteX43" fmla="*/ 0 w 8424252"/>
              <a:gd name="connsiteY43" fmla="*/ 662212 h 66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424252" h="662212">
                <a:moveTo>
                  <a:pt x="8424252" y="308262"/>
                </a:moveTo>
                <a:lnTo>
                  <a:pt x="8228339" y="228198"/>
                </a:lnTo>
                <a:lnTo>
                  <a:pt x="8026916" y="131849"/>
                </a:lnTo>
                <a:lnTo>
                  <a:pt x="7822294" y="0"/>
                </a:lnTo>
                <a:lnTo>
                  <a:pt x="7636857" y="15214"/>
                </a:lnTo>
                <a:lnTo>
                  <a:pt x="7444191" y="32976"/>
                </a:lnTo>
                <a:lnTo>
                  <a:pt x="7225660" y="26894"/>
                </a:lnTo>
                <a:lnTo>
                  <a:pt x="7026313" y="20020"/>
                </a:lnTo>
                <a:lnTo>
                  <a:pt x="6831299" y="150617"/>
                </a:lnTo>
                <a:lnTo>
                  <a:pt x="6598083" y="319312"/>
                </a:lnTo>
                <a:lnTo>
                  <a:pt x="6398418" y="359793"/>
                </a:lnTo>
                <a:lnTo>
                  <a:pt x="6205537" y="345506"/>
                </a:lnTo>
                <a:lnTo>
                  <a:pt x="6010274" y="409799"/>
                </a:lnTo>
                <a:lnTo>
                  <a:pt x="5815012" y="428849"/>
                </a:lnTo>
                <a:lnTo>
                  <a:pt x="5617368" y="438374"/>
                </a:lnTo>
                <a:lnTo>
                  <a:pt x="5424127" y="464568"/>
                </a:lnTo>
                <a:lnTo>
                  <a:pt x="5214938" y="447899"/>
                </a:lnTo>
                <a:lnTo>
                  <a:pt x="5031581" y="426468"/>
                </a:lnTo>
                <a:lnTo>
                  <a:pt x="4841081" y="383605"/>
                </a:lnTo>
                <a:lnTo>
                  <a:pt x="4641056" y="378843"/>
                </a:lnTo>
                <a:lnTo>
                  <a:pt x="4462462" y="312168"/>
                </a:lnTo>
                <a:lnTo>
                  <a:pt x="4267200" y="266924"/>
                </a:lnTo>
                <a:lnTo>
                  <a:pt x="4067174" y="231206"/>
                </a:lnTo>
                <a:lnTo>
                  <a:pt x="3866790" y="197868"/>
                </a:lnTo>
                <a:lnTo>
                  <a:pt x="3673909" y="119287"/>
                </a:lnTo>
                <a:lnTo>
                  <a:pt x="3483768" y="150243"/>
                </a:lnTo>
                <a:lnTo>
                  <a:pt x="3278981" y="247875"/>
                </a:lnTo>
                <a:lnTo>
                  <a:pt x="3078956" y="333599"/>
                </a:lnTo>
                <a:lnTo>
                  <a:pt x="2893219" y="397893"/>
                </a:lnTo>
                <a:lnTo>
                  <a:pt x="2695575" y="397894"/>
                </a:lnTo>
                <a:lnTo>
                  <a:pt x="2495189" y="371699"/>
                </a:lnTo>
                <a:lnTo>
                  <a:pt x="2309812" y="309787"/>
                </a:lnTo>
                <a:lnTo>
                  <a:pt x="2102643" y="250255"/>
                </a:lnTo>
                <a:lnTo>
                  <a:pt x="1907382" y="269306"/>
                </a:lnTo>
                <a:lnTo>
                  <a:pt x="1716881" y="257400"/>
                </a:lnTo>
                <a:lnTo>
                  <a:pt x="1530783" y="235967"/>
                </a:lnTo>
                <a:lnTo>
                  <a:pt x="1331119" y="231205"/>
                </a:lnTo>
                <a:lnTo>
                  <a:pt x="1138237" y="247874"/>
                </a:lnTo>
                <a:lnTo>
                  <a:pt x="945356" y="319312"/>
                </a:lnTo>
                <a:lnTo>
                  <a:pt x="742590" y="300262"/>
                </a:lnTo>
                <a:lnTo>
                  <a:pt x="554831" y="309786"/>
                </a:lnTo>
                <a:lnTo>
                  <a:pt x="340518" y="531242"/>
                </a:lnTo>
                <a:lnTo>
                  <a:pt x="159543" y="631256"/>
                </a:lnTo>
                <a:cubicBezTo>
                  <a:pt x="84931" y="634431"/>
                  <a:pt x="74612" y="659037"/>
                  <a:pt x="0" y="662212"/>
                </a:cubicBezTo>
              </a:path>
            </a:pathLst>
          </a:custGeom>
          <a:noFill/>
          <a:ln w="28575">
            <a:solidFill>
              <a:schemeClr val="accent4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6CA0CC3D-1F2E-475B-81B7-E06ECC2F968B}"/>
              </a:ext>
            </a:extLst>
          </p:cNvPr>
          <p:cNvSpPr/>
          <p:nvPr/>
        </p:nvSpPr>
        <p:spPr bwMode="auto">
          <a:xfrm>
            <a:off x="1753306" y="3940647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17259026-FEEE-4C48-BB32-0D0A601F9047}"/>
              </a:ext>
            </a:extLst>
          </p:cNvPr>
          <p:cNvSpPr/>
          <p:nvPr/>
        </p:nvSpPr>
        <p:spPr bwMode="auto">
          <a:xfrm>
            <a:off x="1883516" y="3867960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302C1983-F0AB-4AE1-B2DB-2C2C5AD47F04}"/>
              </a:ext>
            </a:extLst>
          </p:cNvPr>
          <p:cNvSpPr/>
          <p:nvPr/>
        </p:nvSpPr>
        <p:spPr bwMode="auto">
          <a:xfrm>
            <a:off x="2028803" y="3611298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608C8AE9-456A-4D92-AD70-7AD342523C5B}"/>
              </a:ext>
            </a:extLst>
          </p:cNvPr>
          <p:cNvSpPr/>
          <p:nvPr/>
        </p:nvSpPr>
        <p:spPr bwMode="auto">
          <a:xfrm>
            <a:off x="2173831" y="3099099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D496AF32-57A1-41DE-9AA6-D54CC208BE23}"/>
              </a:ext>
            </a:extLst>
          </p:cNvPr>
          <p:cNvSpPr/>
          <p:nvPr/>
        </p:nvSpPr>
        <p:spPr bwMode="auto">
          <a:xfrm>
            <a:off x="2466110" y="2788306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0E6BA828-30A7-4140-B84A-D71302DBB864}"/>
              </a:ext>
            </a:extLst>
          </p:cNvPr>
          <p:cNvSpPr/>
          <p:nvPr/>
        </p:nvSpPr>
        <p:spPr bwMode="auto">
          <a:xfrm>
            <a:off x="2764551" y="2742571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85F9D9A6-429A-4A3F-8F92-15B7B69FAC1A}"/>
              </a:ext>
            </a:extLst>
          </p:cNvPr>
          <p:cNvSpPr/>
          <p:nvPr/>
        </p:nvSpPr>
        <p:spPr bwMode="auto">
          <a:xfrm>
            <a:off x="2899608" y="2839937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BBAD8570-1A66-4529-92C9-281DE0C2907C}"/>
              </a:ext>
            </a:extLst>
          </p:cNvPr>
          <p:cNvSpPr/>
          <p:nvPr/>
        </p:nvSpPr>
        <p:spPr bwMode="auto">
          <a:xfrm>
            <a:off x="3051074" y="3035607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2FF44149-6B52-4D63-8456-990DCC27E4E3}"/>
              </a:ext>
            </a:extLst>
          </p:cNvPr>
          <p:cNvSpPr/>
          <p:nvPr/>
        </p:nvSpPr>
        <p:spPr bwMode="auto">
          <a:xfrm>
            <a:off x="3190106" y="3112642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A896A515-521E-4513-A0FF-06873C8C822D}"/>
              </a:ext>
            </a:extLst>
          </p:cNvPr>
          <p:cNvSpPr/>
          <p:nvPr/>
        </p:nvSpPr>
        <p:spPr bwMode="auto">
          <a:xfrm>
            <a:off x="4076066" y="3597157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3963072D-601F-4C1E-A6C2-056D32644035}"/>
              </a:ext>
            </a:extLst>
          </p:cNvPr>
          <p:cNvSpPr/>
          <p:nvPr/>
        </p:nvSpPr>
        <p:spPr bwMode="auto">
          <a:xfrm>
            <a:off x="4233749" y="3437289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7F9BCE5C-1801-4EAA-AA9E-C4A27556978F}"/>
              </a:ext>
            </a:extLst>
          </p:cNvPr>
          <p:cNvSpPr/>
          <p:nvPr/>
        </p:nvSpPr>
        <p:spPr bwMode="auto">
          <a:xfrm>
            <a:off x="4383284" y="3262498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BD4A2866-02A1-47E2-8C07-8100122CB2B4}"/>
              </a:ext>
            </a:extLst>
          </p:cNvPr>
          <p:cNvSpPr/>
          <p:nvPr/>
        </p:nvSpPr>
        <p:spPr bwMode="auto">
          <a:xfrm>
            <a:off x="4536157" y="3225529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CE4778DE-5723-4DBF-9853-F31B2F29E130}"/>
              </a:ext>
            </a:extLst>
          </p:cNvPr>
          <p:cNvSpPr/>
          <p:nvPr/>
        </p:nvSpPr>
        <p:spPr bwMode="auto">
          <a:xfrm>
            <a:off x="4679941" y="3225194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D3DC5228-3E2A-4E68-9E84-B69B467A3C1B}"/>
              </a:ext>
            </a:extLst>
          </p:cNvPr>
          <p:cNvSpPr/>
          <p:nvPr/>
        </p:nvSpPr>
        <p:spPr bwMode="auto">
          <a:xfrm>
            <a:off x="4971548" y="3341971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BD1A3877-552F-4727-BED7-B6D2725F7F15}"/>
              </a:ext>
            </a:extLst>
          </p:cNvPr>
          <p:cNvSpPr/>
          <p:nvPr/>
        </p:nvSpPr>
        <p:spPr bwMode="auto">
          <a:xfrm>
            <a:off x="4825868" y="3290980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C2CF7D83-B1EE-4CF0-9FAC-3078BD79E3E8}"/>
              </a:ext>
            </a:extLst>
          </p:cNvPr>
          <p:cNvSpPr/>
          <p:nvPr/>
        </p:nvSpPr>
        <p:spPr bwMode="auto">
          <a:xfrm>
            <a:off x="5118614" y="3420142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15766182-D2ED-421B-9F1F-7D225A15A01C}"/>
              </a:ext>
            </a:extLst>
          </p:cNvPr>
          <p:cNvSpPr/>
          <p:nvPr/>
        </p:nvSpPr>
        <p:spPr bwMode="auto">
          <a:xfrm>
            <a:off x="5274728" y="3431483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C98E94D7-A89D-48EF-8B5F-1434F4EDCFE2}"/>
              </a:ext>
            </a:extLst>
          </p:cNvPr>
          <p:cNvSpPr/>
          <p:nvPr/>
        </p:nvSpPr>
        <p:spPr bwMode="auto">
          <a:xfrm>
            <a:off x="5414611" y="3524252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9CA756B2-F22B-451B-83A7-48E24B151F03}"/>
              </a:ext>
            </a:extLst>
          </p:cNvPr>
          <p:cNvSpPr/>
          <p:nvPr/>
        </p:nvSpPr>
        <p:spPr bwMode="auto">
          <a:xfrm>
            <a:off x="5561729" y="3554632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525D3039-49D5-480C-AAD8-950CB4968F67}"/>
              </a:ext>
            </a:extLst>
          </p:cNvPr>
          <p:cNvSpPr/>
          <p:nvPr/>
        </p:nvSpPr>
        <p:spPr bwMode="auto">
          <a:xfrm>
            <a:off x="5707525" y="3578164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DD1D1909-6B9F-4D31-AD8E-F4A56EAF5E3D}"/>
              </a:ext>
            </a:extLst>
          </p:cNvPr>
          <p:cNvSpPr/>
          <p:nvPr/>
        </p:nvSpPr>
        <p:spPr bwMode="auto">
          <a:xfrm>
            <a:off x="5853249" y="3570575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66CAD9C8-F838-4BCB-85AD-446E77536DD5}"/>
              </a:ext>
            </a:extLst>
          </p:cNvPr>
          <p:cNvSpPr/>
          <p:nvPr/>
        </p:nvSpPr>
        <p:spPr bwMode="auto">
          <a:xfrm>
            <a:off x="5999775" y="3521360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1E12A3BD-55C1-474C-B4A4-1132B7F77700}"/>
              </a:ext>
            </a:extLst>
          </p:cNvPr>
          <p:cNvSpPr/>
          <p:nvPr/>
        </p:nvSpPr>
        <p:spPr bwMode="auto">
          <a:xfrm>
            <a:off x="6146092" y="3496653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A96BCCCF-5BC4-43CB-8A5D-4823ED37E889}"/>
              </a:ext>
            </a:extLst>
          </p:cNvPr>
          <p:cNvSpPr/>
          <p:nvPr/>
        </p:nvSpPr>
        <p:spPr bwMode="auto">
          <a:xfrm>
            <a:off x="6290501" y="3358391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FAE35303-4B59-40CF-897F-29332673ECDA}"/>
              </a:ext>
            </a:extLst>
          </p:cNvPr>
          <p:cNvSpPr/>
          <p:nvPr/>
        </p:nvSpPr>
        <p:spPr bwMode="auto">
          <a:xfrm>
            <a:off x="6444416" y="3283110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133F9626-2865-4FB2-8431-96F2B59182A1}"/>
              </a:ext>
            </a:extLst>
          </p:cNvPr>
          <p:cNvSpPr/>
          <p:nvPr/>
        </p:nvSpPr>
        <p:spPr bwMode="auto">
          <a:xfrm>
            <a:off x="6588024" y="3149607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C7F39DD4-2CDD-486A-A7A1-79F872C38CEC}"/>
              </a:ext>
            </a:extLst>
          </p:cNvPr>
          <p:cNvSpPr/>
          <p:nvPr/>
        </p:nvSpPr>
        <p:spPr bwMode="auto">
          <a:xfrm>
            <a:off x="6741104" y="2919092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AEAE68A5-94A9-4CB5-B55F-BBFB31FF7021}"/>
              </a:ext>
            </a:extLst>
          </p:cNvPr>
          <p:cNvSpPr/>
          <p:nvPr/>
        </p:nvSpPr>
        <p:spPr bwMode="auto">
          <a:xfrm>
            <a:off x="6886845" y="2583093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22BA458-BD36-4054-9686-63E1314811D8}"/>
              </a:ext>
            </a:extLst>
          </p:cNvPr>
          <p:cNvSpPr/>
          <p:nvPr/>
        </p:nvSpPr>
        <p:spPr bwMode="auto">
          <a:xfrm>
            <a:off x="1883516" y="3894762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B8D7A68B-69D0-4EB8-A2F8-EDC4485F23C8}"/>
              </a:ext>
            </a:extLst>
          </p:cNvPr>
          <p:cNvSpPr/>
          <p:nvPr/>
        </p:nvSpPr>
        <p:spPr bwMode="auto">
          <a:xfrm>
            <a:off x="2024615" y="3773283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5A2839B3-5DAE-4EE9-A18E-CF424B6BC240}"/>
              </a:ext>
            </a:extLst>
          </p:cNvPr>
          <p:cNvSpPr/>
          <p:nvPr/>
        </p:nvSpPr>
        <p:spPr bwMode="auto">
          <a:xfrm>
            <a:off x="2172554" y="3460441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0BDC6BC5-EEEF-4D6B-9EAC-DE6DD3508354}"/>
              </a:ext>
            </a:extLst>
          </p:cNvPr>
          <p:cNvSpPr/>
          <p:nvPr/>
        </p:nvSpPr>
        <p:spPr bwMode="auto">
          <a:xfrm>
            <a:off x="2321012" y="3308712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0FD1FF55-25F3-4596-A568-5ECE621143D7}"/>
              </a:ext>
            </a:extLst>
          </p:cNvPr>
          <p:cNvSpPr/>
          <p:nvPr/>
        </p:nvSpPr>
        <p:spPr bwMode="auto">
          <a:xfrm>
            <a:off x="2616926" y="3354497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3C0499D9-27A3-4335-B7B7-E51A5713D193}"/>
              </a:ext>
            </a:extLst>
          </p:cNvPr>
          <p:cNvSpPr/>
          <p:nvPr/>
        </p:nvSpPr>
        <p:spPr bwMode="auto">
          <a:xfrm>
            <a:off x="2471810" y="3382228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7E7B65CE-89A5-4AD2-855D-70B60FF44D1B}"/>
              </a:ext>
            </a:extLst>
          </p:cNvPr>
          <p:cNvSpPr/>
          <p:nvPr/>
        </p:nvSpPr>
        <p:spPr bwMode="auto">
          <a:xfrm>
            <a:off x="2904705" y="3427942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8C61A81F-3342-4B57-87C4-3578FD8328F7}"/>
              </a:ext>
            </a:extLst>
          </p:cNvPr>
          <p:cNvSpPr/>
          <p:nvPr/>
        </p:nvSpPr>
        <p:spPr bwMode="auto">
          <a:xfrm>
            <a:off x="3046373" y="3473254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62A7FE3C-4F50-42B9-94ED-39F26F46E279}"/>
              </a:ext>
            </a:extLst>
          </p:cNvPr>
          <p:cNvSpPr/>
          <p:nvPr/>
        </p:nvSpPr>
        <p:spPr bwMode="auto">
          <a:xfrm>
            <a:off x="3197135" y="3511362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425CFE49-4892-4371-BDBF-117F1F15823B}"/>
              </a:ext>
            </a:extLst>
          </p:cNvPr>
          <p:cNvSpPr/>
          <p:nvPr/>
        </p:nvSpPr>
        <p:spPr bwMode="auto">
          <a:xfrm>
            <a:off x="3338516" y="3535368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D4B9AB7E-B765-42E2-8651-A5D3D5F80C7C}"/>
              </a:ext>
            </a:extLst>
          </p:cNvPr>
          <p:cNvSpPr/>
          <p:nvPr/>
        </p:nvSpPr>
        <p:spPr bwMode="auto">
          <a:xfrm>
            <a:off x="3494137" y="3625659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1986BDDB-9545-4DFF-9B9A-0A78A49C3388}"/>
              </a:ext>
            </a:extLst>
          </p:cNvPr>
          <p:cNvSpPr/>
          <p:nvPr/>
        </p:nvSpPr>
        <p:spPr bwMode="auto">
          <a:xfrm>
            <a:off x="3772594" y="3730334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80C2606D-7084-467D-A30F-CDDB995EEA0B}"/>
              </a:ext>
            </a:extLst>
          </p:cNvPr>
          <p:cNvSpPr/>
          <p:nvPr/>
        </p:nvSpPr>
        <p:spPr bwMode="auto">
          <a:xfrm>
            <a:off x="3921740" y="3726995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144917A4-9D5C-4AE9-AD2F-61F8BAC3C2C2}"/>
              </a:ext>
            </a:extLst>
          </p:cNvPr>
          <p:cNvSpPr/>
          <p:nvPr/>
        </p:nvSpPr>
        <p:spPr bwMode="auto">
          <a:xfrm>
            <a:off x="3638330" y="3682515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9A475BF1-21E4-4B33-984B-BDA2B8DE49F3}"/>
              </a:ext>
            </a:extLst>
          </p:cNvPr>
          <p:cNvSpPr/>
          <p:nvPr/>
        </p:nvSpPr>
        <p:spPr bwMode="auto">
          <a:xfrm>
            <a:off x="4070638" y="3690714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90B66B21-C663-4A73-8CB4-EE1CA80B702D}"/>
              </a:ext>
            </a:extLst>
          </p:cNvPr>
          <p:cNvSpPr/>
          <p:nvPr/>
        </p:nvSpPr>
        <p:spPr bwMode="auto">
          <a:xfrm>
            <a:off x="4222682" y="3629125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21782D43-4ED2-477E-8000-A8215B2BF55A}"/>
              </a:ext>
            </a:extLst>
          </p:cNvPr>
          <p:cNvSpPr/>
          <p:nvPr/>
        </p:nvSpPr>
        <p:spPr bwMode="auto">
          <a:xfrm>
            <a:off x="4367933" y="3522078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78DB5C17-6468-468B-B252-C219CC17CA8A}"/>
              </a:ext>
            </a:extLst>
          </p:cNvPr>
          <p:cNvSpPr/>
          <p:nvPr/>
        </p:nvSpPr>
        <p:spPr bwMode="auto">
          <a:xfrm>
            <a:off x="4955174" y="3595460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F69219E9-3CD2-49ED-B45A-6E70F1FB2475}"/>
              </a:ext>
            </a:extLst>
          </p:cNvPr>
          <p:cNvSpPr/>
          <p:nvPr/>
        </p:nvSpPr>
        <p:spPr bwMode="auto">
          <a:xfrm>
            <a:off x="5094236" y="3624756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16380234-005A-4162-A536-C9B6859E35A3}"/>
              </a:ext>
            </a:extLst>
          </p:cNvPr>
          <p:cNvSpPr/>
          <p:nvPr/>
        </p:nvSpPr>
        <p:spPr bwMode="auto">
          <a:xfrm>
            <a:off x="5247296" y="3643633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965B3EBC-564F-4449-B34E-A4B8C88FCA10}"/>
              </a:ext>
            </a:extLst>
          </p:cNvPr>
          <p:cNvSpPr/>
          <p:nvPr/>
        </p:nvSpPr>
        <p:spPr bwMode="auto">
          <a:xfrm>
            <a:off x="5406186" y="3736302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849C12D3-9CD7-474E-941E-2E57CFA08DA3}"/>
              </a:ext>
            </a:extLst>
          </p:cNvPr>
          <p:cNvSpPr/>
          <p:nvPr/>
        </p:nvSpPr>
        <p:spPr bwMode="auto">
          <a:xfrm>
            <a:off x="5543975" y="3740739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9B81BAEF-7C38-4EC3-8FA8-244AF8DA9ED2}"/>
              </a:ext>
            </a:extLst>
          </p:cNvPr>
          <p:cNvSpPr/>
          <p:nvPr/>
        </p:nvSpPr>
        <p:spPr bwMode="auto">
          <a:xfrm>
            <a:off x="5699615" y="3737830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7BCF903A-1C61-4FE1-A994-6FF9CE2950B9}"/>
              </a:ext>
            </a:extLst>
          </p:cNvPr>
          <p:cNvSpPr/>
          <p:nvPr/>
        </p:nvSpPr>
        <p:spPr bwMode="auto">
          <a:xfrm>
            <a:off x="5853320" y="3767040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46957746-C032-448B-9B15-E904EB1CD06F}"/>
              </a:ext>
            </a:extLst>
          </p:cNvPr>
          <p:cNvSpPr/>
          <p:nvPr/>
        </p:nvSpPr>
        <p:spPr bwMode="auto">
          <a:xfrm>
            <a:off x="6434825" y="3649434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03206277-FE4C-4859-8461-FF8715106059}"/>
              </a:ext>
            </a:extLst>
          </p:cNvPr>
          <p:cNvSpPr/>
          <p:nvPr/>
        </p:nvSpPr>
        <p:spPr bwMode="auto">
          <a:xfrm>
            <a:off x="5991407" y="3723939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BC54D9AA-4941-41D7-B651-2C8DEA913736}"/>
              </a:ext>
            </a:extLst>
          </p:cNvPr>
          <p:cNvSpPr/>
          <p:nvPr/>
        </p:nvSpPr>
        <p:spPr bwMode="auto">
          <a:xfrm>
            <a:off x="6147913" y="3716871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D2C1EB49-25AA-47C6-9816-196E461DDB55}"/>
              </a:ext>
            </a:extLst>
          </p:cNvPr>
          <p:cNvSpPr/>
          <p:nvPr/>
        </p:nvSpPr>
        <p:spPr bwMode="auto">
          <a:xfrm>
            <a:off x="6285073" y="3671301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53DA0A5C-7D09-41B4-ADF9-F5350150E269}"/>
              </a:ext>
            </a:extLst>
          </p:cNvPr>
          <p:cNvSpPr/>
          <p:nvPr/>
        </p:nvSpPr>
        <p:spPr bwMode="auto">
          <a:xfrm>
            <a:off x="1772266" y="3946048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99B278CA-7A2A-4730-A179-612BCE1058DC}"/>
              </a:ext>
            </a:extLst>
          </p:cNvPr>
          <p:cNvSpPr/>
          <p:nvPr/>
        </p:nvSpPr>
        <p:spPr bwMode="auto">
          <a:xfrm>
            <a:off x="1883767" y="3936354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312EAAA5-062B-4E9C-9717-6F40AF15BCDE}"/>
              </a:ext>
            </a:extLst>
          </p:cNvPr>
          <p:cNvSpPr/>
          <p:nvPr/>
        </p:nvSpPr>
        <p:spPr bwMode="auto">
          <a:xfrm>
            <a:off x="2024615" y="3887953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86610B79-0FE8-41FB-943F-416B84C6C278}"/>
              </a:ext>
            </a:extLst>
          </p:cNvPr>
          <p:cNvSpPr/>
          <p:nvPr/>
        </p:nvSpPr>
        <p:spPr bwMode="auto">
          <a:xfrm>
            <a:off x="2470677" y="3790411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E8B3B24D-AAA0-4AD3-9D7C-886A01E40AF6}"/>
              </a:ext>
            </a:extLst>
          </p:cNvPr>
          <p:cNvSpPr/>
          <p:nvPr/>
        </p:nvSpPr>
        <p:spPr bwMode="auto">
          <a:xfrm>
            <a:off x="2616926" y="3758961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id="{1542B07A-F49E-43C8-A313-8705F55E98B0}"/>
              </a:ext>
            </a:extLst>
          </p:cNvPr>
          <p:cNvSpPr/>
          <p:nvPr/>
        </p:nvSpPr>
        <p:spPr bwMode="auto">
          <a:xfrm>
            <a:off x="2764551" y="3747630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id="{7F791E00-6F40-4A87-BB14-9A9F2A818648}"/>
              </a:ext>
            </a:extLst>
          </p:cNvPr>
          <p:cNvSpPr/>
          <p:nvPr/>
        </p:nvSpPr>
        <p:spPr bwMode="auto">
          <a:xfrm>
            <a:off x="2909688" y="3750888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Oval 290">
            <a:extLst>
              <a:ext uri="{FF2B5EF4-FFF2-40B4-BE49-F238E27FC236}">
                <a16:creationId xmlns:a16="http://schemas.microsoft.com/office/drawing/2014/main" id="{D52D1F9D-1F5E-4E91-B919-154A741CF82E}"/>
              </a:ext>
            </a:extLst>
          </p:cNvPr>
          <p:cNvSpPr/>
          <p:nvPr/>
        </p:nvSpPr>
        <p:spPr bwMode="auto">
          <a:xfrm>
            <a:off x="3054824" y="3759783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3" name="Oval 292">
            <a:extLst>
              <a:ext uri="{FF2B5EF4-FFF2-40B4-BE49-F238E27FC236}">
                <a16:creationId xmlns:a16="http://schemas.microsoft.com/office/drawing/2014/main" id="{179A435E-DAA8-4E24-968F-2B6261243353}"/>
              </a:ext>
            </a:extLst>
          </p:cNvPr>
          <p:cNvSpPr/>
          <p:nvPr/>
        </p:nvSpPr>
        <p:spPr bwMode="auto">
          <a:xfrm>
            <a:off x="3200760" y="3766611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901FCB4E-D281-47E2-9859-EE0D6E408C1A}"/>
              </a:ext>
            </a:extLst>
          </p:cNvPr>
          <p:cNvSpPr/>
          <p:nvPr/>
        </p:nvSpPr>
        <p:spPr bwMode="auto">
          <a:xfrm>
            <a:off x="3339111" y="3759570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Oval 296">
            <a:extLst>
              <a:ext uri="{FF2B5EF4-FFF2-40B4-BE49-F238E27FC236}">
                <a16:creationId xmlns:a16="http://schemas.microsoft.com/office/drawing/2014/main" id="{2D271758-248F-43BA-A548-99CE0503C693}"/>
              </a:ext>
            </a:extLst>
          </p:cNvPr>
          <p:cNvSpPr/>
          <p:nvPr/>
        </p:nvSpPr>
        <p:spPr bwMode="auto">
          <a:xfrm>
            <a:off x="3782507" y="3825707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Oval 298">
            <a:extLst>
              <a:ext uri="{FF2B5EF4-FFF2-40B4-BE49-F238E27FC236}">
                <a16:creationId xmlns:a16="http://schemas.microsoft.com/office/drawing/2014/main" id="{5910C20D-CBF6-4AEA-B770-0B47E784C740}"/>
              </a:ext>
            </a:extLst>
          </p:cNvPr>
          <p:cNvSpPr/>
          <p:nvPr/>
        </p:nvSpPr>
        <p:spPr bwMode="auto">
          <a:xfrm>
            <a:off x="3931717" y="3827175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B46C8629-B455-43D6-9A05-B898F2882231}"/>
              </a:ext>
            </a:extLst>
          </p:cNvPr>
          <p:cNvSpPr/>
          <p:nvPr/>
        </p:nvSpPr>
        <p:spPr bwMode="auto">
          <a:xfrm>
            <a:off x="4222682" y="3756680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Oval 302">
            <a:extLst>
              <a:ext uri="{FF2B5EF4-FFF2-40B4-BE49-F238E27FC236}">
                <a16:creationId xmlns:a16="http://schemas.microsoft.com/office/drawing/2014/main" id="{70B61654-85B2-46EC-B15A-3C6D76A56C2E}"/>
              </a:ext>
            </a:extLst>
          </p:cNvPr>
          <p:cNvSpPr/>
          <p:nvPr/>
        </p:nvSpPr>
        <p:spPr bwMode="auto">
          <a:xfrm>
            <a:off x="4375122" y="3712980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Oval 304">
            <a:extLst>
              <a:ext uri="{FF2B5EF4-FFF2-40B4-BE49-F238E27FC236}">
                <a16:creationId xmlns:a16="http://schemas.microsoft.com/office/drawing/2014/main" id="{91806E60-1BD5-4505-B24C-D239E95F7149}"/>
              </a:ext>
            </a:extLst>
          </p:cNvPr>
          <p:cNvSpPr/>
          <p:nvPr/>
        </p:nvSpPr>
        <p:spPr bwMode="auto">
          <a:xfrm>
            <a:off x="4519472" y="3697319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Oval 306">
            <a:extLst>
              <a:ext uri="{FF2B5EF4-FFF2-40B4-BE49-F238E27FC236}">
                <a16:creationId xmlns:a16="http://schemas.microsoft.com/office/drawing/2014/main" id="{289BCEA7-A8E3-4893-90A6-FDC613BA93ED}"/>
              </a:ext>
            </a:extLst>
          </p:cNvPr>
          <p:cNvSpPr/>
          <p:nvPr/>
        </p:nvSpPr>
        <p:spPr bwMode="auto">
          <a:xfrm>
            <a:off x="4657133" y="3733151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9" name="Oval 308">
            <a:extLst>
              <a:ext uri="{FF2B5EF4-FFF2-40B4-BE49-F238E27FC236}">
                <a16:creationId xmlns:a16="http://schemas.microsoft.com/office/drawing/2014/main" id="{FAEB4925-F61C-488B-8BBF-F0EC7DA5233D}"/>
              </a:ext>
            </a:extLst>
          </p:cNvPr>
          <p:cNvSpPr/>
          <p:nvPr/>
        </p:nvSpPr>
        <p:spPr bwMode="auto">
          <a:xfrm>
            <a:off x="4808857" y="3751348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1" name="Oval 310">
            <a:extLst>
              <a:ext uri="{FF2B5EF4-FFF2-40B4-BE49-F238E27FC236}">
                <a16:creationId xmlns:a16="http://schemas.microsoft.com/office/drawing/2014/main" id="{D78F4223-F322-4EBF-A79A-912CC93AD505}"/>
              </a:ext>
            </a:extLst>
          </p:cNvPr>
          <p:cNvSpPr/>
          <p:nvPr/>
        </p:nvSpPr>
        <p:spPr bwMode="auto">
          <a:xfrm>
            <a:off x="4957996" y="3766611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3" name="Oval 312">
            <a:extLst>
              <a:ext uri="{FF2B5EF4-FFF2-40B4-BE49-F238E27FC236}">
                <a16:creationId xmlns:a16="http://schemas.microsoft.com/office/drawing/2014/main" id="{F814182E-6293-4A0F-8CB2-BCFEBC1B9004}"/>
              </a:ext>
            </a:extLst>
          </p:cNvPr>
          <p:cNvSpPr/>
          <p:nvPr/>
        </p:nvSpPr>
        <p:spPr bwMode="auto">
          <a:xfrm>
            <a:off x="5115883" y="3795266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5" name="Oval 314">
            <a:extLst>
              <a:ext uri="{FF2B5EF4-FFF2-40B4-BE49-F238E27FC236}">
                <a16:creationId xmlns:a16="http://schemas.microsoft.com/office/drawing/2014/main" id="{BE24777D-F2F1-4D8A-B3FD-D48B1507C3C1}"/>
              </a:ext>
            </a:extLst>
          </p:cNvPr>
          <p:cNvSpPr/>
          <p:nvPr/>
        </p:nvSpPr>
        <p:spPr bwMode="auto">
          <a:xfrm>
            <a:off x="5254207" y="3817267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7" name="Oval 316">
            <a:extLst>
              <a:ext uri="{FF2B5EF4-FFF2-40B4-BE49-F238E27FC236}">
                <a16:creationId xmlns:a16="http://schemas.microsoft.com/office/drawing/2014/main" id="{BF4FC9E7-A6B5-4DCC-8377-53E401F892D3}"/>
              </a:ext>
            </a:extLst>
          </p:cNvPr>
          <p:cNvSpPr/>
          <p:nvPr/>
        </p:nvSpPr>
        <p:spPr bwMode="auto">
          <a:xfrm>
            <a:off x="5402789" y="3822211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Oval 318">
            <a:extLst>
              <a:ext uri="{FF2B5EF4-FFF2-40B4-BE49-F238E27FC236}">
                <a16:creationId xmlns:a16="http://schemas.microsoft.com/office/drawing/2014/main" id="{573EAD41-6DC7-4CBB-88B4-BAF07B7A7250}"/>
              </a:ext>
            </a:extLst>
          </p:cNvPr>
          <p:cNvSpPr/>
          <p:nvPr/>
        </p:nvSpPr>
        <p:spPr bwMode="auto">
          <a:xfrm>
            <a:off x="5547299" y="3842027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1" name="Oval 320">
            <a:extLst>
              <a:ext uri="{FF2B5EF4-FFF2-40B4-BE49-F238E27FC236}">
                <a16:creationId xmlns:a16="http://schemas.microsoft.com/office/drawing/2014/main" id="{D05C97B3-AE3C-4F7B-9BE9-229061C0D854}"/>
              </a:ext>
            </a:extLst>
          </p:cNvPr>
          <p:cNvSpPr/>
          <p:nvPr/>
        </p:nvSpPr>
        <p:spPr bwMode="auto">
          <a:xfrm>
            <a:off x="5985345" y="3847620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Oval 322">
            <a:extLst>
              <a:ext uri="{FF2B5EF4-FFF2-40B4-BE49-F238E27FC236}">
                <a16:creationId xmlns:a16="http://schemas.microsoft.com/office/drawing/2014/main" id="{29C4C36B-3203-4933-9B69-3C7B462CDB5E}"/>
              </a:ext>
            </a:extLst>
          </p:cNvPr>
          <p:cNvSpPr/>
          <p:nvPr/>
        </p:nvSpPr>
        <p:spPr bwMode="auto">
          <a:xfrm>
            <a:off x="6138560" y="3840208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5" name="Oval 324">
            <a:extLst>
              <a:ext uri="{FF2B5EF4-FFF2-40B4-BE49-F238E27FC236}">
                <a16:creationId xmlns:a16="http://schemas.microsoft.com/office/drawing/2014/main" id="{6E431ABC-7036-45BA-8150-74DCD188C0C0}"/>
              </a:ext>
            </a:extLst>
          </p:cNvPr>
          <p:cNvSpPr/>
          <p:nvPr/>
        </p:nvSpPr>
        <p:spPr bwMode="auto">
          <a:xfrm>
            <a:off x="6294271" y="3834741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7" name="Oval 326">
            <a:extLst>
              <a:ext uri="{FF2B5EF4-FFF2-40B4-BE49-F238E27FC236}">
                <a16:creationId xmlns:a16="http://schemas.microsoft.com/office/drawing/2014/main" id="{F138646A-A6FE-4AFA-9B03-4A9AC35D1C6A}"/>
              </a:ext>
            </a:extLst>
          </p:cNvPr>
          <p:cNvSpPr/>
          <p:nvPr/>
        </p:nvSpPr>
        <p:spPr bwMode="auto">
          <a:xfrm>
            <a:off x="6427712" y="3805953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9" name="Oval 328">
            <a:extLst>
              <a:ext uri="{FF2B5EF4-FFF2-40B4-BE49-F238E27FC236}">
                <a16:creationId xmlns:a16="http://schemas.microsoft.com/office/drawing/2014/main" id="{5938E1B0-ADDE-4E8C-8174-32ACFABCE001}"/>
              </a:ext>
            </a:extLst>
          </p:cNvPr>
          <p:cNvSpPr/>
          <p:nvPr/>
        </p:nvSpPr>
        <p:spPr bwMode="auto">
          <a:xfrm>
            <a:off x="6595676" y="3801744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1" name="Oval 330">
            <a:extLst>
              <a:ext uri="{FF2B5EF4-FFF2-40B4-BE49-F238E27FC236}">
                <a16:creationId xmlns:a16="http://schemas.microsoft.com/office/drawing/2014/main" id="{983957C8-4FAA-4EA0-BCF1-D85A6B0703ED}"/>
              </a:ext>
            </a:extLst>
          </p:cNvPr>
          <p:cNvSpPr/>
          <p:nvPr/>
        </p:nvSpPr>
        <p:spPr bwMode="auto">
          <a:xfrm>
            <a:off x="6729117" y="3771308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3" name="Oval 332">
            <a:extLst>
              <a:ext uri="{FF2B5EF4-FFF2-40B4-BE49-F238E27FC236}">
                <a16:creationId xmlns:a16="http://schemas.microsoft.com/office/drawing/2014/main" id="{DEB82488-DA62-4230-BA0E-90F838B7454C}"/>
              </a:ext>
            </a:extLst>
          </p:cNvPr>
          <p:cNvSpPr/>
          <p:nvPr/>
        </p:nvSpPr>
        <p:spPr bwMode="auto">
          <a:xfrm>
            <a:off x="6893310" y="3710289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34833D3-F2B5-4B71-850B-82FCE72233DB}"/>
              </a:ext>
            </a:extLst>
          </p:cNvPr>
          <p:cNvSpPr/>
          <p:nvPr/>
        </p:nvSpPr>
        <p:spPr bwMode="auto">
          <a:xfrm>
            <a:off x="3938603" y="3609822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EC2F0B-028A-4B52-B829-D3E4F90A59B3}"/>
              </a:ext>
            </a:extLst>
          </p:cNvPr>
          <p:cNvSpPr/>
          <p:nvPr/>
        </p:nvSpPr>
        <p:spPr bwMode="auto">
          <a:xfrm>
            <a:off x="3785388" y="3580772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81BE953-E6EB-44AE-8496-C92FAB42E83B}"/>
              </a:ext>
            </a:extLst>
          </p:cNvPr>
          <p:cNvSpPr/>
          <p:nvPr/>
        </p:nvSpPr>
        <p:spPr bwMode="auto">
          <a:xfrm>
            <a:off x="3641078" y="3467920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0F00504-4890-40B0-BB8D-77593C3068E4}"/>
              </a:ext>
            </a:extLst>
          </p:cNvPr>
          <p:cNvSpPr/>
          <p:nvPr/>
        </p:nvSpPr>
        <p:spPr bwMode="auto">
          <a:xfrm>
            <a:off x="3482138" y="3317324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65AA403-20A5-4144-9A01-40C426DD4553}"/>
              </a:ext>
            </a:extLst>
          </p:cNvPr>
          <p:cNvSpPr/>
          <p:nvPr/>
        </p:nvSpPr>
        <p:spPr bwMode="auto">
          <a:xfrm>
            <a:off x="3344426" y="3175152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11B3C88-832F-40EB-93A4-D25BFB5566D0}"/>
              </a:ext>
            </a:extLst>
          </p:cNvPr>
          <p:cNvSpPr/>
          <p:nvPr/>
        </p:nvSpPr>
        <p:spPr bwMode="auto">
          <a:xfrm>
            <a:off x="2615104" y="2709941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5FE183E-9DCD-469C-9202-29645A815D54}"/>
              </a:ext>
            </a:extLst>
          </p:cNvPr>
          <p:cNvSpPr/>
          <p:nvPr/>
        </p:nvSpPr>
        <p:spPr bwMode="auto">
          <a:xfrm>
            <a:off x="2321012" y="2834069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8FEF77-C984-4118-A3F6-F0637F360351}"/>
              </a:ext>
            </a:extLst>
          </p:cNvPr>
          <p:cNvSpPr/>
          <p:nvPr/>
        </p:nvSpPr>
        <p:spPr bwMode="auto">
          <a:xfrm>
            <a:off x="2768400" y="3441039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60C83B6-1034-4D16-8BEB-0B5889C7A350}"/>
              </a:ext>
            </a:extLst>
          </p:cNvPr>
          <p:cNvSpPr/>
          <p:nvPr/>
        </p:nvSpPr>
        <p:spPr bwMode="auto">
          <a:xfrm>
            <a:off x="4516640" y="3489607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0412CAE-9489-4067-B122-B455C5D71690}"/>
              </a:ext>
            </a:extLst>
          </p:cNvPr>
          <p:cNvSpPr/>
          <p:nvPr/>
        </p:nvSpPr>
        <p:spPr bwMode="auto">
          <a:xfrm>
            <a:off x="4651770" y="3495718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A9224FE-0939-42A7-B8ED-A229BB4D1350}"/>
              </a:ext>
            </a:extLst>
          </p:cNvPr>
          <p:cNvSpPr/>
          <p:nvPr/>
        </p:nvSpPr>
        <p:spPr bwMode="auto">
          <a:xfrm>
            <a:off x="4798436" y="3549622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C3A5393-BF72-42CA-9222-B98957D651E6}"/>
              </a:ext>
            </a:extLst>
          </p:cNvPr>
          <p:cNvSpPr/>
          <p:nvPr/>
        </p:nvSpPr>
        <p:spPr bwMode="auto">
          <a:xfrm>
            <a:off x="6586596" y="3534355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2A1CEC8-0807-4CFD-99B5-616C42608DDC}"/>
              </a:ext>
            </a:extLst>
          </p:cNvPr>
          <p:cNvSpPr/>
          <p:nvPr/>
        </p:nvSpPr>
        <p:spPr bwMode="auto">
          <a:xfrm>
            <a:off x="6735242" y="3467503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3BB7D8A-F237-42C2-AFD3-E9B23629040C}"/>
              </a:ext>
            </a:extLst>
          </p:cNvPr>
          <p:cNvSpPr/>
          <p:nvPr/>
        </p:nvSpPr>
        <p:spPr bwMode="auto">
          <a:xfrm>
            <a:off x="6886916" y="3342256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0D2CFEB-4C66-4808-96C7-801CA35A06C9}"/>
              </a:ext>
            </a:extLst>
          </p:cNvPr>
          <p:cNvSpPr/>
          <p:nvPr/>
        </p:nvSpPr>
        <p:spPr bwMode="auto">
          <a:xfrm>
            <a:off x="5692160" y="3851507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BA8312A-AE83-45E9-849F-DF36C01C58DA}"/>
              </a:ext>
            </a:extLst>
          </p:cNvPr>
          <p:cNvSpPr/>
          <p:nvPr/>
        </p:nvSpPr>
        <p:spPr bwMode="auto">
          <a:xfrm>
            <a:off x="5844246" y="3858446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CB46F07-0CEF-430A-8A79-7A7E1C6CB281}"/>
              </a:ext>
            </a:extLst>
          </p:cNvPr>
          <p:cNvSpPr/>
          <p:nvPr/>
        </p:nvSpPr>
        <p:spPr bwMode="auto">
          <a:xfrm>
            <a:off x="4076066" y="3798977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2B1DC2C-2998-49FF-82AE-C87EE8A031E5}"/>
              </a:ext>
            </a:extLst>
          </p:cNvPr>
          <p:cNvSpPr/>
          <p:nvPr/>
        </p:nvSpPr>
        <p:spPr bwMode="auto">
          <a:xfrm>
            <a:off x="3632031" y="3815106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683F0F6-78FE-4A25-A5FB-6DF34301B44F}"/>
              </a:ext>
            </a:extLst>
          </p:cNvPr>
          <p:cNvSpPr/>
          <p:nvPr/>
        </p:nvSpPr>
        <p:spPr bwMode="auto">
          <a:xfrm>
            <a:off x="3490939" y="3786591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9506C8BA-B3FF-4809-9EE8-DB24FD29BE0B}"/>
              </a:ext>
            </a:extLst>
          </p:cNvPr>
          <p:cNvSpPr/>
          <p:nvPr/>
        </p:nvSpPr>
        <p:spPr bwMode="auto">
          <a:xfrm>
            <a:off x="2178604" y="3786591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85C396FD-3086-4A8F-91BE-E6AFF4164B71}"/>
              </a:ext>
            </a:extLst>
          </p:cNvPr>
          <p:cNvSpPr/>
          <p:nvPr/>
        </p:nvSpPr>
        <p:spPr bwMode="auto">
          <a:xfrm>
            <a:off x="2319255" y="3781365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2200068A-A86C-4F28-9590-E6F944566BB5}"/>
              </a:ext>
            </a:extLst>
          </p:cNvPr>
          <p:cNvSpPr/>
          <p:nvPr/>
        </p:nvSpPr>
        <p:spPr bwMode="auto">
          <a:xfrm>
            <a:off x="1774725" y="3945236"/>
            <a:ext cx="6334871" cy="23645"/>
          </a:xfrm>
          <a:custGeom>
            <a:avLst/>
            <a:gdLst>
              <a:gd name="connsiteX0" fmla="*/ 6724650 w 6724650"/>
              <a:gd name="connsiteY0" fmla="*/ 28575 h 42862"/>
              <a:gd name="connsiteX1" fmla="*/ 6486525 w 6724650"/>
              <a:gd name="connsiteY1" fmla="*/ 19050 h 42862"/>
              <a:gd name="connsiteX2" fmla="*/ 6243637 w 6724650"/>
              <a:gd name="connsiteY2" fmla="*/ 23812 h 42862"/>
              <a:gd name="connsiteX3" fmla="*/ 5995987 w 6724650"/>
              <a:gd name="connsiteY3" fmla="*/ 4762 h 42862"/>
              <a:gd name="connsiteX4" fmla="*/ 5757862 w 6724650"/>
              <a:gd name="connsiteY4" fmla="*/ 4762 h 42862"/>
              <a:gd name="connsiteX5" fmla="*/ 5505450 w 6724650"/>
              <a:gd name="connsiteY5" fmla="*/ 23812 h 42862"/>
              <a:gd name="connsiteX6" fmla="*/ 5281612 w 6724650"/>
              <a:gd name="connsiteY6" fmla="*/ 9525 h 42862"/>
              <a:gd name="connsiteX7" fmla="*/ 5043487 w 6724650"/>
              <a:gd name="connsiteY7" fmla="*/ 23812 h 42862"/>
              <a:gd name="connsiteX8" fmla="*/ 4762500 w 6724650"/>
              <a:gd name="connsiteY8" fmla="*/ 14287 h 42862"/>
              <a:gd name="connsiteX9" fmla="*/ 4533900 w 6724650"/>
              <a:gd name="connsiteY9" fmla="*/ 4762 h 42862"/>
              <a:gd name="connsiteX10" fmla="*/ 4281487 w 6724650"/>
              <a:gd name="connsiteY10" fmla="*/ 0 h 42862"/>
              <a:gd name="connsiteX11" fmla="*/ 4062412 w 6724650"/>
              <a:gd name="connsiteY11" fmla="*/ 0 h 42862"/>
              <a:gd name="connsiteX12" fmla="*/ 3814762 w 6724650"/>
              <a:gd name="connsiteY12" fmla="*/ 19050 h 42862"/>
              <a:gd name="connsiteX13" fmla="*/ 3581400 w 6724650"/>
              <a:gd name="connsiteY13" fmla="*/ 38100 h 42862"/>
              <a:gd name="connsiteX14" fmla="*/ 3328987 w 6724650"/>
              <a:gd name="connsiteY14" fmla="*/ 23812 h 42862"/>
              <a:gd name="connsiteX15" fmla="*/ 3100387 w 6724650"/>
              <a:gd name="connsiteY15" fmla="*/ 19050 h 42862"/>
              <a:gd name="connsiteX16" fmla="*/ 2852737 w 6724650"/>
              <a:gd name="connsiteY16" fmla="*/ 23812 h 42862"/>
              <a:gd name="connsiteX17" fmla="*/ 2581275 w 6724650"/>
              <a:gd name="connsiteY17" fmla="*/ 23812 h 42862"/>
              <a:gd name="connsiteX18" fmla="*/ 2357437 w 6724650"/>
              <a:gd name="connsiteY18" fmla="*/ 28575 h 42862"/>
              <a:gd name="connsiteX19" fmla="*/ 2109787 w 6724650"/>
              <a:gd name="connsiteY19" fmla="*/ 14287 h 42862"/>
              <a:gd name="connsiteX20" fmla="*/ 1866900 w 6724650"/>
              <a:gd name="connsiteY20" fmla="*/ 19050 h 42862"/>
              <a:gd name="connsiteX21" fmla="*/ 1638300 w 6724650"/>
              <a:gd name="connsiteY21" fmla="*/ 19050 h 42862"/>
              <a:gd name="connsiteX22" fmla="*/ 1390650 w 6724650"/>
              <a:gd name="connsiteY22" fmla="*/ 42862 h 42862"/>
              <a:gd name="connsiteX23" fmla="*/ 0 w 6724650"/>
              <a:gd name="connsiteY23" fmla="*/ 38100 h 42862"/>
              <a:gd name="connsiteX0" fmla="*/ 6724650 w 6724650"/>
              <a:gd name="connsiteY0" fmla="*/ 28575 h 42862"/>
              <a:gd name="connsiteX1" fmla="*/ 6486525 w 6724650"/>
              <a:gd name="connsiteY1" fmla="*/ 19050 h 42862"/>
              <a:gd name="connsiteX2" fmla="*/ 6243637 w 6724650"/>
              <a:gd name="connsiteY2" fmla="*/ 23812 h 42862"/>
              <a:gd name="connsiteX3" fmla="*/ 5995987 w 6724650"/>
              <a:gd name="connsiteY3" fmla="*/ 4762 h 42862"/>
              <a:gd name="connsiteX4" fmla="*/ 5757862 w 6724650"/>
              <a:gd name="connsiteY4" fmla="*/ 4762 h 42862"/>
              <a:gd name="connsiteX5" fmla="*/ 5505450 w 6724650"/>
              <a:gd name="connsiteY5" fmla="*/ 23812 h 42862"/>
              <a:gd name="connsiteX6" fmla="*/ 5281612 w 6724650"/>
              <a:gd name="connsiteY6" fmla="*/ 9525 h 42862"/>
              <a:gd name="connsiteX7" fmla="*/ 5043487 w 6724650"/>
              <a:gd name="connsiteY7" fmla="*/ 23812 h 42862"/>
              <a:gd name="connsiteX8" fmla="*/ 4762500 w 6724650"/>
              <a:gd name="connsiteY8" fmla="*/ 14287 h 42862"/>
              <a:gd name="connsiteX9" fmla="*/ 4533900 w 6724650"/>
              <a:gd name="connsiteY9" fmla="*/ 4762 h 42862"/>
              <a:gd name="connsiteX10" fmla="*/ 4281487 w 6724650"/>
              <a:gd name="connsiteY10" fmla="*/ 0 h 42862"/>
              <a:gd name="connsiteX11" fmla="*/ 4062412 w 6724650"/>
              <a:gd name="connsiteY11" fmla="*/ 0 h 42862"/>
              <a:gd name="connsiteX12" fmla="*/ 3814762 w 6724650"/>
              <a:gd name="connsiteY12" fmla="*/ 19050 h 42862"/>
              <a:gd name="connsiteX13" fmla="*/ 3581400 w 6724650"/>
              <a:gd name="connsiteY13" fmla="*/ 38100 h 42862"/>
              <a:gd name="connsiteX14" fmla="*/ 3328987 w 6724650"/>
              <a:gd name="connsiteY14" fmla="*/ 23812 h 42862"/>
              <a:gd name="connsiteX15" fmla="*/ 3100387 w 6724650"/>
              <a:gd name="connsiteY15" fmla="*/ 19050 h 42862"/>
              <a:gd name="connsiteX16" fmla="*/ 2852737 w 6724650"/>
              <a:gd name="connsiteY16" fmla="*/ 23812 h 42862"/>
              <a:gd name="connsiteX17" fmla="*/ 2581275 w 6724650"/>
              <a:gd name="connsiteY17" fmla="*/ 23812 h 42862"/>
              <a:gd name="connsiteX18" fmla="*/ 2357437 w 6724650"/>
              <a:gd name="connsiteY18" fmla="*/ 28575 h 42862"/>
              <a:gd name="connsiteX19" fmla="*/ 2109787 w 6724650"/>
              <a:gd name="connsiteY19" fmla="*/ 14287 h 42862"/>
              <a:gd name="connsiteX20" fmla="*/ 1866900 w 6724650"/>
              <a:gd name="connsiteY20" fmla="*/ 19050 h 42862"/>
              <a:gd name="connsiteX21" fmla="*/ 1638300 w 6724650"/>
              <a:gd name="connsiteY21" fmla="*/ 19050 h 42862"/>
              <a:gd name="connsiteX22" fmla="*/ 1390650 w 6724650"/>
              <a:gd name="connsiteY22" fmla="*/ 42862 h 42862"/>
              <a:gd name="connsiteX23" fmla="*/ 388422 w 6724650"/>
              <a:gd name="connsiteY23" fmla="*/ 40184 h 42862"/>
              <a:gd name="connsiteX24" fmla="*/ 0 w 6724650"/>
              <a:gd name="connsiteY24" fmla="*/ 38100 h 42862"/>
              <a:gd name="connsiteX0" fmla="*/ 6724650 w 6724650"/>
              <a:gd name="connsiteY0" fmla="*/ 28575 h 42862"/>
              <a:gd name="connsiteX1" fmla="*/ 6486525 w 6724650"/>
              <a:gd name="connsiteY1" fmla="*/ 19050 h 42862"/>
              <a:gd name="connsiteX2" fmla="*/ 6243637 w 6724650"/>
              <a:gd name="connsiteY2" fmla="*/ 23812 h 42862"/>
              <a:gd name="connsiteX3" fmla="*/ 5995987 w 6724650"/>
              <a:gd name="connsiteY3" fmla="*/ 4762 h 42862"/>
              <a:gd name="connsiteX4" fmla="*/ 5757862 w 6724650"/>
              <a:gd name="connsiteY4" fmla="*/ 4762 h 42862"/>
              <a:gd name="connsiteX5" fmla="*/ 5505450 w 6724650"/>
              <a:gd name="connsiteY5" fmla="*/ 23812 h 42862"/>
              <a:gd name="connsiteX6" fmla="*/ 5281612 w 6724650"/>
              <a:gd name="connsiteY6" fmla="*/ 9525 h 42862"/>
              <a:gd name="connsiteX7" fmla="*/ 5043487 w 6724650"/>
              <a:gd name="connsiteY7" fmla="*/ 23812 h 42862"/>
              <a:gd name="connsiteX8" fmla="*/ 4762500 w 6724650"/>
              <a:gd name="connsiteY8" fmla="*/ 14287 h 42862"/>
              <a:gd name="connsiteX9" fmla="*/ 4533900 w 6724650"/>
              <a:gd name="connsiteY9" fmla="*/ 4762 h 42862"/>
              <a:gd name="connsiteX10" fmla="*/ 4281487 w 6724650"/>
              <a:gd name="connsiteY10" fmla="*/ 0 h 42862"/>
              <a:gd name="connsiteX11" fmla="*/ 4062412 w 6724650"/>
              <a:gd name="connsiteY11" fmla="*/ 0 h 42862"/>
              <a:gd name="connsiteX12" fmla="*/ 3814762 w 6724650"/>
              <a:gd name="connsiteY12" fmla="*/ 19050 h 42862"/>
              <a:gd name="connsiteX13" fmla="*/ 3581400 w 6724650"/>
              <a:gd name="connsiteY13" fmla="*/ 38100 h 42862"/>
              <a:gd name="connsiteX14" fmla="*/ 3328987 w 6724650"/>
              <a:gd name="connsiteY14" fmla="*/ 23812 h 42862"/>
              <a:gd name="connsiteX15" fmla="*/ 3100387 w 6724650"/>
              <a:gd name="connsiteY15" fmla="*/ 19050 h 42862"/>
              <a:gd name="connsiteX16" fmla="*/ 2852737 w 6724650"/>
              <a:gd name="connsiteY16" fmla="*/ 23812 h 42862"/>
              <a:gd name="connsiteX17" fmla="*/ 2581275 w 6724650"/>
              <a:gd name="connsiteY17" fmla="*/ 23812 h 42862"/>
              <a:gd name="connsiteX18" fmla="*/ 2357437 w 6724650"/>
              <a:gd name="connsiteY18" fmla="*/ 28575 h 42862"/>
              <a:gd name="connsiteX19" fmla="*/ 2109787 w 6724650"/>
              <a:gd name="connsiteY19" fmla="*/ 14287 h 42862"/>
              <a:gd name="connsiteX20" fmla="*/ 1866900 w 6724650"/>
              <a:gd name="connsiteY20" fmla="*/ 19050 h 42862"/>
              <a:gd name="connsiteX21" fmla="*/ 1638300 w 6724650"/>
              <a:gd name="connsiteY21" fmla="*/ 19050 h 42862"/>
              <a:gd name="connsiteX22" fmla="*/ 1390650 w 6724650"/>
              <a:gd name="connsiteY22" fmla="*/ 42862 h 42862"/>
              <a:gd name="connsiteX23" fmla="*/ 388422 w 6724650"/>
              <a:gd name="connsiteY23" fmla="*/ 33486 h 42862"/>
              <a:gd name="connsiteX24" fmla="*/ 0 w 6724650"/>
              <a:gd name="connsiteY24" fmla="*/ 38100 h 42862"/>
              <a:gd name="connsiteX0" fmla="*/ 6724650 w 6724650"/>
              <a:gd name="connsiteY0" fmla="*/ 28575 h 42862"/>
              <a:gd name="connsiteX1" fmla="*/ 6486525 w 6724650"/>
              <a:gd name="connsiteY1" fmla="*/ 19050 h 42862"/>
              <a:gd name="connsiteX2" fmla="*/ 6243637 w 6724650"/>
              <a:gd name="connsiteY2" fmla="*/ 23812 h 42862"/>
              <a:gd name="connsiteX3" fmla="*/ 5995987 w 6724650"/>
              <a:gd name="connsiteY3" fmla="*/ 4762 h 42862"/>
              <a:gd name="connsiteX4" fmla="*/ 5757862 w 6724650"/>
              <a:gd name="connsiteY4" fmla="*/ 4762 h 42862"/>
              <a:gd name="connsiteX5" fmla="*/ 5505450 w 6724650"/>
              <a:gd name="connsiteY5" fmla="*/ 23812 h 42862"/>
              <a:gd name="connsiteX6" fmla="*/ 5281612 w 6724650"/>
              <a:gd name="connsiteY6" fmla="*/ 9525 h 42862"/>
              <a:gd name="connsiteX7" fmla="*/ 5043487 w 6724650"/>
              <a:gd name="connsiteY7" fmla="*/ 23812 h 42862"/>
              <a:gd name="connsiteX8" fmla="*/ 4762500 w 6724650"/>
              <a:gd name="connsiteY8" fmla="*/ 14287 h 42862"/>
              <a:gd name="connsiteX9" fmla="*/ 4533900 w 6724650"/>
              <a:gd name="connsiteY9" fmla="*/ 4762 h 42862"/>
              <a:gd name="connsiteX10" fmla="*/ 4281487 w 6724650"/>
              <a:gd name="connsiteY10" fmla="*/ 0 h 42862"/>
              <a:gd name="connsiteX11" fmla="*/ 4062412 w 6724650"/>
              <a:gd name="connsiteY11" fmla="*/ 0 h 42862"/>
              <a:gd name="connsiteX12" fmla="*/ 3814762 w 6724650"/>
              <a:gd name="connsiteY12" fmla="*/ 19050 h 42862"/>
              <a:gd name="connsiteX13" fmla="*/ 3581400 w 6724650"/>
              <a:gd name="connsiteY13" fmla="*/ 38100 h 42862"/>
              <a:gd name="connsiteX14" fmla="*/ 3328987 w 6724650"/>
              <a:gd name="connsiteY14" fmla="*/ 23812 h 42862"/>
              <a:gd name="connsiteX15" fmla="*/ 3100387 w 6724650"/>
              <a:gd name="connsiteY15" fmla="*/ 19050 h 42862"/>
              <a:gd name="connsiteX16" fmla="*/ 2852737 w 6724650"/>
              <a:gd name="connsiteY16" fmla="*/ 23812 h 42862"/>
              <a:gd name="connsiteX17" fmla="*/ 2581275 w 6724650"/>
              <a:gd name="connsiteY17" fmla="*/ 23812 h 42862"/>
              <a:gd name="connsiteX18" fmla="*/ 2357437 w 6724650"/>
              <a:gd name="connsiteY18" fmla="*/ 28575 h 42862"/>
              <a:gd name="connsiteX19" fmla="*/ 2109787 w 6724650"/>
              <a:gd name="connsiteY19" fmla="*/ 14287 h 42862"/>
              <a:gd name="connsiteX20" fmla="*/ 1866900 w 6724650"/>
              <a:gd name="connsiteY20" fmla="*/ 19050 h 42862"/>
              <a:gd name="connsiteX21" fmla="*/ 1638300 w 6724650"/>
              <a:gd name="connsiteY21" fmla="*/ 19050 h 42862"/>
              <a:gd name="connsiteX22" fmla="*/ 1390650 w 6724650"/>
              <a:gd name="connsiteY22" fmla="*/ 42862 h 42862"/>
              <a:gd name="connsiteX23" fmla="*/ 585830 w 6724650"/>
              <a:gd name="connsiteY23" fmla="*/ 35720 h 42862"/>
              <a:gd name="connsiteX24" fmla="*/ 388422 w 6724650"/>
              <a:gd name="connsiteY24" fmla="*/ 33486 h 42862"/>
              <a:gd name="connsiteX25" fmla="*/ 0 w 6724650"/>
              <a:gd name="connsiteY25" fmla="*/ 38100 h 42862"/>
              <a:gd name="connsiteX0" fmla="*/ 6724650 w 6724650"/>
              <a:gd name="connsiteY0" fmla="*/ 28575 h 42862"/>
              <a:gd name="connsiteX1" fmla="*/ 6486525 w 6724650"/>
              <a:gd name="connsiteY1" fmla="*/ 19050 h 42862"/>
              <a:gd name="connsiteX2" fmla="*/ 6243637 w 6724650"/>
              <a:gd name="connsiteY2" fmla="*/ 23812 h 42862"/>
              <a:gd name="connsiteX3" fmla="*/ 5995987 w 6724650"/>
              <a:gd name="connsiteY3" fmla="*/ 4762 h 42862"/>
              <a:gd name="connsiteX4" fmla="*/ 5757862 w 6724650"/>
              <a:gd name="connsiteY4" fmla="*/ 4762 h 42862"/>
              <a:gd name="connsiteX5" fmla="*/ 5505450 w 6724650"/>
              <a:gd name="connsiteY5" fmla="*/ 23812 h 42862"/>
              <a:gd name="connsiteX6" fmla="*/ 5281612 w 6724650"/>
              <a:gd name="connsiteY6" fmla="*/ 9525 h 42862"/>
              <a:gd name="connsiteX7" fmla="*/ 5043487 w 6724650"/>
              <a:gd name="connsiteY7" fmla="*/ 23812 h 42862"/>
              <a:gd name="connsiteX8" fmla="*/ 4762500 w 6724650"/>
              <a:gd name="connsiteY8" fmla="*/ 14287 h 42862"/>
              <a:gd name="connsiteX9" fmla="*/ 4533900 w 6724650"/>
              <a:gd name="connsiteY9" fmla="*/ 4762 h 42862"/>
              <a:gd name="connsiteX10" fmla="*/ 4281487 w 6724650"/>
              <a:gd name="connsiteY10" fmla="*/ 0 h 42862"/>
              <a:gd name="connsiteX11" fmla="*/ 4062412 w 6724650"/>
              <a:gd name="connsiteY11" fmla="*/ 0 h 42862"/>
              <a:gd name="connsiteX12" fmla="*/ 3814762 w 6724650"/>
              <a:gd name="connsiteY12" fmla="*/ 19050 h 42862"/>
              <a:gd name="connsiteX13" fmla="*/ 3581400 w 6724650"/>
              <a:gd name="connsiteY13" fmla="*/ 38100 h 42862"/>
              <a:gd name="connsiteX14" fmla="*/ 3328987 w 6724650"/>
              <a:gd name="connsiteY14" fmla="*/ 23812 h 42862"/>
              <a:gd name="connsiteX15" fmla="*/ 3100387 w 6724650"/>
              <a:gd name="connsiteY15" fmla="*/ 19050 h 42862"/>
              <a:gd name="connsiteX16" fmla="*/ 2852737 w 6724650"/>
              <a:gd name="connsiteY16" fmla="*/ 23812 h 42862"/>
              <a:gd name="connsiteX17" fmla="*/ 2581275 w 6724650"/>
              <a:gd name="connsiteY17" fmla="*/ 23812 h 42862"/>
              <a:gd name="connsiteX18" fmla="*/ 2357437 w 6724650"/>
              <a:gd name="connsiteY18" fmla="*/ 28575 h 42862"/>
              <a:gd name="connsiteX19" fmla="*/ 2109787 w 6724650"/>
              <a:gd name="connsiteY19" fmla="*/ 14287 h 42862"/>
              <a:gd name="connsiteX20" fmla="*/ 1866900 w 6724650"/>
              <a:gd name="connsiteY20" fmla="*/ 19050 h 42862"/>
              <a:gd name="connsiteX21" fmla="*/ 1638300 w 6724650"/>
              <a:gd name="connsiteY21" fmla="*/ 19050 h 42862"/>
              <a:gd name="connsiteX22" fmla="*/ 1390650 w 6724650"/>
              <a:gd name="connsiteY22" fmla="*/ 42862 h 42862"/>
              <a:gd name="connsiteX23" fmla="*/ 585830 w 6724650"/>
              <a:gd name="connsiteY23" fmla="*/ 24557 h 42862"/>
              <a:gd name="connsiteX24" fmla="*/ 388422 w 6724650"/>
              <a:gd name="connsiteY24" fmla="*/ 33486 h 42862"/>
              <a:gd name="connsiteX25" fmla="*/ 0 w 6724650"/>
              <a:gd name="connsiteY25" fmla="*/ 38100 h 42862"/>
              <a:gd name="connsiteX0" fmla="*/ 6724650 w 6724650"/>
              <a:gd name="connsiteY0" fmla="*/ 28575 h 42862"/>
              <a:gd name="connsiteX1" fmla="*/ 6486525 w 6724650"/>
              <a:gd name="connsiteY1" fmla="*/ 19050 h 42862"/>
              <a:gd name="connsiteX2" fmla="*/ 6243637 w 6724650"/>
              <a:gd name="connsiteY2" fmla="*/ 23812 h 42862"/>
              <a:gd name="connsiteX3" fmla="*/ 5995987 w 6724650"/>
              <a:gd name="connsiteY3" fmla="*/ 4762 h 42862"/>
              <a:gd name="connsiteX4" fmla="*/ 5757862 w 6724650"/>
              <a:gd name="connsiteY4" fmla="*/ 4762 h 42862"/>
              <a:gd name="connsiteX5" fmla="*/ 5505450 w 6724650"/>
              <a:gd name="connsiteY5" fmla="*/ 23812 h 42862"/>
              <a:gd name="connsiteX6" fmla="*/ 5281612 w 6724650"/>
              <a:gd name="connsiteY6" fmla="*/ 9525 h 42862"/>
              <a:gd name="connsiteX7" fmla="*/ 5043487 w 6724650"/>
              <a:gd name="connsiteY7" fmla="*/ 23812 h 42862"/>
              <a:gd name="connsiteX8" fmla="*/ 4762500 w 6724650"/>
              <a:gd name="connsiteY8" fmla="*/ 14287 h 42862"/>
              <a:gd name="connsiteX9" fmla="*/ 4533900 w 6724650"/>
              <a:gd name="connsiteY9" fmla="*/ 4762 h 42862"/>
              <a:gd name="connsiteX10" fmla="*/ 4281487 w 6724650"/>
              <a:gd name="connsiteY10" fmla="*/ 0 h 42862"/>
              <a:gd name="connsiteX11" fmla="*/ 4062412 w 6724650"/>
              <a:gd name="connsiteY11" fmla="*/ 0 h 42862"/>
              <a:gd name="connsiteX12" fmla="*/ 3814762 w 6724650"/>
              <a:gd name="connsiteY12" fmla="*/ 19050 h 42862"/>
              <a:gd name="connsiteX13" fmla="*/ 3581400 w 6724650"/>
              <a:gd name="connsiteY13" fmla="*/ 38100 h 42862"/>
              <a:gd name="connsiteX14" fmla="*/ 3328987 w 6724650"/>
              <a:gd name="connsiteY14" fmla="*/ 23812 h 42862"/>
              <a:gd name="connsiteX15" fmla="*/ 3100387 w 6724650"/>
              <a:gd name="connsiteY15" fmla="*/ 19050 h 42862"/>
              <a:gd name="connsiteX16" fmla="*/ 2852737 w 6724650"/>
              <a:gd name="connsiteY16" fmla="*/ 23812 h 42862"/>
              <a:gd name="connsiteX17" fmla="*/ 2581275 w 6724650"/>
              <a:gd name="connsiteY17" fmla="*/ 23812 h 42862"/>
              <a:gd name="connsiteX18" fmla="*/ 2357437 w 6724650"/>
              <a:gd name="connsiteY18" fmla="*/ 28575 h 42862"/>
              <a:gd name="connsiteX19" fmla="*/ 2109787 w 6724650"/>
              <a:gd name="connsiteY19" fmla="*/ 14287 h 42862"/>
              <a:gd name="connsiteX20" fmla="*/ 1866900 w 6724650"/>
              <a:gd name="connsiteY20" fmla="*/ 19050 h 42862"/>
              <a:gd name="connsiteX21" fmla="*/ 1638300 w 6724650"/>
              <a:gd name="connsiteY21" fmla="*/ 19050 h 42862"/>
              <a:gd name="connsiteX22" fmla="*/ 1390650 w 6724650"/>
              <a:gd name="connsiteY22" fmla="*/ 42862 h 42862"/>
              <a:gd name="connsiteX23" fmla="*/ 780888 w 6724650"/>
              <a:gd name="connsiteY23" fmla="*/ 24557 h 42862"/>
              <a:gd name="connsiteX24" fmla="*/ 585830 w 6724650"/>
              <a:gd name="connsiteY24" fmla="*/ 24557 h 42862"/>
              <a:gd name="connsiteX25" fmla="*/ 388422 w 6724650"/>
              <a:gd name="connsiteY25" fmla="*/ 33486 h 42862"/>
              <a:gd name="connsiteX26" fmla="*/ 0 w 6724650"/>
              <a:gd name="connsiteY26" fmla="*/ 38100 h 42862"/>
              <a:gd name="connsiteX0" fmla="*/ 6724650 w 6724650"/>
              <a:gd name="connsiteY0" fmla="*/ 28575 h 42862"/>
              <a:gd name="connsiteX1" fmla="*/ 6486525 w 6724650"/>
              <a:gd name="connsiteY1" fmla="*/ 19050 h 42862"/>
              <a:gd name="connsiteX2" fmla="*/ 6243637 w 6724650"/>
              <a:gd name="connsiteY2" fmla="*/ 23812 h 42862"/>
              <a:gd name="connsiteX3" fmla="*/ 5995987 w 6724650"/>
              <a:gd name="connsiteY3" fmla="*/ 4762 h 42862"/>
              <a:gd name="connsiteX4" fmla="*/ 5757862 w 6724650"/>
              <a:gd name="connsiteY4" fmla="*/ 4762 h 42862"/>
              <a:gd name="connsiteX5" fmla="*/ 5505450 w 6724650"/>
              <a:gd name="connsiteY5" fmla="*/ 23812 h 42862"/>
              <a:gd name="connsiteX6" fmla="*/ 5281612 w 6724650"/>
              <a:gd name="connsiteY6" fmla="*/ 9525 h 42862"/>
              <a:gd name="connsiteX7" fmla="*/ 5043487 w 6724650"/>
              <a:gd name="connsiteY7" fmla="*/ 23812 h 42862"/>
              <a:gd name="connsiteX8" fmla="*/ 4762500 w 6724650"/>
              <a:gd name="connsiteY8" fmla="*/ 14287 h 42862"/>
              <a:gd name="connsiteX9" fmla="*/ 4533900 w 6724650"/>
              <a:gd name="connsiteY9" fmla="*/ 4762 h 42862"/>
              <a:gd name="connsiteX10" fmla="*/ 4281487 w 6724650"/>
              <a:gd name="connsiteY10" fmla="*/ 0 h 42862"/>
              <a:gd name="connsiteX11" fmla="*/ 4062412 w 6724650"/>
              <a:gd name="connsiteY11" fmla="*/ 0 h 42862"/>
              <a:gd name="connsiteX12" fmla="*/ 3814762 w 6724650"/>
              <a:gd name="connsiteY12" fmla="*/ 19050 h 42862"/>
              <a:gd name="connsiteX13" fmla="*/ 3581400 w 6724650"/>
              <a:gd name="connsiteY13" fmla="*/ 38100 h 42862"/>
              <a:gd name="connsiteX14" fmla="*/ 3328987 w 6724650"/>
              <a:gd name="connsiteY14" fmla="*/ 23812 h 42862"/>
              <a:gd name="connsiteX15" fmla="*/ 3100387 w 6724650"/>
              <a:gd name="connsiteY15" fmla="*/ 19050 h 42862"/>
              <a:gd name="connsiteX16" fmla="*/ 2852737 w 6724650"/>
              <a:gd name="connsiteY16" fmla="*/ 23812 h 42862"/>
              <a:gd name="connsiteX17" fmla="*/ 2581275 w 6724650"/>
              <a:gd name="connsiteY17" fmla="*/ 23812 h 42862"/>
              <a:gd name="connsiteX18" fmla="*/ 2357437 w 6724650"/>
              <a:gd name="connsiteY18" fmla="*/ 28575 h 42862"/>
              <a:gd name="connsiteX19" fmla="*/ 2109787 w 6724650"/>
              <a:gd name="connsiteY19" fmla="*/ 14287 h 42862"/>
              <a:gd name="connsiteX20" fmla="*/ 1866900 w 6724650"/>
              <a:gd name="connsiteY20" fmla="*/ 19050 h 42862"/>
              <a:gd name="connsiteX21" fmla="*/ 1638300 w 6724650"/>
              <a:gd name="connsiteY21" fmla="*/ 19050 h 42862"/>
              <a:gd name="connsiteX22" fmla="*/ 1390650 w 6724650"/>
              <a:gd name="connsiteY22" fmla="*/ 42862 h 42862"/>
              <a:gd name="connsiteX23" fmla="*/ 773837 w 6724650"/>
              <a:gd name="connsiteY23" fmla="*/ 24557 h 42862"/>
              <a:gd name="connsiteX24" fmla="*/ 585830 w 6724650"/>
              <a:gd name="connsiteY24" fmla="*/ 24557 h 42862"/>
              <a:gd name="connsiteX25" fmla="*/ 388422 w 6724650"/>
              <a:gd name="connsiteY25" fmla="*/ 33486 h 42862"/>
              <a:gd name="connsiteX26" fmla="*/ 0 w 6724650"/>
              <a:gd name="connsiteY26" fmla="*/ 38100 h 42862"/>
              <a:gd name="connsiteX0" fmla="*/ 6724650 w 6724650"/>
              <a:gd name="connsiteY0" fmla="*/ 28575 h 42862"/>
              <a:gd name="connsiteX1" fmla="*/ 6486525 w 6724650"/>
              <a:gd name="connsiteY1" fmla="*/ 19050 h 42862"/>
              <a:gd name="connsiteX2" fmla="*/ 6243637 w 6724650"/>
              <a:gd name="connsiteY2" fmla="*/ 23812 h 42862"/>
              <a:gd name="connsiteX3" fmla="*/ 5995987 w 6724650"/>
              <a:gd name="connsiteY3" fmla="*/ 4762 h 42862"/>
              <a:gd name="connsiteX4" fmla="*/ 5757862 w 6724650"/>
              <a:gd name="connsiteY4" fmla="*/ 4762 h 42862"/>
              <a:gd name="connsiteX5" fmla="*/ 5505450 w 6724650"/>
              <a:gd name="connsiteY5" fmla="*/ 23812 h 42862"/>
              <a:gd name="connsiteX6" fmla="*/ 5281612 w 6724650"/>
              <a:gd name="connsiteY6" fmla="*/ 9525 h 42862"/>
              <a:gd name="connsiteX7" fmla="*/ 5043487 w 6724650"/>
              <a:gd name="connsiteY7" fmla="*/ 23812 h 42862"/>
              <a:gd name="connsiteX8" fmla="*/ 4762500 w 6724650"/>
              <a:gd name="connsiteY8" fmla="*/ 14287 h 42862"/>
              <a:gd name="connsiteX9" fmla="*/ 4533900 w 6724650"/>
              <a:gd name="connsiteY9" fmla="*/ 4762 h 42862"/>
              <a:gd name="connsiteX10" fmla="*/ 4281487 w 6724650"/>
              <a:gd name="connsiteY10" fmla="*/ 0 h 42862"/>
              <a:gd name="connsiteX11" fmla="*/ 4062412 w 6724650"/>
              <a:gd name="connsiteY11" fmla="*/ 0 h 42862"/>
              <a:gd name="connsiteX12" fmla="*/ 3814762 w 6724650"/>
              <a:gd name="connsiteY12" fmla="*/ 19050 h 42862"/>
              <a:gd name="connsiteX13" fmla="*/ 3581400 w 6724650"/>
              <a:gd name="connsiteY13" fmla="*/ 38100 h 42862"/>
              <a:gd name="connsiteX14" fmla="*/ 3328987 w 6724650"/>
              <a:gd name="connsiteY14" fmla="*/ 23812 h 42862"/>
              <a:gd name="connsiteX15" fmla="*/ 3100387 w 6724650"/>
              <a:gd name="connsiteY15" fmla="*/ 19050 h 42862"/>
              <a:gd name="connsiteX16" fmla="*/ 2852737 w 6724650"/>
              <a:gd name="connsiteY16" fmla="*/ 23812 h 42862"/>
              <a:gd name="connsiteX17" fmla="*/ 2581275 w 6724650"/>
              <a:gd name="connsiteY17" fmla="*/ 23812 h 42862"/>
              <a:gd name="connsiteX18" fmla="*/ 2357437 w 6724650"/>
              <a:gd name="connsiteY18" fmla="*/ 28575 h 42862"/>
              <a:gd name="connsiteX19" fmla="*/ 2109787 w 6724650"/>
              <a:gd name="connsiteY19" fmla="*/ 14287 h 42862"/>
              <a:gd name="connsiteX20" fmla="*/ 1866900 w 6724650"/>
              <a:gd name="connsiteY20" fmla="*/ 19050 h 42862"/>
              <a:gd name="connsiteX21" fmla="*/ 1638300 w 6724650"/>
              <a:gd name="connsiteY21" fmla="*/ 19050 h 42862"/>
              <a:gd name="connsiteX22" fmla="*/ 1390650 w 6724650"/>
              <a:gd name="connsiteY22" fmla="*/ 42862 h 42862"/>
              <a:gd name="connsiteX23" fmla="*/ 957146 w 6724650"/>
              <a:gd name="connsiteY23" fmla="*/ 29022 h 42862"/>
              <a:gd name="connsiteX24" fmla="*/ 773837 w 6724650"/>
              <a:gd name="connsiteY24" fmla="*/ 24557 h 42862"/>
              <a:gd name="connsiteX25" fmla="*/ 585830 w 6724650"/>
              <a:gd name="connsiteY25" fmla="*/ 24557 h 42862"/>
              <a:gd name="connsiteX26" fmla="*/ 388422 w 6724650"/>
              <a:gd name="connsiteY26" fmla="*/ 33486 h 42862"/>
              <a:gd name="connsiteX27" fmla="*/ 0 w 6724650"/>
              <a:gd name="connsiteY27" fmla="*/ 38100 h 42862"/>
              <a:gd name="connsiteX0" fmla="*/ 6724650 w 6724650"/>
              <a:gd name="connsiteY0" fmla="*/ 28575 h 42862"/>
              <a:gd name="connsiteX1" fmla="*/ 6486525 w 6724650"/>
              <a:gd name="connsiteY1" fmla="*/ 19050 h 42862"/>
              <a:gd name="connsiteX2" fmla="*/ 6243637 w 6724650"/>
              <a:gd name="connsiteY2" fmla="*/ 23812 h 42862"/>
              <a:gd name="connsiteX3" fmla="*/ 5995987 w 6724650"/>
              <a:gd name="connsiteY3" fmla="*/ 4762 h 42862"/>
              <a:gd name="connsiteX4" fmla="*/ 5757862 w 6724650"/>
              <a:gd name="connsiteY4" fmla="*/ 4762 h 42862"/>
              <a:gd name="connsiteX5" fmla="*/ 5505450 w 6724650"/>
              <a:gd name="connsiteY5" fmla="*/ 23812 h 42862"/>
              <a:gd name="connsiteX6" fmla="*/ 5281612 w 6724650"/>
              <a:gd name="connsiteY6" fmla="*/ 9525 h 42862"/>
              <a:gd name="connsiteX7" fmla="*/ 5043487 w 6724650"/>
              <a:gd name="connsiteY7" fmla="*/ 23812 h 42862"/>
              <a:gd name="connsiteX8" fmla="*/ 4762500 w 6724650"/>
              <a:gd name="connsiteY8" fmla="*/ 14287 h 42862"/>
              <a:gd name="connsiteX9" fmla="*/ 4533900 w 6724650"/>
              <a:gd name="connsiteY9" fmla="*/ 4762 h 42862"/>
              <a:gd name="connsiteX10" fmla="*/ 4281487 w 6724650"/>
              <a:gd name="connsiteY10" fmla="*/ 0 h 42862"/>
              <a:gd name="connsiteX11" fmla="*/ 4062412 w 6724650"/>
              <a:gd name="connsiteY11" fmla="*/ 0 h 42862"/>
              <a:gd name="connsiteX12" fmla="*/ 3814762 w 6724650"/>
              <a:gd name="connsiteY12" fmla="*/ 19050 h 42862"/>
              <a:gd name="connsiteX13" fmla="*/ 3581400 w 6724650"/>
              <a:gd name="connsiteY13" fmla="*/ 38100 h 42862"/>
              <a:gd name="connsiteX14" fmla="*/ 3328987 w 6724650"/>
              <a:gd name="connsiteY14" fmla="*/ 23812 h 42862"/>
              <a:gd name="connsiteX15" fmla="*/ 3100387 w 6724650"/>
              <a:gd name="connsiteY15" fmla="*/ 19050 h 42862"/>
              <a:gd name="connsiteX16" fmla="*/ 2852737 w 6724650"/>
              <a:gd name="connsiteY16" fmla="*/ 23812 h 42862"/>
              <a:gd name="connsiteX17" fmla="*/ 2581275 w 6724650"/>
              <a:gd name="connsiteY17" fmla="*/ 23812 h 42862"/>
              <a:gd name="connsiteX18" fmla="*/ 2357437 w 6724650"/>
              <a:gd name="connsiteY18" fmla="*/ 28575 h 42862"/>
              <a:gd name="connsiteX19" fmla="*/ 2109787 w 6724650"/>
              <a:gd name="connsiteY19" fmla="*/ 14287 h 42862"/>
              <a:gd name="connsiteX20" fmla="*/ 1866900 w 6724650"/>
              <a:gd name="connsiteY20" fmla="*/ 19050 h 42862"/>
              <a:gd name="connsiteX21" fmla="*/ 1638300 w 6724650"/>
              <a:gd name="connsiteY21" fmla="*/ 19050 h 42862"/>
              <a:gd name="connsiteX22" fmla="*/ 1390650 w 6724650"/>
              <a:gd name="connsiteY22" fmla="*/ 42862 h 42862"/>
              <a:gd name="connsiteX23" fmla="*/ 968896 w 6724650"/>
              <a:gd name="connsiteY23" fmla="*/ 29022 h 42862"/>
              <a:gd name="connsiteX24" fmla="*/ 773837 w 6724650"/>
              <a:gd name="connsiteY24" fmla="*/ 24557 h 42862"/>
              <a:gd name="connsiteX25" fmla="*/ 585830 w 6724650"/>
              <a:gd name="connsiteY25" fmla="*/ 24557 h 42862"/>
              <a:gd name="connsiteX26" fmla="*/ 388422 w 6724650"/>
              <a:gd name="connsiteY26" fmla="*/ 33486 h 42862"/>
              <a:gd name="connsiteX27" fmla="*/ 0 w 6724650"/>
              <a:gd name="connsiteY27" fmla="*/ 38100 h 42862"/>
              <a:gd name="connsiteX0" fmla="*/ 6724650 w 6724650"/>
              <a:gd name="connsiteY0" fmla="*/ 28575 h 42862"/>
              <a:gd name="connsiteX1" fmla="*/ 6486525 w 6724650"/>
              <a:gd name="connsiteY1" fmla="*/ 19050 h 42862"/>
              <a:gd name="connsiteX2" fmla="*/ 6243637 w 6724650"/>
              <a:gd name="connsiteY2" fmla="*/ 23812 h 42862"/>
              <a:gd name="connsiteX3" fmla="*/ 5995987 w 6724650"/>
              <a:gd name="connsiteY3" fmla="*/ 4762 h 42862"/>
              <a:gd name="connsiteX4" fmla="*/ 5757862 w 6724650"/>
              <a:gd name="connsiteY4" fmla="*/ 4762 h 42862"/>
              <a:gd name="connsiteX5" fmla="*/ 5505450 w 6724650"/>
              <a:gd name="connsiteY5" fmla="*/ 23812 h 42862"/>
              <a:gd name="connsiteX6" fmla="*/ 5281612 w 6724650"/>
              <a:gd name="connsiteY6" fmla="*/ 9525 h 42862"/>
              <a:gd name="connsiteX7" fmla="*/ 5043487 w 6724650"/>
              <a:gd name="connsiteY7" fmla="*/ 23812 h 42862"/>
              <a:gd name="connsiteX8" fmla="*/ 4762500 w 6724650"/>
              <a:gd name="connsiteY8" fmla="*/ 14287 h 42862"/>
              <a:gd name="connsiteX9" fmla="*/ 4533900 w 6724650"/>
              <a:gd name="connsiteY9" fmla="*/ 4762 h 42862"/>
              <a:gd name="connsiteX10" fmla="*/ 4281487 w 6724650"/>
              <a:gd name="connsiteY10" fmla="*/ 0 h 42862"/>
              <a:gd name="connsiteX11" fmla="*/ 4062412 w 6724650"/>
              <a:gd name="connsiteY11" fmla="*/ 0 h 42862"/>
              <a:gd name="connsiteX12" fmla="*/ 3814762 w 6724650"/>
              <a:gd name="connsiteY12" fmla="*/ 19050 h 42862"/>
              <a:gd name="connsiteX13" fmla="*/ 3581400 w 6724650"/>
              <a:gd name="connsiteY13" fmla="*/ 38100 h 42862"/>
              <a:gd name="connsiteX14" fmla="*/ 3328987 w 6724650"/>
              <a:gd name="connsiteY14" fmla="*/ 23812 h 42862"/>
              <a:gd name="connsiteX15" fmla="*/ 3100387 w 6724650"/>
              <a:gd name="connsiteY15" fmla="*/ 19050 h 42862"/>
              <a:gd name="connsiteX16" fmla="*/ 2852737 w 6724650"/>
              <a:gd name="connsiteY16" fmla="*/ 23812 h 42862"/>
              <a:gd name="connsiteX17" fmla="*/ 2581275 w 6724650"/>
              <a:gd name="connsiteY17" fmla="*/ 23812 h 42862"/>
              <a:gd name="connsiteX18" fmla="*/ 2357437 w 6724650"/>
              <a:gd name="connsiteY18" fmla="*/ 28575 h 42862"/>
              <a:gd name="connsiteX19" fmla="*/ 2109787 w 6724650"/>
              <a:gd name="connsiteY19" fmla="*/ 14287 h 42862"/>
              <a:gd name="connsiteX20" fmla="*/ 1866900 w 6724650"/>
              <a:gd name="connsiteY20" fmla="*/ 19050 h 42862"/>
              <a:gd name="connsiteX21" fmla="*/ 1638300 w 6724650"/>
              <a:gd name="connsiteY21" fmla="*/ 19050 h 42862"/>
              <a:gd name="connsiteX22" fmla="*/ 1390650 w 6724650"/>
              <a:gd name="connsiteY22" fmla="*/ 42862 h 42862"/>
              <a:gd name="connsiteX23" fmla="*/ 1156904 w 6724650"/>
              <a:gd name="connsiteY23" fmla="*/ 33487 h 42862"/>
              <a:gd name="connsiteX24" fmla="*/ 968896 w 6724650"/>
              <a:gd name="connsiteY24" fmla="*/ 29022 h 42862"/>
              <a:gd name="connsiteX25" fmla="*/ 773837 w 6724650"/>
              <a:gd name="connsiteY25" fmla="*/ 24557 h 42862"/>
              <a:gd name="connsiteX26" fmla="*/ 585830 w 6724650"/>
              <a:gd name="connsiteY26" fmla="*/ 24557 h 42862"/>
              <a:gd name="connsiteX27" fmla="*/ 388422 w 6724650"/>
              <a:gd name="connsiteY27" fmla="*/ 33486 h 42862"/>
              <a:gd name="connsiteX28" fmla="*/ 0 w 6724650"/>
              <a:gd name="connsiteY28" fmla="*/ 38100 h 42862"/>
              <a:gd name="connsiteX0" fmla="*/ 6724650 w 6724650"/>
              <a:gd name="connsiteY0" fmla="*/ 28575 h 42862"/>
              <a:gd name="connsiteX1" fmla="*/ 6486525 w 6724650"/>
              <a:gd name="connsiteY1" fmla="*/ 19050 h 42862"/>
              <a:gd name="connsiteX2" fmla="*/ 6243637 w 6724650"/>
              <a:gd name="connsiteY2" fmla="*/ 23812 h 42862"/>
              <a:gd name="connsiteX3" fmla="*/ 5995987 w 6724650"/>
              <a:gd name="connsiteY3" fmla="*/ 4762 h 42862"/>
              <a:gd name="connsiteX4" fmla="*/ 5757862 w 6724650"/>
              <a:gd name="connsiteY4" fmla="*/ 4762 h 42862"/>
              <a:gd name="connsiteX5" fmla="*/ 5505450 w 6724650"/>
              <a:gd name="connsiteY5" fmla="*/ 23812 h 42862"/>
              <a:gd name="connsiteX6" fmla="*/ 5281612 w 6724650"/>
              <a:gd name="connsiteY6" fmla="*/ 9525 h 42862"/>
              <a:gd name="connsiteX7" fmla="*/ 5043487 w 6724650"/>
              <a:gd name="connsiteY7" fmla="*/ 23812 h 42862"/>
              <a:gd name="connsiteX8" fmla="*/ 4762500 w 6724650"/>
              <a:gd name="connsiteY8" fmla="*/ 14287 h 42862"/>
              <a:gd name="connsiteX9" fmla="*/ 4533900 w 6724650"/>
              <a:gd name="connsiteY9" fmla="*/ 4762 h 42862"/>
              <a:gd name="connsiteX10" fmla="*/ 4281487 w 6724650"/>
              <a:gd name="connsiteY10" fmla="*/ 0 h 42862"/>
              <a:gd name="connsiteX11" fmla="*/ 4062412 w 6724650"/>
              <a:gd name="connsiteY11" fmla="*/ 0 h 42862"/>
              <a:gd name="connsiteX12" fmla="*/ 3814762 w 6724650"/>
              <a:gd name="connsiteY12" fmla="*/ 19050 h 42862"/>
              <a:gd name="connsiteX13" fmla="*/ 3581400 w 6724650"/>
              <a:gd name="connsiteY13" fmla="*/ 38100 h 42862"/>
              <a:gd name="connsiteX14" fmla="*/ 3328987 w 6724650"/>
              <a:gd name="connsiteY14" fmla="*/ 23812 h 42862"/>
              <a:gd name="connsiteX15" fmla="*/ 3100387 w 6724650"/>
              <a:gd name="connsiteY15" fmla="*/ 19050 h 42862"/>
              <a:gd name="connsiteX16" fmla="*/ 2852737 w 6724650"/>
              <a:gd name="connsiteY16" fmla="*/ 23812 h 42862"/>
              <a:gd name="connsiteX17" fmla="*/ 2581275 w 6724650"/>
              <a:gd name="connsiteY17" fmla="*/ 23812 h 42862"/>
              <a:gd name="connsiteX18" fmla="*/ 2357437 w 6724650"/>
              <a:gd name="connsiteY18" fmla="*/ 28575 h 42862"/>
              <a:gd name="connsiteX19" fmla="*/ 2109787 w 6724650"/>
              <a:gd name="connsiteY19" fmla="*/ 14287 h 42862"/>
              <a:gd name="connsiteX20" fmla="*/ 1866900 w 6724650"/>
              <a:gd name="connsiteY20" fmla="*/ 19050 h 42862"/>
              <a:gd name="connsiteX21" fmla="*/ 1638300 w 6724650"/>
              <a:gd name="connsiteY21" fmla="*/ 19050 h 42862"/>
              <a:gd name="connsiteX22" fmla="*/ 1390650 w 6724650"/>
              <a:gd name="connsiteY22" fmla="*/ 42862 h 42862"/>
              <a:gd name="connsiteX23" fmla="*/ 1156904 w 6724650"/>
              <a:gd name="connsiteY23" fmla="*/ 33487 h 42862"/>
              <a:gd name="connsiteX24" fmla="*/ 968896 w 6724650"/>
              <a:gd name="connsiteY24" fmla="*/ 29022 h 42862"/>
              <a:gd name="connsiteX25" fmla="*/ 773837 w 6724650"/>
              <a:gd name="connsiteY25" fmla="*/ 24557 h 42862"/>
              <a:gd name="connsiteX26" fmla="*/ 585830 w 6724650"/>
              <a:gd name="connsiteY26" fmla="*/ 24557 h 42862"/>
              <a:gd name="connsiteX27" fmla="*/ 388422 w 6724650"/>
              <a:gd name="connsiteY27" fmla="*/ 33486 h 42862"/>
              <a:gd name="connsiteX28" fmla="*/ 0 w 6724650"/>
              <a:gd name="connsiteY28" fmla="*/ 38100 h 42862"/>
              <a:gd name="connsiteX0" fmla="*/ 6724650 w 6724650"/>
              <a:gd name="connsiteY0" fmla="*/ 28575 h 42862"/>
              <a:gd name="connsiteX1" fmla="*/ 6486525 w 6724650"/>
              <a:gd name="connsiteY1" fmla="*/ 19050 h 42862"/>
              <a:gd name="connsiteX2" fmla="*/ 6243637 w 6724650"/>
              <a:gd name="connsiteY2" fmla="*/ 23812 h 42862"/>
              <a:gd name="connsiteX3" fmla="*/ 5995987 w 6724650"/>
              <a:gd name="connsiteY3" fmla="*/ 4762 h 42862"/>
              <a:gd name="connsiteX4" fmla="*/ 5757862 w 6724650"/>
              <a:gd name="connsiteY4" fmla="*/ 4762 h 42862"/>
              <a:gd name="connsiteX5" fmla="*/ 5505450 w 6724650"/>
              <a:gd name="connsiteY5" fmla="*/ 23812 h 42862"/>
              <a:gd name="connsiteX6" fmla="*/ 5281612 w 6724650"/>
              <a:gd name="connsiteY6" fmla="*/ 9525 h 42862"/>
              <a:gd name="connsiteX7" fmla="*/ 5043487 w 6724650"/>
              <a:gd name="connsiteY7" fmla="*/ 23812 h 42862"/>
              <a:gd name="connsiteX8" fmla="*/ 4762500 w 6724650"/>
              <a:gd name="connsiteY8" fmla="*/ 14287 h 42862"/>
              <a:gd name="connsiteX9" fmla="*/ 4533900 w 6724650"/>
              <a:gd name="connsiteY9" fmla="*/ 4762 h 42862"/>
              <a:gd name="connsiteX10" fmla="*/ 4281487 w 6724650"/>
              <a:gd name="connsiteY10" fmla="*/ 0 h 42862"/>
              <a:gd name="connsiteX11" fmla="*/ 4062412 w 6724650"/>
              <a:gd name="connsiteY11" fmla="*/ 0 h 42862"/>
              <a:gd name="connsiteX12" fmla="*/ 3814762 w 6724650"/>
              <a:gd name="connsiteY12" fmla="*/ 19050 h 42862"/>
              <a:gd name="connsiteX13" fmla="*/ 3581400 w 6724650"/>
              <a:gd name="connsiteY13" fmla="*/ 38100 h 42862"/>
              <a:gd name="connsiteX14" fmla="*/ 3328987 w 6724650"/>
              <a:gd name="connsiteY14" fmla="*/ 23812 h 42862"/>
              <a:gd name="connsiteX15" fmla="*/ 3100387 w 6724650"/>
              <a:gd name="connsiteY15" fmla="*/ 19050 h 42862"/>
              <a:gd name="connsiteX16" fmla="*/ 2852737 w 6724650"/>
              <a:gd name="connsiteY16" fmla="*/ 23812 h 42862"/>
              <a:gd name="connsiteX17" fmla="*/ 2581275 w 6724650"/>
              <a:gd name="connsiteY17" fmla="*/ 23812 h 42862"/>
              <a:gd name="connsiteX18" fmla="*/ 2357437 w 6724650"/>
              <a:gd name="connsiteY18" fmla="*/ 28575 h 42862"/>
              <a:gd name="connsiteX19" fmla="*/ 2109787 w 6724650"/>
              <a:gd name="connsiteY19" fmla="*/ 14287 h 42862"/>
              <a:gd name="connsiteX20" fmla="*/ 1866900 w 6724650"/>
              <a:gd name="connsiteY20" fmla="*/ 19050 h 42862"/>
              <a:gd name="connsiteX21" fmla="*/ 1638300 w 6724650"/>
              <a:gd name="connsiteY21" fmla="*/ 19050 h 42862"/>
              <a:gd name="connsiteX22" fmla="*/ 1390650 w 6724650"/>
              <a:gd name="connsiteY22" fmla="*/ 42862 h 42862"/>
              <a:gd name="connsiteX23" fmla="*/ 1156904 w 6724650"/>
              <a:gd name="connsiteY23" fmla="*/ 33487 h 42862"/>
              <a:gd name="connsiteX24" fmla="*/ 968896 w 6724650"/>
              <a:gd name="connsiteY24" fmla="*/ 29022 h 42862"/>
              <a:gd name="connsiteX25" fmla="*/ 773837 w 6724650"/>
              <a:gd name="connsiteY25" fmla="*/ 24557 h 42862"/>
              <a:gd name="connsiteX26" fmla="*/ 585830 w 6724650"/>
              <a:gd name="connsiteY26" fmla="*/ 24557 h 42862"/>
              <a:gd name="connsiteX27" fmla="*/ 388422 w 6724650"/>
              <a:gd name="connsiteY27" fmla="*/ 33486 h 42862"/>
              <a:gd name="connsiteX28" fmla="*/ 0 w 6724650"/>
              <a:gd name="connsiteY28" fmla="*/ 38100 h 42862"/>
              <a:gd name="connsiteX0" fmla="*/ 6724650 w 6724650"/>
              <a:gd name="connsiteY0" fmla="*/ 28575 h 42862"/>
              <a:gd name="connsiteX1" fmla="*/ 6486525 w 6724650"/>
              <a:gd name="connsiteY1" fmla="*/ 19050 h 42862"/>
              <a:gd name="connsiteX2" fmla="*/ 6243637 w 6724650"/>
              <a:gd name="connsiteY2" fmla="*/ 23812 h 42862"/>
              <a:gd name="connsiteX3" fmla="*/ 5995987 w 6724650"/>
              <a:gd name="connsiteY3" fmla="*/ 4762 h 42862"/>
              <a:gd name="connsiteX4" fmla="*/ 5757862 w 6724650"/>
              <a:gd name="connsiteY4" fmla="*/ 4762 h 42862"/>
              <a:gd name="connsiteX5" fmla="*/ 5505450 w 6724650"/>
              <a:gd name="connsiteY5" fmla="*/ 23812 h 42862"/>
              <a:gd name="connsiteX6" fmla="*/ 5281612 w 6724650"/>
              <a:gd name="connsiteY6" fmla="*/ 9525 h 42862"/>
              <a:gd name="connsiteX7" fmla="*/ 5043487 w 6724650"/>
              <a:gd name="connsiteY7" fmla="*/ 23812 h 42862"/>
              <a:gd name="connsiteX8" fmla="*/ 4762500 w 6724650"/>
              <a:gd name="connsiteY8" fmla="*/ 14287 h 42862"/>
              <a:gd name="connsiteX9" fmla="*/ 4533900 w 6724650"/>
              <a:gd name="connsiteY9" fmla="*/ 4762 h 42862"/>
              <a:gd name="connsiteX10" fmla="*/ 4281487 w 6724650"/>
              <a:gd name="connsiteY10" fmla="*/ 0 h 42862"/>
              <a:gd name="connsiteX11" fmla="*/ 4062412 w 6724650"/>
              <a:gd name="connsiteY11" fmla="*/ 0 h 42862"/>
              <a:gd name="connsiteX12" fmla="*/ 3814762 w 6724650"/>
              <a:gd name="connsiteY12" fmla="*/ 19050 h 42862"/>
              <a:gd name="connsiteX13" fmla="*/ 3581400 w 6724650"/>
              <a:gd name="connsiteY13" fmla="*/ 38100 h 42862"/>
              <a:gd name="connsiteX14" fmla="*/ 3328987 w 6724650"/>
              <a:gd name="connsiteY14" fmla="*/ 23812 h 42862"/>
              <a:gd name="connsiteX15" fmla="*/ 3100387 w 6724650"/>
              <a:gd name="connsiteY15" fmla="*/ 19050 h 42862"/>
              <a:gd name="connsiteX16" fmla="*/ 2852737 w 6724650"/>
              <a:gd name="connsiteY16" fmla="*/ 23812 h 42862"/>
              <a:gd name="connsiteX17" fmla="*/ 2581275 w 6724650"/>
              <a:gd name="connsiteY17" fmla="*/ 23812 h 42862"/>
              <a:gd name="connsiteX18" fmla="*/ 2357437 w 6724650"/>
              <a:gd name="connsiteY18" fmla="*/ 28575 h 42862"/>
              <a:gd name="connsiteX19" fmla="*/ 2109787 w 6724650"/>
              <a:gd name="connsiteY19" fmla="*/ 14287 h 42862"/>
              <a:gd name="connsiteX20" fmla="*/ 1866900 w 6724650"/>
              <a:gd name="connsiteY20" fmla="*/ 19050 h 42862"/>
              <a:gd name="connsiteX21" fmla="*/ 1638300 w 6724650"/>
              <a:gd name="connsiteY21" fmla="*/ 19050 h 42862"/>
              <a:gd name="connsiteX22" fmla="*/ 1390650 w 6724650"/>
              <a:gd name="connsiteY22" fmla="*/ 42862 h 42862"/>
              <a:gd name="connsiteX23" fmla="*/ 1161604 w 6724650"/>
              <a:gd name="connsiteY23" fmla="*/ 24557 h 42862"/>
              <a:gd name="connsiteX24" fmla="*/ 968896 w 6724650"/>
              <a:gd name="connsiteY24" fmla="*/ 29022 h 42862"/>
              <a:gd name="connsiteX25" fmla="*/ 773837 w 6724650"/>
              <a:gd name="connsiteY25" fmla="*/ 24557 h 42862"/>
              <a:gd name="connsiteX26" fmla="*/ 585830 w 6724650"/>
              <a:gd name="connsiteY26" fmla="*/ 24557 h 42862"/>
              <a:gd name="connsiteX27" fmla="*/ 388422 w 6724650"/>
              <a:gd name="connsiteY27" fmla="*/ 33486 h 42862"/>
              <a:gd name="connsiteX28" fmla="*/ 0 w 6724650"/>
              <a:gd name="connsiteY28" fmla="*/ 38100 h 42862"/>
              <a:gd name="connsiteX0" fmla="*/ 6724650 w 6724650"/>
              <a:gd name="connsiteY0" fmla="*/ 28575 h 38100"/>
              <a:gd name="connsiteX1" fmla="*/ 6486525 w 6724650"/>
              <a:gd name="connsiteY1" fmla="*/ 19050 h 38100"/>
              <a:gd name="connsiteX2" fmla="*/ 6243637 w 6724650"/>
              <a:gd name="connsiteY2" fmla="*/ 23812 h 38100"/>
              <a:gd name="connsiteX3" fmla="*/ 5995987 w 6724650"/>
              <a:gd name="connsiteY3" fmla="*/ 4762 h 38100"/>
              <a:gd name="connsiteX4" fmla="*/ 5757862 w 6724650"/>
              <a:gd name="connsiteY4" fmla="*/ 4762 h 38100"/>
              <a:gd name="connsiteX5" fmla="*/ 5505450 w 6724650"/>
              <a:gd name="connsiteY5" fmla="*/ 23812 h 38100"/>
              <a:gd name="connsiteX6" fmla="*/ 5281612 w 6724650"/>
              <a:gd name="connsiteY6" fmla="*/ 9525 h 38100"/>
              <a:gd name="connsiteX7" fmla="*/ 5043487 w 6724650"/>
              <a:gd name="connsiteY7" fmla="*/ 23812 h 38100"/>
              <a:gd name="connsiteX8" fmla="*/ 4762500 w 6724650"/>
              <a:gd name="connsiteY8" fmla="*/ 14287 h 38100"/>
              <a:gd name="connsiteX9" fmla="*/ 4533900 w 6724650"/>
              <a:gd name="connsiteY9" fmla="*/ 4762 h 38100"/>
              <a:gd name="connsiteX10" fmla="*/ 4281487 w 6724650"/>
              <a:gd name="connsiteY10" fmla="*/ 0 h 38100"/>
              <a:gd name="connsiteX11" fmla="*/ 4062412 w 6724650"/>
              <a:gd name="connsiteY11" fmla="*/ 0 h 38100"/>
              <a:gd name="connsiteX12" fmla="*/ 3814762 w 6724650"/>
              <a:gd name="connsiteY12" fmla="*/ 19050 h 38100"/>
              <a:gd name="connsiteX13" fmla="*/ 3581400 w 6724650"/>
              <a:gd name="connsiteY13" fmla="*/ 38100 h 38100"/>
              <a:gd name="connsiteX14" fmla="*/ 3328987 w 6724650"/>
              <a:gd name="connsiteY14" fmla="*/ 23812 h 38100"/>
              <a:gd name="connsiteX15" fmla="*/ 3100387 w 6724650"/>
              <a:gd name="connsiteY15" fmla="*/ 19050 h 38100"/>
              <a:gd name="connsiteX16" fmla="*/ 2852737 w 6724650"/>
              <a:gd name="connsiteY16" fmla="*/ 23812 h 38100"/>
              <a:gd name="connsiteX17" fmla="*/ 2581275 w 6724650"/>
              <a:gd name="connsiteY17" fmla="*/ 23812 h 38100"/>
              <a:gd name="connsiteX18" fmla="*/ 2357437 w 6724650"/>
              <a:gd name="connsiteY18" fmla="*/ 28575 h 38100"/>
              <a:gd name="connsiteX19" fmla="*/ 2109787 w 6724650"/>
              <a:gd name="connsiteY19" fmla="*/ 14287 h 38100"/>
              <a:gd name="connsiteX20" fmla="*/ 1866900 w 6724650"/>
              <a:gd name="connsiteY20" fmla="*/ 19050 h 38100"/>
              <a:gd name="connsiteX21" fmla="*/ 1638300 w 6724650"/>
              <a:gd name="connsiteY21" fmla="*/ 19050 h 38100"/>
              <a:gd name="connsiteX22" fmla="*/ 1345999 w 6724650"/>
              <a:gd name="connsiteY22" fmla="*/ 25002 h 38100"/>
              <a:gd name="connsiteX23" fmla="*/ 1161604 w 6724650"/>
              <a:gd name="connsiteY23" fmla="*/ 24557 h 38100"/>
              <a:gd name="connsiteX24" fmla="*/ 968896 w 6724650"/>
              <a:gd name="connsiteY24" fmla="*/ 29022 h 38100"/>
              <a:gd name="connsiteX25" fmla="*/ 773837 w 6724650"/>
              <a:gd name="connsiteY25" fmla="*/ 24557 h 38100"/>
              <a:gd name="connsiteX26" fmla="*/ 585830 w 6724650"/>
              <a:gd name="connsiteY26" fmla="*/ 24557 h 38100"/>
              <a:gd name="connsiteX27" fmla="*/ 388422 w 6724650"/>
              <a:gd name="connsiteY27" fmla="*/ 33486 h 38100"/>
              <a:gd name="connsiteX28" fmla="*/ 0 w 6724650"/>
              <a:gd name="connsiteY28" fmla="*/ 38100 h 38100"/>
              <a:gd name="connsiteX0" fmla="*/ 6724650 w 6724650"/>
              <a:gd name="connsiteY0" fmla="*/ 28575 h 38100"/>
              <a:gd name="connsiteX1" fmla="*/ 6486525 w 6724650"/>
              <a:gd name="connsiteY1" fmla="*/ 19050 h 38100"/>
              <a:gd name="connsiteX2" fmla="*/ 6243637 w 6724650"/>
              <a:gd name="connsiteY2" fmla="*/ 23812 h 38100"/>
              <a:gd name="connsiteX3" fmla="*/ 5995987 w 6724650"/>
              <a:gd name="connsiteY3" fmla="*/ 4762 h 38100"/>
              <a:gd name="connsiteX4" fmla="*/ 5757862 w 6724650"/>
              <a:gd name="connsiteY4" fmla="*/ 4762 h 38100"/>
              <a:gd name="connsiteX5" fmla="*/ 5505450 w 6724650"/>
              <a:gd name="connsiteY5" fmla="*/ 23812 h 38100"/>
              <a:gd name="connsiteX6" fmla="*/ 5281612 w 6724650"/>
              <a:gd name="connsiteY6" fmla="*/ 9525 h 38100"/>
              <a:gd name="connsiteX7" fmla="*/ 5043487 w 6724650"/>
              <a:gd name="connsiteY7" fmla="*/ 23812 h 38100"/>
              <a:gd name="connsiteX8" fmla="*/ 4762500 w 6724650"/>
              <a:gd name="connsiteY8" fmla="*/ 14287 h 38100"/>
              <a:gd name="connsiteX9" fmla="*/ 4533900 w 6724650"/>
              <a:gd name="connsiteY9" fmla="*/ 4762 h 38100"/>
              <a:gd name="connsiteX10" fmla="*/ 4281487 w 6724650"/>
              <a:gd name="connsiteY10" fmla="*/ 0 h 38100"/>
              <a:gd name="connsiteX11" fmla="*/ 4062412 w 6724650"/>
              <a:gd name="connsiteY11" fmla="*/ 0 h 38100"/>
              <a:gd name="connsiteX12" fmla="*/ 3814762 w 6724650"/>
              <a:gd name="connsiteY12" fmla="*/ 19050 h 38100"/>
              <a:gd name="connsiteX13" fmla="*/ 3581400 w 6724650"/>
              <a:gd name="connsiteY13" fmla="*/ 38100 h 38100"/>
              <a:gd name="connsiteX14" fmla="*/ 3328987 w 6724650"/>
              <a:gd name="connsiteY14" fmla="*/ 23812 h 38100"/>
              <a:gd name="connsiteX15" fmla="*/ 3100387 w 6724650"/>
              <a:gd name="connsiteY15" fmla="*/ 19050 h 38100"/>
              <a:gd name="connsiteX16" fmla="*/ 2852737 w 6724650"/>
              <a:gd name="connsiteY16" fmla="*/ 23812 h 38100"/>
              <a:gd name="connsiteX17" fmla="*/ 2581275 w 6724650"/>
              <a:gd name="connsiteY17" fmla="*/ 23812 h 38100"/>
              <a:gd name="connsiteX18" fmla="*/ 2357437 w 6724650"/>
              <a:gd name="connsiteY18" fmla="*/ 28575 h 38100"/>
              <a:gd name="connsiteX19" fmla="*/ 2109787 w 6724650"/>
              <a:gd name="connsiteY19" fmla="*/ 14287 h 38100"/>
              <a:gd name="connsiteX20" fmla="*/ 1866900 w 6724650"/>
              <a:gd name="connsiteY20" fmla="*/ 19050 h 38100"/>
              <a:gd name="connsiteX21" fmla="*/ 1541945 w 6724650"/>
              <a:gd name="connsiteY21" fmla="*/ 16817 h 38100"/>
              <a:gd name="connsiteX22" fmla="*/ 1345999 w 6724650"/>
              <a:gd name="connsiteY22" fmla="*/ 25002 h 38100"/>
              <a:gd name="connsiteX23" fmla="*/ 1161604 w 6724650"/>
              <a:gd name="connsiteY23" fmla="*/ 24557 h 38100"/>
              <a:gd name="connsiteX24" fmla="*/ 968896 w 6724650"/>
              <a:gd name="connsiteY24" fmla="*/ 29022 h 38100"/>
              <a:gd name="connsiteX25" fmla="*/ 773837 w 6724650"/>
              <a:gd name="connsiteY25" fmla="*/ 24557 h 38100"/>
              <a:gd name="connsiteX26" fmla="*/ 585830 w 6724650"/>
              <a:gd name="connsiteY26" fmla="*/ 24557 h 38100"/>
              <a:gd name="connsiteX27" fmla="*/ 388422 w 6724650"/>
              <a:gd name="connsiteY27" fmla="*/ 33486 h 38100"/>
              <a:gd name="connsiteX28" fmla="*/ 0 w 6724650"/>
              <a:gd name="connsiteY28" fmla="*/ 38100 h 38100"/>
              <a:gd name="connsiteX0" fmla="*/ 6724650 w 6724650"/>
              <a:gd name="connsiteY0" fmla="*/ 28575 h 38100"/>
              <a:gd name="connsiteX1" fmla="*/ 6486525 w 6724650"/>
              <a:gd name="connsiteY1" fmla="*/ 19050 h 38100"/>
              <a:gd name="connsiteX2" fmla="*/ 6243637 w 6724650"/>
              <a:gd name="connsiteY2" fmla="*/ 23812 h 38100"/>
              <a:gd name="connsiteX3" fmla="*/ 5995987 w 6724650"/>
              <a:gd name="connsiteY3" fmla="*/ 4762 h 38100"/>
              <a:gd name="connsiteX4" fmla="*/ 5757862 w 6724650"/>
              <a:gd name="connsiteY4" fmla="*/ 4762 h 38100"/>
              <a:gd name="connsiteX5" fmla="*/ 5505450 w 6724650"/>
              <a:gd name="connsiteY5" fmla="*/ 23812 h 38100"/>
              <a:gd name="connsiteX6" fmla="*/ 5281612 w 6724650"/>
              <a:gd name="connsiteY6" fmla="*/ 9525 h 38100"/>
              <a:gd name="connsiteX7" fmla="*/ 5043487 w 6724650"/>
              <a:gd name="connsiteY7" fmla="*/ 23812 h 38100"/>
              <a:gd name="connsiteX8" fmla="*/ 4762500 w 6724650"/>
              <a:gd name="connsiteY8" fmla="*/ 14287 h 38100"/>
              <a:gd name="connsiteX9" fmla="*/ 4533900 w 6724650"/>
              <a:gd name="connsiteY9" fmla="*/ 4762 h 38100"/>
              <a:gd name="connsiteX10" fmla="*/ 4281487 w 6724650"/>
              <a:gd name="connsiteY10" fmla="*/ 0 h 38100"/>
              <a:gd name="connsiteX11" fmla="*/ 4062412 w 6724650"/>
              <a:gd name="connsiteY11" fmla="*/ 0 h 38100"/>
              <a:gd name="connsiteX12" fmla="*/ 3814762 w 6724650"/>
              <a:gd name="connsiteY12" fmla="*/ 19050 h 38100"/>
              <a:gd name="connsiteX13" fmla="*/ 3581400 w 6724650"/>
              <a:gd name="connsiteY13" fmla="*/ 38100 h 38100"/>
              <a:gd name="connsiteX14" fmla="*/ 3328987 w 6724650"/>
              <a:gd name="connsiteY14" fmla="*/ 23812 h 38100"/>
              <a:gd name="connsiteX15" fmla="*/ 3100387 w 6724650"/>
              <a:gd name="connsiteY15" fmla="*/ 19050 h 38100"/>
              <a:gd name="connsiteX16" fmla="*/ 2852737 w 6724650"/>
              <a:gd name="connsiteY16" fmla="*/ 23812 h 38100"/>
              <a:gd name="connsiteX17" fmla="*/ 2581275 w 6724650"/>
              <a:gd name="connsiteY17" fmla="*/ 23812 h 38100"/>
              <a:gd name="connsiteX18" fmla="*/ 2357437 w 6724650"/>
              <a:gd name="connsiteY18" fmla="*/ 28575 h 38100"/>
              <a:gd name="connsiteX19" fmla="*/ 2109787 w 6724650"/>
              <a:gd name="connsiteY19" fmla="*/ 14287 h 38100"/>
              <a:gd name="connsiteX20" fmla="*/ 1866900 w 6724650"/>
              <a:gd name="connsiteY20" fmla="*/ 19050 h 38100"/>
              <a:gd name="connsiteX21" fmla="*/ 1735030 w 6724650"/>
              <a:gd name="connsiteY21" fmla="*/ 15627 h 38100"/>
              <a:gd name="connsiteX22" fmla="*/ 1541945 w 6724650"/>
              <a:gd name="connsiteY22" fmla="*/ 16817 h 38100"/>
              <a:gd name="connsiteX23" fmla="*/ 1345999 w 6724650"/>
              <a:gd name="connsiteY23" fmla="*/ 25002 h 38100"/>
              <a:gd name="connsiteX24" fmla="*/ 1161604 w 6724650"/>
              <a:gd name="connsiteY24" fmla="*/ 24557 h 38100"/>
              <a:gd name="connsiteX25" fmla="*/ 968896 w 6724650"/>
              <a:gd name="connsiteY25" fmla="*/ 29022 h 38100"/>
              <a:gd name="connsiteX26" fmla="*/ 773837 w 6724650"/>
              <a:gd name="connsiteY26" fmla="*/ 24557 h 38100"/>
              <a:gd name="connsiteX27" fmla="*/ 585830 w 6724650"/>
              <a:gd name="connsiteY27" fmla="*/ 24557 h 38100"/>
              <a:gd name="connsiteX28" fmla="*/ 388422 w 6724650"/>
              <a:gd name="connsiteY28" fmla="*/ 33486 h 38100"/>
              <a:gd name="connsiteX29" fmla="*/ 0 w 6724650"/>
              <a:gd name="connsiteY29" fmla="*/ 38100 h 38100"/>
              <a:gd name="connsiteX0" fmla="*/ 6724650 w 6724650"/>
              <a:gd name="connsiteY0" fmla="*/ 28575 h 38100"/>
              <a:gd name="connsiteX1" fmla="*/ 6486525 w 6724650"/>
              <a:gd name="connsiteY1" fmla="*/ 19050 h 38100"/>
              <a:gd name="connsiteX2" fmla="*/ 6243637 w 6724650"/>
              <a:gd name="connsiteY2" fmla="*/ 23812 h 38100"/>
              <a:gd name="connsiteX3" fmla="*/ 5995987 w 6724650"/>
              <a:gd name="connsiteY3" fmla="*/ 4762 h 38100"/>
              <a:gd name="connsiteX4" fmla="*/ 5757862 w 6724650"/>
              <a:gd name="connsiteY4" fmla="*/ 4762 h 38100"/>
              <a:gd name="connsiteX5" fmla="*/ 5505450 w 6724650"/>
              <a:gd name="connsiteY5" fmla="*/ 23812 h 38100"/>
              <a:gd name="connsiteX6" fmla="*/ 5281612 w 6724650"/>
              <a:gd name="connsiteY6" fmla="*/ 9525 h 38100"/>
              <a:gd name="connsiteX7" fmla="*/ 5043487 w 6724650"/>
              <a:gd name="connsiteY7" fmla="*/ 23812 h 38100"/>
              <a:gd name="connsiteX8" fmla="*/ 4762500 w 6724650"/>
              <a:gd name="connsiteY8" fmla="*/ 14287 h 38100"/>
              <a:gd name="connsiteX9" fmla="*/ 4533900 w 6724650"/>
              <a:gd name="connsiteY9" fmla="*/ 4762 h 38100"/>
              <a:gd name="connsiteX10" fmla="*/ 4281487 w 6724650"/>
              <a:gd name="connsiteY10" fmla="*/ 0 h 38100"/>
              <a:gd name="connsiteX11" fmla="*/ 4062412 w 6724650"/>
              <a:gd name="connsiteY11" fmla="*/ 0 h 38100"/>
              <a:gd name="connsiteX12" fmla="*/ 3814762 w 6724650"/>
              <a:gd name="connsiteY12" fmla="*/ 19050 h 38100"/>
              <a:gd name="connsiteX13" fmla="*/ 3581400 w 6724650"/>
              <a:gd name="connsiteY13" fmla="*/ 38100 h 38100"/>
              <a:gd name="connsiteX14" fmla="*/ 3328987 w 6724650"/>
              <a:gd name="connsiteY14" fmla="*/ 23812 h 38100"/>
              <a:gd name="connsiteX15" fmla="*/ 3100387 w 6724650"/>
              <a:gd name="connsiteY15" fmla="*/ 19050 h 38100"/>
              <a:gd name="connsiteX16" fmla="*/ 2852737 w 6724650"/>
              <a:gd name="connsiteY16" fmla="*/ 23812 h 38100"/>
              <a:gd name="connsiteX17" fmla="*/ 2581275 w 6724650"/>
              <a:gd name="connsiteY17" fmla="*/ 23812 h 38100"/>
              <a:gd name="connsiteX18" fmla="*/ 2357437 w 6724650"/>
              <a:gd name="connsiteY18" fmla="*/ 28575 h 38100"/>
              <a:gd name="connsiteX19" fmla="*/ 2109787 w 6724650"/>
              <a:gd name="connsiteY19" fmla="*/ 14287 h 38100"/>
              <a:gd name="connsiteX20" fmla="*/ 1930353 w 6724650"/>
              <a:gd name="connsiteY20" fmla="*/ 19050 h 38100"/>
              <a:gd name="connsiteX21" fmla="*/ 1735030 w 6724650"/>
              <a:gd name="connsiteY21" fmla="*/ 15627 h 38100"/>
              <a:gd name="connsiteX22" fmla="*/ 1541945 w 6724650"/>
              <a:gd name="connsiteY22" fmla="*/ 16817 h 38100"/>
              <a:gd name="connsiteX23" fmla="*/ 1345999 w 6724650"/>
              <a:gd name="connsiteY23" fmla="*/ 25002 h 38100"/>
              <a:gd name="connsiteX24" fmla="*/ 1161604 w 6724650"/>
              <a:gd name="connsiteY24" fmla="*/ 24557 h 38100"/>
              <a:gd name="connsiteX25" fmla="*/ 968896 w 6724650"/>
              <a:gd name="connsiteY25" fmla="*/ 29022 h 38100"/>
              <a:gd name="connsiteX26" fmla="*/ 773837 w 6724650"/>
              <a:gd name="connsiteY26" fmla="*/ 24557 h 38100"/>
              <a:gd name="connsiteX27" fmla="*/ 585830 w 6724650"/>
              <a:gd name="connsiteY27" fmla="*/ 24557 h 38100"/>
              <a:gd name="connsiteX28" fmla="*/ 388422 w 6724650"/>
              <a:gd name="connsiteY28" fmla="*/ 33486 h 38100"/>
              <a:gd name="connsiteX29" fmla="*/ 0 w 6724650"/>
              <a:gd name="connsiteY29" fmla="*/ 38100 h 38100"/>
              <a:gd name="connsiteX0" fmla="*/ 6724650 w 6724650"/>
              <a:gd name="connsiteY0" fmla="*/ 28575 h 38100"/>
              <a:gd name="connsiteX1" fmla="*/ 6486525 w 6724650"/>
              <a:gd name="connsiteY1" fmla="*/ 19050 h 38100"/>
              <a:gd name="connsiteX2" fmla="*/ 6243637 w 6724650"/>
              <a:gd name="connsiteY2" fmla="*/ 23812 h 38100"/>
              <a:gd name="connsiteX3" fmla="*/ 5995987 w 6724650"/>
              <a:gd name="connsiteY3" fmla="*/ 4762 h 38100"/>
              <a:gd name="connsiteX4" fmla="*/ 5757862 w 6724650"/>
              <a:gd name="connsiteY4" fmla="*/ 4762 h 38100"/>
              <a:gd name="connsiteX5" fmla="*/ 5505450 w 6724650"/>
              <a:gd name="connsiteY5" fmla="*/ 23812 h 38100"/>
              <a:gd name="connsiteX6" fmla="*/ 5281612 w 6724650"/>
              <a:gd name="connsiteY6" fmla="*/ 9525 h 38100"/>
              <a:gd name="connsiteX7" fmla="*/ 5043487 w 6724650"/>
              <a:gd name="connsiteY7" fmla="*/ 23812 h 38100"/>
              <a:gd name="connsiteX8" fmla="*/ 4762500 w 6724650"/>
              <a:gd name="connsiteY8" fmla="*/ 14287 h 38100"/>
              <a:gd name="connsiteX9" fmla="*/ 4533900 w 6724650"/>
              <a:gd name="connsiteY9" fmla="*/ 4762 h 38100"/>
              <a:gd name="connsiteX10" fmla="*/ 4281487 w 6724650"/>
              <a:gd name="connsiteY10" fmla="*/ 0 h 38100"/>
              <a:gd name="connsiteX11" fmla="*/ 4062412 w 6724650"/>
              <a:gd name="connsiteY11" fmla="*/ 0 h 38100"/>
              <a:gd name="connsiteX12" fmla="*/ 3814762 w 6724650"/>
              <a:gd name="connsiteY12" fmla="*/ 19050 h 38100"/>
              <a:gd name="connsiteX13" fmla="*/ 3581400 w 6724650"/>
              <a:gd name="connsiteY13" fmla="*/ 38100 h 38100"/>
              <a:gd name="connsiteX14" fmla="*/ 3328987 w 6724650"/>
              <a:gd name="connsiteY14" fmla="*/ 23812 h 38100"/>
              <a:gd name="connsiteX15" fmla="*/ 3100387 w 6724650"/>
              <a:gd name="connsiteY15" fmla="*/ 19050 h 38100"/>
              <a:gd name="connsiteX16" fmla="*/ 2852737 w 6724650"/>
              <a:gd name="connsiteY16" fmla="*/ 23812 h 38100"/>
              <a:gd name="connsiteX17" fmla="*/ 2581275 w 6724650"/>
              <a:gd name="connsiteY17" fmla="*/ 23812 h 38100"/>
              <a:gd name="connsiteX18" fmla="*/ 2357437 w 6724650"/>
              <a:gd name="connsiteY18" fmla="*/ 28575 h 38100"/>
              <a:gd name="connsiteX19" fmla="*/ 2126237 w 6724650"/>
              <a:gd name="connsiteY19" fmla="*/ 12054 h 38100"/>
              <a:gd name="connsiteX20" fmla="*/ 1930353 w 6724650"/>
              <a:gd name="connsiteY20" fmla="*/ 19050 h 38100"/>
              <a:gd name="connsiteX21" fmla="*/ 1735030 w 6724650"/>
              <a:gd name="connsiteY21" fmla="*/ 15627 h 38100"/>
              <a:gd name="connsiteX22" fmla="*/ 1541945 w 6724650"/>
              <a:gd name="connsiteY22" fmla="*/ 16817 h 38100"/>
              <a:gd name="connsiteX23" fmla="*/ 1345999 w 6724650"/>
              <a:gd name="connsiteY23" fmla="*/ 25002 h 38100"/>
              <a:gd name="connsiteX24" fmla="*/ 1161604 w 6724650"/>
              <a:gd name="connsiteY24" fmla="*/ 24557 h 38100"/>
              <a:gd name="connsiteX25" fmla="*/ 968896 w 6724650"/>
              <a:gd name="connsiteY25" fmla="*/ 29022 h 38100"/>
              <a:gd name="connsiteX26" fmla="*/ 773837 w 6724650"/>
              <a:gd name="connsiteY26" fmla="*/ 24557 h 38100"/>
              <a:gd name="connsiteX27" fmla="*/ 585830 w 6724650"/>
              <a:gd name="connsiteY27" fmla="*/ 24557 h 38100"/>
              <a:gd name="connsiteX28" fmla="*/ 388422 w 6724650"/>
              <a:gd name="connsiteY28" fmla="*/ 33486 h 38100"/>
              <a:gd name="connsiteX29" fmla="*/ 0 w 6724650"/>
              <a:gd name="connsiteY29" fmla="*/ 38100 h 38100"/>
              <a:gd name="connsiteX0" fmla="*/ 6724650 w 6724650"/>
              <a:gd name="connsiteY0" fmla="*/ 28575 h 38100"/>
              <a:gd name="connsiteX1" fmla="*/ 6486525 w 6724650"/>
              <a:gd name="connsiteY1" fmla="*/ 19050 h 38100"/>
              <a:gd name="connsiteX2" fmla="*/ 6243637 w 6724650"/>
              <a:gd name="connsiteY2" fmla="*/ 23812 h 38100"/>
              <a:gd name="connsiteX3" fmla="*/ 5995987 w 6724650"/>
              <a:gd name="connsiteY3" fmla="*/ 4762 h 38100"/>
              <a:gd name="connsiteX4" fmla="*/ 5757862 w 6724650"/>
              <a:gd name="connsiteY4" fmla="*/ 4762 h 38100"/>
              <a:gd name="connsiteX5" fmla="*/ 5505450 w 6724650"/>
              <a:gd name="connsiteY5" fmla="*/ 23812 h 38100"/>
              <a:gd name="connsiteX6" fmla="*/ 5281612 w 6724650"/>
              <a:gd name="connsiteY6" fmla="*/ 9525 h 38100"/>
              <a:gd name="connsiteX7" fmla="*/ 5043487 w 6724650"/>
              <a:gd name="connsiteY7" fmla="*/ 23812 h 38100"/>
              <a:gd name="connsiteX8" fmla="*/ 4762500 w 6724650"/>
              <a:gd name="connsiteY8" fmla="*/ 14287 h 38100"/>
              <a:gd name="connsiteX9" fmla="*/ 4533900 w 6724650"/>
              <a:gd name="connsiteY9" fmla="*/ 4762 h 38100"/>
              <a:gd name="connsiteX10" fmla="*/ 4281487 w 6724650"/>
              <a:gd name="connsiteY10" fmla="*/ 0 h 38100"/>
              <a:gd name="connsiteX11" fmla="*/ 4062412 w 6724650"/>
              <a:gd name="connsiteY11" fmla="*/ 0 h 38100"/>
              <a:gd name="connsiteX12" fmla="*/ 3814762 w 6724650"/>
              <a:gd name="connsiteY12" fmla="*/ 19050 h 38100"/>
              <a:gd name="connsiteX13" fmla="*/ 3581400 w 6724650"/>
              <a:gd name="connsiteY13" fmla="*/ 38100 h 38100"/>
              <a:gd name="connsiteX14" fmla="*/ 3328987 w 6724650"/>
              <a:gd name="connsiteY14" fmla="*/ 23812 h 38100"/>
              <a:gd name="connsiteX15" fmla="*/ 3100387 w 6724650"/>
              <a:gd name="connsiteY15" fmla="*/ 19050 h 38100"/>
              <a:gd name="connsiteX16" fmla="*/ 2852737 w 6724650"/>
              <a:gd name="connsiteY16" fmla="*/ 23812 h 38100"/>
              <a:gd name="connsiteX17" fmla="*/ 2581275 w 6724650"/>
              <a:gd name="connsiteY17" fmla="*/ 23812 h 38100"/>
              <a:gd name="connsiteX18" fmla="*/ 2305735 w 6724650"/>
              <a:gd name="connsiteY18" fmla="*/ 8483 h 38100"/>
              <a:gd name="connsiteX19" fmla="*/ 2126237 w 6724650"/>
              <a:gd name="connsiteY19" fmla="*/ 12054 h 38100"/>
              <a:gd name="connsiteX20" fmla="*/ 1930353 w 6724650"/>
              <a:gd name="connsiteY20" fmla="*/ 19050 h 38100"/>
              <a:gd name="connsiteX21" fmla="*/ 1735030 w 6724650"/>
              <a:gd name="connsiteY21" fmla="*/ 15627 h 38100"/>
              <a:gd name="connsiteX22" fmla="*/ 1541945 w 6724650"/>
              <a:gd name="connsiteY22" fmla="*/ 16817 h 38100"/>
              <a:gd name="connsiteX23" fmla="*/ 1345999 w 6724650"/>
              <a:gd name="connsiteY23" fmla="*/ 25002 h 38100"/>
              <a:gd name="connsiteX24" fmla="*/ 1161604 w 6724650"/>
              <a:gd name="connsiteY24" fmla="*/ 24557 h 38100"/>
              <a:gd name="connsiteX25" fmla="*/ 968896 w 6724650"/>
              <a:gd name="connsiteY25" fmla="*/ 29022 h 38100"/>
              <a:gd name="connsiteX26" fmla="*/ 773837 w 6724650"/>
              <a:gd name="connsiteY26" fmla="*/ 24557 h 38100"/>
              <a:gd name="connsiteX27" fmla="*/ 585830 w 6724650"/>
              <a:gd name="connsiteY27" fmla="*/ 24557 h 38100"/>
              <a:gd name="connsiteX28" fmla="*/ 388422 w 6724650"/>
              <a:gd name="connsiteY28" fmla="*/ 33486 h 38100"/>
              <a:gd name="connsiteX29" fmla="*/ 0 w 6724650"/>
              <a:gd name="connsiteY29" fmla="*/ 38100 h 38100"/>
              <a:gd name="connsiteX0" fmla="*/ 6724650 w 6724650"/>
              <a:gd name="connsiteY0" fmla="*/ 28575 h 38100"/>
              <a:gd name="connsiteX1" fmla="*/ 6486525 w 6724650"/>
              <a:gd name="connsiteY1" fmla="*/ 19050 h 38100"/>
              <a:gd name="connsiteX2" fmla="*/ 6243637 w 6724650"/>
              <a:gd name="connsiteY2" fmla="*/ 23812 h 38100"/>
              <a:gd name="connsiteX3" fmla="*/ 5995987 w 6724650"/>
              <a:gd name="connsiteY3" fmla="*/ 4762 h 38100"/>
              <a:gd name="connsiteX4" fmla="*/ 5757862 w 6724650"/>
              <a:gd name="connsiteY4" fmla="*/ 4762 h 38100"/>
              <a:gd name="connsiteX5" fmla="*/ 5505450 w 6724650"/>
              <a:gd name="connsiteY5" fmla="*/ 23812 h 38100"/>
              <a:gd name="connsiteX6" fmla="*/ 5281612 w 6724650"/>
              <a:gd name="connsiteY6" fmla="*/ 9525 h 38100"/>
              <a:gd name="connsiteX7" fmla="*/ 5043487 w 6724650"/>
              <a:gd name="connsiteY7" fmla="*/ 23812 h 38100"/>
              <a:gd name="connsiteX8" fmla="*/ 4762500 w 6724650"/>
              <a:gd name="connsiteY8" fmla="*/ 14287 h 38100"/>
              <a:gd name="connsiteX9" fmla="*/ 4533900 w 6724650"/>
              <a:gd name="connsiteY9" fmla="*/ 4762 h 38100"/>
              <a:gd name="connsiteX10" fmla="*/ 4281487 w 6724650"/>
              <a:gd name="connsiteY10" fmla="*/ 0 h 38100"/>
              <a:gd name="connsiteX11" fmla="*/ 4062412 w 6724650"/>
              <a:gd name="connsiteY11" fmla="*/ 0 h 38100"/>
              <a:gd name="connsiteX12" fmla="*/ 3814762 w 6724650"/>
              <a:gd name="connsiteY12" fmla="*/ 19050 h 38100"/>
              <a:gd name="connsiteX13" fmla="*/ 3581400 w 6724650"/>
              <a:gd name="connsiteY13" fmla="*/ 38100 h 38100"/>
              <a:gd name="connsiteX14" fmla="*/ 3328987 w 6724650"/>
              <a:gd name="connsiteY14" fmla="*/ 23812 h 38100"/>
              <a:gd name="connsiteX15" fmla="*/ 3100387 w 6724650"/>
              <a:gd name="connsiteY15" fmla="*/ 19050 h 38100"/>
              <a:gd name="connsiteX16" fmla="*/ 2852737 w 6724650"/>
              <a:gd name="connsiteY16" fmla="*/ 23812 h 38100"/>
              <a:gd name="connsiteX17" fmla="*/ 2503722 w 6724650"/>
              <a:gd name="connsiteY17" fmla="*/ 21579 h 38100"/>
              <a:gd name="connsiteX18" fmla="*/ 2305735 w 6724650"/>
              <a:gd name="connsiteY18" fmla="*/ 8483 h 38100"/>
              <a:gd name="connsiteX19" fmla="*/ 2126237 w 6724650"/>
              <a:gd name="connsiteY19" fmla="*/ 12054 h 38100"/>
              <a:gd name="connsiteX20" fmla="*/ 1930353 w 6724650"/>
              <a:gd name="connsiteY20" fmla="*/ 19050 h 38100"/>
              <a:gd name="connsiteX21" fmla="*/ 1735030 w 6724650"/>
              <a:gd name="connsiteY21" fmla="*/ 15627 h 38100"/>
              <a:gd name="connsiteX22" fmla="*/ 1541945 w 6724650"/>
              <a:gd name="connsiteY22" fmla="*/ 16817 h 38100"/>
              <a:gd name="connsiteX23" fmla="*/ 1345999 w 6724650"/>
              <a:gd name="connsiteY23" fmla="*/ 25002 h 38100"/>
              <a:gd name="connsiteX24" fmla="*/ 1161604 w 6724650"/>
              <a:gd name="connsiteY24" fmla="*/ 24557 h 38100"/>
              <a:gd name="connsiteX25" fmla="*/ 968896 w 6724650"/>
              <a:gd name="connsiteY25" fmla="*/ 29022 h 38100"/>
              <a:gd name="connsiteX26" fmla="*/ 773837 w 6724650"/>
              <a:gd name="connsiteY26" fmla="*/ 24557 h 38100"/>
              <a:gd name="connsiteX27" fmla="*/ 585830 w 6724650"/>
              <a:gd name="connsiteY27" fmla="*/ 24557 h 38100"/>
              <a:gd name="connsiteX28" fmla="*/ 388422 w 6724650"/>
              <a:gd name="connsiteY28" fmla="*/ 33486 h 38100"/>
              <a:gd name="connsiteX29" fmla="*/ 0 w 6724650"/>
              <a:gd name="connsiteY29" fmla="*/ 38100 h 38100"/>
              <a:gd name="connsiteX0" fmla="*/ 6724650 w 6724650"/>
              <a:gd name="connsiteY0" fmla="*/ 28575 h 38100"/>
              <a:gd name="connsiteX1" fmla="*/ 6486525 w 6724650"/>
              <a:gd name="connsiteY1" fmla="*/ 19050 h 38100"/>
              <a:gd name="connsiteX2" fmla="*/ 6243637 w 6724650"/>
              <a:gd name="connsiteY2" fmla="*/ 23812 h 38100"/>
              <a:gd name="connsiteX3" fmla="*/ 5995987 w 6724650"/>
              <a:gd name="connsiteY3" fmla="*/ 4762 h 38100"/>
              <a:gd name="connsiteX4" fmla="*/ 5757862 w 6724650"/>
              <a:gd name="connsiteY4" fmla="*/ 4762 h 38100"/>
              <a:gd name="connsiteX5" fmla="*/ 5505450 w 6724650"/>
              <a:gd name="connsiteY5" fmla="*/ 23812 h 38100"/>
              <a:gd name="connsiteX6" fmla="*/ 5281612 w 6724650"/>
              <a:gd name="connsiteY6" fmla="*/ 9525 h 38100"/>
              <a:gd name="connsiteX7" fmla="*/ 5043487 w 6724650"/>
              <a:gd name="connsiteY7" fmla="*/ 23812 h 38100"/>
              <a:gd name="connsiteX8" fmla="*/ 4762500 w 6724650"/>
              <a:gd name="connsiteY8" fmla="*/ 14287 h 38100"/>
              <a:gd name="connsiteX9" fmla="*/ 4533900 w 6724650"/>
              <a:gd name="connsiteY9" fmla="*/ 4762 h 38100"/>
              <a:gd name="connsiteX10" fmla="*/ 4281487 w 6724650"/>
              <a:gd name="connsiteY10" fmla="*/ 0 h 38100"/>
              <a:gd name="connsiteX11" fmla="*/ 4062412 w 6724650"/>
              <a:gd name="connsiteY11" fmla="*/ 0 h 38100"/>
              <a:gd name="connsiteX12" fmla="*/ 3814762 w 6724650"/>
              <a:gd name="connsiteY12" fmla="*/ 19050 h 38100"/>
              <a:gd name="connsiteX13" fmla="*/ 3581400 w 6724650"/>
              <a:gd name="connsiteY13" fmla="*/ 38100 h 38100"/>
              <a:gd name="connsiteX14" fmla="*/ 3328987 w 6724650"/>
              <a:gd name="connsiteY14" fmla="*/ 23812 h 38100"/>
              <a:gd name="connsiteX15" fmla="*/ 3100387 w 6724650"/>
              <a:gd name="connsiteY15" fmla="*/ 19050 h 38100"/>
              <a:gd name="connsiteX16" fmla="*/ 2852737 w 6724650"/>
              <a:gd name="connsiteY16" fmla="*/ 23812 h 38100"/>
              <a:gd name="connsiteX17" fmla="*/ 2703271 w 6724650"/>
              <a:gd name="connsiteY17" fmla="*/ 20093 h 38100"/>
              <a:gd name="connsiteX18" fmla="*/ 2503722 w 6724650"/>
              <a:gd name="connsiteY18" fmla="*/ 21579 h 38100"/>
              <a:gd name="connsiteX19" fmla="*/ 2305735 w 6724650"/>
              <a:gd name="connsiteY19" fmla="*/ 8483 h 38100"/>
              <a:gd name="connsiteX20" fmla="*/ 2126237 w 6724650"/>
              <a:gd name="connsiteY20" fmla="*/ 12054 h 38100"/>
              <a:gd name="connsiteX21" fmla="*/ 1930353 w 6724650"/>
              <a:gd name="connsiteY21" fmla="*/ 19050 h 38100"/>
              <a:gd name="connsiteX22" fmla="*/ 1735030 w 6724650"/>
              <a:gd name="connsiteY22" fmla="*/ 15627 h 38100"/>
              <a:gd name="connsiteX23" fmla="*/ 1541945 w 6724650"/>
              <a:gd name="connsiteY23" fmla="*/ 16817 h 38100"/>
              <a:gd name="connsiteX24" fmla="*/ 1345999 w 6724650"/>
              <a:gd name="connsiteY24" fmla="*/ 25002 h 38100"/>
              <a:gd name="connsiteX25" fmla="*/ 1161604 w 6724650"/>
              <a:gd name="connsiteY25" fmla="*/ 24557 h 38100"/>
              <a:gd name="connsiteX26" fmla="*/ 968896 w 6724650"/>
              <a:gd name="connsiteY26" fmla="*/ 29022 h 38100"/>
              <a:gd name="connsiteX27" fmla="*/ 773837 w 6724650"/>
              <a:gd name="connsiteY27" fmla="*/ 24557 h 38100"/>
              <a:gd name="connsiteX28" fmla="*/ 585830 w 6724650"/>
              <a:gd name="connsiteY28" fmla="*/ 24557 h 38100"/>
              <a:gd name="connsiteX29" fmla="*/ 388422 w 6724650"/>
              <a:gd name="connsiteY29" fmla="*/ 33486 h 38100"/>
              <a:gd name="connsiteX30" fmla="*/ 0 w 6724650"/>
              <a:gd name="connsiteY30" fmla="*/ 38100 h 38100"/>
              <a:gd name="connsiteX0" fmla="*/ 6724650 w 6724650"/>
              <a:gd name="connsiteY0" fmla="*/ 28575 h 38100"/>
              <a:gd name="connsiteX1" fmla="*/ 6486525 w 6724650"/>
              <a:gd name="connsiteY1" fmla="*/ 19050 h 38100"/>
              <a:gd name="connsiteX2" fmla="*/ 6243637 w 6724650"/>
              <a:gd name="connsiteY2" fmla="*/ 23812 h 38100"/>
              <a:gd name="connsiteX3" fmla="*/ 5995987 w 6724650"/>
              <a:gd name="connsiteY3" fmla="*/ 4762 h 38100"/>
              <a:gd name="connsiteX4" fmla="*/ 5757862 w 6724650"/>
              <a:gd name="connsiteY4" fmla="*/ 4762 h 38100"/>
              <a:gd name="connsiteX5" fmla="*/ 5505450 w 6724650"/>
              <a:gd name="connsiteY5" fmla="*/ 23812 h 38100"/>
              <a:gd name="connsiteX6" fmla="*/ 5281612 w 6724650"/>
              <a:gd name="connsiteY6" fmla="*/ 9525 h 38100"/>
              <a:gd name="connsiteX7" fmla="*/ 5043487 w 6724650"/>
              <a:gd name="connsiteY7" fmla="*/ 23812 h 38100"/>
              <a:gd name="connsiteX8" fmla="*/ 4762500 w 6724650"/>
              <a:gd name="connsiteY8" fmla="*/ 14287 h 38100"/>
              <a:gd name="connsiteX9" fmla="*/ 4533900 w 6724650"/>
              <a:gd name="connsiteY9" fmla="*/ 4762 h 38100"/>
              <a:gd name="connsiteX10" fmla="*/ 4281487 w 6724650"/>
              <a:gd name="connsiteY10" fmla="*/ 0 h 38100"/>
              <a:gd name="connsiteX11" fmla="*/ 4062412 w 6724650"/>
              <a:gd name="connsiteY11" fmla="*/ 0 h 38100"/>
              <a:gd name="connsiteX12" fmla="*/ 3814762 w 6724650"/>
              <a:gd name="connsiteY12" fmla="*/ 19050 h 38100"/>
              <a:gd name="connsiteX13" fmla="*/ 3581400 w 6724650"/>
              <a:gd name="connsiteY13" fmla="*/ 38100 h 38100"/>
              <a:gd name="connsiteX14" fmla="*/ 3328987 w 6724650"/>
              <a:gd name="connsiteY14" fmla="*/ 23812 h 38100"/>
              <a:gd name="connsiteX15" fmla="*/ 3100387 w 6724650"/>
              <a:gd name="connsiteY15" fmla="*/ 19050 h 38100"/>
              <a:gd name="connsiteX16" fmla="*/ 2892689 w 6724650"/>
              <a:gd name="connsiteY16" fmla="*/ 21579 h 38100"/>
              <a:gd name="connsiteX17" fmla="*/ 2703271 w 6724650"/>
              <a:gd name="connsiteY17" fmla="*/ 20093 h 38100"/>
              <a:gd name="connsiteX18" fmla="*/ 2503722 w 6724650"/>
              <a:gd name="connsiteY18" fmla="*/ 21579 h 38100"/>
              <a:gd name="connsiteX19" fmla="*/ 2305735 w 6724650"/>
              <a:gd name="connsiteY19" fmla="*/ 8483 h 38100"/>
              <a:gd name="connsiteX20" fmla="*/ 2126237 w 6724650"/>
              <a:gd name="connsiteY20" fmla="*/ 12054 h 38100"/>
              <a:gd name="connsiteX21" fmla="*/ 1930353 w 6724650"/>
              <a:gd name="connsiteY21" fmla="*/ 19050 h 38100"/>
              <a:gd name="connsiteX22" fmla="*/ 1735030 w 6724650"/>
              <a:gd name="connsiteY22" fmla="*/ 15627 h 38100"/>
              <a:gd name="connsiteX23" fmla="*/ 1541945 w 6724650"/>
              <a:gd name="connsiteY23" fmla="*/ 16817 h 38100"/>
              <a:gd name="connsiteX24" fmla="*/ 1345999 w 6724650"/>
              <a:gd name="connsiteY24" fmla="*/ 25002 h 38100"/>
              <a:gd name="connsiteX25" fmla="*/ 1161604 w 6724650"/>
              <a:gd name="connsiteY25" fmla="*/ 24557 h 38100"/>
              <a:gd name="connsiteX26" fmla="*/ 968896 w 6724650"/>
              <a:gd name="connsiteY26" fmla="*/ 29022 h 38100"/>
              <a:gd name="connsiteX27" fmla="*/ 773837 w 6724650"/>
              <a:gd name="connsiteY27" fmla="*/ 24557 h 38100"/>
              <a:gd name="connsiteX28" fmla="*/ 585830 w 6724650"/>
              <a:gd name="connsiteY28" fmla="*/ 24557 h 38100"/>
              <a:gd name="connsiteX29" fmla="*/ 388422 w 6724650"/>
              <a:gd name="connsiteY29" fmla="*/ 33486 h 38100"/>
              <a:gd name="connsiteX30" fmla="*/ 0 w 6724650"/>
              <a:gd name="connsiteY30" fmla="*/ 38100 h 38100"/>
              <a:gd name="connsiteX0" fmla="*/ 6724650 w 6724650"/>
              <a:gd name="connsiteY0" fmla="*/ 28575 h 38100"/>
              <a:gd name="connsiteX1" fmla="*/ 6486525 w 6724650"/>
              <a:gd name="connsiteY1" fmla="*/ 19050 h 38100"/>
              <a:gd name="connsiteX2" fmla="*/ 6243637 w 6724650"/>
              <a:gd name="connsiteY2" fmla="*/ 23812 h 38100"/>
              <a:gd name="connsiteX3" fmla="*/ 5995987 w 6724650"/>
              <a:gd name="connsiteY3" fmla="*/ 4762 h 38100"/>
              <a:gd name="connsiteX4" fmla="*/ 5757862 w 6724650"/>
              <a:gd name="connsiteY4" fmla="*/ 4762 h 38100"/>
              <a:gd name="connsiteX5" fmla="*/ 5505450 w 6724650"/>
              <a:gd name="connsiteY5" fmla="*/ 23812 h 38100"/>
              <a:gd name="connsiteX6" fmla="*/ 5281612 w 6724650"/>
              <a:gd name="connsiteY6" fmla="*/ 9525 h 38100"/>
              <a:gd name="connsiteX7" fmla="*/ 5043487 w 6724650"/>
              <a:gd name="connsiteY7" fmla="*/ 23812 h 38100"/>
              <a:gd name="connsiteX8" fmla="*/ 4762500 w 6724650"/>
              <a:gd name="connsiteY8" fmla="*/ 14287 h 38100"/>
              <a:gd name="connsiteX9" fmla="*/ 4533900 w 6724650"/>
              <a:gd name="connsiteY9" fmla="*/ 4762 h 38100"/>
              <a:gd name="connsiteX10" fmla="*/ 4281487 w 6724650"/>
              <a:gd name="connsiteY10" fmla="*/ 0 h 38100"/>
              <a:gd name="connsiteX11" fmla="*/ 4062412 w 6724650"/>
              <a:gd name="connsiteY11" fmla="*/ 0 h 38100"/>
              <a:gd name="connsiteX12" fmla="*/ 3814762 w 6724650"/>
              <a:gd name="connsiteY12" fmla="*/ 19050 h 38100"/>
              <a:gd name="connsiteX13" fmla="*/ 3581400 w 6724650"/>
              <a:gd name="connsiteY13" fmla="*/ 38100 h 38100"/>
              <a:gd name="connsiteX14" fmla="*/ 3328987 w 6724650"/>
              <a:gd name="connsiteY14" fmla="*/ 23812 h 38100"/>
              <a:gd name="connsiteX15" fmla="*/ 3083936 w 6724650"/>
              <a:gd name="connsiteY15" fmla="*/ 12353 h 38100"/>
              <a:gd name="connsiteX16" fmla="*/ 2892689 w 6724650"/>
              <a:gd name="connsiteY16" fmla="*/ 21579 h 38100"/>
              <a:gd name="connsiteX17" fmla="*/ 2703271 w 6724650"/>
              <a:gd name="connsiteY17" fmla="*/ 20093 h 38100"/>
              <a:gd name="connsiteX18" fmla="*/ 2503722 w 6724650"/>
              <a:gd name="connsiteY18" fmla="*/ 21579 h 38100"/>
              <a:gd name="connsiteX19" fmla="*/ 2305735 w 6724650"/>
              <a:gd name="connsiteY19" fmla="*/ 8483 h 38100"/>
              <a:gd name="connsiteX20" fmla="*/ 2126237 w 6724650"/>
              <a:gd name="connsiteY20" fmla="*/ 12054 h 38100"/>
              <a:gd name="connsiteX21" fmla="*/ 1930353 w 6724650"/>
              <a:gd name="connsiteY21" fmla="*/ 19050 h 38100"/>
              <a:gd name="connsiteX22" fmla="*/ 1735030 w 6724650"/>
              <a:gd name="connsiteY22" fmla="*/ 15627 h 38100"/>
              <a:gd name="connsiteX23" fmla="*/ 1541945 w 6724650"/>
              <a:gd name="connsiteY23" fmla="*/ 16817 h 38100"/>
              <a:gd name="connsiteX24" fmla="*/ 1345999 w 6724650"/>
              <a:gd name="connsiteY24" fmla="*/ 25002 h 38100"/>
              <a:gd name="connsiteX25" fmla="*/ 1161604 w 6724650"/>
              <a:gd name="connsiteY25" fmla="*/ 24557 h 38100"/>
              <a:gd name="connsiteX26" fmla="*/ 968896 w 6724650"/>
              <a:gd name="connsiteY26" fmla="*/ 29022 h 38100"/>
              <a:gd name="connsiteX27" fmla="*/ 773837 w 6724650"/>
              <a:gd name="connsiteY27" fmla="*/ 24557 h 38100"/>
              <a:gd name="connsiteX28" fmla="*/ 585830 w 6724650"/>
              <a:gd name="connsiteY28" fmla="*/ 24557 h 38100"/>
              <a:gd name="connsiteX29" fmla="*/ 388422 w 6724650"/>
              <a:gd name="connsiteY29" fmla="*/ 33486 h 38100"/>
              <a:gd name="connsiteX30" fmla="*/ 0 w 6724650"/>
              <a:gd name="connsiteY30" fmla="*/ 38100 h 38100"/>
              <a:gd name="connsiteX0" fmla="*/ 6724650 w 6724650"/>
              <a:gd name="connsiteY0" fmla="*/ 28575 h 38100"/>
              <a:gd name="connsiteX1" fmla="*/ 6486525 w 6724650"/>
              <a:gd name="connsiteY1" fmla="*/ 19050 h 38100"/>
              <a:gd name="connsiteX2" fmla="*/ 6243637 w 6724650"/>
              <a:gd name="connsiteY2" fmla="*/ 23812 h 38100"/>
              <a:gd name="connsiteX3" fmla="*/ 5995987 w 6724650"/>
              <a:gd name="connsiteY3" fmla="*/ 4762 h 38100"/>
              <a:gd name="connsiteX4" fmla="*/ 5757862 w 6724650"/>
              <a:gd name="connsiteY4" fmla="*/ 4762 h 38100"/>
              <a:gd name="connsiteX5" fmla="*/ 5505450 w 6724650"/>
              <a:gd name="connsiteY5" fmla="*/ 23812 h 38100"/>
              <a:gd name="connsiteX6" fmla="*/ 5281612 w 6724650"/>
              <a:gd name="connsiteY6" fmla="*/ 9525 h 38100"/>
              <a:gd name="connsiteX7" fmla="*/ 5043487 w 6724650"/>
              <a:gd name="connsiteY7" fmla="*/ 23812 h 38100"/>
              <a:gd name="connsiteX8" fmla="*/ 4762500 w 6724650"/>
              <a:gd name="connsiteY8" fmla="*/ 14287 h 38100"/>
              <a:gd name="connsiteX9" fmla="*/ 4533900 w 6724650"/>
              <a:gd name="connsiteY9" fmla="*/ 4762 h 38100"/>
              <a:gd name="connsiteX10" fmla="*/ 4281487 w 6724650"/>
              <a:gd name="connsiteY10" fmla="*/ 0 h 38100"/>
              <a:gd name="connsiteX11" fmla="*/ 4062412 w 6724650"/>
              <a:gd name="connsiteY11" fmla="*/ 0 h 38100"/>
              <a:gd name="connsiteX12" fmla="*/ 3814762 w 6724650"/>
              <a:gd name="connsiteY12" fmla="*/ 19050 h 38100"/>
              <a:gd name="connsiteX13" fmla="*/ 3581400 w 6724650"/>
              <a:gd name="connsiteY13" fmla="*/ 38100 h 38100"/>
              <a:gd name="connsiteX14" fmla="*/ 3274934 w 6724650"/>
              <a:gd name="connsiteY14" fmla="*/ 8184 h 38100"/>
              <a:gd name="connsiteX15" fmla="*/ 3083936 w 6724650"/>
              <a:gd name="connsiteY15" fmla="*/ 12353 h 38100"/>
              <a:gd name="connsiteX16" fmla="*/ 2892689 w 6724650"/>
              <a:gd name="connsiteY16" fmla="*/ 21579 h 38100"/>
              <a:gd name="connsiteX17" fmla="*/ 2703271 w 6724650"/>
              <a:gd name="connsiteY17" fmla="*/ 20093 h 38100"/>
              <a:gd name="connsiteX18" fmla="*/ 2503722 w 6724650"/>
              <a:gd name="connsiteY18" fmla="*/ 21579 h 38100"/>
              <a:gd name="connsiteX19" fmla="*/ 2305735 w 6724650"/>
              <a:gd name="connsiteY19" fmla="*/ 8483 h 38100"/>
              <a:gd name="connsiteX20" fmla="*/ 2126237 w 6724650"/>
              <a:gd name="connsiteY20" fmla="*/ 12054 h 38100"/>
              <a:gd name="connsiteX21" fmla="*/ 1930353 w 6724650"/>
              <a:gd name="connsiteY21" fmla="*/ 19050 h 38100"/>
              <a:gd name="connsiteX22" fmla="*/ 1735030 w 6724650"/>
              <a:gd name="connsiteY22" fmla="*/ 15627 h 38100"/>
              <a:gd name="connsiteX23" fmla="*/ 1541945 w 6724650"/>
              <a:gd name="connsiteY23" fmla="*/ 16817 h 38100"/>
              <a:gd name="connsiteX24" fmla="*/ 1345999 w 6724650"/>
              <a:gd name="connsiteY24" fmla="*/ 25002 h 38100"/>
              <a:gd name="connsiteX25" fmla="*/ 1161604 w 6724650"/>
              <a:gd name="connsiteY25" fmla="*/ 24557 h 38100"/>
              <a:gd name="connsiteX26" fmla="*/ 968896 w 6724650"/>
              <a:gd name="connsiteY26" fmla="*/ 29022 h 38100"/>
              <a:gd name="connsiteX27" fmla="*/ 773837 w 6724650"/>
              <a:gd name="connsiteY27" fmla="*/ 24557 h 38100"/>
              <a:gd name="connsiteX28" fmla="*/ 585830 w 6724650"/>
              <a:gd name="connsiteY28" fmla="*/ 24557 h 38100"/>
              <a:gd name="connsiteX29" fmla="*/ 388422 w 6724650"/>
              <a:gd name="connsiteY29" fmla="*/ 33486 h 38100"/>
              <a:gd name="connsiteX30" fmla="*/ 0 w 6724650"/>
              <a:gd name="connsiteY30" fmla="*/ 38100 h 38100"/>
              <a:gd name="connsiteX0" fmla="*/ 6724650 w 6724650"/>
              <a:gd name="connsiteY0" fmla="*/ 41821 h 51346"/>
              <a:gd name="connsiteX1" fmla="*/ 6486525 w 6724650"/>
              <a:gd name="connsiteY1" fmla="*/ 32296 h 51346"/>
              <a:gd name="connsiteX2" fmla="*/ 6243637 w 6724650"/>
              <a:gd name="connsiteY2" fmla="*/ 37058 h 51346"/>
              <a:gd name="connsiteX3" fmla="*/ 5995987 w 6724650"/>
              <a:gd name="connsiteY3" fmla="*/ 18008 h 51346"/>
              <a:gd name="connsiteX4" fmla="*/ 5757862 w 6724650"/>
              <a:gd name="connsiteY4" fmla="*/ 18008 h 51346"/>
              <a:gd name="connsiteX5" fmla="*/ 5505450 w 6724650"/>
              <a:gd name="connsiteY5" fmla="*/ 37058 h 51346"/>
              <a:gd name="connsiteX6" fmla="*/ 5281612 w 6724650"/>
              <a:gd name="connsiteY6" fmla="*/ 22771 h 51346"/>
              <a:gd name="connsiteX7" fmla="*/ 5043487 w 6724650"/>
              <a:gd name="connsiteY7" fmla="*/ 37058 h 51346"/>
              <a:gd name="connsiteX8" fmla="*/ 4762500 w 6724650"/>
              <a:gd name="connsiteY8" fmla="*/ 27533 h 51346"/>
              <a:gd name="connsiteX9" fmla="*/ 4533900 w 6724650"/>
              <a:gd name="connsiteY9" fmla="*/ 18008 h 51346"/>
              <a:gd name="connsiteX10" fmla="*/ 4281487 w 6724650"/>
              <a:gd name="connsiteY10" fmla="*/ 13246 h 51346"/>
              <a:gd name="connsiteX11" fmla="*/ 4062412 w 6724650"/>
              <a:gd name="connsiteY11" fmla="*/ 13246 h 51346"/>
              <a:gd name="connsiteX12" fmla="*/ 3814762 w 6724650"/>
              <a:gd name="connsiteY12" fmla="*/ 32296 h 51346"/>
              <a:gd name="connsiteX13" fmla="*/ 3466246 w 6724650"/>
              <a:gd name="connsiteY13" fmla="*/ 0 h 51346"/>
              <a:gd name="connsiteX14" fmla="*/ 3274934 w 6724650"/>
              <a:gd name="connsiteY14" fmla="*/ 21430 h 51346"/>
              <a:gd name="connsiteX15" fmla="*/ 3083936 w 6724650"/>
              <a:gd name="connsiteY15" fmla="*/ 25599 h 51346"/>
              <a:gd name="connsiteX16" fmla="*/ 2892689 w 6724650"/>
              <a:gd name="connsiteY16" fmla="*/ 34825 h 51346"/>
              <a:gd name="connsiteX17" fmla="*/ 2703271 w 6724650"/>
              <a:gd name="connsiteY17" fmla="*/ 33339 h 51346"/>
              <a:gd name="connsiteX18" fmla="*/ 2503722 w 6724650"/>
              <a:gd name="connsiteY18" fmla="*/ 34825 h 51346"/>
              <a:gd name="connsiteX19" fmla="*/ 2305735 w 6724650"/>
              <a:gd name="connsiteY19" fmla="*/ 21729 h 51346"/>
              <a:gd name="connsiteX20" fmla="*/ 2126237 w 6724650"/>
              <a:gd name="connsiteY20" fmla="*/ 25300 h 51346"/>
              <a:gd name="connsiteX21" fmla="*/ 1930353 w 6724650"/>
              <a:gd name="connsiteY21" fmla="*/ 32296 h 51346"/>
              <a:gd name="connsiteX22" fmla="*/ 1735030 w 6724650"/>
              <a:gd name="connsiteY22" fmla="*/ 28873 h 51346"/>
              <a:gd name="connsiteX23" fmla="*/ 1541945 w 6724650"/>
              <a:gd name="connsiteY23" fmla="*/ 30063 h 51346"/>
              <a:gd name="connsiteX24" fmla="*/ 1345999 w 6724650"/>
              <a:gd name="connsiteY24" fmla="*/ 38248 h 51346"/>
              <a:gd name="connsiteX25" fmla="*/ 1161604 w 6724650"/>
              <a:gd name="connsiteY25" fmla="*/ 37803 h 51346"/>
              <a:gd name="connsiteX26" fmla="*/ 968896 w 6724650"/>
              <a:gd name="connsiteY26" fmla="*/ 42268 h 51346"/>
              <a:gd name="connsiteX27" fmla="*/ 773837 w 6724650"/>
              <a:gd name="connsiteY27" fmla="*/ 37803 h 51346"/>
              <a:gd name="connsiteX28" fmla="*/ 585830 w 6724650"/>
              <a:gd name="connsiteY28" fmla="*/ 37803 h 51346"/>
              <a:gd name="connsiteX29" fmla="*/ 388422 w 6724650"/>
              <a:gd name="connsiteY29" fmla="*/ 46732 h 51346"/>
              <a:gd name="connsiteX30" fmla="*/ 0 w 6724650"/>
              <a:gd name="connsiteY30" fmla="*/ 51346 h 51346"/>
              <a:gd name="connsiteX0" fmla="*/ 6724650 w 6724650"/>
              <a:gd name="connsiteY0" fmla="*/ 41821 h 51346"/>
              <a:gd name="connsiteX1" fmla="*/ 6486525 w 6724650"/>
              <a:gd name="connsiteY1" fmla="*/ 32296 h 51346"/>
              <a:gd name="connsiteX2" fmla="*/ 6243637 w 6724650"/>
              <a:gd name="connsiteY2" fmla="*/ 37058 h 51346"/>
              <a:gd name="connsiteX3" fmla="*/ 5995987 w 6724650"/>
              <a:gd name="connsiteY3" fmla="*/ 18008 h 51346"/>
              <a:gd name="connsiteX4" fmla="*/ 5757862 w 6724650"/>
              <a:gd name="connsiteY4" fmla="*/ 18008 h 51346"/>
              <a:gd name="connsiteX5" fmla="*/ 5505450 w 6724650"/>
              <a:gd name="connsiteY5" fmla="*/ 37058 h 51346"/>
              <a:gd name="connsiteX6" fmla="*/ 5281612 w 6724650"/>
              <a:gd name="connsiteY6" fmla="*/ 22771 h 51346"/>
              <a:gd name="connsiteX7" fmla="*/ 5043487 w 6724650"/>
              <a:gd name="connsiteY7" fmla="*/ 37058 h 51346"/>
              <a:gd name="connsiteX8" fmla="*/ 4762500 w 6724650"/>
              <a:gd name="connsiteY8" fmla="*/ 27533 h 51346"/>
              <a:gd name="connsiteX9" fmla="*/ 4533900 w 6724650"/>
              <a:gd name="connsiteY9" fmla="*/ 18008 h 51346"/>
              <a:gd name="connsiteX10" fmla="*/ 4281487 w 6724650"/>
              <a:gd name="connsiteY10" fmla="*/ 13246 h 51346"/>
              <a:gd name="connsiteX11" fmla="*/ 4062412 w 6724650"/>
              <a:gd name="connsiteY11" fmla="*/ 13246 h 51346"/>
              <a:gd name="connsiteX12" fmla="*/ 3814762 w 6724650"/>
              <a:gd name="connsiteY12" fmla="*/ 32296 h 51346"/>
              <a:gd name="connsiteX13" fmla="*/ 3666812 w 6724650"/>
              <a:gd name="connsiteY13" fmla="*/ 17712 h 51346"/>
              <a:gd name="connsiteX14" fmla="*/ 3466246 w 6724650"/>
              <a:gd name="connsiteY14" fmla="*/ 0 h 51346"/>
              <a:gd name="connsiteX15" fmla="*/ 3274934 w 6724650"/>
              <a:gd name="connsiteY15" fmla="*/ 21430 h 51346"/>
              <a:gd name="connsiteX16" fmla="*/ 3083936 w 6724650"/>
              <a:gd name="connsiteY16" fmla="*/ 25599 h 51346"/>
              <a:gd name="connsiteX17" fmla="*/ 2892689 w 6724650"/>
              <a:gd name="connsiteY17" fmla="*/ 34825 h 51346"/>
              <a:gd name="connsiteX18" fmla="*/ 2703271 w 6724650"/>
              <a:gd name="connsiteY18" fmla="*/ 33339 h 51346"/>
              <a:gd name="connsiteX19" fmla="*/ 2503722 w 6724650"/>
              <a:gd name="connsiteY19" fmla="*/ 34825 h 51346"/>
              <a:gd name="connsiteX20" fmla="*/ 2305735 w 6724650"/>
              <a:gd name="connsiteY20" fmla="*/ 21729 h 51346"/>
              <a:gd name="connsiteX21" fmla="*/ 2126237 w 6724650"/>
              <a:gd name="connsiteY21" fmla="*/ 25300 h 51346"/>
              <a:gd name="connsiteX22" fmla="*/ 1930353 w 6724650"/>
              <a:gd name="connsiteY22" fmla="*/ 32296 h 51346"/>
              <a:gd name="connsiteX23" fmla="*/ 1735030 w 6724650"/>
              <a:gd name="connsiteY23" fmla="*/ 28873 h 51346"/>
              <a:gd name="connsiteX24" fmla="*/ 1541945 w 6724650"/>
              <a:gd name="connsiteY24" fmla="*/ 30063 h 51346"/>
              <a:gd name="connsiteX25" fmla="*/ 1345999 w 6724650"/>
              <a:gd name="connsiteY25" fmla="*/ 38248 h 51346"/>
              <a:gd name="connsiteX26" fmla="*/ 1161604 w 6724650"/>
              <a:gd name="connsiteY26" fmla="*/ 37803 h 51346"/>
              <a:gd name="connsiteX27" fmla="*/ 968896 w 6724650"/>
              <a:gd name="connsiteY27" fmla="*/ 42268 h 51346"/>
              <a:gd name="connsiteX28" fmla="*/ 773837 w 6724650"/>
              <a:gd name="connsiteY28" fmla="*/ 37803 h 51346"/>
              <a:gd name="connsiteX29" fmla="*/ 585830 w 6724650"/>
              <a:gd name="connsiteY29" fmla="*/ 37803 h 51346"/>
              <a:gd name="connsiteX30" fmla="*/ 388422 w 6724650"/>
              <a:gd name="connsiteY30" fmla="*/ 46732 h 51346"/>
              <a:gd name="connsiteX31" fmla="*/ 0 w 6724650"/>
              <a:gd name="connsiteY31" fmla="*/ 51346 h 51346"/>
              <a:gd name="connsiteX0" fmla="*/ 6724650 w 6724650"/>
              <a:gd name="connsiteY0" fmla="*/ 41821 h 51346"/>
              <a:gd name="connsiteX1" fmla="*/ 6486525 w 6724650"/>
              <a:gd name="connsiteY1" fmla="*/ 32296 h 51346"/>
              <a:gd name="connsiteX2" fmla="*/ 6243637 w 6724650"/>
              <a:gd name="connsiteY2" fmla="*/ 37058 h 51346"/>
              <a:gd name="connsiteX3" fmla="*/ 5995987 w 6724650"/>
              <a:gd name="connsiteY3" fmla="*/ 18008 h 51346"/>
              <a:gd name="connsiteX4" fmla="*/ 5757862 w 6724650"/>
              <a:gd name="connsiteY4" fmla="*/ 18008 h 51346"/>
              <a:gd name="connsiteX5" fmla="*/ 5505450 w 6724650"/>
              <a:gd name="connsiteY5" fmla="*/ 37058 h 51346"/>
              <a:gd name="connsiteX6" fmla="*/ 5281612 w 6724650"/>
              <a:gd name="connsiteY6" fmla="*/ 22771 h 51346"/>
              <a:gd name="connsiteX7" fmla="*/ 5043487 w 6724650"/>
              <a:gd name="connsiteY7" fmla="*/ 37058 h 51346"/>
              <a:gd name="connsiteX8" fmla="*/ 4762500 w 6724650"/>
              <a:gd name="connsiteY8" fmla="*/ 27533 h 51346"/>
              <a:gd name="connsiteX9" fmla="*/ 4533900 w 6724650"/>
              <a:gd name="connsiteY9" fmla="*/ 18008 h 51346"/>
              <a:gd name="connsiteX10" fmla="*/ 4281487 w 6724650"/>
              <a:gd name="connsiteY10" fmla="*/ 13246 h 51346"/>
              <a:gd name="connsiteX11" fmla="*/ 4062412 w 6724650"/>
              <a:gd name="connsiteY11" fmla="*/ 13246 h 51346"/>
              <a:gd name="connsiteX12" fmla="*/ 3814762 w 6724650"/>
              <a:gd name="connsiteY12" fmla="*/ 32296 h 51346"/>
              <a:gd name="connsiteX13" fmla="*/ 3659762 w 6724650"/>
              <a:gd name="connsiteY13" fmla="*/ 4318 h 51346"/>
              <a:gd name="connsiteX14" fmla="*/ 3466246 w 6724650"/>
              <a:gd name="connsiteY14" fmla="*/ 0 h 51346"/>
              <a:gd name="connsiteX15" fmla="*/ 3274934 w 6724650"/>
              <a:gd name="connsiteY15" fmla="*/ 21430 h 51346"/>
              <a:gd name="connsiteX16" fmla="*/ 3083936 w 6724650"/>
              <a:gd name="connsiteY16" fmla="*/ 25599 h 51346"/>
              <a:gd name="connsiteX17" fmla="*/ 2892689 w 6724650"/>
              <a:gd name="connsiteY17" fmla="*/ 34825 h 51346"/>
              <a:gd name="connsiteX18" fmla="*/ 2703271 w 6724650"/>
              <a:gd name="connsiteY18" fmla="*/ 33339 h 51346"/>
              <a:gd name="connsiteX19" fmla="*/ 2503722 w 6724650"/>
              <a:gd name="connsiteY19" fmla="*/ 34825 h 51346"/>
              <a:gd name="connsiteX20" fmla="*/ 2305735 w 6724650"/>
              <a:gd name="connsiteY20" fmla="*/ 21729 h 51346"/>
              <a:gd name="connsiteX21" fmla="*/ 2126237 w 6724650"/>
              <a:gd name="connsiteY21" fmla="*/ 25300 h 51346"/>
              <a:gd name="connsiteX22" fmla="*/ 1930353 w 6724650"/>
              <a:gd name="connsiteY22" fmla="*/ 32296 h 51346"/>
              <a:gd name="connsiteX23" fmla="*/ 1735030 w 6724650"/>
              <a:gd name="connsiteY23" fmla="*/ 28873 h 51346"/>
              <a:gd name="connsiteX24" fmla="*/ 1541945 w 6724650"/>
              <a:gd name="connsiteY24" fmla="*/ 30063 h 51346"/>
              <a:gd name="connsiteX25" fmla="*/ 1345999 w 6724650"/>
              <a:gd name="connsiteY25" fmla="*/ 38248 h 51346"/>
              <a:gd name="connsiteX26" fmla="*/ 1161604 w 6724650"/>
              <a:gd name="connsiteY26" fmla="*/ 37803 h 51346"/>
              <a:gd name="connsiteX27" fmla="*/ 968896 w 6724650"/>
              <a:gd name="connsiteY27" fmla="*/ 42268 h 51346"/>
              <a:gd name="connsiteX28" fmla="*/ 773837 w 6724650"/>
              <a:gd name="connsiteY28" fmla="*/ 37803 h 51346"/>
              <a:gd name="connsiteX29" fmla="*/ 585830 w 6724650"/>
              <a:gd name="connsiteY29" fmla="*/ 37803 h 51346"/>
              <a:gd name="connsiteX30" fmla="*/ 388422 w 6724650"/>
              <a:gd name="connsiteY30" fmla="*/ 46732 h 51346"/>
              <a:gd name="connsiteX31" fmla="*/ 0 w 6724650"/>
              <a:gd name="connsiteY31" fmla="*/ 51346 h 51346"/>
              <a:gd name="connsiteX0" fmla="*/ 6724650 w 6724650"/>
              <a:gd name="connsiteY0" fmla="*/ 41821 h 51346"/>
              <a:gd name="connsiteX1" fmla="*/ 6486525 w 6724650"/>
              <a:gd name="connsiteY1" fmla="*/ 32296 h 51346"/>
              <a:gd name="connsiteX2" fmla="*/ 6243637 w 6724650"/>
              <a:gd name="connsiteY2" fmla="*/ 37058 h 51346"/>
              <a:gd name="connsiteX3" fmla="*/ 5995987 w 6724650"/>
              <a:gd name="connsiteY3" fmla="*/ 18008 h 51346"/>
              <a:gd name="connsiteX4" fmla="*/ 5757862 w 6724650"/>
              <a:gd name="connsiteY4" fmla="*/ 18008 h 51346"/>
              <a:gd name="connsiteX5" fmla="*/ 5505450 w 6724650"/>
              <a:gd name="connsiteY5" fmla="*/ 37058 h 51346"/>
              <a:gd name="connsiteX6" fmla="*/ 5281612 w 6724650"/>
              <a:gd name="connsiteY6" fmla="*/ 22771 h 51346"/>
              <a:gd name="connsiteX7" fmla="*/ 5043487 w 6724650"/>
              <a:gd name="connsiteY7" fmla="*/ 37058 h 51346"/>
              <a:gd name="connsiteX8" fmla="*/ 4762500 w 6724650"/>
              <a:gd name="connsiteY8" fmla="*/ 27533 h 51346"/>
              <a:gd name="connsiteX9" fmla="*/ 4533900 w 6724650"/>
              <a:gd name="connsiteY9" fmla="*/ 18008 h 51346"/>
              <a:gd name="connsiteX10" fmla="*/ 4281487 w 6724650"/>
              <a:gd name="connsiteY10" fmla="*/ 13246 h 51346"/>
              <a:gd name="connsiteX11" fmla="*/ 4062412 w 6724650"/>
              <a:gd name="connsiteY11" fmla="*/ 13246 h 51346"/>
              <a:gd name="connsiteX12" fmla="*/ 3859413 w 6724650"/>
              <a:gd name="connsiteY12" fmla="*/ 12204 h 51346"/>
              <a:gd name="connsiteX13" fmla="*/ 3659762 w 6724650"/>
              <a:gd name="connsiteY13" fmla="*/ 4318 h 51346"/>
              <a:gd name="connsiteX14" fmla="*/ 3466246 w 6724650"/>
              <a:gd name="connsiteY14" fmla="*/ 0 h 51346"/>
              <a:gd name="connsiteX15" fmla="*/ 3274934 w 6724650"/>
              <a:gd name="connsiteY15" fmla="*/ 21430 h 51346"/>
              <a:gd name="connsiteX16" fmla="*/ 3083936 w 6724650"/>
              <a:gd name="connsiteY16" fmla="*/ 25599 h 51346"/>
              <a:gd name="connsiteX17" fmla="*/ 2892689 w 6724650"/>
              <a:gd name="connsiteY17" fmla="*/ 34825 h 51346"/>
              <a:gd name="connsiteX18" fmla="*/ 2703271 w 6724650"/>
              <a:gd name="connsiteY18" fmla="*/ 33339 h 51346"/>
              <a:gd name="connsiteX19" fmla="*/ 2503722 w 6724650"/>
              <a:gd name="connsiteY19" fmla="*/ 34825 h 51346"/>
              <a:gd name="connsiteX20" fmla="*/ 2305735 w 6724650"/>
              <a:gd name="connsiteY20" fmla="*/ 21729 h 51346"/>
              <a:gd name="connsiteX21" fmla="*/ 2126237 w 6724650"/>
              <a:gd name="connsiteY21" fmla="*/ 25300 h 51346"/>
              <a:gd name="connsiteX22" fmla="*/ 1930353 w 6724650"/>
              <a:gd name="connsiteY22" fmla="*/ 32296 h 51346"/>
              <a:gd name="connsiteX23" fmla="*/ 1735030 w 6724650"/>
              <a:gd name="connsiteY23" fmla="*/ 28873 h 51346"/>
              <a:gd name="connsiteX24" fmla="*/ 1541945 w 6724650"/>
              <a:gd name="connsiteY24" fmla="*/ 30063 h 51346"/>
              <a:gd name="connsiteX25" fmla="*/ 1345999 w 6724650"/>
              <a:gd name="connsiteY25" fmla="*/ 38248 h 51346"/>
              <a:gd name="connsiteX26" fmla="*/ 1161604 w 6724650"/>
              <a:gd name="connsiteY26" fmla="*/ 37803 h 51346"/>
              <a:gd name="connsiteX27" fmla="*/ 968896 w 6724650"/>
              <a:gd name="connsiteY27" fmla="*/ 42268 h 51346"/>
              <a:gd name="connsiteX28" fmla="*/ 773837 w 6724650"/>
              <a:gd name="connsiteY28" fmla="*/ 37803 h 51346"/>
              <a:gd name="connsiteX29" fmla="*/ 585830 w 6724650"/>
              <a:gd name="connsiteY29" fmla="*/ 37803 h 51346"/>
              <a:gd name="connsiteX30" fmla="*/ 388422 w 6724650"/>
              <a:gd name="connsiteY30" fmla="*/ 46732 h 51346"/>
              <a:gd name="connsiteX31" fmla="*/ 0 w 6724650"/>
              <a:gd name="connsiteY31" fmla="*/ 51346 h 51346"/>
              <a:gd name="connsiteX0" fmla="*/ 6724650 w 6724650"/>
              <a:gd name="connsiteY0" fmla="*/ 41821 h 51346"/>
              <a:gd name="connsiteX1" fmla="*/ 6486525 w 6724650"/>
              <a:gd name="connsiteY1" fmla="*/ 32296 h 51346"/>
              <a:gd name="connsiteX2" fmla="*/ 6243637 w 6724650"/>
              <a:gd name="connsiteY2" fmla="*/ 37058 h 51346"/>
              <a:gd name="connsiteX3" fmla="*/ 5995987 w 6724650"/>
              <a:gd name="connsiteY3" fmla="*/ 18008 h 51346"/>
              <a:gd name="connsiteX4" fmla="*/ 5757862 w 6724650"/>
              <a:gd name="connsiteY4" fmla="*/ 18008 h 51346"/>
              <a:gd name="connsiteX5" fmla="*/ 5505450 w 6724650"/>
              <a:gd name="connsiteY5" fmla="*/ 37058 h 51346"/>
              <a:gd name="connsiteX6" fmla="*/ 5281612 w 6724650"/>
              <a:gd name="connsiteY6" fmla="*/ 22771 h 51346"/>
              <a:gd name="connsiteX7" fmla="*/ 5043487 w 6724650"/>
              <a:gd name="connsiteY7" fmla="*/ 37058 h 51346"/>
              <a:gd name="connsiteX8" fmla="*/ 4762500 w 6724650"/>
              <a:gd name="connsiteY8" fmla="*/ 27533 h 51346"/>
              <a:gd name="connsiteX9" fmla="*/ 4533900 w 6724650"/>
              <a:gd name="connsiteY9" fmla="*/ 18008 h 51346"/>
              <a:gd name="connsiteX10" fmla="*/ 4281487 w 6724650"/>
              <a:gd name="connsiteY10" fmla="*/ 13246 h 51346"/>
              <a:gd name="connsiteX11" fmla="*/ 4048312 w 6724650"/>
              <a:gd name="connsiteY11" fmla="*/ 31105 h 51346"/>
              <a:gd name="connsiteX12" fmla="*/ 3859413 w 6724650"/>
              <a:gd name="connsiteY12" fmla="*/ 12204 h 51346"/>
              <a:gd name="connsiteX13" fmla="*/ 3659762 w 6724650"/>
              <a:gd name="connsiteY13" fmla="*/ 4318 h 51346"/>
              <a:gd name="connsiteX14" fmla="*/ 3466246 w 6724650"/>
              <a:gd name="connsiteY14" fmla="*/ 0 h 51346"/>
              <a:gd name="connsiteX15" fmla="*/ 3274934 w 6724650"/>
              <a:gd name="connsiteY15" fmla="*/ 21430 h 51346"/>
              <a:gd name="connsiteX16" fmla="*/ 3083936 w 6724650"/>
              <a:gd name="connsiteY16" fmla="*/ 25599 h 51346"/>
              <a:gd name="connsiteX17" fmla="*/ 2892689 w 6724650"/>
              <a:gd name="connsiteY17" fmla="*/ 34825 h 51346"/>
              <a:gd name="connsiteX18" fmla="*/ 2703271 w 6724650"/>
              <a:gd name="connsiteY18" fmla="*/ 33339 h 51346"/>
              <a:gd name="connsiteX19" fmla="*/ 2503722 w 6724650"/>
              <a:gd name="connsiteY19" fmla="*/ 34825 h 51346"/>
              <a:gd name="connsiteX20" fmla="*/ 2305735 w 6724650"/>
              <a:gd name="connsiteY20" fmla="*/ 21729 h 51346"/>
              <a:gd name="connsiteX21" fmla="*/ 2126237 w 6724650"/>
              <a:gd name="connsiteY21" fmla="*/ 25300 h 51346"/>
              <a:gd name="connsiteX22" fmla="*/ 1930353 w 6724650"/>
              <a:gd name="connsiteY22" fmla="*/ 32296 h 51346"/>
              <a:gd name="connsiteX23" fmla="*/ 1735030 w 6724650"/>
              <a:gd name="connsiteY23" fmla="*/ 28873 h 51346"/>
              <a:gd name="connsiteX24" fmla="*/ 1541945 w 6724650"/>
              <a:gd name="connsiteY24" fmla="*/ 30063 h 51346"/>
              <a:gd name="connsiteX25" fmla="*/ 1345999 w 6724650"/>
              <a:gd name="connsiteY25" fmla="*/ 38248 h 51346"/>
              <a:gd name="connsiteX26" fmla="*/ 1161604 w 6724650"/>
              <a:gd name="connsiteY26" fmla="*/ 37803 h 51346"/>
              <a:gd name="connsiteX27" fmla="*/ 968896 w 6724650"/>
              <a:gd name="connsiteY27" fmla="*/ 42268 h 51346"/>
              <a:gd name="connsiteX28" fmla="*/ 773837 w 6724650"/>
              <a:gd name="connsiteY28" fmla="*/ 37803 h 51346"/>
              <a:gd name="connsiteX29" fmla="*/ 585830 w 6724650"/>
              <a:gd name="connsiteY29" fmla="*/ 37803 h 51346"/>
              <a:gd name="connsiteX30" fmla="*/ 388422 w 6724650"/>
              <a:gd name="connsiteY30" fmla="*/ 46732 h 51346"/>
              <a:gd name="connsiteX31" fmla="*/ 0 w 6724650"/>
              <a:gd name="connsiteY31" fmla="*/ 51346 h 51346"/>
              <a:gd name="connsiteX0" fmla="*/ 6724650 w 6724650"/>
              <a:gd name="connsiteY0" fmla="*/ 41821 h 51346"/>
              <a:gd name="connsiteX1" fmla="*/ 6486525 w 6724650"/>
              <a:gd name="connsiteY1" fmla="*/ 32296 h 51346"/>
              <a:gd name="connsiteX2" fmla="*/ 6243637 w 6724650"/>
              <a:gd name="connsiteY2" fmla="*/ 37058 h 51346"/>
              <a:gd name="connsiteX3" fmla="*/ 5995987 w 6724650"/>
              <a:gd name="connsiteY3" fmla="*/ 18008 h 51346"/>
              <a:gd name="connsiteX4" fmla="*/ 5757862 w 6724650"/>
              <a:gd name="connsiteY4" fmla="*/ 18008 h 51346"/>
              <a:gd name="connsiteX5" fmla="*/ 5505450 w 6724650"/>
              <a:gd name="connsiteY5" fmla="*/ 37058 h 51346"/>
              <a:gd name="connsiteX6" fmla="*/ 5281612 w 6724650"/>
              <a:gd name="connsiteY6" fmla="*/ 22771 h 51346"/>
              <a:gd name="connsiteX7" fmla="*/ 5043487 w 6724650"/>
              <a:gd name="connsiteY7" fmla="*/ 37058 h 51346"/>
              <a:gd name="connsiteX8" fmla="*/ 4762500 w 6724650"/>
              <a:gd name="connsiteY8" fmla="*/ 27533 h 51346"/>
              <a:gd name="connsiteX9" fmla="*/ 4533900 w 6724650"/>
              <a:gd name="connsiteY9" fmla="*/ 18008 h 51346"/>
              <a:gd name="connsiteX10" fmla="*/ 4241536 w 6724650"/>
              <a:gd name="connsiteY10" fmla="*/ 19943 h 51346"/>
              <a:gd name="connsiteX11" fmla="*/ 4048312 w 6724650"/>
              <a:gd name="connsiteY11" fmla="*/ 31105 h 51346"/>
              <a:gd name="connsiteX12" fmla="*/ 3859413 w 6724650"/>
              <a:gd name="connsiteY12" fmla="*/ 12204 h 51346"/>
              <a:gd name="connsiteX13" fmla="*/ 3659762 w 6724650"/>
              <a:gd name="connsiteY13" fmla="*/ 4318 h 51346"/>
              <a:gd name="connsiteX14" fmla="*/ 3466246 w 6724650"/>
              <a:gd name="connsiteY14" fmla="*/ 0 h 51346"/>
              <a:gd name="connsiteX15" fmla="*/ 3274934 w 6724650"/>
              <a:gd name="connsiteY15" fmla="*/ 21430 h 51346"/>
              <a:gd name="connsiteX16" fmla="*/ 3083936 w 6724650"/>
              <a:gd name="connsiteY16" fmla="*/ 25599 h 51346"/>
              <a:gd name="connsiteX17" fmla="*/ 2892689 w 6724650"/>
              <a:gd name="connsiteY17" fmla="*/ 34825 h 51346"/>
              <a:gd name="connsiteX18" fmla="*/ 2703271 w 6724650"/>
              <a:gd name="connsiteY18" fmla="*/ 33339 h 51346"/>
              <a:gd name="connsiteX19" fmla="*/ 2503722 w 6724650"/>
              <a:gd name="connsiteY19" fmla="*/ 34825 h 51346"/>
              <a:gd name="connsiteX20" fmla="*/ 2305735 w 6724650"/>
              <a:gd name="connsiteY20" fmla="*/ 21729 h 51346"/>
              <a:gd name="connsiteX21" fmla="*/ 2126237 w 6724650"/>
              <a:gd name="connsiteY21" fmla="*/ 25300 h 51346"/>
              <a:gd name="connsiteX22" fmla="*/ 1930353 w 6724650"/>
              <a:gd name="connsiteY22" fmla="*/ 32296 h 51346"/>
              <a:gd name="connsiteX23" fmla="*/ 1735030 w 6724650"/>
              <a:gd name="connsiteY23" fmla="*/ 28873 h 51346"/>
              <a:gd name="connsiteX24" fmla="*/ 1541945 w 6724650"/>
              <a:gd name="connsiteY24" fmla="*/ 30063 h 51346"/>
              <a:gd name="connsiteX25" fmla="*/ 1345999 w 6724650"/>
              <a:gd name="connsiteY25" fmla="*/ 38248 h 51346"/>
              <a:gd name="connsiteX26" fmla="*/ 1161604 w 6724650"/>
              <a:gd name="connsiteY26" fmla="*/ 37803 h 51346"/>
              <a:gd name="connsiteX27" fmla="*/ 968896 w 6724650"/>
              <a:gd name="connsiteY27" fmla="*/ 42268 h 51346"/>
              <a:gd name="connsiteX28" fmla="*/ 773837 w 6724650"/>
              <a:gd name="connsiteY28" fmla="*/ 37803 h 51346"/>
              <a:gd name="connsiteX29" fmla="*/ 585830 w 6724650"/>
              <a:gd name="connsiteY29" fmla="*/ 37803 h 51346"/>
              <a:gd name="connsiteX30" fmla="*/ 388422 w 6724650"/>
              <a:gd name="connsiteY30" fmla="*/ 46732 h 51346"/>
              <a:gd name="connsiteX31" fmla="*/ 0 w 6724650"/>
              <a:gd name="connsiteY31" fmla="*/ 51346 h 51346"/>
              <a:gd name="connsiteX0" fmla="*/ 6724650 w 6724650"/>
              <a:gd name="connsiteY0" fmla="*/ 41821 h 51346"/>
              <a:gd name="connsiteX1" fmla="*/ 6486525 w 6724650"/>
              <a:gd name="connsiteY1" fmla="*/ 32296 h 51346"/>
              <a:gd name="connsiteX2" fmla="*/ 6243637 w 6724650"/>
              <a:gd name="connsiteY2" fmla="*/ 37058 h 51346"/>
              <a:gd name="connsiteX3" fmla="*/ 5995987 w 6724650"/>
              <a:gd name="connsiteY3" fmla="*/ 18008 h 51346"/>
              <a:gd name="connsiteX4" fmla="*/ 5757862 w 6724650"/>
              <a:gd name="connsiteY4" fmla="*/ 18008 h 51346"/>
              <a:gd name="connsiteX5" fmla="*/ 5505450 w 6724650"/>
              <a:gd name="connsiteY5" fmla="*/ 37058 h 51346"/>
              <a:gd name="connsiteX6" fmla="*/ 5281612 w 6724650"/>
              <a:gd name="connsiteY6" fmla="*/ 22771 h 51346"/>
              <a:gd name="connsiteX7" fmla="*/ 5043487 w 6724650"/>
              <a:gd name="connsiteY7" fmla="*/ 37058 h 51346"/>
              <a:gd name="connsiteX8" fmla="*/ 4762500 w 6724650"/>
              <a:gd name="connsiteY8" fmla="*/ 27533 h 51346"/>
              <a:gd name="connsiteX9" fmla="*/ 4423446 w 6724650"/>
              <a:gd name="connsiteY9" fmla="*/ 15776 h 51346"/>
              <a:gd name="connsiteX10" fmla="*/ 4241536 w 6724650"/>
              <a:gd name="connsiteY10" fmla="*/ 19943 h 51346"/>
              <a:gd name="connsiteX11" fmla="*/ 4048312 w 6724650"/>
              <a:gd name="connsiteY11" fmla="*/ 31105 h 51346"/>
              <a:gd name="connsiteX12" fmla="*/ 3859413 w 6724650"/>
              <a:gd name="connsiteY12" fmla="*/ 12204 h 51346"/>
              <a:gd name="connsiteX13" fmla="*/ 3659762 w 6724650"/>
              <a:gd name="connsiteY13" fmla="*/ 4318 h 51346"/>
              <a:gd name="connsiteX14" fmla="*/ 3466246 w 6724650"/>
              <a:gd name="connsiteY14" fmla="*/ 0 h 51346"/>
              <a:gd name="connsiteX15" fmla="*/ 3274934 w 6724650"/>
              <a:gd name="connsiteY15" fmla="*/ 21430 h 51346"/>
              <a:gd name="connsiteX16" fmla="*/ 3083936 w 6724650"/>
              <a:gd name="connsiteY16" fmla="*/ 25599 h 51346"/>
              <a:gd name="connsiteX17" fmla="*/ 2892689 w 6724650"/>
              <a:gd name="connsiteY17" fmla="*/ 34825 h 51346"/>
              <a:gd name="connsiteX18" fmla="*/ 2703271 w 6724650"/>
              <a:gd name="connsiteY18" fmla="*/ 33339 h 51346"/>
              <a:gd name="connsiteX19" fmla="*/ 2503722 w 6724650"/>
              <a:gd name="connsiteY19" fmla="*/ 34825 h 51346"/>
              <a:gd name="connsiteX20" fmla="*/ 2305735 w 6724650"/>
              <a:gd name="connsiteY20" fmla="*/ 21729 h 51346"/>
              <a:gd name="connsiteX21" fmla="*/ 2126237 w 6724650"/>
              <a:gd name="connsiteY21" fmla="*/ 25300 h 51346"/>
              <a:gd name="connsiteX22" fmla="*/ 1930353 w 6724650"/>
              <a:gd name="connsiteY22" fmla="*/ 32296 h 51346"/>
              <a:gd name="connsiteX23" fmla="*/ 1735030 w 6724650"/>
              <a:gd name="connsiteY23" fmla="*/ 28873 h 51346"/>
              <a:gd name="connsiteX24" fmla="*/ 1541945 w 6724650"/>
              <a:gd name="connsiteY24" fmla="*/ 30063 h 51346"/>
              <a:gd name="connsiteX25" fmla="*/ 1345999 w 6724650"/>
              <a:gd name="connsiteY25" fmla="*/ 38248 h 51346"/>
              <a:gd name="connsiteX26" fmla="*/ 1161604 w 6724650"/>
              <a:gd name="connsiteY26" fmla="*/ 37803 h 51346"/>
              <a:gd name="connsiteX27" fmla="*/ 968896 w 6724650"/>
              <a:gd name="connsiteY27" fmla="*/ 42268 h 51346"/>
              <a:gd name="connsiteX28" fmla="*/ 773837 w 6724650"/>
              <a:gd name="connsiteY28" fmla="*/ 37803 h 51346"/>
              <a:gd name="connsiteX29" fmla="*/ 585830 w 6724650"/>
              <a:gd name="connsiteY29" fmla="*/ 37803 h 51346"/>
              <a:gd name="connsiteX30" fmla="*/ 388422 w 6724650"/>
              <a:gd name="connsiteY30" fmla="*/ 46732 h 51346"/>
              <a:gd name="connsiteX31" fmla="*/ 0 w 6724650"/>
              <a:gd name="connsiteY31" fmla="*/ 51346 h 51346"/>
              <a:gd name="connsiteX0" fmla="*/ 6724650 w 6724650"/>
              <a:gd name="connsiteY0" fmla="*/ 41821 h 51346"/>
              <a:gd name="connsiteX1" fmla="*/ 6486525 w 6724650"/>
              <a:gd name="connsiteY1" fmla="*/ 32296 h 51346"/>
              <a:gd name="connsiteX2" fmla="*/ 6243637 w 6724650"/>
              <a:gd name="connsiteY2" fmla="*/ 37058 h 51346"/>
              <a:gd name="connsiteX3" fmla="*/ 5995987 w 6724650"/>
              <a:gd name="connsiteY3" fmla="*/ 18008 h 51346"/>
              <a:gd name="connsiteX4" fmla="*/ 5757862 w 6724650"/>
              <a:gd name="connsiteY4" fmla="*/ 18008 h 51346"/>
              <a:gd name="connsiteX5" fmla="*/ 5505450 w 6724650"/>
              <a:gd name="connsiteY5" fmla="*/ 37058 h 51346"/>
              <a:gd name="connsiteX6" fmla="*/ 5281612 w 6724650"/>
              <a:gd name="connsiteY6" fmla="*/ 22771 h 51346"/>
              <a:gd name="connsiteX7" fmla="*/ 5043487 w 6724650"/>
              <a:gd name="connsiteY7" fmla="*/ 37058 h 51346"/>
              <a:gd name="connsiteX8" fmla="*/ 4762500 w 6724650"/>
              <a:gd name="connsiteY8" fmla="*/ 27533 h 51346"/>
              <a:gd name="connsiteX9" fmla="*/ 4623304 w 6724650"/>
              <a:gd name="connsiteY9" fmla="*/ 22178 h 51346"/>
              <a:gd name="connsiteX10" fmla="*/ 4423446 w 6724650"/>
              <a:gd name="connsiteY10" fmla="*/ 15776 h 51346"/>
              <a:gd name="connsiteX11" fmla="*/ 4241536 w 6724650"/>
              <a:gd name="connsiteY11" fmla="*/ 19943 h 51346"/>
              <a:gd name="connsiteX12" fmla="*/ 4048312 w 6724650"/>
              <a:gd name="connsiteY12" fmla="*/ 31105 h 51346"/>
              <a:gd name="connsiteX13" fmla="*/ 3859413 w 6724650"/>
              <a:gd name="connsiteY13" fmla="*/ 12204 h 51346"/>
              <a:gd name="connsiteX14" fmla="*/ 3659762 w 6724650"/>
              <a:gd name="connsiteY14" fmla="*/ 4318 h 51346"/>
              <a:gd name="connsiteX15" fmla="*/ 3466246 w 6724650"/>
              <a:gd name="connsiteY15" fmla="*/ 0 h 51346"/>
              <a:gd name="connsiteX16" fmla="*/ 3274934 w 6724650"/>
              <a:gd name="connsiteY16" fmla="*/ 21430 h 51346"/>
              <a:gd name="connsiteX17" fmla="*/ 3083936 w 6724650"/>
              <a:gd name="connsiteY17" fmla="*/ 25599 h 51346"/>
              <a:gd name="connsiteX18" fmla="*/ 2892689 w 6724650"/>
              <a:gd name="connsiteY18" fmla="*/ 34825 h 51346"/>
              <a:gd name="connsiteX19" fmla="*/ 2703271 w 6724650"/>
              <a:gd name="connsiteY19" fmla="*/ 33339 h 51346"/>
              <a:gd name="connsiteX20" fmla="*/ 2503722 w 6724650"/>
              <a:gd name="connsiteY20" fmla="*/ 34825 h 51346"/>
              <a:gd name="connsiteX21" fmla="*/ 2305735 w 6724650"/>
              <a:gd name="connsiteY21" fmla="*/ 21729 h 51346"/>
              <a:gd name="connsiteX22" fmla="*/ 2126237 w 6724650"/>
              <a:gd name="connsiteY22" fmla="*/ 25300 h 51346"/>
              <a:gd name="connsiteX23" fmla="*/ 1930353 w 6724650"/>
              <a:gd name="connsiteY23" fmla="*/ 32296 h 51346"/>
              <a:gd name="connsiteX24" fmla="*/ 1735030 w 6724650"/>
              <a:gd name="connsiteY24" fmla="*/ 28873 h 51346"/>
              <a:gd name="connsiteX25" fmla="*/ 1541945 w 6724650"/>
              <a:gd name="connsiteY25" fmla="*/ 30063 h 51346"/>
              <a:gd name="connsiteX26" fmla="*/ 1345999 w 6724650"/>
              <a:gd name="connsiteY26" fmla="*/ 38248 h 51346"/>
              <a:gd name="connsiteX27" fmla="*/ 1161604 w 6724650"/>
              <a:gd name="connsiteY27" fmla="*/ 37803 h 51346"/>
              <a:gd name="connsiteX28" fmla="*/ 968896 w 6724650"/>
              <a:gd name="connsiteY28" fmla="*/ 42268 h 51346"/>
              <a:gd name="connsiteX29" fmla="*/ 773837 w 6724650"/>
              <a:gd name="connsiteY29" fmla="*/ 37803 h 51346"/>
              <a:gd name="connsiteX30" fmla="*/ 585830 w 6724650"/>
              <a:gd name="connsiteY30" fmla="*/ 37803 h 51346"/>
              <a:gd name="connsiteX31" fmla="*/ 388422 w 6724650"/>
              <a:gd name="connsiteY31" fmla="*/ 46732 h 51346"/>
              <a:gd name="connsiteX32" fmla="*/ 0 w 6724650"/>
              <a:gd name="connsiteY32" fmla="*/ 51346 h 51346"/>
              <a:gd name="connsiteX0" fmla="*/ 6724650 w 6724650"/>
              <a:gd name="connsiteY0" fmla="*/ 41821 h 51346"/>
              <a:gd name="connsiteX1" fmla="*/ 6486525 w 6724650"/>
              <a:gd name="connsiteY1" fmla="*/ 32296 h 51346"/>
              <a:gd name="connsiteX2" fmla="*/ 6243637 w 6724650"/>
              <a:gd name="connsiteY2" fmla="*/ 37058 h 51346"/>
              <a:gd name="connsiteX3" fmla="*/ 5995987 w 6724650"/>
              <a:gd name="connsiteY3" fmla="*/ 18008 h 51346"/>
              <a:gd name="connsiteX4" fmla="*/ 5757862 w 6724650"/>
              <a:gd name="connsiteY4" fmla="*/ 18008 h 51346"/>
              <a:gd name="connsiteX5" fmla="*/ 5505450 w 6724650"/>
              <a:gd name="connsiteY5" fmla="*/ 37058 h 51346"/>
              <a:gd name="connsiteX6" fmla="*/ 5281612 w 6724650"/>
              <a:gd name="connsiteY6" fmla="*/ 22771 h 51346"/>
              <a:gd name="connsiteX7" fmla="*/ 5043487 w 6724650"/>
              <a:gd name="connsiteY7" fmla="*/ 37058 h 51346"/>
              <a:gd name="connsiteX8" fmla="*/ 4821252 w 6724650"/>
              <a:gd name="connsiteY8" fmla="*/ 14138 h 51346"/>
              <a:gd name="connsiteX9" fmla="*/ 4623304 w 6724650"/>
              <a:gd name="connsiteY9" fmla="*/ 22178 h 51346"/>
              <a:gd name="connsiteX10" fmla="*/ 4423446 w 6724650"/>
              <a:gd name="connsiteY10" fmla="*/ 15776 h 51346"/>
              <a:gd name="connsiteX11" fmla="*/ 4241536 w 6724650"/>
              <a:gd name="connsiteY11" fmla="*/ 19943 h 51346"/>
              <a:gd name="connsiteX12" fmla="*/ 4048312 w 6724650"/>
              <a:gd name="connsiteY12" fmla="*/ 31105 h 51346"/>
              <a:gd name="connsiteX13" fmla="*/ 3859413 w 6724650"/>
              <a:gd name="connsiteY13" fmla="*/ 12204 h 51346"/>
              <a:gd name="connsiteX14" fmla="*/ 3659762 w 6724650"/>
              <a:gd name="connsiteY14" fmla="*/ 4318 h 51346"/>
              <a:gd name="connsiteX15" fmla="*/ 3466246 w 6724650"/>
              <a:gd name="connsiteY15" fmla="*/ 0 h 51346"/>
              <a:gd name="connsiteX16" fmla="*/ 3274934 w 6724650"/>
              <a:gd name="connsiteY16" fmla="*/ 21430 h 51346"/>
              <a:gd name="connsiteX17" fmla="*/ 3083936 w 6724650"/>
              <a:gd name="connsiteY17" fmla="*/ 25599 h 51346"/>
              <a:gd name="connsiteX18" fmla="*/ 2892689 w 6724650"/>
              <a:gd name="connsiteY18" fmla="*/ 34825 h 51346"/>
              <a:gd name="connsiteX19" fmla="*/ 2703271 w 6724650"/>
              <a:gd name="connsiteY19" fmla="*/ 33339 h 51346"/>
              <a:gd name="connsiteX20" fmla="*/ 2503722 w 6724650"/>
              <a:gd name="connsiteY20" fmla="*/ 34825 h 51346"/>
              <a:gd name="connsiteX21" fmla="*/ 2305735 w 6724650"/>
              <a:gd name="connsiteY21" fmla="*/ 21729 h 51346"/>
              <a:gd name="connsiteX22" fmla="*/ 2126237 w 6724650"/>
              <a:gd name="connsiteY22" fmla="*/ 25300 h 51346"/>
              <a:gd name="connsiteX23" fmla="*/ 1930353 w 6724650"/>
              <a:gd name="connsiteY23" fmla="*/ 32296 h 51346"/>
              <a:gd name="connsiteX24" fmla="*/ 1735030 w 6724650"/>
              <a:gd name="connsiteY24" fmla="*/ 28873 h 51346"/>
              <a:gd name="connsiteX25" fmla="*/ 1541945 w 6724650"/>
              <a:gd name="connsiteY25" fmla="*/ 30063 h 51346"/>
              <a:gd name="connsiteX26" fmla="*/ 1345999 w 6724650"/>
              <a:gd name="connsiteY26" fmla="*/ 38248 h 51346"/>
              <a:gd name="connsiteX27" fmla="*/ 1161604 w 6724650"/>
              <a:gd name="connsiteY27" fmla="*/ 37803 h 51346"/>
              <a:gd name="connsiteX28" fmla="*/ 968896 w 6724650"/>
              <a:gd name="connsiteY28" fmla="*/ 42268 h 51346"/>
              <a:gd name="connsiteX29" fmla="*/ 773837 w 6724650"/>
              <a:gd name="connsiteY29" fmla="*/ 37803 h 51346"/>
              <a:gd name="connsiteX30" fmla="*/ 585830 w 6724650"/>
              <a:gd name="connsiteY30" fmla="*/ 37803 h 51346"/>
              <a:gd name="connsiteX31" fmla="*/ 388422 w 6724650"/>
              <a:gd name="connsiteY31" fmla="*/ 46732 h 51346"/>
              <a:gd name="connsiteX32" fmla="*/ 0 w 6724650"/>
              <a:gd name="connsiteY32" fmla="*/ 51346 h 51346"/>
              <a:gd name="connsiteX0" fmla="*/ 6724650 w 6724650"/>
              <a:gd name="connsiteY0" fmla="*/ 41821 h 51346"/>
              <a:gd name="connsiteX1" fmla="*/ 6486525 w 6724650"/>
              <a:gd name="connsiteY1" fmla="*/ 32296 h 51346"/>
              <a:gd name="connsiteX2" fmla="*/ 6243637 w 6724650"/>
              <a:gd name="connsiteY2" fmla="*/ 37058 h 51346"/>
              <a:gd name="connsiteX3" fmla="*/ 5995987 w 6724650"/>
              <a:gd name="connsiteY3" fmla="*/ 18008 h 51346"/>
              <a:gd name="connsiteX4" fmla="*/ 5757862 w 6724650"/>
              <a:gd name="connsiteY4" fmla="*/ 18008 h 51346"/>
              <a:gd name="connsiteX5" fmla="*/ 5505450 w 6724650"/>
              <a:gd name="connsiteY5" fmla="*/ 37058 h 51346"/>
              <a:gd name="connsiteX6" fmla="*/ 5281612 w 6724650"/>
              <a:gd name="connsiteY6" fmla="*/ 22771 h 51346"/>
              <a:gd name="connsiteX7" fmla="*/ 5008236 w 6724650"/>
              <a:gd name="connsiteY7" fmla="*/ 28128 h 51346"/>
              <a:gd name="connsiteX8" fmla="*/ 4821252 w 6724650"/>
              <a:gd name="connsiteY8" fmla="*/ 14138 h 51346"/>
              <a:gd name="connsiteX9" fmla="*/ 4623304 w 6724650"/>
              <a:gd name="connsiteY9" fmla="*/ 22178 h 51346"/>
              <a:gd name="connsiteX10" fmla="*/ 4423446 w 6724650"/>
              <a:gd name="connsiteY10" fmla="*/ 15776 h 51346"/>
              <a:gd name="connsiteX11" fmla="*/ 4241536 w 6724650"/>
              <a:gd name="connsiteY11" fmla="*/ 19943 h 51346"/>
              <a:gd name="connsiteX12" fmla="*/ 4048312 w 6724650"/>
              <a:gd name="connsiteY12" fmla="*/ 31105 h 51346"/>
              <a:gd name="connsiteX13" fmla="*/ 3859413 w 6724650"/>
              <a:gd name="connsiteY13" fmla="*/ 12204 h 51346"/>
              <a:gd name="connsiteX14" fmla="*/ 3659762 w 6724650"/>
              <a:gd name="connsiteY14" fmla="*/ 4318 h 51346"/>
              <a:gd name="connsiteX15" fmla="*/ 3466246 w 6724650"/>
              <a:gd name="connsiteY15" fmla="*/ 0 h 51346"/>
              <a:gd name="connsiteX16" fmla="*/ 3274934 w 6724650"/>
              <a:gd name="connsiteY16" fmla="*/ 21430 h 51346"/>
              <a:gd name="connsiteX17" fmla="*/ 3083936 w 6724650"/>
              <a:gd name="connsiteY17" fmla="*/ 25599 h 51346"/>
              <a:gd name="connsiteX18" fmla="*/ 2892689 w 6724650"/>
              <a:gd name="connsiteY18" fmla="*/ 34825 h 51346"/>
              <a:gd name="connsiteX19" fmla="*/ 2703271 w 6724650"/>
              <a:gd name="connsiteY19" fmla="*/ 33339 h 51346"/>
              <a:gd name="connsiteX20" fmla="*/ 2503722 w 6724650"/>
              <a:gd name="connsiteY20" fmla="*/ 34825 h 51346"/>
              <a:gd name="connsiteX21" fmla="*/ 2305735 w 6724650"/>
              <a:gd name="connsiteY21" fmla="*/ 21729 h 51346"/>
              <a:gd name="connsiteX22" fmla="*/ 2126237 w 6724650"/>
              <a:gd name="connsiteY22" fmla="*/ 25300 h 51346"/>
              <a:gd name="connsiteX23" fmla="*/ 1930353 w 6724650"/>
              <a:gd name="connsiteY23" fmla="*/ 32296 h 51346"/>
              <a:gd name="connsiteX24" fmla="*/ 1735030 w 6724650"/>
              <a:gd name="connsiteY24" fmla="*/ 28873 h 51346"/>
              <a:gd name="connsiteX25" fmla="*/ 1541945 w 6724650"/>
              <a:gd name="connsiteY25" fmla="*/ 30063 h 51346"/>
              <a:gd name="connsiteX26" fmla="*/ 1345999 w 6724650"/>
              <a:gd name="connsiteY26" fmla="*/ 38248 h 51346"/>
              <a:gd name="connsiteX27" fmla="*/ 1161604 w 6724650"/>
              <a:gd name="connsiteY27" fmla="*/ 37803 h 51346"/>
              <a:gd name="connsiteX28" fmla="*/ 968896 w 6724650"/>
              <a:gd name="connsiteY28" fmla="*/ 42268 h 51346"/>
              <a:gd name="connsiteX29" fmla="*/ 773837 w 6724650"/>
              <a:gd name="connsiteY29" fmla="*/ 37803 h 51346"/>
              <a:gd name="connsiteX30" fmla="*/ 585830 w 6724650"/>
              <a:gd name="connsiteY30" fmla="*/ 37803 h 51346"/>
              <a:gd name="connsiteX31" fmla="*/ 388422 w 6724650"/>
              <a:gd name="connsiteY31" fmla="*/ 46732 h 51346"/>
              <a:gd name="connsiteX32" fmla="*/ 0 w 6724650"/>
              <a:gd name="connsiteY32" fmla="*/ 51346 h 51346"/>
              <a:gd name="connsiteX0" fmla="*/ 6724650 w 6724650"/>
              <a:gd name="connsiteY0" fmla="*/ 41821 h 51346"/>
              <a:gd name="connsiteX1" fmla="*/ 6486525 w 6724650"/>
              <a:gd name="connsiteY1" fmla="*/ 32296 h 51346"/>
              <a:gd name="connsiteX2" fmla="*/ 6243637 w 6724650"/>
              <a:gd name="connsiteY2" fmla="*/ 37058 h 51346"/>
              <a:gd name="connsiteX3" fmla="*/ 5995987 w 6724650"/>
              <a:gd name="connsiteY3" fmla="*/ 18008 h 51346"/>
              <a:gd name="connsiteX4" fmla="*/ 5757862 w 6724650"/>
              <a:gd name="connsiteY4" fmla="*/ 18008 h 51346"/>
              <a:gd name="connsiteX5" fmla="*/ 5505450 w 6724650"/>
              <a:gd name="connsiteY5" fmla="*/ 37058 h 51346"/>
              <a:gd name="connsiteX6" fmla="*/ 5206409 w 6724650"/>
              <a:gd name="connsiteY6" fmla="*/ 22771 h 51346"/>
              <a:gd name="connsiteX7" fmla="*/ 5008236 w 6724650"/>
              <a:gd name="connsiteY7" fmla="*/ 28128 h 51346"/>
              <a:gd name="connsiteX8" fmla="*/ 4821252 w 6724650"/>
              <a:gd name="connsiteY8" fmla="*/ 14138 h 51346"/>
              <a:gd name="connsiteX9" fmla="*/ 4623304 w 6724650"/>
              <a:gd name="connsiteY9" fmla="*/ 22178 h 51346"/>
              <a:gd name="connsiteX10" fmla="*/ 4423446 w 6724650"/>
              <a:gd name="connsiteY10" fmla="*/ 15776 h 51346"/>
              <a:gd name="connsiteX11" fmla="*/ 4241536 w 6724650"/>
              <a:gd name="connsiteY11" fmla="*/ 19943 h 51346"/>
              <a:gd name="connsiteX12" fmla="*/ 4048312 w 6724650"/>
              <a:gd name="connsiteY12" fmla="*/ 31105 h 51346"/>
              <a:gd name="connsiteX13" fmla="*/ 3859413 w 6724650"/>
              <a:gd name="connsiteY13" fmla="*/ 12204 h 51346"/>
              <a:gd name="connsiteX14" fmla="*/ 3659762 w 6724650"/>
              <a:gd name="connsiteY14" fmla="*/ 4318 h 51346"/>
              <a:gd name="connsiteX15" fmla="*/ 3466246 w 6724650"/>
              <a:gd name="connsiteY15" fmla="*/ 0 h 51346"/>
              <a:gd name="connsiteX16" fmla="*/ 3274934 w 6724650"/>
              <a:gd name="connsiteY16" fmla="*/ 21430 h 51346"/>
              <a:gd name="connsiteX17" fmla="*/ 3083936 w 6724650"/>
              <a:gd name="connsiteY17" fmla="*/ 25599 h 51346"/>
              <a:gd name="connsiteX18" fmla="*/ 2892689 w 6724650"/>
              <a:gd name="connsiteY18" fmla="*/ 34825 h 51346"/>
              <a:gd name="connsiteX19" fmla="*/ 2703271 w 6724650"/>
              <a:gd name="connsiteY19" fmla="*/ 33339 h 51346"/>
              <a:gd name="connsiteX20" fmla="*/ 2503722 w 6724650"/>
              <a:gd name="connsiteY20" fmla="*/ 34825 h 51346"/>
              <a:gd name="connsiteX21" fmla="*/ 2305735 w 6724650"/>
              <a:gd name="connsiteY21" fmla="*/ 21729 h 51346"/>
              <a:gd name="connsiteX22" fmla="*/ 2126237 w 6724650"/>
              <a:gd name="connsiteY22" fmla="*/ 25300 h 51346"/>
              <a:gd name="connsiteX23" fmla="*/ 1930353 w 6724650"/>
              <a:gd name="connsiteY23" fmla="*/ 32296 h 51346"/>
              <a:gd name="connsiteX24" fmla="*/ 1735030 w 6724650"/>
              <a:gd name="connsiteY24" fmla="*/ 28873 h 51346"/>
              <a:gd name="connsiteX25" fmla="*/ 1541945 w 6724650"/>
              <a:gd name="connsiteY25" fmla="*/ 30063 h 51346"/>
              <a:gd name="connsiteX26" fmla="*/ 1345999 w 6724650"/>
              <a:gd name="connsiteY26" fmla="*/ 38248 h 51346"/>
              <a:gd name="connsiteX27" fmla="*/ 1161604 w 6724650"/>
              <a:gd name="connsiteY27" fmla="*/ 37803 h 51346"/>
              <a:gd name="connsiteX28" fmla="*/ 968896 w 6724650"/>
              <a:gd name="connsiteY28" fmla="*/ 42268 h 51346"/>
              <a:gd name="connsiteX29" fmla="*/ 773837 w 6724650"/>
              <a:gd name="connsiteY29" fmla="*/ 37803 h 51346"/>
              <a:gd name="connsiteX30" fmla="*/ 585830 w 6724650"/>
              <a:gd name="connsiteY30" fmla="*/ 37803 h 51346"/>
              <a:gd name="connsiteX31" fmla="*/ 388422 w 6724650"/>
              <a:gd name="connsiteY31" fmla="*/ 46732 h 51346"/>
              <a:gd name="connsiteX32" fmla="*/ 0 w 6724650"/>
              <a:gd name="connsiteY32" fmla="*/ 51346 h 51346"/>
              <a:gd name="connsiteX0" fmla="*/ 6724650 w 6724650"/>
              <a:gd name="connsiteY0" fmla="*/ 41821 h 51346"/>
              <a:gd name="connsiteX1" fmla="*/ 6486525 w 6724650"/>
              <a:gd name="connsiteY1" fmla="*/ 32296 h 51346"/>
              <a:gd name="connsiteX2" fmla="*/ 6243637 w 6724650"/>
              <a:gd name="connsiteY2" fmla="*/ 37058 h 51346"/>
              <a:gd name="connsiteX3" fmla="*/ 5995987 w 6724650"/>
              <a:gd name="connsiteY3" fmla="*/ 18008 h 51346"/>
              <a:gd name="connsiteX4" fmla="*/ 5757862 w 6724650"/>
              <a:gd name="connsiteY4" fmla="*/ 18008 h 51346"/>
              <a:gd name="connsiteX5" fmla="*/ 5505450 w 6724650"/>
              <a:gd name="connsiteY5" fmla="*/ 37058 h 51346"/>
              <a:gd name="connsiteX6" fmla="*/ 5396487 w 6724650"/>
              <a:gd name="connsiteY6" fmla="*/ 33339 h 51346"/>
              <a:gd name="connsiteX7" fmla="*/ 5206409 w 6724650"/>
              <a:gd name="connsiteY7" fmla="*/ 22771 h 51346"/>
              <a:gd name="connsiteX8" fmla="*/ 5008236 w 6724650"/>
              <a:gd name="connsiteY8" fmla="*/ 28128 h 51346"/>
              <a:gd name="connsiteX9" fmla="*/ 4821252 w 6724650"/>
              <a:gd name="connsiteY9" fmla="*/ 14138 h 51346"/>
              <a:gd name="connsiteX10" fmla="*/ 4623304 w 6724650"/>
              <a:gd name="connsiteY10" fmla="*/ 22178 h 51346"/>
              <a:gd name="connsiteX11" fmla="*/ 4423446 w 6724650"/>
              <a:gd name="connsiteY11" fmla="*/ 15776 h 51346"/>
              <a:gd name="connsiteX12" fmla="*/ 4241536 w 6724650"/>
              <a:gd name="connsiteY12" fmla="*/ 19943 h 51346"/>
              <a:gd name="connsiteX13" fmla="*/ 4048312 w 6724650"/>
              <a:gd name="connsiteY13" fmla="*/ 31105 h 51346"/>
              <a:gd name="connsiteX14" fmla="*/ 3859413 w 6724650"/>
              <a:gd name="connsiteY14" fmla="*/ 12204 h 51346"/>
              <a:gd name="connsiteX15" fmla="*/ 3659762 w 6724650"/>
              <a:gd name="connsiteY15" fmla="*/ 4318 h 51346"/>
              <a:gd name="connsiteX16" fmla="*/ 3466246 w 6724650"/>
              <a:gd name="connsiteY16" fmla="*/ 0 h 51346"/>
              <a:gd name="connsiteX17" fmla="*/ 3274934 w 6724650"/>
              <a:gd name="connsiteY17" fmla="*/ 21430 h 51346"/>
              <a:gd name="connsiteX18" fmla="*/ 3083936 w 6724650"/>
              <a:gd name="connsiteY18" fmla="*/ 25599 h 51346"/>
              <a:gd name="connsiteX19" fmla="*/ 2892689 w 6724650"/>
              <a:gd name="connsiteY19" fmla="*/ 34825 h 51346"/>
              <a:gd name="connsiteX20" fmla="*/ 2703271 w 6724650"/>
              <a:gd name="connsiteY20" fmla="*/ 33339 h 51346"/>
              <a:gd name="connsiteX21" fmla="*/ 2503722 w 6724650"/>
              <a:gd name="connsiteY21" fmla="*/ 34825 h 51346"/>
              <a:gd name="connsiteX22" fmla="*/ 2305735 w 6724650"/>
              <a:gd name="connsiteY22" fmla="*/ 21729 h 51346"/>
              <a:gd name="connsiteX23" fmla="*/ 2126237 w 6724650"/>
              <a:gd name="connsiteY23" fmla="*/ 25300 h 51346"/>
              <a:gd name="connsiteX24" fmla="*/ 1930353 w 6724650"/>
              <a:gd name="connsiteY24" fmla="*/ 32296 h 51346"/>
              <a:gd name="connsiteX25" fmla="*/ 1735030 w 6724650"/>
              <a:gd name="connsiteY25" fmla="*/ 28873 h 51346"/>
              <a:gd name="connsiteX26" fmla="*/ 1541945 w 6724650"/>
              <a:gd name="connsiteY26" fmla="*/ 30063 h 51346"/>
              <a:gd name="connsiteX27" fmla="*/ 1345999 w 6724650"/>
              <a:gd name="connsiteY27" fmla="*/ 38248 h 51346"/>
              <a:gd name="connsiteX28" fmla="*/ 1161604 w 6724650"/>
              <a:gd name="connsiteY28" fmla="*/ 37803 h 51346"/>
              <a:gd name="connsiteX29" fmla="*/ 968896 w 6724650"/>
              <a:gd name="connsiteY29" fmla="*/ 42268 h 51346"/>
              <a:gd name="connsiteX30" fmla="*/ 773837 w 6724650"/>
              <a:gd name="connsiteY30" fmla="*/ 37803 h 51346"/>
              <a:gd name="connsiteX31" fmla="*/ 585830 w 6724650"/>
              <a:gd name="connsiteY31" fmla="*/ 37803 h 51346"/>
              <a:gd name="connsiteX32" fmla="*/ 388422 w 6724650"/>
              <a:gd name="connsiteY32" fmla="*/ 46732 h 51346"/>
              <a:gd name="connsiteX33" fmla="*/ 0 w 6724650"/>
              <a:gd name="connsiteY33" fmla="*/ 51346 h 51346"/>
              <a:gd name="connsiteX0" fmla="*/ 6724650 w 6724650"/>
              <a:gd name="connsiteY0" fmla="*/ 41821 h 51346"/>
              <a:gd name="connsiteX1" fmla="*/ 6486525 w 6724650"/>
              <a:gd name="connsiteY1" fmla="*/ 32296 h 51346"/>
              <a:gd name="connsiteX2" fmla="*/ 6243637 w 6724650"/>
              <a:gd name="connsiteY2" fmla="*/ 37058 h 51346"/>
              <a:gd name="connsiteX3" fmla="*/ 5995987 w 6724650"/>
              <a:gd name="connsiteY3" fmla="*/ 18008 h 51346"/>
              <a:gd name="connsiteX4" fmla="*/ 5757862 w 6724650"/>
              <a:gd name="connsiteY4" fmla="*/ 18008 h 51346"/>
              <a:gd name="connsiteX5" fmla="*/ 5505450 w 6724650"/>
              <a:gd name="connsiteY5" fmla="*/ 37058 h 51346"/>
              <a:gd name="connsiteX6" fmla="*/ 5396487 w 6724650"/>
              <a:gd name="connsiteY6" fmla="*/ 17712 h 51346"/>
              <a:gd name="connsiteX7" fmla="*/ 5206409 w 6724650"/>
              <a:gd name="connsiteY7" fmla="*/ 22771 h 51346"/>
              <a:gd name="connsiteX8" fmla="*/ 5008236 w 6724650"/>
              <a:gd name="connsiteY8" fmla="*/ 28128 h 51346"/>
              <a:gd name="connsiteX9" fmla="*/ 4821252 w 6724650"/>
              <a:gd name="connsiteY9" fmla="*/ 14138 h 51346"/>
              <a:gd name="connsiteX10" fmla="*/ 4623304 w 6724650"/>
              <a:gd name="connsiteY10" fmla="*/ 22178 h 51346"/>
              <a:gd name="connsiteX11" fmla="*/ 4423446 w 6724650"/>
              <a:gd name="connsiteY11" fmla="*/ 15776 h 51346"/>
              <a:gd name="connsiteX12" fmla="*/ 4241536 w 6724650"/>
              <a:gd name="connsiteY12" fmla="*/ 19943 h 51346"/>
              <a:gd name="connsiteX13" fmla="*/ 4048312 w 6724650"/>
              <a:gd name="connsiteY13" fmla="*/ 31105 h 51346"/>
              <a:gd name="connsiteX14" fmla="*/ 3859413 w 6724650"/>
              <a:gd name="connsiteY14" fmla="*/ 12204 h 51346"/>
              <a:gd name="connsiteX15" fmla="*/ 3659762 w 6724650"/>
              <a:gd name="connsiteY15" fmla="*/ 4318 h 51346"/>
              <a:gd name="connsiteX16" fmla="*/ 3466246 w 6724650"/>
              <a:gd name="connsiteY16" fmla="*/ 0 h 51346"/>
              <a:gd name="connsiteX17" fmla="*/ 3274934 w 6724650"/>
              <a:gd name="connsiteY17" fmla="*/ 21430 h 51346"/>
              <a:gd name="connsiteX18" fmla="*/ 3083936 w 6724650"/>
              <a:gd name="connsiteY18" fmla="*/ 25599 h 51346"/>
              <a:gd name="connsiteX19" fmla="*/ 2892689 w 6724650"/>
              <a:gd name="connsiteY19" fmla="*/ 34825 h 51346"/>
              <a:gd name="connsiteX20" fmla="*/ 2703271 w 6724650"/>
              <a:gd name="connsiteY20" fmla="*/ 33339 h 51346"/>
              <a:gd name="connsiteX21" fmla="*/ 2503722 w 6724650"/>
              <a:gd name="connsiteY21" fmla="*/ 34825 h 51346"/>
              <a:gd name="connsiteX22" fmla="*/ 2305735 w 6724650"/>
              <a:gd name="connsiteY22" fmla="*/ 21729 h 51346"/>
              <a:gd name="connsiteX23" fmla="*/ 2126237 w 6724650"/>
              <a:gd name="connsiteY23" fmla="*/ 25300 h 51346"/>
              <a:gd name="connsiteX24" fmla="*/ 1930353 w 6724650"/>
              <a:gd name="connsiteY24" fmla="*/ 32296 h 51346"/>
              <a:gd name="connsiteX25" fmla="*/ 1735030 w 6724650"/>
              <a:gd name="connsiteY25" fmla="*/ 28873 h 51346"/>
              <a:gd name="connsiteX26" fmla="*/ 1541945 w 6724650"/>
              <a:gd name="connsiteY26" fmla="*/ 30063 h 51346"/>
              <a:gd name="connsiteX27" fmla="*/ 1345999 w 6724650"/>
              <a:gd name="connsiteY27" fmla="*/ 38248 h 51346"/>
              <a:gd name="connsiteX28" fmla="*/ 1161604 w 6724650"/>
              <a:gd name="connsiteY28" fmla="*/ 37803 h 51346"/>
              <a:gd name="connsiteX29" fmla="*/ 968896 w 6724650"/>
              <a:gd name="connsiteY29" fmla="*/ 42268 h 51346"/>
              <a:gd name="connsiteX30" fmla="*/ 773837 w 6724650"/>
              <a:gd name="connsiteY30" fmla="*/ 37803 h 51346"/>
              <a:gd name="connsiteX31" fmla="*/ 585830 w 6724650"/>
              <a:gd name="connsiteY31" fmla="*/ 37803 h 51346"/>
              <a:gd name="connsiteX32" fmla="*/ 388422 w 6724650"/>
              <a:gd name="connsiteY32" fmla="*/ 46732 h 51346"/>
              <a:gd name="connsiteX33" fmla="*/ 0 w 6724650"/>
              <a:gd name="connsiteY33" fmla="*/ 51346 h 51346"/>
              <a:gd name="connsiteX0" fmla="*/ 6724650 w 6724650"/>
              <a:gd name="connsiteY0" fmla="*/ 41821 h 51346"/>
              <a:gd name="connsiteX1" fmla="*/ 6486525 w 6724650"/>
              <a:gd name="connsiteY1" fmla="*/ 32296 h 51346"/>
              <a:gd name="connsiteX2" fmla="*/ 6243637 w 6724650"/>
              <a:gd name="connsiteY2" fmla="*/ 37058 h 51346"/>
              <a:gd name="connsiteX3" fmla="*/ 5995987 w 6724650"/>
              <a:gd name="connsiteY3" fmla="*/ 18008 h 51346"/>
              <a:gd name="connsiteX4" fmla="*/ 5757862 w 6724650"/>
              <a:gd name="connsiteY4" fmla="*/ 18008 h 51346"/>
              <a:gd name="connsiteX5" fmla="*/ 5587704 w 6724650"/>
              <a:gd name="connsiteY5" fmla="*/ 37058 h 51346"/>
              <a:gd name="connsiteX6" fmla="*/ 5396487 w 6724650"/>
              <a:gd name="connsiteY6" fmla="*/ 17712 h 51346"/>
              <a:gd name="connsiteX7" fmla="*/ 5206409 w 6724650"/>
              <a:gd name="connsiteY7" fmla="*/ 22771 h 51346"/>
              <a:gd name="connsiteX8" fmla="*/ 5008236 w 6724650"/>
              <a:gd name="connsiteY8" fmla="*/ 28128 h 51346"/>
              <a:gd name="connsiteX9" fmla="*/ 4821252 w 6724650"/>
              <a:gd name="connsiteY9" fmla="*/ 14138 h 51346"/>
              <a:gd name="connsiteX10" fmla="*/ 4623304 w 6724650"/>
              <a:gd name="connsiteY10" fmla="*/ 22178 h 51346"/>
              <a:gd name="connsiteX11" fmla="*/ 4423446 w 6724650"/>
              <a:gd name="connsiteY11" fmla="*/ 15776 h 51346"/>
              <a:gd name="connsiteX12" fmla="*/ 4241536 w 6724650"/>
              <a:gd name="connsiteY12" fmla="*/ 19943 h 51346"/>
              <a:gd name="connsiteX13" fmla="*/ 4048312 w 6724650"/>
              <a:gd name="connsiteY13" fmla="*/ 31105 h 51346"/>
              <a:gd name="connsiteX14" fmla="*/ 3859413 w 6724650"/>
              <a:gd name="connsiteY14" fmla="*/ 12204 h 51346"/>
              <a:gd name="connsiteX15" fmla="*/ 3659762 w 6724650"/>
              <a:gd name="connsiteY15" fmla="*/ 4318 h 51346"/>
              <a:gd name="connsiteX16" fmla="*/ 3466246 w 6724650"/>
              <a:gd name="connsiteY16" fmla="*/ 0 h 51346"/>
              <a:gd name="connsiteX17" fmla="*/ 3274934 w 6724650"/>
              <a:gd name="connsiteY17" fmla="*/ 21430 h 51346"/>
              <a:gd name="connsiteX18" fmla="*/ 3083936 w 6724650"/>
              <a:gd name="connsiteY18" fmla="*/ 25599 h 51346"/>
              <a:gd name="connsiteX19" fmla="*/ 2892689 w 6724650"/>
              <a:gd name="connsiteY19" fmla="*/ 34825 h 51346"/>
              <a:gd name="connsiteX20" fmla="*/ 2703271 w 6724650"/>
              <a:gd name="connsiteY20" fmla="*/ 33339 h 51346"/>
              <a:gd name="connsiteX21" fmla="*/ 2503722 w 6724650"/>
              <a:gd name="connsiteY21" fmla="*/ 34825 h 51346"/>
              <a:gd name="connsiteX22" fmla="*/ 2305735 w 6724650"/>
              <a:gd name="connsiteY22" fmla="*/ 21729 h 51346"/>
              <a:gd name="connsiteX23" fmla="*/ 2126237 w 6724650"/>
              <a:gd name="connsiteY23" fmla="*/ 25300 h 51346"/>
              <a:gd name="connsiteX24" fmla="*/ 1930353 w 6724650"/>
              <a:gd name="connsiteY24" fmla="*/ 32296 h 51346"/>
              <a:gd name="connsiteX25" fmla="*/ 1735030 w 6724650"/>
              <a:gd name="connsiteY25" fmla="*/ 28873 h 51346"/>
              <a:gd name="connsiteX26" fmla="*/ 1541945 w 6724650"/>
              <a:gd name="connsiteY26" fmla="*/ 30063 h 51346"/>
              <a:gd name="connsiteX27" fmla="*/ 1345999 w 6724650"/>
              <a:gd name="connsiteY27" fmla="*/ 38248 h 51346"/>
              <a:gd name="connsiteX28" fmla="*/ 1161604 w 6724650"/>
              <a:gd name="connsiteY28" fmla="*/ 37803 h 51346"/>
              <a:gd name="connsiteX29" fmla="*/ 968896 w 6724650"/>
              <a:gd name="connsiteY29" fmla="*/ 42268 h 51346"/>
              <a:gd name="connsiteX30" fmla="*/ 773837 w 6724650"/>
              <a:gd name="connsiteY30" fmla="*/ 37803 h 51346"/>
              <a:gd name="connsiteX31" fmla="*/ 585830 w 6724650"/>
              <a:gd name="connsiteY31" fmla="*/ 37803 h 51346"/>
              <a:gd name="connsiteX32" fmla="*/ 388422 w 6724650"/>
              <a:gd name="connsiteY32" fmla="*/ 46732 h 51346"/>
              <a:gd name="connsiteX33" fmla="*/ 0 w 6724650"/>
              <a:gd name="connsiteY33" fmla="*/ 51346 h 51346"/>
              <a:gd name="connsiteX0" fmla="*/ 6724650 w 6724650"/>
              <a:gd name="connsiteY0" fmla="*/ 41821 h 51346"/>
              <a:gd name="connsiteX1" fmla="*/ 6486525 w 6724650"/>
              <a:gd name="connsiteY1" fmla="*/ 32296 h 51346"/>
              <a:gd name="connsiteX2" fmla="*/ 6243637 w 6724650"/>
              <a:gd name="connsiteY2" fmla="*/ 37058 h 51346"/>
              <a:gd name="connsiteX3" fmla="*/ 5995987 w 6724650"/>
              <a:gd name="connsiteY3" fmla="*/ 18008 h 51346"/>
              <a:gd name="connsiteX4" fmla="*/ 5781364 w 6724650"/>
              <a:gd name="connsiteY4" fmla="*/ 26938 h 51346"/>
              <a:gd name="connsiteX5" fmla="*/ 5587704 w 6724650"/>
              <a:gd name="connsiteY5" fmla="*/ 37058 h 51346"/>
              <a:gd name="connsiteX6" fmla="*/ 5396487 w 6724650"/>
              <a:gd name="connsiteY6" fmla="*/ 17712 h 51346"/>
              <a:gd name="connsiteX7" fmla="*/ 5206409 w 6724650"/>
              <a:gd name="connsiteY7" fmla="*/ 22771 h 51346"/>
              <a:gd name="connsiteX8" fmla="*/ 5008236 w 6724650"/>
              <a:gd name="connsiteY8" fmla="*/ 28128 h 51346"/>
              <a:gd name="connsiteX9" fmla="*/ 4821252 w 6724650"/>
              <a:gd name="connsiteY9" fmla="*/ 14138 h 51346"/>
              <a:gd name="connsiteX10" fmla="*/ 4623304 w 6724650"/>
              <a:gd name="connsiteY10" fmla="*/ 22178 h 51346"/>
              <a:gd name="connsiteX11" fmla="*/ 4423446 w 6724650"/>
              <a:gd name="connsiteY11" fmla="*/ 15776 h 51346"/>
              <a:gd name="connsiteX12" fmla="*/ 4241536 w 6724650"/>
              <a:gd name="connsiteY12" fmla="*/ 19943 h 51346"/>
              <a:gd name="connsiteX13" fmla="*/ 4048312 w 6724650"/>
              <a:gd name="connsiteY13" fmla="*/ 31105 h 51346"/>
              <a:gd name="connsiteX14" fmla="*/ 3859413 w 6724650"/>
              <a:gd name="connsiteY14" fmla="*/ 12204 h 51346"/>
              <a:gd name="connsiteX15" fmla="*/ 3659762 w 6724650"/>
              <a:gd name="connsiteY15" fmla="*/ 4318 h 51346"/>
              <a:gd name="connsiteX16" fmla="*/ 3466246 w 6724650"/>
              <a:gd name="connsiteY16" fmla="*/ 0 h 51346"/>
              <a:gd name="connsiteX17" fmla="*/ 3274934 w 6724650"/>
              <a:gd name="connsiteY17" fmla="*/ 21430 h 51346"/>
              <a:gd name="connsiteX18" fmla="*/ 3083936 w 6724650"/>
              <a:gd name="connsiteY18" fmla="*/ 25599 h 51346"/>
              <a:gd name="connsiteX19" fmla="*/ 2892689 w 6724650"/>
              <a:gd name="connsiteY19" fmla="*/ 34825 h 51346"/>
              <a:gd name="connsiteX20" fmla="*/ 2703271 w 6724650"/>
              <a:gd name="connsiteY20" fmla="*/ 33339 h 51346"/>
              <a:gd name="connsiteX21" fmla="*/ 2503722 w 6724650"/>
              <a:gd name="connsiteY21" fmla="*/ 34825 h 51346"/>
              <a:gd name="connsiteX22" fmla="*/ 2305735 w 6724650"/>
              <a:gd name="connsiteY22" fmla="*/ 21729 h 51346"/>
              <a:gd name="connsiteX23" fmla="*/ 2126237 w 6724650"/>
              <a:gd name="connsiteY23" fmla="*/ 25300 h 51346"/>
              <a:gd name="connsiteX24" fmla="*/ 1930353 w 6724650"/>
              <a:gd name="connsiteY24" fmla="*/ 32296 h 51346"/>
              <a:gd name="connsiteX25" fmla="*/ 1735030 w 6724650"/>
              <a:gd name="connsiteY25" fmla="*/ 28873 h 51346"/>
              <a:gd name="connsiteX26" fmla="*/ 1541945 w 6724650"/>
              <a:gd name="connsiteY26" fmla="*/ 30063 h 51346"/>
              <a:gd name="connsiteX27" fmla="*/ 1345999 w 6724650"/>
              <a:gd name="connsiteY27" fmla="*/ 38248 h 51346"/>
              <a:gd name="connsiteX28" fmla="*/ 1161604 w 6724650"/>
              <a:gd name="connsiteY28" fmla="*/ 37803 h 51346"/>
              <a:gd name="connsiteX29" fmla="*/ 968896 w 6724650"/>
              <a:gd name="connsiteY29" fmla="*/ 42268 h 51346"/>
              <a:gd name="connsiteX30" fmla="*/ 773837 w 6724650"/>
              <a:gd name="connsiteY30" fmla="*/ 37803 h 51346"/>
              <a:gd name="connsiteX31" fmla="*/ 585830 w 6724650"/>
              <a:gd name="connsiteY31" fmla="*/ 37803 h 51346"/>
              <a:gd name="connsiteX32" fmla="*/ 388422 w 6724650"/>
              <a:gd name="connsiteY32" fmla="*/ 46732 h 51346"/>
              <a:gd name="connsiteX33" fmla="*/ 0 w 6724650"/>
              <a:gd name="connsiteY33" fmla="*/ 51346 h 51346"/>
              <a:gd name="connsiteX0" fmla="*/ 6724650 w 6724650"/>
              <a:gd name="connsiteY0" fmla="*/ 41821 h 51346"/>
              <a:gd name="connsiteX1" fmla="*/ 6486525 w 6724650"/>
              <a:gd name="connsiteY1" fmla="*/ 32296 h 51346"/>
              <a:gd name="connsiteX2" fmla="*/ 6243637 w 6724650"/>
              <a:gd name="connsiteY2" fmla="*/ 37058 h 51346"/>
              <a:gd name="connsiteX3" fmla="*/ 5970136 w 6724650"/>
              <a:gd name="connsiteY3" fmla="*/ 20241 h 51346"/>
              <a:gd name="connsiteX4" fmla="*/ 5781364 w 6724650"/>
              <a:gd name="connsiteY4" fmla="*/ 26938 h 51346"/>
              <a:gd name="connsiteX5" fmla="*/ 5587704 w 6724650"/>
              <a:gd name="connsiteY5" fmla="*/ 37058 h 51346"/>
              <a:gd name="connsiteX6" fmla="*/ 5396487 w 6724650"/>
              <a:gd name="connsiteY6" fmla="*/ 17712 h 51346"/>
              <a:gd name="connsiteX7" fmla="*/ 5206409 w 6724650"/>
              <a:gd name="connsiteY7" fmla="*/ 22771 h 51346"/>
              <a:gd name="connsiteX8" fmla="*/ 5008236 w 6724650"/>
              <a:gd name="connsiteY8" fmla="*/ 28128 h 51346"/>
              <a:gd name="connsiteX9" fmla="*/ 4821252 w 6724650"/>
              <a:gd name="connsiteY9" fmla="*/ 14138 h 51346"/>
              <a:gd name="connsiteX10" fmla="*/ 4623304 w 6724650"/>
              <a:gd name="connsiteY10" fmla="*/ 22178 h 51346"/>
              <a:gd name="connsiteX11" fmla="*/ 4423446 w 6724650"/>
              <a:gd name="connsiteY11" fmla="*/ 15776 h 51346"/>
              <a:gd name="connsiteX12" fmla="*/ 4241536 w 6724650"/>
              <a:gd name="connsiteY12" fmla="*/ 19943 h 51346"/>
              <a:gd name="connsiteX13" fmla="*/ 4048312 w 6724650"/>
              <a:gd name="connsiteY13" fmla="*/ 31105 h 51346"/>
              <a:gd name="connsiteX14" fmla="*/ 3859413 w 6724650"/>
              <a:gd name="connsiteY14" fmla="*/ 12204 h 51346"/>
              <a:gd name="connsiteX15" fmla="*/ 3659762 w 6724650"/>
              <a:gd name="connsiteY15" fmla="*/ 4318 h 51346"/>
              <a:gd name="connsiteX16" fmla="*/ 3466246 w 6724650"/>
              <a:gd name="connsiteY16" fmla="*/ 0 h 51346"/>
              <a:gd name="connsiteX17" fmla="*/ 3274934 w 6724650"/>
              <a:gd name="connsiteY17" fmla="*/ 21430 h 51346"/>
              <a:gd name="connsiteX18" fmla="*/ 3083936 w 6724650"/>
              <a:gd name="connsiteY18" fmla="*/ 25599 h 51346"/>
              <a:gd name="connsiteX19" fmla="*/ 2892689 w 6724650"/>
              <a:gd name="connsiteY19" fmla="*/ 34825 h 51346"/>
              <a:gd name="connsiteX20" fmla="*/ 2703271 w 6724650"/>
              <a:gd name="connsiteY20" fmla="*/ 33339 h 51346"/>
              <a:gd name="connsiteX21" fmla="*/ 2503722 w 6724650"/>
              <a:gd name="connsiteY21" fmla="*/ 34825 h 51346"/>
              <a:gd name="connsiteX22" fmla="*/ 2305735 w 6724650"/>
              <a:gd name="connsiteY22" fmla="*/ 21729 h 51346"/>
              <a:gd name="connsiteX23" fmla="*/ 2126237 w 6724650"/>
              <a:gd name="connsiteY23" fmla="*/ 25300 h 51346"/>
              <a:gd name="connsiteX24" fmla="*/ 1930353 w 6724650"/>
              <a:gd name="connsiteY24" fmla="*/ 32296 h 51346"/>
              <a:gd name="connsiteX25" fmla="*/ 1735030 w 6724650"/>
              <a:gd name="connsiteY25" fmla="*/ 28873 h 51346"/>
              <a:gd name="connsiteX26" fmla="*/ 1541945 w 6724650"/>
              <a:gd name="connsiteY26" fmla="*/ 30063 h 51346"/>
              <a:gd name="connsiteX27" fmla="*/ 1345999 w 6724650"/>
              <a:gd name="connsiteY27" fmla="*/ 38248 h 51346"/>
              <a:gd name="connsiteX28" fmla="*/ 1161604 w 6724650"/>
              <a:gd name="connsiteY28" fmla="*/ 37803 h 51346"/>
              <a:gd name="connsiteX29" fmla="*/ 968896 w 6724650"/>
              <a:gd name="connsiteY29" fmla="*/ 42268 h 51346"/>
              <a:gd name="connsiteX30" fmla="*/ 773837 w 6724650"/>
              <a:gd name="connsiteY30" fmla="*/ 37803 h 51346"/>
              <a:gd name="connsiteX31" fmla="*/ 585830 w 6724650"/>
              <a:gd name="connsiteY31" fmla="*/ 37803 h 51346"/>
              <a:gd name="connsiteX32" fmla="*/ 388422 w 6724650"/>
              <a:gd name="connsiteY32" fmla="*/ 46732 h 51346"/>
              <a:gd name="connsiteX33" fmla="*/ 0 w 6724650"/>
              <a:gd name="connsiteY33" fmla="*/ 51346 h 51346"/>
              <a:gd name="connsiteX0" fmla="*/ 6724650 w 6724650"/>
              <a:gd name="connsiteY0" fmla="*/ 41821 h 51346"/>
              <a:gd name="connsiteX1" fmla="*/ 6486525 w 6724650"/>
              <a:gd name="connsiteY1" fmla="*/ 32296 h 51346"/>
              <a:gd name="connsiteX2" fmla="*/ 6161384 w 6724650"/>
              <a:gd name="connsiteY2" fmla="*/ 14733 h 51346"/>
              <a:gd name="connsiteX3" fmla="*/ 5970136 w 6724650"/>
              <a:gd name="connsiteY3" fmla="*/ 20241 h 51346"/>
              <a:gd name="connsiteX4" fmla="*/ 5781364 w 6724650"/>
              <a:gd name="connsiteY4" fmla="*/ 26938 h 51346"/>
              <a:gd name="connsiteX5" fmla="*/ 5587704 w 6724650"/>
              <a:gd name="connsiteY5" fmla="*/ 37058 h 51346"/>
              <a:gd name="connsiteX6" fmla="*/ 5396487 w 6724650"/>
              <a:gd name="connsiteY6" fmla="*/ 17712 h 51346"/>
              <a:gd name="connsiteX7" fmla="*/ 5206409 w 6724650"/>
              <a:gd name="connsiteY7" fmla="*/ 22771 h 51346"/>
              <a:gd name="connsiteX8" fmla="*/ 5008236 w 6724650"/>
              <a:gd name="connsiteY8" fmla="*/ 28128 h 51346"/>
              <a:gd name="connsiteX9" fmla="*/ 4821252 w 6724650"/>
              <a:gd name="connsiteY9" fmla="*/ 14138 h 51346"/>
              <a:gd name="connsiteX10" fmla="*/ 4623304 w 6724650"/>
              <a:gd name="connsiteY10" fmla="*/ 22178 h 51346"/>
              <a:gd name="connsiteX11" fmla="*/ 4423446 w 6724650"/>
              <a:gd name="connsiteY11" fmla="*/ 15776 h 51346"/>
              <a:gd name="connsiteX12" fmla="*/ 4241536 w 6724650"/>
              <a:gd name="connsiteY12" fmla="*/ 19943 h 51346"/>
              <a:gd name="connsiteX13" fmla="*/ 4048312 w 6724650"/>
              <a:gd name="connsiteY13" fmla="*/ 31105 h 51346"/>
              <a:gd name="connsiteX14" fmla="*/ 3859413 w 6724650"/>
              <a:gd name="connsiteY14" fmla="*/ 12204 h 51346"/>
              <a:gd name="connsiteX15" fmla="*/ 3659762 w 6724650"/>
              <a:gd name="connsiteY15" fmla="*/ 4318 h 51346"/>
              <a:gd name="connsiteX16" fmla="*/ 3466246 w 6724650"/>
              <a:gd name="connsiteY16" fmla="*/ 0 h 51346"/>
              <a:gd name="connsiteX17" fmla="*/ 3274934 w 6724650"/>
              <a:gd name="connsiteY17" fmla="*/ 21430 h 51346"/>
              <a:gd name="connsiteX18" fmla="*/ 3083936 w 6724650"/>
              <a:gd name="connsiteY18" fmla="*/ 25599 h 51346"/>
              <a:gd name="connsiteX19" fmla="*/ 2892689 w 6724650"/>
              <a:gd name="connsiteY19" fmla="*/ 34825 h 51346"/>
              <a:gd name="connsiteX20" fmla="*/ 2703271 w 6724650"/>
              <a:gd name="connsiteY20" fmla="*/ 33339 h 51346"/>
              <a:gd name="connsiteX21" fmla="*/ 2503722 w 6724650"/>
              <a:gd name="connsiteY21" fmla="*/ 34825 h 51346"/>
              <a:gd name="connsiteX22" fmla="*/ 2305735 w 6724650"/>
              <a:gd name="connsiteY22" fmla="*/ 21729 h 51346"/>
              <a:gd name="connsiteX23" fmla="*/ 2126237 w 6724650"/>
              <a:gd name="connsiteY23" fmla="*/ 25300 h 51346"/>
              <a:gd name="connsiteX24" fmla="*/ 1930353 w 6724650"/>
              <a:gd name="connsiteY24" fmla="*/ 32296 h 51346"/>
              <a:gd name="connsiteX25" fmla="*/ 1735030 w 6724650"/>
              <a:gd name="connsiteY25" fmla="*/ 28873 h 51346"/>
              <a:gd name="connsiteX26" fmla="*/ 1541945 w 6724650"/>
              <a:gd name="connsiteY26" fmla="*/ 30063 h 51346"/>
              <a:gd name="connsiteX27" fmla="*/ 1345999 w 6724650"/>
              <a:gd name="connsiteY27" fmla="*/ 38248 h 51346"/>
              <a:gd name="connsiteX28" fmla="*/ 1161604 w 6724650"/>
              <a:gd name="connsiteY28" fmla="*/ 37803 h 51346"/>
              <a:gd name="connsiteX29" fmla="*/ 968896 w 6724650"/>
              <a:gd name="connsiteY29" fmla="*/ 42268 h 51346"/>
              <a:gd name="connsiteX30" fmla="*/ 773837 w 6724650"/>
              <a:gd name="connsiteY30" fmla="*/ 37803 h 51346"/>
              <a:gd name="connsiteX31" fmla="*/ 585830 w 6724650"/>
              <a:gd name="connsiteY31" fmla="*/ 37803 h 51346"/>
              <a:gd name="connsiteX32" fmla="*/ 388422 w 6724650"/>
              <a:gd name="connsiteY32" fmla="*/ 46732 h 51346"/>
              <a:gd name="connsiteX33" fmla="*/ 0 w 6724650"/>
              <a:gd name="connsiteY33" fmla="*/ 51346 h 51346"/>
              <a:gd name="connsiteX0" fmla="*/ 6724650 w 6724650"/>
              <a:gd name="connsiteY0" fmla="*/ 41821 h 51346"/>
              <a:gd name="connsiteX1" fmla="*/ 6486525 w 6724650"/>
              <a:gd name="connsiteY1" fmla="*/ 32296 h 51346"/>
              <a:gd name="connsiteX2" fmla="*/ 6364728 w 6724650"/>
              <a:gd name="connsiteY2" fmla="*/ 28874 h 51346"/>
              <a:gd name="connsiteX3" fmla="*/ 6161384 w 6724650"/>
              <a:gd name="connsiteY3" fmla="*/ 14733 h 51346"/>
              <a:gd name="connsiteX4" fmla="*/ 5970136 w 6724650"/>
              <a:gd name="connsiteY4" fmla="*/ 20241 h 51346"/>
              <a:gd name="connsiteX5" fmla="*/ 5781364 w 6724650"/>
              <a:gd name="connsiteY5" fmla="*/ 26938 h 51346"/>
              <a:gd name="connsiteX6" fmla="*/ 5587704 w 6724650"/>
              <a:gd name="connsiteY6" fmla="*/ 37058 h 51346"/>
              <a:gd name="connsiteX7" fmla="*/ 5396487 w 6724650"/>
              <a:gd name="connsiteY7" fmla="*/ 17712 h 51346"/>
              <a:gd name="connsiteX8" fmla="*/ 5206409 w 6724650"/>
              <a:gd name="connsiteY8" fmla="*/ 22771 h 51346"/>
              <a:gd name="connsiteX9" fmla="*/ 5008236 w 6724650"/>
              <a:gd name="connsiteY9" fmla="*/ 28128 h 51346"/>
              <a:gd name="connsiteX10" fmla="*/ 4821252 w 6724650"/>
              <a:gd name="connsiteY10" fmla="*/ 14138 h 51346"/>
              <a:gd name="connsiteX11" fmla="*/ 4623304 w 6724650"/>
              <a:gd name="connsiteY11" fmla="*/ 22178 h 51346"/>
              <a:gd name="connsiteX12" fmla="*/ 4423446 w 6724650"/>
              <a:gd name="connsiteY12" fmla="*/ 15776 h 51346"/>
              <a:gd name="connsiteX13" fmla="*/ 4241536 w 6724650"/>
              <a:gd name="connsiteY13" fmla="*/ 19943 h 51346"/>
              <a:gd name="connsiteX14" fmla="*/ 4048312 w 6724650"/>
              <a:gd name="connsiteY14" fmla="*/ 31105 h 51346"/>
              <a:gd name="connsiteX15" fmla="*/ 3859413 w 6724650"/>
              <a:gd name="connsiteY15" fmla="*/ 12204 h 51346"/>
              <a:gd name="connsiteX16" fmla="*/ 3659762 w 6724650"/>
              <a:gd name="connsiteY16" fmla="*/ 4318 h 51346"/>
              <a:gd name="connsiteX17" fmla="*/ 3466246 w 6724650"/>
              <a:gd name="connsiteY17" fmla="*/ 0 h 51346"/>
              <a:gd name="connsiteX18" fmla="*/ 3274934 w 6724650"/>
              <a:gd name="connsiteY18" fmla="*/ 21430 h 51346"/>
              <a:gd name="connsiteX19" fmla="*/ 3083936 w 6724650"/>
              <a:gd name="connsiteY19" fmla="*/ 25599 h 51346"/>
              <a:gd name="connsiteX20" fmla="*/ 2892689 w 6724650"/>
              <a:gd name="connsiteY20" fmla="*/ 34825 h 51346"/>
              <a:gd name="connsiteX21" fmla="*/ 2703271 w 6724650"/>
              <a:gd name="connsiteY21" fmla="*/ 33339 h 51346"/>
              <a:gd name="connsiteX22" fmla="*/ 2503722 w 6724650"/>
              <a:gd name="connsiteY22" fmla="*/ 34825 h 51346"/>
              <a:gd name="connsiteX23" fmla="*/ 2305735 w 6724650"/>
              <a:gd name="connsiteY23" fmla="*/ 21729 h 51346"/>
              <a:gd name="connsiteX24" fmla="*/ 2126237 w 6724650"/>
              <a:gd name="connsiteY24" fmla="*/ 25300 h 51346"/>
              <a:gd name="connsiteX25" fmla="*/ 1930353 w 6724650"/>
              <a:gd name="connsiteY25" fmla="*/ 32296 h 51346"/>
              <a:gd name="connsiteX26" fmla="*/ 1735030 w 6724650"/>
              <a:gd name="connsiteY26" fmla="*/ 28873 h 51346"/>
              <a:gd name="connsiteX27" fmla="*/ 1541945 w 6724650"/>
              <a:gd name="connsiteY27" fmla="*/ 30063 h 51346"/>
              <a:gd name="connsiteX28" fmla="*/ 1345999 w 6724650"/>
              <a:gd name="connsiteY28" fmla="*/ 38248 h 51346"/>
              <a:gd name="connsiteX29" fmla="*/ 1161604 w 6724650"/>
              <a:gd name="connsiteY29" fmla="*/ 37803 h 51346"/>
              <a:gd name="connsiteX30" fmla="*/ 968896 w 6724650"/>
              <a:gd name="connsiteY30" fmla="*/ 42268 h 51346"/>
              <a:gd name="connsiteX31" fmla="*/ 773837 w 6724650"/>
              <a:gd name="connsiteY31" fmla="*/ 37803 h 51346"/>
              <a:gd name="connsiteX32" fmla="*/ 585830 w 6724650"/>
              <a:gd name="connsiteY32" fmla="*/ 37803 h 51346"/>
              <a:gd name="connsiteX33" fmla="*/ 388422 w 6724650"/>
              <a:gd name="connsiteY33" fmla="*/ 46732 h 51346"/>
              <a:gd name="connsiteX34" fmla="*/ 0 w 6724650"/>
              <a:gd name="connsiteY34" fmla="*/ 51346 h 51346"/>
              <a:gd name="connsiteX0" fmla="*/ 6724650 w 6724650"/>
              <a:gd name="connsiteY0" fmla="*/ 41821 h 51346"/>
              <a:gd name="connsiteX1" fmla="*/ 6486525 w 6724650"/>
              <a:gd name="connsiteY1" fmla="*/ 32296 h 51346"/>
              <a:gd name="connsiteX2" fmla="*/ 6360029 w 6724650"/>
              <a:gd name="connsiteY2" fmla="*/ 8783 h 51346"/>
              <a:gd name="connsiteX3" fmla="*/ 6161384 w 6724650"/>
              <a:gd name="connsiteY3" fmla="*/ 14733 h 51346"/>
              <a:gd name="connsiteX4" fmla="*/ 5970136 w 6724650"/>
              <a:gd name="connsiteY4" fmla="*/ 20241 h 51346"/>
              <a:gd name="connsiteX5" fmla="*/ 5781364 w 6724650"/>
              <a:gd name="connsiteY5" fmla="*/ 26938 h 51346"/>
              <a:gd name="connsiteX6" fmla="*/ 5587704 w 6724650"/>
              <a:gd name="connsiteY6" fmla="*/ 37058 h 51346"/>
              <a:gd name="connsiteX7" fmla="*/ 5396487 w 6724650"/>
              <a:gd name="connsiteY7" fmla="*/ 17712 h 51346"/>
              <a:gd name="connsiteX8" fmla="*/ 5206409 w 6724650"/>
              <a:gd name="connsiteY8" fmla="*/ 22771 h 51346"/>
              <a:gd name="connsiteX9" fmla="*/ 5008236 w 6724650"/>
              <a:gd name="connsiteY9" fmla="*/ 28128 h 51346"/>
              <a:gd name="connsiteX10" fmla="*/ 4821252 w 6724650"/>
              <a:gd name="connsiteY10" fmla="*/ 14138 h 51346"/>
              <a:gd name="connsiteX11" fmla="*/ 4623304 w 6724650"/>
              <a:gd name="connsiteY11" fmla="*/ 22178 h 51346"/>
              <a:gd name="connsiteX12" fmla="*/ 4423446 w 6724650"/>
              <a:gd name="connsiteY12" fmla="*/ 15776 h 51346"/>
              <a:gd name="connsiteX13" fmla="*/ 4241536 w 6724650"/>
              <a:gd name="connsiteY13" fmla="*/ 19943 h 51346"/>
              <a:gd name="connsiteX14" fmla="*/ 4048312 w 6724650"/>
              <a:gd name="connsiteY14" fmla="*/ 31105 h 51346"/>
              <a:gd name="connsiteX15" fmla="*/ 3859413 w 6724650"/>
              <a:gd name="connsiteY15" fmla="*/ 12204 h 51346"/>
              <a:gd name="connsiteX16" fmla="*/ 3659762 w 6724650"/>
              <a:gd name="connsiteY16" fmla="*/ 4318 h 51346"/>
              <a:gd name="connsiteX17" fmla="*/ 3466246 w 6724650"/>
              <a:gd name="connsiteY17" fmla="*/ 0 h 51346"/>
              <a:gd name="connsiteX18" fmla="*/ 3274934 w 6724650"/>
              <a:gd name="connsiteY18" fmla="*/ 21430 h 51346"/>
              <a:gd name="connsiteX19" fmla="*/ 3083936 w 6724650"/>
              <a:gd name="connsiteY19" fmla="*/ 25599 h 51346"/>
              <a:gd name="connsiteX20" fmla="*/ 2892689 w 6724650"/>
              <a:gd name="connsiteY20" fmla="*/ 34825 h 51346"/>
              <a:gd name="connsiteX21" fmla="*/ 2703271 w 6724650"/>
              <a:gd name="connsiteY21" fmla="*/ 33339 h 51346"/>
              <a:gd name="connsiteX22" fmla="*/ 2503722 w 6724650"/>
              <a:gd name="connsiteY22" fmla="*/ 34825 h 51346"/>
              <a:gd name="connsiteX23" fmla="*/ 2305735 w 6724650"/>
              <a:gd name="connsiteY23" fmla="*/ 21729 h 51346"/>
              <a:gd name="connsiteX24" fmla="*/ 2126237 w 6724650"/>
              <a:gd name="connsiteY24" fmla="*/ 25300 h 51346"/>
              <a:gd name="connsiteX25" fmla="*/ 1930353 w 6724650"/>
              <a:gd name="connsiteY25" fmla="*/ 32296 h 51346"/>
              <a:gd name="connsiteX26" fmla="*/ 1735030 w 6724650"/>
              <a:gd name="connsiteY26" fmla="*/ 28873 h 51346"/>
              <a:gd name="connsiteX27" fmla="*/ 1541945 w 6724650"/>
              <a:gd name="connsiteY27" fmla="*/ 30063 h 51346"/>
              <a:gd name="connsiteX28" fmla="*/ 1345999 w 6724650"/>
              <a:gd name="connsiteY28" fmla="*/ 38248 h 51346"/>
              <a:gd name="connsiteX29" fmla="*/ 1161604 w 6724650"/>
              <a:gd name="connsiteY29" fmla="*/ 37803 h 51346"/>
              <a:gd name="connsiteX30" fmla="*/ 968896 w 6724650"/>
              <a:gd name="connsiteY30" fmla="*/ 42268 h 51346"/>
              <a:gd name="connsiteX31" fmla="*/ 773837 w 6724650"/>
              <a:gd name="connsiteY31" fmla="*/ 37803 h 51346"/>
              <a:gd name="connsiteX32" fmla="*/ 585830 w 6724650"/>
              <a:gd name="connsiteY32" fmla="*/ 37803 h 51346"/>
              <a:gd name="connsiteX33" fmla="*/ 388422 w 6724650"/>
              <a:gd name="connsiteY33" fmla="*/ 46732 h 51346"/>
              <a:gd name="connsiteX34" fmla="*/ 0 w 6724650"/>
              <a:gd name="connsiteY34" fmla="*/ 51346 h 51346"/>
              <a:gd name="connsiteX0" fmla="*/ 6724650 w 6724650"/>
              <a:gd name="connsiteY0" fmla="*/ 41821 h 51346"/>
              <a:gd name="connsiteX1" fmla="*/ 6545278 w 6724650"/>
              <a:gd name="connsiteY1" fmla="*/ 12204 h 51346"/>
              <a:gd name="connsiteX2" fmla="*/ 6360029 w 6724650"/>
              <a:gd name="connsiteY2" fmla="*/ 8783 h 51346"/>
              <a:gd name="connsiteX3" fmla="*/ 6161384 w 6724650"/>
              <a:gd name="connsiteY3" fmla="*/ 14733 h 51346"/>
              <a:gd name="connsiteX4" fmla="*/ 5970136 w 6724650"/>
              <a:gd name="connsiteY4" fmla="*/ 20241 h 51346"/>
              <a:gd name="connsiteX5" fmla="*/ 5781364 w 6724650"/>
              <a:gd name="connsiteY5" fmla="*/ 26938 h 51346"/>
              <a:gd name="connsiteX6" fmla="*/ 5587704 w 6724650"/>
              <a:gd name="connsiteY6" fmla="*/ 37058 h 51346"/>
              <a:gd name="connsiteX7" fmla="*/ 5396487 w 6724650"/>
              <a:gd name="connsiteY7" fmla="*/ 17712 h 51346"/>
              <a:gd name="connsiteX8" fmla="*/ 5206409 w 6724650"/>
              <a:gd name="connsiteY8" fmla="*/ 22771 h 51346"/>
              <a:gd name="connsiteX9" fmla="*/ 5008236 w 6724650"/>
              <a:gd name="connsiteY9" fmla="*/ 28128 h 51346"/>
              <a:gd name="connsiteX10" fmla="*/ 4821252 w 6724650"/>
              <a:gd name="connsiteY10" fmla="*/ 14138 h 51346"/>
              <a:gd name="connsiteX11" fmla="*/ 4623304 w 6724650"/>
              <a:gd name="connsiteY11" fmla="*/ 22178 h 51346"/>
              <a:gd name="connsiteX12" fmla="*/ 4423446 w 6724650"/>
              <a:gd name="connsiteY12" fmla="*/ 15776 h 51346"/>
              <a:gd name="connsiteX13" fmla="*/ 4241536 w 6724650"/>
              <a:gd name="connsiteY13" fmla="*/ 19943 h 51346"/>
              <a:gd name="connsiteX14" fmla="*/ 4048312 w 6724650"/>
              <a:gd name="connsiteY14" fmla="*/ 31105 h 51346"/>
              <a:gd name="connsiteX15" fmla="*/ 3859413 w 6724650"/>
              <a:gd name="connsiteY15" fmla="*/ 12204 h 51346"/>
              <a:gd name="connsiteX16" fmla="*/ 3659762 w 6724650"/>
              <a:gd name="connsiteY16" fmla="*/ 4318 h 51346"/>
              <a:gd name="connsiteX17" fmla="*/ 3466246 w 6724650"/>
              <a:gd name="connsiteY17" fmla="*/ 0 h 51346"/>
              <a:gd name="connsiteX18" fmla="*/ 3274934 w 6724650"/>
              <a:gd name="connsiteY18" fmla="*/ 21430 h 51346"/>
              <a:gd name="connsiteX19" fmla="*/ 3083936 w 6724650"/>
              <a:gd name="connsiteY19" fmla="*/ 25599 h 51346"/>
              <a:gd name="connsiteX20" fmla="*/ 2892689 w 6724650"/>
              <a:gd name="connsiteY20" fmla="*/ 34825 h 51346"/>
              <a:gd name="connsiteX21" fmla="*/ 2703271 w 6724650"/>
              <a:gd name="connsiteY21" fmla="*/ 33339 h 51346"/>
              <a:gd name="connsiteX22" fmla="*/ 2503722 w 6724650"/>
              <a:gd name="connsiteY22" fmla="*/ 34825 h 51346"/>
              <a:gd name="connsiteX23" fmla="*/ 2305735 w 6724650"/>
              <a:gd name="connsiteY23" fmla="*/ 21729 h 51346"/>
              <a:gd name="connsiteX24" fmla="*/ 2126237 w 6724650"/>
              <a:gd name="connsiteY24" fmla="*/ 25300 h 51346"/>
              <a:gd name="connsiteX25" fmla="*/ 1930353 w 6724650"/>
              <a:gd name="connsiteY25" fmla="*/ 32296 h 51346"/>
              <a:gd name="connsiteX26" fmla="*/ 1735030 w 6724650"/>
              <a:gd name="connsiteY26" fmla="*/ 28873 h 51346"/>
              <a:gd name="connsiteX27" fmla="*/ 1541945 w 6724650"/>
              <a:gd name="connsiteY27" fmla="*/ 30063 h 51346"/>
              <a:gd name="connsiteX28" fmla="*/ 1345999 w 6724650"/>
              <a:gd name="connsiteY28" fmla="*/ 38248 h 51346"/>
              <a:gd name="connsiteX29" fmla="*/ 1161604 w 6724650"/>
              <a:gd name="connsiteY29" fmla="*/ 37803 h 51346"/>
              <a:gd name="connsiteX30" fmla="*/ 968896 w 6724650"/>
              <a:gd name="connsiteY30" fmla="*/ 42268 h 51346"/>
              <a:gd name="connsiteX31" fmla="*/ 773837 w 6724650"/>
              <a:gd name="connsiteY31" fmla="*/ 37803 h 51346"/>
              <a:gd name="connsiteX32" fmla="*/ 585830 w 6724650"/>
              <a:gd name="connsiteY32" fmla="*/ 37803 h 51346"/>
              <a:gd name="connsiteX33" fmla="*/ 388422 w 6724650"/>
              <a:gd name="connsiteY33" fmla="*/ 46732 h 51346"/>
              <a:gd name="connsiteX34" fmla="*/ 0 w 6724650"/>
              <a:gd name="connsiteY34" fmla="*/ 51346 h 51346"/>
              <a:gd name="connsiteX0" fmla="*/ 6750501 w 6750501"/>
              <a:gd name="connsiteY0" fmla="*/ 6102 h 51346"/>
              <a:gd name="connsiteX1" fmla="*/ 6545278 w 6750501"/>
              <a:gd name="connsiteY1" fmla="*/ 12204 h 51346"/>
              <a:gd name="connsiteX2" fmla="*/ 6360029 w 6750501"/>
              <a:gd name="connsiteY2" fmla="*/ 8783 h 51346"/>
              <a:gd name="connsiteX3" fmla="*/ 6161384 w 6750501"/>
              <a:gd name="connsiteY3" fmla="*/ 14733 h 51346"/>
              <a:gd name="connsiteX4" fmla="*/ 5970136 w 6750501"/>
              <a:gd name="connsiteY4" fmla="*/ 20241 h 51346"/>
              <a:gd name="connsiteX5" fmla="*/ 5781364 w 6750501"/>
              <a:gd name="connsiteY5" fmla="*/ 26938 h 51346"/>
              <a:gd name="connsiteX6" fmla="*/ 5587704 w 6750501"/>
              <a:gd name="connsiteY6" fmla="*/ 37058 h 51346"/>
              <a:gd name="connsiteX7" fmla="*/ 5396487 w 6750501"/>
              <a:gd name="connsiteY7" fmla="*/ 17712 h 51346"/>
              <a:gd name="connsiteX8" fmla="*/ 5206409 w 6750501"/>
              <a:gd name="connsiteY8" fmla="*/ 22771 h 51346"/>
              <a:gd name="connsiteX9" fmla="*/ 5008236 w 6750501"/>
              <a:gd name="connsiteY9" fmla="*/ 28128 h 51346"/>
              <a:gd name="connsiteX10" fmla="*/ 4821252 w 6750501"/>
              <a:gd name="connsiteY10" fmla="*/ 14138 h 51346"/>
              <a:gd name="connsiteX11" fmla="*/ 4623304 w 6750501"/>
              <a:gd name="connsiteY11" fmla="*/ 22178 h 51346"/>
              <a:gd name="connsiteX12" fmla="*/ 4423446 w 6750501"/>
              <a:gd name="connsiteY12" fmla="*/ 15776 h 51346"/>
              <a:gd name="connsiteX13" fmla="*/ 4241536 w 6750501"/>
              <a:gd name="connsiteY13" fmla="*/ 19943 h 51346"/>
              <a:gd name="connsiteX14" fmla="*/ 4048312 w 6750501"/>
              <a:gd name="connsiteY14" fmla="*/ 31105 h 51346"/>
              <a:gd name="connsiteX15" fmla="*/ 3859413 w 6750501"/>
              <a:gd name="connsiteY15" fmla="*/ 12204 h 51346"/>
              <a:gd name="connsiteX16" fmla="*/ 3659762 w 6750501"/>
              <a:gd name="connsiteY16" fmla="*/ 4318 h 51346"/>
              <a:gd name="connsiteX17" fmla="*/ 3466246 w 6750501"/>
              <a:gd name="connsiteY17" fmla="*/ 0 h 51346"/>
              <a:gd name="connsiteX18" fmla="*/ 3274934 w 6750501"/>
              <a:gd name="connsiteY18" fmla="*/ 21430 h 51346"/>
              <a:gd name="connsiteX19" fmla="*/ 3083936 w 6750501"/>
              <a:gd name="connsiteY19" fmla="*/ 25599 h 51346"/>
              <a:gd name="connsiteX20" fmla="*/ 2892689 w 6750501"/>
              <a:gd name="connsiteY20" fmla="*/ 34825 h 51346"/>
              <a:gd name="connsiteX21" fmla="*/ 2703271 w 6750501"/>
              <a:gd name="connsiteY21" fmla="*/ 33339 h 51346"/>
              <a:gd name="connsiteX22" fmla="*/ 2503722 w 6750501"/>
              <a:gd name="connsiteY22" fmla="*/ 34825 h 51346"/>
              <a:gd name="connsiteX23" fmla="*/ 2305735 w 6750501"/>
              <a:gd name="connsiteY23" fmla="*/ 21729 h 51346"/>
              <a:gd name="connsiteX24" fmla="*/ 2126237 w 6750501"/>
              <a:gd name="connsiteY24" fmla="*/ 25300 h 51346"/>
              <a:gd name="connsiteX25" fmla="*/ 1930353 w 6750501"/>
              <a:gd name="connsiteY25" fmla="*/ 32296 h 51346"/>
              <a:gd name="connsiteX26" fmla="*/ 1735030 w 6750501"/>
              <a:gd name="connsiteY26" fmla="*/ 28873 h 51346"/>
              <a:gd name="connsiteX27" fmla="*/ 1541945 w 6750501"/>
              <a:gd name="connsiteY27" fmla="*/ 30063 h 51346"/>
              <a:gd name="connsiteX28" fmla="*/ 1345999 w 6750501"/>
              <a:gd name="connsiteY28" fmla="*/ 38248 h 51346"/>
              <a:gd name="connsiteX29" fmla="*/ 1161604 w 6750501"/>
              <a:gd name="connsiteY29" fmla="*/ 37803 h 51346"/>
              <a:gd name="connsiteX30" fmla="*/ 968896 w 6750501"/>
              <a:gd name="connsiteY30" fmla="*/ 42268 h 51346"/>
              <a:gd name="connsiteX31" fmla="*/ 773837 w 6750501"/>
              <a:gd name="connsiteY31" fmla="*/ 37803 h 51346"/>
              <a:gd name="connsiteX32" fmla="*/ 585830 w 6750501"/>
              <a:gd name="connsiteY32" fmla="*/ 37803 h 51346"/>
              <a:gd name="connsiteX33" fmla="*/ 388422 w 6750501"/>
              <a:gd name="connsiteY33" fmla="*/ 46732 h 51346"/>
              <a:gd name="connsiteX34" fmla="*/ 0 w 6750501"/>
              <a:gd name="connsiteY34" fmla="*/ 51346 h 51346"/>
              <a:gd name="connsiteX0" fmla="*/ 6468489 w 6468489"/>
              <a:gd name="connsiteY0" fmla="*/ 6102 h 46732"/>
              <a:gd name="connsiteX1" fmla="*/ 6263266 w 6468489"/>
              <a:gd name="connsiteY1" fmla="*/ 12204 h 46732"/>
              <a:gd name="connsiteX2" fmla="*/ 6078017 w 6468489"/>
              <a:gd name="connsiteY2" fmla="*/ 8783 h 46732"/>
              <a:gd name="connsiteX3" fmla="*/ 5879372 w 6468489"/>
              <a:gd name="connsiteY3" fmla="*/ 14733 h 46732"/>
              <a:gd name="connsiteX4" fmla="*/ 5688124 w 6468489"/>
              <a:gd name="connsiteY4" fmla="*/ 20241 h 46732"/>
              <a:gd name="connsiteX5" fmla="*/ 5499352 w 6468489"/>
              <a:gd name="connsiteY5" fmla="*/ 26938 h 46732"/>
              <a:gd name="connsiteX6" fmla="*/ 5305692 w 6468489"/>
              <a:gd name="connsiteY6" fmla="*/ 37058 h 46732"/>
              <a:gd name="connsiteX7" fmla="*/ 5114475 w 6468489"/>
              <a:gd name="connsiteY7" fmla="*/ 17712 h 46732"/>
              <a:gd name="connsiteX8" fmla="*/ 4924397 w 6468489"/>
              <a:gd name="connsiteY8" fmla="*/ 22771 h 46732"/>
              <a:gd name="connsiteX9" fmla="*/ 4726224 w 6468489"/>
              <a:gd name="connsiteY9" fmla="*/ 28128 h 46732"/>
              <a:gd name="connsiteX10" fmla="*/ 4539240 w 6468489"/>
              <a:gd name="connsiteY10" fmla="*/ 14138 h 46732"/>
              <a:gd name="connsiteX11" fmla="*/ 4341292 w 6468489"/>
              <a:gd name="connsiteY11" fmla="*/ 22178 h 46732"/>
              <a:gd name="connsiteX12" fmla="*/ 4141434 w 6468489"/>
              <a:gd name="connsiteY12" fmla="*/ 15776 h 46732"/>
              <a:gd name="connsiteX13" fmla="*/ 3959524 w 6468489"/>
              <a:gd name="connsiteY13" fmla="*/ 19943 h 46732"/>
              <a:gd name="connsiteX14" fmla="*/ 3766300 w 6468489"/>
              <a:gd name="connsiteY14" fmla="*/ 31105 h 46732"/>
              <a:gd name="connsiteX15" fmla="*/ 3577401 w 6468489"/>
              <a:gd name="connsiteY15" fmla="*/ 12204 h 46732"/>
              <a:gd name="connsiteX16" fmla="*/ 3377750 w 6468489"/>
              <a:gd name="connsiteY16" fmla="*/ 4318 h 46732"/>
              <a:gd name="connsiteX17" fmla="*/ 3184234 w 6468489"/>
              <a:gd name="connsiteY17" fmla="*/ 0 h 46732"/>
              <a:gd name="connsiteX18" fmla="*/ 2992922 w 6468489"/>
              <a:gd name="connsiteY18" fmla="*/ 21430 h 46732"/>
              <a:gd name="connsiteX19" fmla="*/ 2801924 w 6468489"/>
              <a:gd name="connsiteY19" fmla="*/ 25599 h 46732"/>
              <a:gd name="connsiteX20" fmla="*/ 2610677 w 6468489"/>
              <a:gd name="connsiteY20" fmla="*/ 34825 h 46732"/>
              <a:gd name="connsiteX21" fmla="*/ 2421259 w 6468489"/>
              <a:gd name="connsiteY21" fmla="*/ 33339 h 46732"/>
              <a:gd name="connsiteX22" fmla="*/ 2221710 w 6468489"/>
              <a:gd name="connsiteY22" fmla="*/ 34825 h 46732"/>
              <a:gd name="connsiteX23" fmla="*/ 2023723 w 6468489"/>
              <a:gd name="connsiteY23" fmla="*/ 21729 h 46732"/>
              <a:gd name="connsiteX24" fmla="*/ 1844225 w 6468489"/>
              <a:gd name="connsiteY24" fmla="*/ 25300 h 46732"/>
              <a:gd name="connsiteX25" fmla="*/ 1648341 w 6468489"/>
              <a:gd name="connsiteY25" fmla="*/ 32296 h 46732"/>
              <a:gd name="connsiteX26" fmla="*/ 1453018 w 6468489"/>
              <a:gd name="connsiteY26" fmla="*/ 28873 h 46732"/>
              <a:gd name="connsiteX27" fmla="*/ 1259933 w 6468489"/>
              <a:gd name="connsiteY27" fmla="*/ 30063 h 46732"/>
              <a:gd name="connsiteX28" fmla="*/ 1063987 w 6468489"/>
              <a:gd name="connsiteY28" fmla="*/ 38248 h 46732"/>
              <a:gd name="connsiteX29" fmla="*/ 879592 w 6468489"/>
              <a:gd name="connsiteY29" fmla="*/ 37803 h 46732"/>
              <a:gd name="connsiteX30" fmla="*/ 686884 w 6468489"/>
              <a:gd name="connsiteY30" fmla="*/ 42268 h 46732"/>
              <a:gd name="connsiteX31" fmla="*/ 491825 w 6468489"/>
              <a:gd name="connsiteY31" fmla="*/ 37803 h 46732"/>
              <a:gd name="connsiteX32" fmla="*/ 303818 w 6468489"/>
              <a:gd name="connsiteY32" fmla="*/ 37803 h 46732"/>
              <a:gd name="connsiteX33" fmla="*/ 106410 w 6468489"/>
              <a:gd name="connsiteY33" fmla="*/ 46732 h 46732"/>
              <a:gd name="connsiteX34" fmla="*/ 0 w 6468489"/>
              <a:gd name="connsiteY34" fmla="*/ 42416 h 46732"/>
              <a:gd name="connsiteX0" fmla="*/ 6388585 w 6388585"/>
              <a:gd name="connsiteY0" fmla="*/ 6102 h 51345"/>
              <a:gd name="connsiteX1" fmla="*/ 6183362 w 6388585"/>
              <a:gd name="connsiteY1" fmla="*/ 12204 h 51345"/>
              <a:gd name="connsiteX2" fmla="*/ 5998113 w 6388585"/>
              <a:gd name="connsiteY2" fmla="*/ 8783 h 51345"/>
              <a:gd name="connsiteX3" fmla="*/ 5799468 w 6388585"/>
              <a:gd name="connsiteY3" fmla="*/ 14733 h 51345"/>
              <a:gd name="connsiteX4" fmla="*/ 5608220 w 6388585"/>
              <a:gd name="connsiteY4" fmla="*/ 20241 h 51345"/>
              <a:gd name="connsiteX5" fmla="*/ 5419448 w 6388585"/>
              <a:gd name="connsiteY5" fmla="*/ 26938 h 51345"/>
              <a:gd name="connsiteX6" fmla="*/ 5225788 w 6388585"/>
              <a:gd name="connsiteY6" fmla="*/ 37058 h 51345"/>
              <a:gd name="connsiteX7" fmla="*/ 5034571 w 6388585"/>
              <a:gd name="connsiteY7" fmla="*/ 17712 h 51345"/>
              <a:gd name="connsiteX8" fmla="*/ 4844493 w 6388585"/>
              <a:gd name="connsiteY8" fmla="*/ 22771 h 51345"/>
              <a:gd name="connsiteX9" fmla="*/ 4646320 w 6388585"/>
              <a:gd name="connsiteY9" fmla="*/ 28128 h 51345"/>
              <a:gd name="connsiteX10" fmla="*/ 4459336 w 6388585"/>
              <a:gd name="connsiteY10" fmla="*/ 14138 h 51345"/>
              <a:gd name="connsiteX11" fmla="*/ 4261388 w 6388585"/>
              <a:gd name="connsiteY11" fmla="*/ 22178 h 51345"/>
              <a:gd name="connsiteX12" fmla="*/ 4061530 w 6388585"/>
              <a:gd name="connsiteY12" fmla="*/ 15776 h 51345"/>
              <a:gd name="connsiteX13" fmla="*/ 3879620 w 6388585"/>
              <a:gd name="connsiteY13" fmla="*/ 19943 h 51345"/>
              <a:gd name="connsiteX14" fmla="*/ 3686396 w 6388585"/>
              <a:gd name="connsiteY14" fmla="*/ 31105 h 51345"/>
              <a:gd name="connsiteX15" fmla="*/ 3497497 w 6388585"/>
              <a:gd name="connsiteY15" fmla="*/ 12204 h 51345"/>
              <a:gd name="connsiteX16" fmla="*/ 3297846 w 6388585"/>
              <a:gd name="connsiteY16" fmla="*/ 4318 h 51345"/>
              <a:gd name="connsiteX17" fmla="*/ 3104330 w 6388585"/>
              <a:gd name="connsiteY17" fmla="*/ 0 h 51345"/>
              <a:gd name="connsiteX18" fmla="*/ 2913018 w 6388585"/>
              <a:gd name="connsiteY18" fmla="*/ 21430 h 51345"/>
              <a:gd name="connsiteX19" fmla="*/ 2722020 w 6388585"/>
              <a:gd name="connsiteY19" fmla="*/ 25599 h 51345"/>
              <a:gd name="connsiteX20" fmla="*/ 2530773 w 6388585"/>
              <a:gd name="connsiteY20" fmla="*/ 34825 h 51345"/>
              <a:gd name="connsiteX21" fmla="*/ 2341355 w 6388585"/>
              <a:gd name="connsiteY21" fmla="*/ 33339 h 51345"/>
              <a:gd name="connsiteX22" fmla="*/ 2141806 w 6388585"/>
              <a:gd name="connsiteY22" fmla="*/ 34825 h 51345"/>
              <a:gd name="connsiteX23" fmla="*/ 1943819 w 6388585"/>
              <a:gd name="connsiteY23" fmla="*/ 21729 h 51345"/>
              <a:gd name="connsiteX24" fmla="*/ 1764321 w 6388585"/>
              <a:gd name="connsiteY24" fmla="*/ 25300 h 51345"/>
              <a:gd name="connsiteX25" fmla="*/ 1568437 w 6388585"/>
              <a:gd name="connsiteY25" fmla="*/ 32296 h 51345"/>
              <a:gd name="connsiteX26" fmla="*/ 1373114 w 6388585"/>
              <a:gd name="connsiteY26" fmla="*/ 28873 h 51345"/>
              <a:gd name="connsiteX27" fmla="*/ 1180029 w 6388585"/>
              <a:gd name="connsiteY27" fmla="*/ 30063 h 51345"/>
              <a:gd name="connsiteX28" fmla="*/ 984083 w 6388585"/>
              <a:gd name="connsiteY28" fmla="*/ 38248 h 51345"/>
              <a:gd name="connsiteX29" fmla="*/ 799688 w 6388585"/>
              <a:gd name="connsiteY29" fmla="*/ 37803 h 51345"/>
              <a:gd name="connsiteX30" fmla="*/ 606980 w 6388585"/>
              <a:gd name="connsiteY30" fmla="*/ 42268 h 51345"/>
              <a:gd name="connsiteX31" fmla="*/ 411921 w 6388585"/>
              <a:gd name="connsiteY31" fmla="*/ 37803 h 51345"/>
              <a:gd name="connsiteX32" fmla="*/ 223914 w 6388585"/>
              <a:gd name="connsiteY32" fmla="*/ 37803 h 51345"/>
              <a:gd name="connsiteX33" fmla="*/ 26506 w 6388585"/>
              <a:gd name="connsiteY33" fmla="*/ 46732 h 51345"/>
              <a:gd name="connsiteX34" fmla="*/ 0 w 6388585"/>
              <a:gd name="connsiteY34" fmla="*/ 51345 h 51345"/>
              <a:gd name="connsiteX0" fmla="*/ 6729349 w 6729349"/>
              <a:gd name="connsiteY0" fmla="*/ 6102 h 46880"/>
              <a:gd name="connsiteX1" fmla="*/ 6524126 w 6729349"/>
              <a:gd name="connsiteY1" fmla="*/ 12204 h 46880"/>
              <a:gd name="connsiteX2" fmla="*/ 6338877 w 6729349"/>
              <a:gd name="connsiteY2" fmla="*/ 8783 h 46880"/>
              <a:gd name="connsiteX3" fmla="*/ 6140232 w 6729349"/>
              <a:gd name="connsiteY3" fmla="*/ 14733 h 46880"/>
              <a:gd name="connsiteX4" fmla="*/ 5948984 w 6729349"/>
              <a:gd name="connsiteY4" fmla="*/ 20241 h 46880"/>
              <a:gd name="connsiteX5" fmla="*/ 5760212 w 6729349"/>
              <a:gd name="connsiteY5" fmla="*/ 26938 h 46880"/>
              <a:gd name="connsiteX6" fmla="*/ 5566552 w 6729349"/>
              <a:gd name="connsiteY6" fmla="*/ 37058 h 46880"/>
              <a:gd name="connsiteX7" fmla="*/ 5375335 w 6729349"/>
              <a:gd name="connsiteY7" fmla="*/ 17712 h 46880"/>
              <a:gd name="connsiteX8" fmla="*/ 5185257 w 6729349"/>
              <a:gd name="connsiteY8" fmla="*/ 22771 h 46880"/>
              <a:gd name="connsiteX9" fmla="*/ 4987084 w 6729349"/>
              <a:gd name="connsiteY9" fmla="*/ 28128 h 46880"/>
              <a:gd name="connsiteX10" fmla="*/ 4800100 w 6729349"/>
              <a:gd name="connsiteY10" fmla="*/ 14138 h 46880"/>
              <a:gd name="connsiteX11" fmla="*/ 4602152 w 6729349"/>
              <a:gd name="connsiteY11" fmla="*/ 22178 h 46880"/>
              <a:gd name="connsiteX12" fmla="*/ 4402294 w 6729349"/>
              <a:gd name="connsiteY12" fmla="*/ 15776 h 46880"/>
              <a:gd name="connsiteX13" fmla="*/ 4220384 w 6729349"/>
              <a:gd name="connsiteY13" fmla="*/ 19943 h 46880"/>
              <a:gd name="connsiteX14" fmla="*/ 4027160 w 6729349"/>
              <a:gd name="connsiteY14" fmla="*/ 31105 h 46880"/>
              <a:gd name="connsiteX15" fmla="*/ 3838261 w 6729349"/>
              <a:gd name="connsiteY15" fmla="*/ 12204 h 46880"/>
              <a:gd name="connsiteX16" fmla="*/ 3638610 w 6729349"/>
              <a:gd name="connsiteY16" fmla="*/ 4318 h 46880"/>
              <a:gd name="connsiteX17" fmla="*/ 3445094 w 6729349"/>
              <a:gd name="connsiteY17" fmla="*/ 0 h 46880"/>
              <a:gd name="connsiteX18" fmla="*/ 3253782 w 6729349"/>
              <a:gd name="connsiteY18" fmla="*/ 21430 h 46880"/>
              <a:gd name="connsiteX19" fmla="*/ 3062784 w 6729349"/>
              <a:gd name="connsiteY19" fmla="*/ 25599 h 46880"/>
              <a:gd name="connsiteX20" fmla="*/ 2871537 w 6729349"/>
              <a:gd name="connsiteY20" fmla="*/ 34825 h 46880"/>
              <a:gd name="connsiteX21" fmla="*/ 2682119 w 6729349"/>
              <a:gd name="connsiteY21" fmla="*/ 33339 h 46880"/>
              <a:gd name="connsiteX22" fmla="*/ 2482570 w 6729349"/>
              <a:gd name="connsiteY22" fmla="*/ 34825 h 46880"/>
              <a:gd name="connsiteX23" fmla="*/ 2284583 w 6729349"/>
              <a:gd name="connsiteY23" fmla="*/ 21729 h 46880"/>
              <a:gd name="connsiteX24" fmla="*/ 2105085 w 6729349"/>
              <a:gd name="connsiteY24" fmla="*/ 25300 h 46880"/>
              <a:gd name="connsiteX25" fmla="*/ 1909201 w 6729349"/>
              <a:gd name="connsiteY25" fmla="*/ 32296 h 46880"/>
              <a:gd name="connsiteX26" fmla="*/ 1713878 w 6729349"/>
              <a:gd name="connsiteY26" fmla="*/ 28873 h 46880"/>
              <a:gd name="connsiteX27" fmla="*/ 1520793 w 6729349"/>
              <a:gd name="connsiteY27" fmla="*/ 30063 h 46880"/>
              <a:gd name="connsiteX28" fmla="*/ 1324847 w 6729349"/>
              <a:gd name="connsiteY28" fmla="*/ 38248 h 46880"/>
              <a:gd name="connsiteX29" fmla="*/ 1140452 w 6729349"/>
              <a:gd name="connsiteY29" fmla="*/ 37803 h 46880"/>
              <a:gd name="connsiteX30" fmla="*/ 947744 w 6729349"/>
              <a:gd name="connsiteY30" fmla="*/ 42268 h 46880"/>
              <a:gd name="connsiteX31" fmla="*/ 752685 w 6729349"/>
              <a:gd name="connsiteY31" fmla="*/ 37803 h 46880"/>
              <a:gd name="connsiteX32" fmla="*/ 564678 w 6729349"/>
              <a:gd name="connsiteY32" fmla="*/ 37803 h 46880"/>
              <a:gd name="connsiteX33" fmla="*/ 367270 w 6729349"/>
              <a:gd name="connsiteY33" fmla="*/ 46732 h 46880"/>
              <a:gd name="connsiteX34" fmla="*/ 0 w 6729349"/>
              <a:gd name="connsiteY34" fmla="*/ 46880 h 46880"/>
              <a:gd name="connsiteX0" fmla="*/ 7537695 w 7537695"/>
              <a:gd name="connsiteY0" fmla="*/ 6101 h 46880"/>
              <a:gd name="connsiteX1" fmla="*/ 6524126 w 7537695"/>
              <a:gd name="connsiteY1" fmla="*/ 12204 h 46880"/>
              <a:gd name="connsiteX2" fmla="*/ 6338877 w 7537695"/>
              <a:gd name="connsiteY2" fmla="*/ 8783 h 46880"/>
              <a:gd name="connsiteX3" fmla="*/ 6140232 w 7537695"/>
              <a:gd name="connsiteY3" fmla="*/ 14733 h 46880"/>
              <a:gd name="connsiteX4" fmla="*/ 5948984 w 7537695"/>
              <a:gd name="connsiteY4" fmla="*/ 20241 h 46880"/>
              <a:gd name="connsiteX5" fmla="*/ 5760212 w 7537695"/>
              <a:gd name="connsiteY5" fmla="*/ 26938 h 46880"/>
              <a:gd name="connsiteX6" fmla="*/ 5566552 w 7537695"/>
              <a:gd name="connsiteY6" fmla="*/ 37058 h 46880"/>
              <a:gd name="connsiteX7" fmla="*/ 5375335 w 7537695"/>
              <a:gd name="connsiteY7" fmla="*/ 17712 h 46880"/>
              <a:gd name="connsiteX8" fmla="*/ 5185257 w 7537695"/>
              <a:gd name="connsiteY8" fmla="*/ 22771 h 46880"/>
              <a:gd name="connsiteX9" fmla="*/ 4987084 w 7537695"/>
              <a:gd name="connsiteY9" fmla="*/ 28128 h 46880"/>
              <a:gd name="connsiteX10" fmla="*/ 4800100 w 7537695"/>
              <a:gd name="connsiteY10" fmla="*/ 14138 h 46880"/>
              <a:gd name="connsiteX11" fmla="*/ 4602152 w 7537695"/>
              <a:gd name="connsiteY11" fmla="*/ 22178 h 46880"/>
              <a:gd name="connsiteX12" fmla="*/ 4402294 w 7537695"/>
              <a:gd name="connsiteY12" fmla="*/ 15776 h 46880"/>
              <a:gd name="connsiteX13" fmla="*/ 4220384 w 7537695"/>
              <a:gd name="connsiteY13" fmla="*/ 19943 h 46880"/>
              <a:gd name="connsiteX14" fmla="*/ 4027160 w 7537695"/>
              <a:gd name="connsiteY14" fmla="*/ 31105 h 46880"/>
              <a:gd name="connsiteX15" fmla="*/ 3838261 w 7537695"/>
              <a:gd name="connsiteY15" fmla="*/ 12204 h 46880"/>
              <a:gd name="connsiteX16" fmla="*/ 3638610 w 7537695"/>
              <a:gd name="connsiteY16" fmla="*/ 4318 h 46880"/>
              <a:gd name="connsiteX17" fmla="*/ 3445094 w 7537695"/>
              <a:gd name="connsiteY17" fmla="*/ 0 h 46880"/>
              <a:gd name="connsiteX18" fmla="*/ 3253782 w 7537695"/>
              <a:gd name="connsiteY18" fmla="*/ 21430 h 46880"/>
              <a:gd name="connsiteX19" fmla="*/ 3062784 w 7537695"/>
              <a:gd name="connsiteY19" fmla="*/ 25599 h 46880"/>
              <a:gd name="connsiteX20" fmla="*/ 2871537 w 7537695"/>
              <a:gd name="connsiteY20" fmla="*/ 34825 h 46880"/>
              <a:gd name="connsiteX21" fmla="*/ 2682119 w 7537695"/>
              <a:gd name="connsiteY21" fmla="*/ 33339 h 46880"/>
              <a:gd name="connsiteX22" fmla="*/ 2482570 w 7537695"/>
              <a:gd name="connsiteY22" fmla="*/ 34825 h 46880"/>
              <a:gd name="connsiteX23" fmla="*/ 2284583 w 7537695"/>
              <a:gd name="connsiteY23" fmla="*/ 21729 h 46880"/>
              <a:gd name="connsiteX24" fmla="*/ 2105085 w 7537695"/>
              <a:gd name="connsiteY24" fmla="*/ 25300 h 46880"/>
              <a:gd name="connsiteX25" fmla="*/ 1909201 w 7537695"/>
              <a:gd name="connsiteY25" fmla="*/ 32296 h 46880"/>
              <a:gd name="connsiteX26" fmla="*/ 1713878 w 7537695"/>
              <a:gd name="connsiteY26" fmla="*/ 28873 h 46880"/>
              <a:gd name="connsiteX27" fmla="*/ 1520793 w 7537695"/>
              <a:gd name="connsiteY27" fmla="*/ 30063 h 46880"/>
              <a:gd name="connsiteX28" fmla="*/ 1324847 w 7537695"/>
              <a:gd name="connsiteY28" fmla="*/ 38248 h 46880"/>
              <a:gd name="connsiteX29" fmla="*/ 1140452 w 7537695"/>
              <a:gd name="connsiteY29" fmla="*/ 37803 h 46880"/>
              <a:gd name="connsiteX30" fmla="*/ 947744 w 7537695"/>
              <a:gd name="connsiteY30" fmla="*/ 42268 h 46880"/>
              <a:gd name="connsiteX31" fmla="*/ 752685 w 7537695"/>
              <a:gd name="connsiteY31" fmla="*/ 37803 h 46880"/>
              <a:gd name="connsiteX32" fmla="*/ 564678 w 7537695"/>
              <a:gd name="connsiteY32" fmla="*/ 37803 h 46880"/>
              <a:gd name="connsiteX33" fmla="*/ 367270 w 7537695"/>
              <a:gd name="connsiteY33" fmla="*/ 46732 h 46880"/>
              <a:gd name="connsiteX34" fmla="*/ 0 w 7537695"/>
              <a:gd name="connsiteY34" fmla="*/ 46880 h 46880"/>
              <a:gd name="connsiteX0" fmla="*/ 7537695 w 7537695"/>
              <a:gd name="connsiteY0" fmla="*/ 6101 h 46880"/>
              <a:gd name="connsiteX1" fmla="*/ 7334862 w 7537695"/>
              <a:gd name="connsiteY1" fmla="*/ 7538 h 46880"/>
              <a:gd name="connsiteX2" fmla="*/ 6524126 w 7537695"/>
              <a:gd name="connsiteY2" fmla="*/ 12204 h 46880"/>
              <a:gd name="connsiteX3" fmla="*/ 6338877 w 7537695"/>
              <a:gd name="connsiteY3" fmla="*/ 8783 h 46880"/>
              <a:gd name="connsiteX4" fmla="*/ 6140232 w 7537695"/>
              <a:gd name="connsiteY4" fmla="*/ 14733 h 46880"/>
              <a:gd name="connsiteX5" fmla="*/ 5948984 w 7537695"/>
              <a:gd name="connsiteY5" fmla="*/ 20241 h 46880"/>
              <a:gd name="connsiteX6" fmla="*/ 5760212 w 7537695"/>
              <a:gd name="connsiteY6" fmla="*/ 26938 h 46880"/>
              <a:gd name="connsiteX7" fmla="*/ 5566552 w 7537695"/>
              <a:gd name="connsiteY7" fmla="*/ 37058 h 46880"/>
              <a:gd name="connsiteX8" fmla="*/ 5375335 w 7537695"/>
              <a:gd name="connsiteY8" fmla="*/ 17712 h 46880"/>
              <a:gd name="connsiteX9" fmla="*/ 5185257 w 7537695"/>
              <a:gd name="connsiteY9" fmla="*/ 22771 h 46880"/>
              <a:gd name="connsiteX10" fmla="*/ 4987084 w 7537695"/>
              <a:gd name="connsiteY10" fmla="*/ 28128 h 46880"/>
              <a:gd name="connsiteX11" fmla="*/ 4800100 w 7537695"/>
              <a:gd name="connsiteY11" fmla="*/ 14138 h 46880"/>
              <a:gd name="connsiteX12" fmla="*/ 4602152 w 7537695"/>
              <a:gd name="connsiteY12" fmla="*/ 22178 h 46880"/>
              <a:gd name="connsiteX13" fmla="*/ 4402294 w 7537695"/>
              <a:gd name="connsiteY13" fmla="*/ 15776 h 46880"/>
              <a:gd name="connsiteX14" fmla="*/ 4220384 w 7537695"/>
              <a:gd name="connsiteY14" fmla="*/ 19943 h 46880"/>
              <a:gd name="connsiteX15" fmla="*/ 4027160 w 7537695"/>
              <a:gd name="connsiteY15" fmla="*/ 31105 h 46880"/>
              <a:gd name="connsiteX16" fmla="*/ 3838261 w 7537695"/>
              <a:gd name="connsiteY16" fmla="*/ 12204 h 46880"/>
              <a:gd name="connsiteX17" fmla="*/ 3638610 w 7537695"/>
              <a:gd name="connsiteY17" fmla="*/ 4318 h 46880"/>
              <a:gd name="connsiteX18" fmla="*/ 3445094 w 7537695"/>
              <a:gd name="connsiteY18" fmla="*/ 0 h 46880"/>
              <a:gd name="connsiteX19" fmla="*/ 3253782 w 7537695"/>
              <a:gd name="connsiteY19" fmla="*/ 21430 h 46880"/>
              <a:gd name="connsiteX20" fmla="*/ 3062784 w 7537695"/>
              <a:gd name="connsiteY20" fmla="*/ 25599 h 46880"/>
              <a:gd name="connsiteX21" fmla="*/ 2871537 w 7537695"/>
              <a:gd name="connsiteY21" fmla="*/ 34825 h 46880"/>
              <a:gd name="connsiteX22" fmla="*/ 2682119 w 7537695"/>
              <a:gd name="connsiteY22" fmla="*/ 33339 h 46880"/>
              <a:gd name="connsiteX23" fmla="*/ 2482570 w 7537695"/>
              <a:gd name="connsiteY23" fmla="*/ 34825 h 46880"/>
              <a:gd name="connsiteX24" fmla="*/ 2284583 w 7537695"/>
              <a:gd name="connsiteY24" fmla="*/ 21729 h 46880"/>
              <a:gd name="connsiteX25" fmla="*/ 2105085 w 7537695"/>
              <a:gd name="connsiteY25" fmla="*/ 25300 h 46880"/>
              <a:gd name="connsiteX26" fmla="*/ 1909201 w 7537695"/>
              <a:gd name="connsiteY26" fmla="*/ 32296 h 46880"/>
              <a:gd name="connsiteX27" fmla="*/ 1713878 w 7537695"/>
              <a:gd name="connsiteY27" fmla="*/ 28873 h 46880"/>
              <a:gd name="connsiteX28" fmla="*/ 1520793 w 7537695"/>
              <a:gd name="connsiteY28" fmla="*/ 30063 h 46880"/>
              <a:gd name="connsiteX29" fmla="*/ 1324847 w 7537695"/>
              <a:gd name="connsiteY29" fmla="*/ 38248 h 46880"/>
              <a:gd name="connsiteX30" fmla="*/ 1140452 w 7537695"/>
              <a:gd name="connsiteY30" fmla="*/ 37803 h 46880"/>
              <a:gd name="connsiteX31" fmla="*/ 947744 w 7537695"/>
              <a:gd name="connsiteY31" fmla="*/ 42268 h 46880"/>
              <a:gd name="connsiteX32" fmla="*/ 752685 w 7537695"/>
              <a:gd name="connsiteY32" fmla="*/ 37803 h 46880"/>
              <a:gd name="connsiteX33" fmla="*/ 564678 w 7537695"/>
              <a:gd name="connsiteY33" fmla="*/ 37803 h 46880"/>
              <a:gd name="connsiteX34" fmla="*/ 367270 w 7537695"/>
              <a:gd name="connsiteY34" fmla="*/ 46732 h 46880"/>
              <a:gd name="connsiteX35" fmla="*/ 0 w 7537695"/>
              <a:gd name="connsiteY35" fmla="*/ 46880 h 46880"/>
              <a:gd name="connsiteX0" fmla="*/ 7537695 w 7537695"/>
              <a:gd name="connsiteY0" fmla="*/ 6101 h 46880"/>
              <a:gd name="connsiteX1" fmla="*/ 7334862 w 7537695"/>
              <a:gd name="connsiteY1" fmla="*/ 7538 h 46880"/>
              <a:gd name="connsiteX2" fmla="*/ 7150953 w 7537695"/>
              <a:gd name="connsiteY2" fmla="*/ 1093 h 46880"/>
              <a:gd name="connsiteX3" fmla="*/ 6524126 w 7537695"/>
              <a:gd name="connsiteY3" fmla="*/ 12204 h 46880"/>
              <a:gd name="connsiteX4" fmla="*/ 6338877 w 7537695"/>
              <a:gd name="connsiteY4" fmla="*/ 8783 h 46880"/>
              <a:gd name="connsiteX5" fmla="*/ 6140232 w 7537695"/>
              <a:gd name="connsiteY5" fmla="*/ 14733 h 46880"/>
              <a:gd name="connsiteX6" fmla="*/ 5948984 w 7537695"/>
              <a:gd name="connsiteY6" fmla="*/ 20241 h 46880"/>
              <a:gd name="connsiteX7" fmla="*/ 5760212 w 7537695"/>
              <a:gd name="connsiteY7" fmla="*/ 26938 h 46880"/>
              <a:gd name="connsiteX8" fmla="*/ 5566552 w 7537695"/>
              <a:gd name="connsiteY8" fmla="*/ 37058 h 46880"/>
              <a:gd name="connsiteX9" fmla="*/ 5375335 w 7537695"/>
              <a:gd name="connsiteY9" fmla="*/ 17712 h 46880"/>
              <a:gd name="connsiteX10" fmla="*/ 5185257 w 7537695"/>
              <a:gd name="connsiteY10" fmla="*/ 22771 h 46880"/>
              <a:gd name="connsiteX11" fmla="*/ 4987084 w 7537695"/>
              <a:gd name="connsiteY11" fmla="*/ 28128 h 46880"/>
              <a:gd name="connsiteX12" fmla="*/ 4800100 w 7537695"/>
              <a:gd name="connsiteY12" fmla="*/ 14138 h 46880"/>
              <a:gd name="connsiteX13" fmla="*/ 4602152 w 7537695"/>
              <a:gd name="connsiteY13" fmla="*/ 22178 h 46880"/>
              <a:gd name="connsiteX14" fmla="*/ 4402294 w 7537695"/>
              <a:gd name="connsiteY14" fmla="*/ 15776 h 46880"/>
              <a:gd name="connsiteX15" fmla="*/ 4220384 w 7537695"/>
              <a:gd name="connsiteY15" fmla="*/ 19943 h 46880"/>
              <a:gd name="connsiteX16" fmla="*/ 4027160 w 7537695"/>
              <a:gd name="connsiteY16" fmla="*/ 31105 h 46880"/>
              <a:gd name="connsiteX17" fmla="*/ 3838261 w 7537695"/>
              <a:gd name="connsiteY17" fmla="*/ 12204 h 46880"/>
              <a:gd name="connsiteX18" fmla="*/ 3638610 w 7537695"/>
              <a:gd name="connsiteY18" fmla="*/ 4318 h 46880"/>
              <a:gd name="connsiteX19" fmla="*/ 3445094 w 7537695"/>
              <a:gd name="connsiteY19" fmla="*/ 0 h 46880"/>
              <a:gd name="connsiteX20" fmla="*/ 3253782 w 7537695"/>
              <a:gd name="connsiteY20" fmla="*/ 21430 h 46880"/>
              <a:gd name="connsiteX21" fmla="*/ 3062784 w 7537695"/>
              <a:gd name="connsiteY21" fmla="*/ 25599 h 46880"/>
              <a:gd name="connsiteX22" fmla="*/ 2871537 w 7537695"/>
              <a:gd name="connsiteY22" fmla="*/ 34825 h 46880"/>
              <a:gd name="connsiteX23" fmla="*/ 2682119 w 7537695"/>
              <a:gd name="connsiteY23" fmla="*/ 33339 h 46880"/>
              <a:gd name="connsiteX24" fmla="*/ 2482570 w 7537695"/>
              <a:gd name="connsiteY24" fmla="*/ 34825 h 46880"/>
              <a:gd name="connsiteX25" fmla="*/ 2284583 w 7537695"/>
              <a:gd name="connsiteY25" fmla="*/ 21729 h 46880"/>
              <a:gd name="connsiteX26" fmla="*/ 2105085 w 7537695"/>
              <a:gd name="connsiteY26" fmla="*/ 25300 h 46880"/>
              <a:gd name="connsiteX27" fmla="*/ 1909201 w 7537695"/>
              <a:gd name="connsiteY27" fmla="*/ 32296 h 46880"/>
              <a:gd name="connsiteX28" fmla="*/ 1713878 w 7537695"/>
              <a:gd name="connsiteY28" fmla="*/ 28873 h 46880"/>
              <a:gd name="connsiteX29" fmla="*/ 1520793 w 7537695"/>
              <a:gd name="connsiteY29" fmla="*/ 30063 h 46880"/>
              <a:gd name="connsiteX30" fmla="*/ 1324847 w 7537695"/>
              <a:gd name="connsiteY30" fmla="*/ 38248 h 46880"/>
              <a:gd name="connsiteX31" fmla="*/ 1140452 w 7537695"/>
              <a:gd name="connsiteY31" fmla="*/ 37803 h 46880"/>
              <a:gd name="connsiteX32" fmla="*/ 947744 w 7537695"/>
              <a:gd name="connsiteY32" fmla="*/ 42268 h 46880"/>
              <a:gd name="connsiteX33" fmla="*/ 752685 w 7537695"/>
              <a:gd name="connsiteY33" fmla="*/ 37803 h 46880"/>
              <a:gd name="connsiteX34" fmla="*/ 564678 w 7537695"/>
              <a:gd name="connsiteY34" fmla="*/ 37803 h 46880"/>
              <a:gd name="connsiteX35" fmla="*/ 367270 w 7537695"/>
              <a:gd name="connsiteY35" fmla="*/ 46732 h 46880"/>
              <a:gd name="connsiteX36" fmla="*/ 0 w 7537695"/>
              <a:gd name="connsiteY36" fmla="*/ 46880 h 46880"/>
              <a:gd name="connsiteX0" fmla="*/ 7537695 w 7537695"/>
              <a:gd name="connsiteY0" fmla="*/ 6101 h 46880"/>
              <a:gd name="connsiteX1" fmla="*/ 7334862 w 7537695"/>
              <a:gd name="connsiteY1" fmla="*/ 7538 h 46880"/>
              <a:gd name="connsiteX2" fmla="*/ 7150953 w 7537695"/>
              <a:gd name="connsiteY2" fmla="*/ 1093 h 46880"/>
              <a:gd name="connsiteX3" fmla="*/ 6761750 w 7537695"/>
              <a:gd name="connsiteY3" fmla="*/ 7538 h 46880"/>
              <a:gd name="connsiteX4" fmla="*/ 6524126 w 7537695"/>
              <a:gd name="connsiteY4" fmla="*/ 12204 h 46880"/>
              <a:gd name="connsiteX5" fmla="*/ 6338877 w 7537695"/>
              <a:gd name="connsiteY5" fmla="*/ 8783 h 46880"/>
              <a:gd name="connsiteX6" fmla="*/ 6140232 w 7537695"/>
              <a:gd name="connsiteY6" fmla="*/ 14733 h 46880"/>
              <a:gd name="connsiteX7" fmla="*/ 5948984 w 7537695"/>
              <a:gd name="connsiteY7" fmla="*/ 20241 h 46880"/>
              <a:gd name="connsiteX8" fmla="*/ 5760212 w 7537695"/>
              <a:gd name="connsiteY8" fmla="*/ 26938 h 46880"/>
              <a:gd name="connsiteX9" fmla="*/ 5566552 w 7537695"/>
              <a:gd name="connsiteY9" fmla="*/ 37058 h 46880"/>
              <a:gd name="connsiteX10" fmla="*/ 5375335 w 7537695"/>
              <a:gd name="connsiteY10" fmla="*/ 17712 h 46880"/>
              <a:gd name="connsiteX11" fmla="*/ 5185257 w 7537695"/>
              <a:gd name="connsiteY11" fmla="*/ 22771 h 46880"/>
              <a:gd name="connsiteX12" fmla="*/ 4987084 w 7537695"/>
              <a:gd name="connsiteY12" fmla="*/ 28128 h 46880"/>
              <a:gd name="connsiteX13" fmla="*/ 4800100 w 7537695"/>
              <a:gd name="connsiteY13" fmla="*/ 14138 h 46880"/>
              <a:gd name="connsiteX14" fmla="*/ 4602152 w 7537695"/>
              <a:gd name="connsiteY14" fmla="*/ 22178 h 46880"/>
              <a:gd name="connsiteX15" fmla="*/ 4402294 w 7537695"/>
              <a:gd name="connsiteY15" fmla="*/ 15776 h 46880"/>
              <a:gd name="connsiteX16" fmla="*/ 4220384 w 7537695"/>
              <a:gd name="connsiteY16" fmla="*/ 19943 h 46880"/>
              <a:gd name="connsiteX17" fmla="*/ 4027160 w 7537695"/>
              <a:gd name="connsiteY17" fmla="*/ 31105 h 46880"/>
              <a:gd name="connsiteX18" fmla="*/ 3838261 w 7537695"/>
              <a:gd name="connsiteY18" fmla="*/ 12204 h 46880"/>
              <a:gd name="connsiteX19" fmla="*/ 3638610 w 7537695"/>
              <a:gd name="connsiteY19" fmla="*/ 4318 h 46880"/>
              <a:gd name="connsiteX20" fmla="*/ 3445094 w 7537695"/>
              <a:gd name="connsiteY20" fmla="*/ 0 h 46880"/>
              <a:gd name="connsiteX21" fmla="*/ 3253782 w 7537695"/>
              <a:gd name="connsiteY21" fmla="*/ 21430 h 46880"/>
              <a:gd name="connsiteX22" fmla="*/ 3062784 w 7537695"/>
              <a:gd name="connsiteY22" fmla="*/ 25599 h 46880"/>
              <a:gd name="connsiteX23" fmla="*/ 2871537 w 7537695"/>
              <a:gd name="connsiteY23" fmla="*/ 34825 h 46880"/>
              <a:gd name="connsiteX24" fmla="*/ 2682119 w 7537695"/>
              <a:gd name="connsiteY24" fmla="*/ 33339 h 46880"/>
              <a:gd name="connsiteX25" fmla="*/ 2482570 w 7537695"/>
              <a:gd name="connsiteY25" fmla="*/ 34825 h 46880"/>
              <a:gd name="connsiteX26" fmla="*/ 2284583 w 7537695"/>
              <a:gd name="connsiteY26" fmla="*/ 21729 h 46880"/>
              <a:gd name="connsiteX27" fmla="*/ 2105085 w 7537695"/>
              <a:gd name="connsiteY27" fmla="*/ 25300 h 46880"/>
              <a:gd name="connsiteX28" fmla="*/ 1909201 w 7537695"/>
              <a:gd name="connsiteY28" fmla="*/ 32296 h 46880"/>
              <a:gd name="connsiteX29" fmla="*/ 1713878 w 7537695"/>
              <a:gd name="connsiteY29" fmla="*/ 28873 h 46880"/>
              <a:gd name="connsiteX30" fmla="*/ 1520793 w 7537695"/>
              <a:gd name="connsiteY30" fmla="*/ 30063 h 46880"/>
              <a:gd name="connsiteX31" fmla="*/ 1324847 w 7537695"/>
              <a:gd name="connsiteY31" fmla="*/ 38248 h 46880"/>
              <a:gd name="connsiteX32" fmla="*/ 1140452 w 7537695"/>
              <a:gd name="connsiteY32" fmla="*/ 37803 h 46880"/>
              <a:gd name="connsiteX33" fmla="*/ 947744 w 7537695"/>
              <a:gd name="connsiteY33" fmla="*/ 42268 h 46880"/>
              <a:gd name="connsiteX34" fmla="*/ 752685 w 7537695"/>
              <a:gd name="connsiteY34" fmla="*/ 37803 h 46880"/>
              <a:gd name="connsiteX35" fmla="*/ 564678 w 7537695"/>
              <a:gd name="connsiteY35" fmla="*/ 37803 h 46880"/>
              <a:gd name="connsiteX36" fmla="*/ 367270 w 7537695"/>
              <a:gd name="connsiteY36" fmla="*/ 46732 h 46880"/>
              <a:gd name="connsiteX37" fmla="*/ 0 w 7537695"/>
              <a:gd name="connsiteY37" fmla="*/ 46880 h 46880"/>
              <a:gd name="connsiteX0" fmla="*/ 7537695 w 7537695"/>
              <a:gd name="connsiteY0" fmla="*/ 6101 h 46880"/>
              <a:gd name="connsiteX1" fmla="*/ 7334862 w 7537695"/>
              <a:gd name="connsiteY1" fmla="*/ 7538 h 46880"/>
              <a:gd name="connsiteX2" fmla="*/ 7150953 w 7537695"/>
              <a:gd name="connsiteY2" fmla="*/ 1093 h 46880"/>
              <a:gd name="connsiteX3" fmla="*/ 6958490 w 7537695"/>
              <a:gd name="connsiteY3" fmla="*/ 7538 h 46880"/>
              <a:gd name="connsiteX4" fmla="*/ 6761750 w 7537695"/>
              <a:gd name="connsiteY4" fmla="*/ 7538 h 46880"/>
              <a:gd name="connsiteX5" fmla="*/ 6524126 w 7537695"/>
              <a:gd name="connsiteY5" fmla="*/ 12204 h 46880"/>
              <a:gd name="connsiteX6" fmla="*/ 6338877 w 7537695"/>
              <a:gd name="connsiteY6" fmla="*/ 8783 h 46880"/>
              <a:gd name="connsiteX7" fmla="*/ 6140232 w 7537695"/>
              <a:gd name="connsiteY7" fmla="*/ 14733 h 46880"/>
              <a:gd name="connsiteX8" fmla="*/ 5948984 w 7537695"/>
              <a:gd name="connsiteY8" fmla="*/ 20241 h 46880"/>
              <a:gd name="connsiteX9" fmla="*/ 5760212 w 7537695"/>
              <a:gd name="connsiteY9" fmla="*/ 26938 h 46880"/>
              <a:gd name="connsiteX10" fmla="*/ 5566552 w 7537695"/>
              <a:gd name="connsiteY10" fmla="*/ 37058 h 46880"/>
              <a:gd name="connsiteX11" fmla="*/ 5375335 w 7537695"/>
              <a:gd name="connsiteY11" fmla="*/ 17712 h 46880"/>
              <a:gd name="connsiteX12" fmla="*/ 5185257 w 7537695"/>
              <a:gd name="connsiteY12" fmla="*/ 22771 h 46880"/>
              <a:gd name="connsiteX13" fmla="*/ 4987084 w 7537695"/>
              <a:gd name="connsiteY13" fmla="*/ 28128 h 46880"/>
              <a:gd name="connsiteX14" fmla="*/ 4800100 w 7537695"/>
              <a:gd name="connsiteY14" fmla="*/ 14138 h 46880"/>
              <a:gd name="connsiteX15" fmla="*/ 4602152 w 7537695"/>
              <a:gd name="connsiteY15" fmla="*/ 22178 h 46880"/>
              <a:gd name="connsiteX16" fmla="*/ 4402294 w 7537695"/>
              <a:gd name="connsiteY16" fmla="*/ 15776 h 46880"/>
              <a:gd name="connsiteX17" fmla="*/ 4220384 w 7537695"/>
              <a:gd name="connsiteY17" fmla="*/ 19943 h 46880"/>
              <a:gd name="connsiteX18" fmla="*/ 4027160 w 7537695"/>
              <a:gd name="connsiteY18" fmla="*/ 31105 h 46880"/>
              <a:gd name="connsiteX19" fmla="*/ 3838261 w 7537695"/>
              <a:gd name="connsiteY19" fmla="*/ 12204 h 46880"/>
              <a:gd name="connsiteX20" fmla="*/ 3638610 w 7537695"/>
              <a:gd name="connsiteY20" fmla="*/ 4318 h 46880"/>
              <a:gd name="connsiteX21" fmla="*/ 3445094 w 7537695"/>
              <a:gd name="connsiteY21" fmla="*/ 0 h 46880"/>
              <a:gd name="connsiteX22" fmla="*/ 3253782 w 7537695"/>
              <a:gd name="connsiteY22" fmla="*/ 21430 h 46880"/>
              <a:gd name="connsiteX23" fmla="*/ 3062784 w 7537695"/>
              <a:gd name="connsiteY23" fmla="*/ 25599 h 46880"/>
              <a:gd name="connsiteX24" fmla="*/ 2871537 w 7537695"/>
              <a:gd name="connsiteY24" fmla="*/ 34825 h 46880"/>
              <a:gd name="connsiteX25" fmla="*/ 2682119 w 7537695"/>
              <a:gd name="connsiteY25" fmla="*/ 33339 h 46880"/>
              <a:gd name="connsiteX26" fmla="*/ 2482570 w 7537695"/>
              <a:gd name="connsiteY26" fmla="*/ 34825 h 46880"/>
              <a:gd name="connsiteX27" fmla="*/ 2284583 w 7537695"/>
              <a:gd name="connsiteY27" fmla="*/ 21729 h 46880"/>
              <a:gd name="connsiteX28" fmla="*/ 2105085 w 7537695"/>
              <a:gd name="connsiteY28" fmla="*/ 25300 h 46880"/>
              <a:gd name="connsiteX29" fmla="*/ 1909201 w 7537695"/>
              <a:gd name="connsiteY29" fmla="*/ 32296 h 46880"/>
              <a:gd name="connsiteX30" fmla="*/ 1713878 w 7537695"/>
              <a:gd name="connsiteY30" fmla="*/ 28873 h 46880"/>
              <a:gd name="connsiteX31" fmla="*/ 1520793 w 7537695"/>
              <a:gd name="connsiteY31" fmla="*/ 30063 h 46880"/>
              <a:gd name="connsiteX32" fmla="*/ 1324847 w 7537695"/>
              <a:gd name="connsiteY32" fmla="*/ 38248 h 46880"/>
              <a:gd name="connsiteX33" fmla="*/ 1140452 w 7537695"/>
              <a:gd name="connsiteY33" fmla="*/ 37803 h 46880"/>
              <a:gd name="connsiteX34" fmla="*/ 947744 w 7537695"/>
              <a:gd name="connsiteY34" fmla="*/ 42268 h 46880"/>
              <a:gd name="connsiteX35" fmla="*/ 752685 w 7537695"/>
              <a:gd name="connsiteY35" fmla="*/ 37803 h 46880"/>
              <a:gd name="connsiteX36" fmla="*/ 564678 w 7537695"/>
              <a:gd name="connsiteY36" fmla="*/ 37803 h 46880"/>
              <a:gd name="connsiteX37" fmla="*/ 367270 w 7537695"/>
              <a:gd name="connsiteY37" fmla="*/ 46732 h 46880"/>
              <a:gd name="connsiteX38" fmla="*/ 0 w 7537695"/>
              <a:gd name="connsiteY38" fmla="*/ 46880 h 46880"/>
              <a:gd name="connsiteX0" fmla="*/ 8336006 w 8336006"/>
              <a:gd name="connsiteY0" fmla="*/ 44135 h 46880"/>
              <a:gd name="connsiteX1" fmla="*/ 7334862 w 8336006"/>
              <a:gd name="connsiteY1" fmla="*/ 7538 h 46880"/>
              <a:gd name="connsiteX2" fmla="*/ 7150953 w 8336006"/>
              <a:gd name="connsiteY2" fmla="*/ 1093 h 46880"/>
              <a:gd name="connsiteX3" fmla="*/ 6958490 w 8336006"/>
              <a:gd name="connsiteY3" fmla="*/ 7538 h 46880"/>
              <a:gd name="connsiteX4" fmla="*/ 6761750 w 8336006"/>
              <a:gd name="connsiteY4" fmla="*/ 7538 h 46880"/>
              <a:gd name="connsiteX5" fmla="*/ 6524126 w 8336006"/>
              <a:gd name="connsiteY5" fmla="*/ 12204 h 46880"/>
              <a:gd name="connsiteX6" fmla="*/ 6338877 w 8336006"/>
              <a:gd name="connsiteY6" fmla="*/ 8783 h 46880"/>
              <a:gd name="connsiteX7" fmla="*/ 6140232 w 8336006"/>
              <a:gd name="connsiteY7" fmla="*/ 14733 h 46880"/>
              <a:gd name="connsiteX8" fmla="*/ 5948984 w 8336006"/>
              <a:gd name="connsiteY8" fmla="*/ 20241 h 46880"/>
              <a:gd name="connsiteX9" fmla="*/ 5760212 w 8336006"/>
              <a:gd name="connsiteY9" fmla="*/ 26938 h 46880"/>
              <a:gd name="connsiteX10" fmla="*/ 5566552 w 8336006"/>
              <a:gd name="connsiteY10" fmla="*/ 37058 h 46880"/>
              <a:gd name="connsiteX11" fmla="*/ 5375335 w 8336006"/>
              <a:gd name="connsiteY11" fmla="*/ 17712 h 46880"/>
              <a:gd name="connsiteX12" fmla="*/ 5185257 w 8336006"/>
              <a:gd name="connsiteY12" fmla="*/ 22771 h 46880"/>
              <a:gd name="connsiteX13" fmla="*/ 4987084 w 8336006"/>
              <a:gd name="connsiteY13" fmla="*/ 28128 h 46880"/>
              <a:gd name="connsiteX14" fmla="*/ 4800100 w 8336006"/>
              <a:gd name="connsiteY14" fmla="*/ 14138 h 46880"/>
              <a:gd name="connsiteX15" fmla="*/ 4602152 w 8336006"/>
              <a:gd name="connsiteY15" fmla="*/ 22178 h 46880"/>
              <a:gd name="connsiteX16" fmla="*/ 4402294 w 8336006"/>
              <a:gd name="connsiteY16" fmla="*/ 15776 h 46880"/>
              <a:gd name="connsiteX17" fmla="*/ 4220384 w 8336006"/>
              <a:gd name="connsiteY17" fmla="*/ 19943 h 46880"/>
              <a:gd name="connsiteX18" fmla="*/ 4027160 w 8336006"/>
              <a:gd name="connsiteY18" fmla="*/ 31105 h 46880"/>
              <a:gd name="connsiteX19" fmla="*/ 3838261 w 8336006"/>
              <a:gd name="connsiteY19" fmla="*/ 12204 h 46880"/>
              <a:gd name="connsiteX20" fmla="*/ 3638610 w 8336006"/>
              <a:gd name="connsiteY20" fmla="*/ 4318 h 46880"/>
              <a:gd name="connsiteX21" fmla="*/ 3445094 w 8336006"/>
              <a:gd name="connsiteY21" fmla="*/ 0 h 46880"/>
              <a:gd name="connsiteX22" fmla="*/ 3253782 w 8336006"/>
              <a:gd name="connsiteY22" fmla="*/ 21430 h 46880"/>
              <a:gd name="connsiteX23" fmla="*/ 3062784 w 8336006"/>
              <a:gd name="connsiteY23" fmla="*/ 25599 h 46880"/>
              <a:gd name="connsiteX24" fmla="*/ 2871537 w 8336006"/>
              <a:gd name="connsiteY24" fmla="*/ 34825 h 46880"/>
              <a:gd name="connsiteX25" fmla="*/ 2682119 w 8336006"/>
              <a:gd name="connsiteY25" fmla="*/ 33339 h 46880"/>
              <a:gd name="connsiteX26" fmla="*/ 2482570 w 8336006"/>
              <a:gd name="connsiteY26" fmla="*/ 34825 h 46880"/>
              <a:gd name="connsiteX27" fmla="*/ 2284583 w 8336006"/>
              <a:gd name="connsiteY27" fmla="*/ 21729 h 46880"/>
              <a:gd name="connsiteX28" fmla="*/ 2105085 w 8336006"/>
              <a:gd name="connsiteY28" fmla="*/ 25300 h 46880"/>
              <a:gd name="connsiteX29" fmla="*/ 1909201 w 8336006"/>
              <a:gd name="connsiteY29" fmla="*/ 32296 h 46880"/>
              <a:gd name="connsiteX30" fmla="*/ 1713878 w 8336006"/>
              <a:gd name="connsiteY30" fmla="*/ 28873 h 46880"/>
              <a:gd name="connsiteX31" fmla="*/ 1520793 w 8336006"/>
              <a:gd name="connsiteY31" fmla="*/ 30063 h 46880"/>
              <a:gd name="connsiteX32" fmla="*/ 1324847 w 8336006"/>
              <a:gd name="connsiteY32" fmla="*/ 38248 h 46880"/>
              <a:gd name="connsiteX33" fmla="*/ 1140452 w 8336006"/>
              <a:gd name="connsiteY33" fmla="*/ 37803 h 46880"/>
              <a:gd name="connsiteX34" fmla="*/ 947744 w 8336006"/>
              <a:gd name="connsiteY34" fmla="*/ 42268 h 46880"/>
              <a:gd name="connsiteX35" fmla="*/ 752685 w 8336006"/>
              <a:gd name="connsiteY35" fmla="*/ 37803 h 46880"/>
              <a:gd name="connsiteX36" fmla="*/ 564678 w 8336006"/>
              <a:gd name="connsiteY36" fmla="*/ 37803 h 46880"/>
              <a:gd name="connsiteX37" fmla="*/ 367270 w 8336006"/>
              <a:gd name="connsiteY37" fmla="*/ 46732 h 46880"/>
              <a:gd name="connsiteX38" fmla="*/ 0 w 8336006"/>
              <a:gd name="connsiteY38" fmla="*/ 46880 h 4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36006" h="46880">
                <a:moveTo>
                  <a:pt x="8336006" y="44135"/>
                </a:moveTo>
                <a:lnTo>
                  <a:pt x="7334862" y="7538"/>
                </a:lnTo>
                <a:lnTo>
                  <a:pt x="7150953" y="1093"/>
                </a:lnTo>
                <a:lnTo>
                  <a:pt x="6958490" y="7538"/>
                </a:lnTo>
                <a:lnTo>
                  <a:pt x="6761750" y="7538"/>
                </a:lnTo>
                <a:lnTo>
                  <a:pt x="6524126" y="12204"/>
                </a:lnTo>
                <a:lnTo>
                  <a:pt x="6338877" y="8783"/>
                </a:lnTo>
                <a:lnTo>
                  <a:pt x="6140232" y="14733"/>
                </a:lnTo>
                <a:lnTo>
                  <a:pt x="5948984" y="20241"/>
                </a:lnTo>
                <a:lnTo>
                  <a:pt x="5760212" y="26938"/>
                </a:lnTo>
                <a:lnTo>
                  <a:pt x="5566552" y="37058"/>
                </a:lnTo>
                <a:lnTo>
                  <a:pt x="5375335" y="17712"/>
                </a:lnTo>
                <a:lnTo>
                  <a:pt x="5185257" y="22771"/>
                </a:lnTo>
                <a:lnTo>
                  <a:pt x="4987084" y="28128"/>
                </a:lnTo>
                <a:lnTo>
                  <a:pt x="4800100" y="14138"/>
                </a:lnTo>
                <a:lnTo>
                  <a:pt x="4602152" y="22178"/>
                </a:lnTo>
                <a:lnTo>
                  <a:pt x="4402294" y="15776"/>
                </a:lnTo>
                <a:lnTo>
                  <a:pt x="4220384" y="19943"/>
                </a:lnTo>
                <a:lnTo>
                  <a:pt x="4027160" y="31105"/>
                </a:lnTo>
                <a:lnTo>
                  <a:pt x="3838261" y="12204"/>
                </a:lnTo>
                <a:lnTo>
                  <a:pt x="3638610" y="4318"/>
                </a:lnTo>
                <a:lnTo>
                  <a:pt x="3445094" y="0"/>
                </a:lnTo>
                <a:lnTo>
                  <a:pt x="3253782" y="21430"/>
                </a:lnTo>
                <a:lnTo>
                  <a:pt x="3062784" y="25599"/>
                </a:lnTo>
                <a:lnTo>
                  <a:pt x="2871537" y="34825"/>
                </a:lnTo>
                <a:lnTo>
                  <a:pt x="2682119" y="33339"/>
                </a:lnTo>
                <a:lnTo>
                  <a:pt x="2482570" y="34825"/>
                </a:lnTo>
                <a:lnTo>
                  <a:pt x="2284583" y="21729"/>
                </a:lnTo>
                <a:lnTo>
                  <a:pt x="2105085" y="25300"/>
                </a:lnTo>
                <a:lnTo>
                  <a:pt x="1909201" y="32296"/>
                </a:lnTo>
                <a:lnTo>
                  <a:pt x="1713878" y="28873"/>
                </a:lnTo>
                <a:lnTo>
                  <a:pt x="1520793" y="30063"/>
                </a:lnTo>
                <a:lnTo>
                  <a:pt x="1324847" y="38248"/>
                </a:lnTo>
                <a:lnTo>
                  <a:pt x="1140452" y="37803"/>
                </a:lnTo>
                <a:lnTo>
                  <a:pt x="947744" y="42268"/>
                </a:lnTo>
                <a:lnTo>
                  <a:pt x="752685" y="37803"/>
                </a:lnTo>
                <a:lnTo>
                  <a:pt x="564678" y="37803"/>
                </a:lnTo>
                <a:lnTo>
                  <a:pt x="367270" y="46732"/>
                </a:lnTo>
                <a:lnTo>
                  <a:pt x="0" y="46880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44A4CC98-77BB-465A-BCB1-7D5BBC531A52}"/>
              </a:ext>
            </a:extLst>
          </p:cNvPr>
          <p:cNvGrpSpPr/>
          <p:nvPr/>
        </p:nvGrpSpPr>
        <p:grpSpPr>
          <a:xfrm>
            <a:off x="2028803" y="3927818"/>
            <a:ext cx="4880522" cy="53943"/>
            <a:chOff x="2312988" y="5029390"/>
            <a:chExt cx="6507362" cy="114078"/>
          </a:xfrm>
        </p:grpSpPr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5E1912FF-9139-46B0-9DCE-F2F534169439}"/>
                </a:ext>
              </a:extLst>
            </p:cNvPr>
            <p:cNvSpPr/>
            <p:nvPr/>
          </p:nvSpPr>
          <p:spPr bwMode="auto">
            <a:xfrm>
              <a:off x="8747198" y="5029390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245191D0-2BB9-4E43-9C42-BB8F5AE453C2}"/>
                </a:ext>
              </a:extLst>
            </p:cNvPr>
            <p:cNvSpPr/>
            <p:nvPr/>
          </p:nvSpPr>
          <p:spPr bwMode="auto">
            <a:xfrm>
              <a:off x="8554556" y="5038158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4DCFC03C-BCC7-481E-A47B-44136F4DA52D}"/>
                </a:ext>
              </a:extLst>
            </p:cNvPr>
            <p:cNvSpPr/>
            <p:nvPr/>
          </p:nvSpPr>
          <p:spPr bwMode="auto">
            <a:xfrm>
              <a:off x="8358757" y="5038744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582EFB2B-65E0-471D-8B79-F36843CC8289}"/>
                </a:ext>
              </a:extLst>
            </p:cNvPr>
            <p:cNvSpPr/>
            <p:nvPr/>
          </p:nvSpPr>
          <p:spPr bwMode="auto">
            <a:xfrm>
              <a:off x="8164537" y="5042247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380FFFA9-EA95-4620-A849-8ECB8B2B62A4}"/>
                </a:ext>
              </a:extLst>
            </p:cNvPr>
            <p:cNvSpPr/>
            <p:nvPr/>
          </p:nvSpPr>
          <p:spPr bwMode="auto">
            <a:xfrm>
              <a:off x="7774997" y="5049634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E8CF0E1F-4F34-4EBF-9721-58C97CDDCF14}"/>
                </a:ext>
              </a:extLst>
            </p:cNvPr>
            <p:cNvSpPr/>
            <p:nvPr/>
          </p:nvSpPr>
          <p:spPr bwMode="auto">
            <a:xfrm>
              <a:off x="7582789" y="5060377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7239709D-3B8D-4FE0-8DEC-73435D48AC45}"/>
                </a:ext>
              </a:extLst>
            </p:cNvPr>
            <p:cNvSpPr/>
            <p:nvPr/>
          </p:nvSpPr>
          <p:spPr bwMode="auto">
            <a:xfrm>
              <a:off x="6408782" y="5047312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CB008292-9A78-49EF-8710-58E41FA99000}"/>
                </a:ext>
              </a:extLst>
            </p:cNvPr>
            <p:cNvSpPr/>
            <p:nvPr/>
          </p:nvSpPr>
          <p:spPr bwMode="auto">
            <a:xfrm>
              <a:off x="6600060" y="5042247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5A6711D5-7724-417D-B6C6-E7E8C7F577FD}"/>
                </a:ext>
              </a:extLst>
            </p:cNvPr>
            <p:cNvSpPr/>
            <p:nvPr/>
          </p:nvSpPr>
          <p:spPr bwMode="auto">
            <a:xfrm>
              <a:off x="6794495" y="5037878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F5EB773D-0867-4600-9E56-3CFC34B5C383}"/>
                </a:ext>
              </a:extLst>
            </p:cNvPr>
            <p:cNvSpPr/>
            <p:nvPr/>
          </p:nvSpPr>
          <p:spPr bwMode="auto">
            <a:xfrm>
              <a:off x="7187984" y="5050164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C761F293-268B-4F74-8802-5C95CE215DEC}"/>
                </a:ext>
              </a:extLst>
            </p:cNvPr>
            <p:cNvSpPr/>
            <p:nvPr/>
          </p:nvSpPr>
          <p:spPr bwMode="auto">
            <a:xfrm>
              <a:off x="7385688" y="5042631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92C20697-18CE-4845-84A3-484062E25218}"/>
                </a:ext>
              </a:extLst>
            </p:cNvPr>
            <p:cNvSpPr/>
            <p:nvPr/>
          </p:nvSpPr>
          <p:spPr bwMode="auto">
            <a:xfrm>
              <a:off x="6209262" y="5045898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E7A112CE-C130-4755-92FA-9F069A08ED44}"/>
                </a:ext>
              </a:extLst>
            </p:cNvPr>
            <p:cNvSpPr/>
            <p:nvPr/>
          </p:nvSpPr>
          <p:spPr bwMode="auto">
            <a:xfrm>
              <a:off x="5237123" y="5047439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1192940D-EF86-4AA9-93DE-C05E2DD99A27}"/>
                </a:ext>
              </a:extLst>
            </p:cNvPr>
            <p:cNvSpPr/>
            <p:nvPr/>
          </p:nvSpPr>
          <p:spPr bwMode="auto">
            <a:xfrm>
              <a:off x="5431808" y="5039151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678BA441-0A5E-4582-8910-FA80027C985F}"/>
                </a:ext>
              </a:extLst>
            </p:cNvPr>
            <p:cNvSpPr/>
            <p:nvPr/>
          </p:nvSpPr>
          <p:spPr bwMode="auto">
            <a:xfrm>
              <a:off x="5619550" y="5034188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1B3A1B6A-B463-4B88-B77D-C4768B2DE831}"/>
                </a:ext>
              </a:extLst>
            </p:cNvPr>
            <p:cNvSpPr/>
            <p:nvPr/>
          </p:nvSpPr>
          <p:spPr bwMode="auto">
            <a:xfrm>
              <a:off x="5826195" y="5047312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04DB38A5-5D25-4044-92C8-791AEA3CEA01}"/>
                </a:ext>
              </a:extLst>
            </p:cNvPr>
            <p:cNvSpPr/>
            <p:nvPr/>
          </p:nvSpPr>
          <p:spPr bwMode="auto">
            <a:xfrm>
              <a:off x="4849966" y="5058581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BDC26F35-F084-4956-8189-29FE8C8E57D8}"/>
                </a:ext>
              </a:extLst>
            </p:cNvPr>
            <p:cNvSpPr/>
            <p:nvPr/>
          </p:nvSpPr>
          <p:spPr bwMode="auto">
            <a:xfrm>
              <a:off x="4655101" y="5053816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42F8E734-A228-4912-A45C-73784207AB53}"/>
                </a:ext>
              </a:extLst>
            </p:cNvPr>
            <p:cNvSpPr/>
            <p:nvPr/>
          </p:nvSpPr>
          <p:spPr bwMode="auto">
            <a:xfrm>
              <a:off x="4260930" y="5051397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C658C596-A27F-4661-A7D2-96C08D767A28}"/>
                </a:ext>
              </a:extLst>
            </p:cNvPr>
            <p:cNvSpPr/>
            <p:nvPr/>
          </p:nvSpPr>
          <p:spPr bwMode="auto">
            <a:xfrm>
              <a:off x="4458292" y="5053299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8F6DEFC1-2C27-4AAD-82F5-F5A2AE7822CF}"/>
                </a:ext>
              </a:extLst>
            </p:cNvPr>
            <p:cNvSpPr/>
            <p:nvPr/>
          </p:nvSpPr>
          <p:spPr bwMode="auto">
            <a:xfrm>
              <a:off x="2312988" y="5070316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493753CD-4D16-4827-A071-0F502D561514}"/>
                </a:ext>
              </a:extLst>
            </p:cNvPr>
            <p:cNvSpPr/>
            <p:nvPr/>
          </p:nvSpPr>
          <p:spPr bwMode="auto">
            <a:xfrm>
              <a:off x="2893834" y="5067778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0E45E225-9F49-473E-B18E-B1A0389216B6}"/>
                </a:ext>
              </a:extLst>
            </p:cNvPr>
            <p:cNvSpPr/>
            <p:nvPr/>
          </p:nvSpPr>
          <p:spPr bwMode="auto">
            <a:xfrm>
              <a:off x="3092666" y="5062690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724E7BB8-0546-4482-82CE-E9D63998E389}"/>
                </a:ext>
              </a:extLst>
            </p:cNvPr>
            <p:cNvSpPr/>
            <p:nvPr/>
          </p:nvSpPr>
          <p:spPr bwMode="auto">
            <a:xfrm>
              <a:off x="3285525" y="5065966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88C8773B-58EA-4894-8722-92C6A71FC18B}"/>
                </a:ext>
              </a:extLst>
            </p:cNvPr>
            <p:cNvSpPr/>
            <p:nvPr/>
          </p:nvSpPr>
          <p:spPr bwMode="auto">
            <a:xfrm>
              <a:off x="3479562" y="5057319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4EED2C3D-C290-4057-8A25-A382E3D97BCE}"/>
                </a:ext>
              </a:extLst>
            </p:cNvPr>
            <p:cNvSpPr/>
            <p:nvPr/>
          </p:nvSpPr>
          <p:spPr bwMode="auto">
            <a:xfrm>
              <a:off x="3673782" y="5053816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872862B8-D279-4F9C-8E9B-FEB6CFC08798}"/>
                </a:ext>
              </a:extLst>
            </p:cNvPr>
            <p:cNvSpPr/>
            <p:nvPr/>
          </p:nvSpPr>
          <p:spPr bwMode="auto">
            <a:xfrm>
              <a:off x="4063465" y="5050922"/>
              <a:ext cx="73152" cy="73152"/>
            </a:xfrm>
            <a:prstGeom prst="ellipse">
              <a:avLst/>
            </a:prstGeom>
            <a:solidFill>
              <a:schemeClr val="accent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9" name="Oval 98">
            <a:extLst>
              <a:ext uri="{FF2B5EF4-FFF2-40B4-BE49-F238E27FC236}">
                <a16:creationId xmlns:a16="http://schemas.microsoft.com/office/drawing/2014/main" id="{6433276B-38F1-4E8B-9F50-9AB4B1456D71}"/>
              </a:ext>
            </a:extLst>
          </p:cNvPr>
          <p:cNvSpPr/>
          <p:nvPr/>
        </p:nvSpPr>
        <p:spPr bwMode="auto">
          <a:xfrm>
            <a:off x="6270869" y="3933592"/>
            <a:ext cx="54864" cy="34591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41BC31B6-0A9F-4D22-82A1-16A68B2232AC}"/>
              </a:ext>
            </a:extLst>
          </p:cNvPr>
          <p:cNvSpPr/>
          <p:nvPr/>
        </p:nvSpPr>
        <p:spPr bwMode="auto">
          <a:xfrm>
            <a:off x="5539037" y="3938628"/>
            <a:ext cx="54864" cy="34591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57BE7A2C-1C5D-4152-9C82-D9E31379AAA2}"/>
              </a:ext>
            </a:extLst>
          </p:cNvPr>
          <p:cNvSpPr/>
          <p:nvPr/>
        </p:nvSpPr>
        <p:spPr bwMode="auto">
          <a:xfrm>
            <a:off x="4810397" y="3937863"/>
            <a:ext cx="54864" cy="34591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45D2875-C3AD-4C04-855C-6E1C2BECEB1E}"/>
              </a:ext>
            </a:extLst>
          </p:cNvPr>
          <p:cNvSpPr/>
          <p:nvPr/>
        </p:nvSpPr>
        <p:spPr bwMode="auto">
          <a:xfrm>
            <a:off x="4079235" y="3937391"/>
            <a:ext cx="54864" cy="34591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B5EC7915-1E73-4EF3-835F-AAB1BF0CBAE7}"/>
              </a:ext>
            </a:extLst>
          </p:cNvPr>
          <p:cNvSpPr/>
          <p:nvPr/>
        </p:nvSpPr>
        <p:spPr bwMode="auto">
          <a:xfrm>
            <a:off x="3196696" y="3940084"/>
            <a:ext cx="54864" cy="34591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147925BA-3D56-41F7-8E99-FC37DDAF8C6E}"/>
              </a:ext>
            </a:extLst>
          </p:cNvPr>
          <p:cNvSpPr/>
          <p:nvPr/>
        </p:nvSpPr>
        <p:spPr bwMode="auto">
          <a:xfrm>
            <a:off x="2172697" y="3943520"/>
            <a:ext cx="54864" cy="34591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88C08331-1C80-414D-B880-236ECAAEEAE2}"/>
              </a:ext>
            </a:extLst>
          </p:cNvPr>
          <p:cNvSpPr/>
          <p:nvPr/>
        </p:nvSpPr>
        <p:spPr bwMode="auto">
          <a:xfrm>
            <a:off x="2320111" y="3943520"/>
            <a:ext cx="54864" cy="34591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Oval 336">
            <a:extLst>
              <a:ext uri="{FF2B5EF4-FFF2-40B4-BE49-F238E27FC236}">
                <a16:creationId xmlns:a16="http://schemas.microsoft.com/office/drawing/2014/main" id="{132FBAEA-F389-4FE2-A222-F346B1E78157}"/>
              </a:ext>
            </a:extLst>
          </p:cNvPr>
          <p:cNvSpPr/>
          <p:nvPr/>
        </p:nvSpPr>
        <p:spPr bwMode="auto">
          <a:xfrm>
            <a:off x="2174135" y="3939276"/>
            <a:ext cx="54864" cy="34591"/>
          </a:xfrm>
          <a:prstGeom prst="ellipse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3A8B8469-D177-4A63-AC73-453ECB6B6D35}"/>
              </a:ext>
            </a:extLst>
          </p:cNvPr>
          <p:cNvSpPr/>
          <p:nvPr/>
        </p:nvSpPr>
        <p:spPr bwMode="auto">
          <a:xfrm>
            <a:off x="1778091" y="3913377"/>
            <a:ext cx="6334072" cy="54860"/>
          </a:xfrm>
          <a:custGeom>
            <a:avLst/>
            <a:gdLst>
              <a:gd name="connsiteX0" fmla="*/ 6719888 w 6719888"/>
              <a:gd name="connsiteY0" fmla="*/ 85725 h 109537"/>
              <a:gd name="connsiteX1" fmla="*/ 6472238 w 6719888"/>
              <a:gd name="connsiteY1" fmla="*/ 76200 h 109537"/>
              <a:gd name="connsiteX2" fmla="*/ 6234113 w 6719888"/>
              <a:gd name="connsiteY2" fmla="*/ 14287 h 109537"/>
              <a:gd name="connsiteX3" fmla="*/ 6005513 w 6719888"/>
              <a:gd name="connsiteY3" fmla="*/ 57150 h 109537"/>
              <a:gd name="connsiteX4" fmla="*/ 5743575 w 6719888"/>
              <a:gd name="connsiteY4" fmla="*/ 61912 h 109537"/>
              <a:gd name="connsiteX5" fmla="*/ 5505450 w 6719888"/>
              <a:gd name="connsiteY5" fmla="*/ 33337 h 109537"/>
              <a:gd name="connsiteX6" fmla="*/ 5272088 w 6719888"/>
              <a:gd name="connsiteY6" fmla="*/ 66675 h 109537"/>
              <a:gd name="connsiteX7" fmla="*/ 5029200 w 6719888"/>
              <a:gd name="connsiteY7" fmla="*/ 14287 h 109537"/>
              <a:gd name="connsiteX8" fmla="*/ 4781550 w 6719888"/>
              <a:gd name="connsiteY8" fmla="*/ 0 h 109537"/>
              <a:gd name="connsiteX9" fmla="*/ 4524375 w 6719888"/>
              <a:gd name="connsiteY9" fmla="*/ 47625 h 109537"/>
              <a:gd name="connsiteX10" fmla="*/ 4310063 w 6719888"/>
              <a:gd name="connsiteY10" fmla="*/ 19050 h 109537"/>
              <a:gd name="connsiteX11" fmla="*/ 4048125 w 6719888"/>
              <a:gd name="connsiteY11" fmla="*/ 57150 h 109537"/>
              <a:gd name="connsiteX12" fmla="*/ 3800475 w 6719888"/>
              <a:gd name="connsiteY12" fmla="*/ 57150 h 109537"/>
              <a:gd name="connsiteX13" fmla="*/ 3581400 w 6719888"/>
              <a:gd name="connsiteY13" fmla="*/ 28575 h 109537"/>
              <a:gd name="connsiteX14" fmla="*/ 3328988 w 6719888"/>
              <a:gd name="connsiteY14" fmla="*/ 38100 h 109537"/>
              <a:gd name="connsiteX15" fmla="*/ 3076575 w 6719888"/>
              <a:gd name="connsiteY15" fmla="*/ 42862 h 109537"/>
              <a:gd name="connsiteX16" fmla="*/ 2843213 w 6719888"/>
              <a:gd name="connsiteY16" fmla="*/ 61912 h 109537"/>
              <a:gd name="connsiteX17" fmla="*/ 2595563 w 6719888"/>
              <a:gd name="connsiteY17" fmla="*/ 33337 h 109537"/>
              <a:gd name="connsiteX18" fmla="*/ 2352675 w 6719888"/>
              <a:gd name="connsiteY18" fmla="*/ 52387 h 109537"/>
              <a:gd name="connsiteX19" fmla="*/ 2119313 w 6719888"/>
              <a:gd name="connsiteY19" fmla="*/ 76200 h 109537"/>
              <a:gd name="connsiteX20" fmla="*/ 1876425 w 6719888"/>
              <a:gd name="connsiteY20" fmla="*/ 61912 h 109537"/>
              <a:gd name="connsiteX21" fmla="*/ 1638300 w 6719888"/>
              <a:gd name="connsiteY21" fmla="*/ 71437 h 109537"/>
              <a:gd name="connsiteX22" fmla="*/ 1404938 w 6719888"/>
              <a:gd name="connsiteY22" fmla="*/ 61912 h 109537"/>
              <a:gd name="connsiteX23" fmla="*/ 1138238 w 6719888"/>
              <a:gd name="connsiteY23" fmla="*/ 66675 h 109537"/>
              <a:gd name="connsiteX24" fmla="*/ 895350 w 6719888"/>
              <a:gd name="connsiteY24" fmla="*/ 76200 h 109537"/>
              <a:gd name="connsiteX25" fmla="*/ 666750 w 6719888"/>
              <a:gd name="connsiteY25" fmla="*/ 76200 h 109537"/>
              <a:gd name="connsiteX26" fmla="*/ 342900 w 6719888"/>
              <a:gd name="connsiteY26" fmla="*/ 104775 h 109537"/>
              <a:gd name="connsiteX27" fmla="*/ 0 w 6719888"/>
              <a:gd name="connsiteY27" fmla="*/ 109537 h 109537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19050 h 95250"/>
              <a:gd name="connsiteX6" fmla="*/ 5272088 w 6719888"/>
              <a:gd name="connsiteY6" fmla="*/ 52388 h 95250"/>
              <a:gd name="connsiteX7" fmla="*/ 5029200 w 6719888"/>
              <a:gd name="connsiteY7" fmla="*/ 0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581400 w 6719888"/>
              <a:gd name="connsiteY13" fmla="*/ 14288 h 95250"/>
              <a:gd name="connsiteX14" fmla="*/ 3328988 w 6719888"/>
              <a:gd name="connsiteY14" fmla="*/ 23813 h 95250"/>
              <a:gd name="connsiteX15" fmla="*/ 3076575 w 6719888"/>
              <a:gd name="connsiteY15" fmla="*/ 28575 h 95250"/>
              <a:gd name="connsiteX16" fmla="*/ 2843213 w 6719888"/>
              <a:gd name="connsiteY16" fmla="*/ 47625 h 95250"/>
              <a:gd name="connsiteX17" fmla="*/ 2595563 w 6719888"/>
              <a:gd name="connsiteY17" fmla="*/ 19050 h 95250"/>
              <a:gd name="connsiteX18" fmla="*/ 2352675 w 6719888"/>
              <a:gd name="connsiteY18" fmla="*/ 38100 h 95250"/>
              <a:gd name="connsiteX19" fmla="*/ 2119313 w 6719888"/>
              <a:gd name="connsiteY19" fmla="*/ 61913 h 95250"/>
              <a:gd name="connsiteX20" fmla="*/ 1876425 w 6719888"/>
              <a:gd name="connsiteY20" fmla="*/ 47625 h 95250"/>
              <a:gd name="connsiteX21" fmla="*/ 1638300 w 6719888"/>
              <a:gd name="connsiteY21" fmla="*/ 57150 h 95250"/>
              <a:gd name="connsiteX22" fmla="*/ 1404938 w 6719888"/>
              <a:gd name="connsiteY22" fmla="*/ 47625 h 95250"/>
              <a:gd name="connsiteX23" fmla="*/ 1138238 w 6719888"/>
              <a:gd name="connsiteY23" fmla="*/ 52388 h 95250"/>
              <a:gd name="connsiteX24" fmla="*/ 895350 w 6719888"/>
              <a:gd name="connsiteY24" fmla="*/ 61913 h 95250"/>
              <a:gd name="connsiteX25" fmla="*/ 666750 w 6719888"/>
              <a:gd name="connsiteY25" fmla="*/ 61913 h 95250"/>
              <a:gd name="connsiteX26" fmla="*/ 342900 w 6719888"/>
              <a:gd name="connsiteY26" fmla="*/ 90488 h 95250"/>
              <a:gd name="connsiteX27" fmla="*/ 0 w 6719888"/>
              <a:gd name="connsiteY27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19050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581400 w 6719888"/>
              <a:gd name="connsiteY13" fmla="*/ 14288 h 95250"/>
              <a:gd name="connsiteX14" fmla="*/ 3328988 w 6719888"/>
              <a:gd name="connsiteY14" fmla="*/ 23813 h 95250"/>
              <a:gd name="connsiteX15" fmla="*/ 3076575 w 6719888"/>
              <a:gd name="connsiteY15" fmla="*/ 28575 h 95250"/>
              <a:gd name="connsiteX16" fmla="*/ 2843213 w 6719888"/>
              <a:gd name="connsiteY16" fmla="*/ 47625 h 95250"/>
              <a:gd name="connsiteX17" fmla="*/ 2595563 w 6719888"/>
              <a:gd name="connsiteY17" fmla="*/ 19050 h 95250"/>
              <a:gd name="connsiteX18" fmla="*/ 2352675 w 6719888"/>
              <a:gd name="connsiteY18" fmla="*/ 38100 h 95250"/>
              <a:gd name="connsiteX19" fmla="*/ 2119313 w 6719888"/>
              <a:gd name="connsiteY19" fmla="*/ 61913 h 95250"/>
              <a:gd name="connsiteX20" fmla="*/ 1876425 w 6719888"/>
              <a:gd name="connsiteY20" fmla="*/ 47625 h 95250"/>
              <a:gd name="connsiteX21" fmla="*/ 1638300 w 6719888"/>
              <a:gd name="connsiteY21" fmla="*/ 57150 h 95250"/>
              <a:gd name="connsiteX22" fmla="*/ 1404938 w 6719888"/>
              <a:gd name="connsiteY22" fmla="*/ 47625 h 95250"/>
              <a:gd name="connsiteX23" fmla="*/ 1138238 w 6719888"/>
              <a:gd name="connsiteY23" fmla="*/ 52388 h 95250"/>
              <a:gd name="connsiteX24" fmla="*/ 895350 w 6719888"/>
              <a:gd name="connsiteY24" fmla="*/ 61913 h 95250"/>
              <a:gd name="connsiteX25" fmla="*/ 666750 w 6719888"/>
              <a:gd name="connsiteY25" fmla="*/ 61913 h 95250"/>
              <a:gd name="connsiteX26" fmla="*/ 342900 w 6719888"/>
              <a:gd name="connsiteY26" fmla="*/ 90488 h 95250"/>
              <a:gd name="connsiteX27" fmla="*/ 0 w 6719888"/>
              <a:gd name="connsiteY27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17356 w 6719888"/>
              <a:gd name="connsiteY5" fmla="*/ 73818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581400 w 6719888"/>
              <a:gd name="connsiteY13" fmla="*/ 14288 h 95250"/>
              <a:gd name="connsiteX14" fmla="*/ 3328988 w 6719888"/>
              <a:gd name="connsiteY14" fmla="*/ 23813 h 95250"/>
              <a:gd name="connsiteX15" fmla="*/ 3076575 w 6719888"/>
              <a:gd name="connsiteY15" fmla="*/ 28575 h 95250"/>
              <a:gd name="connsiteX16" fmla="*/ 2843213 w 6719888"/>
              <a:gd name="connsiteY16" fmla="*/ 47625 h 95250"/>
              <a:gd name="connsiteX17" fmla="*/ 2595563 w 6719888"/>
              <a:gd name="connsiteY17" fmla="*/ 19050 h 95250"/>
              <a:gd name="connsiteX18" fmla="*/ 2352675 w 6719888"/>
              <a:gd name="connsiteY18" fmla="*/ 38100 h 95250"/>
              <a:gd name="connsiteX19" fmla="*/ 2119313 w 6719888"/>
              <a:gd name="connsiteY19" fmla="*/ 61913 h 95250"/>
              <a:gd name="connsiteX20" fmla="*/ 1876425 w 6719888"/>
              <a:gd name="connsiteY20" fmla="*/ 47625 h 95250"/>
              <a:gd name="connsiteX21" fmla="*/ 1638300 w 6719888"/>
              <a:gd name="connsiteY21" fmla="*/ 57150 h 95250"/>
              <a:gd name="connsiteX22" fmla="*/ 1404938 w 6719888"/>
              <a:gd name="connsiteY22" fmla="*/ 47625 h 95250"/>
              <a:gd name="connsiteX23" fmla="*/ 1138238 w 6719888"/>
              <a:gd name="connsiteY23" fmla="*/ 52388 h 95250"/>
              <a:gd name="connsiteX24" fmla="*/ 895350 w 6719888"/>
              <a:gd name="connsiteY24" fmla="*/ 61913 h 95250"/>
              <a:gd name="connsiteX25" fmla="*/ 666750 w 6719888"/>
              <a:gd name="connsiteY25" fmla="*/ 61913 h 95250"/>
              <a:gd name="connsiteX26" fmla="*/ 342900 w 6719888"/>
              <a:gd name="connsiteY26" fmla="*/ 90488 h 95250"/>
              <a:gd name="connsiteX27" fmla="*/ 0 w 6719888"/>
              <a:gd name="connsiteY27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581400 w 6719888"/>
              <a:gd name="connsiteY13" fmla="*/ 14288 h 95250"/>
              <a:gd name="connsiteX14" fmla="*/ 3328988 w 6719888"/>
              <a:gd name="connsiteY14" fmla="*/ 23813 h 95250"/>
              <a:gd name="connsiteX15" fmla="*/ 3076575 w 6719888"/>
              <a:gd name="connsiteY15" fmla="*/ 28575 h 95250"/>
              <a:gd name="connsiteX16" fmla="*/ 2843213 w 6719888"/>
              <a:gd name="connsiteY16" fmla="*/ 47625 h 95250"/>
              <a:gd name="connsiteX17" fmla="*/ 2595563 w 6719888"/>
              <a:gd name="connsiteY17" fmla="*/ 19050 h 95250"/>
              <a:gd name="connsiteX18" fmla="*/ 2352675 w 6719888"/>
              <a:gd name="connsiteY18" fmla="*/ 38100 h 95250"/>
              <a:gd name="connsiteX19" fmla="*/ 2119313 w 6719888"/>
              <a:gd name="connsiteY19" fmla="*/ 61913 h 95250"/>
              <a:gd name="connsiteX20" fmla="*/ 1876425 w 6719888"/>
              <a:gd name="connsiteY20" fmla="*/ 47625 h 95250"/>
              <a:gd name="connsiteX21" fmla="*/ 1638300 w 6719888"/>
              <a:gd name="connsiteY21" fmla="*/ 57150 h 95250"/>
              <a:gd name="connsiteX22" fmla="*/ 1404938 w 6719888"/>
              <a:gd name="connsiteY22" fmla="*/ 47625 h 95250"/>
              <a:gd name="connsiteX23" fmla="*/ 1138238 w 6719888"/>
              <a:gd name="connsiteY23" fmla="*/ 52388 h 95250"/>
              <a:gd name="connsiteX24" fmla="*/ 895350 w 6719888"/>
              <a:gd name="connsiteY24" fmla="*/ 61913 h 95250"/>
              <a:gd name="connsiteX25" fmla="*/ 666750 w 6719888"/>
              <a:gd name="connsiteY25" fmla="*/ 61913 h 95250"/>
              <a:gd name="connsiteX26" fmla="*/ 342900 w 6719888"/>
              <a:gd name="connsiteY26" fmla="*/ 90488 h 95250"/>
              <a:gd name="connsiteX27" fmla="*/ 0 w 6719888"/>
              <a:gd name="connsiteY27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581400 w 6719888"/>
              <a:gd name="connsiteY13" fmla="*/ 14288 h 95250"/>
              <a:gd name="connsiteX14" fmla="*/ 3328988 w 6719888"/>
              <a:gd name="connsiteY14" fmla="*/ 23813 h 95250"/>
              <a:gd name="connsiteX15" fmla="*/ 3076575 w 6719888"/>
              <a:gd name="connsiteY15" fmla="*/ 28575 h 95250"/>
              <a:gd name="connsiteX16" fmla="*/ 2843213 w 6719888"/>
              <a:gd name="connsiteY16" fmla="*/ 47625 h 95250"/>
              <a:gd name="connsiteX17" fmla="*/ 2595563 w 6719888"/>
              <a:gd name="connsiteY17" fmla="*/ 19050 h 95250"/>
              <a:gd name="connsiteX18" fmla="*/ 2352675 w 6719888"/>
              <a:gd name="connsiteY18" fmla="*/ 38100 h 95250"/>
              <a:gd name="connsiteX19" fmla="*/ 2119313 w 6719888"/>
              <a:gd name="connsiteY19" fmla="*/ 61913 h 95250"/>
              <a:gd name="connsiteX20" fmla="*/ 1876425 w 6719888"/>
              <a:gd name="connsiteY20" fmla="*/ 47625 h 95250"/>
              <a:gd name="connsiteX21" fmla="*/ 1638300 w 6719888"/>
              <a:gd name="connsiteY21" fmla="*/ 57150 h 95250"/>
              <a:gd name="connsiteX22" fmla="*/ 1404938 w 6719888"/>
              <a:gd name="connsiteY22" fmla="*/ 47625 h 95250"/>
              <a:gd name="connsiteX23" fmla="*/ 1138238 w 6719888"/>
              <a:gd name="connsiteY23" fmla="*/ 52388 h 95250"/>
              <a:gd name="connsiteX24" fmla="*/ 895350 w 6719888"/>
              <a:gd name="connsiteY24" fmla="*/ 61913 h 95250"/>
              <a:gd name="connsiteX25" fmla="*/ 566738 w 6719888"/>
              <a:gd name="connsiteY25" fmla="*/ 80963 h 95250"/>
              <a:gd name="connsiteX26" fmla="*/ 342900 w 6719888"/>
              <a:gd name="connsiteY26" fmla="*/ 90488 h 95250"/>
              <a:gd name="connsiteX27" fmla="*/ 0 w 6719888"/>
              <a:gd name="connsiteY27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581400 w 6719888"/>
              <a:gd name="connsiteY13" fmla="*/ 14288 h 95250"/>
              <a:gd name="connsiteX14" fmla="*/ 3328988 w 6719888"/>
              <a:gd name="connsiteY14" fmla="*/ 23813 h 95250"/>
              <a:gd name="connsiteX15" fmla="*/ 3076575 w 6719888"/>
              <a:gd name="connsiteY15" fmla="*/ 28575 h 95250"/>
              <a:gd name="connsiteX16" fmla="*/ 2843213 w 6719888"/>
              <a:gd name="connsiteY16" fmla="*/ 47625 h 95250"/>
              <a:gd name="connsiteX17" fmla="*/ 2595563 w 6719888"/>
              <a:gd name="connsiteY17" fmla="*/ 19050 h 95250"/>
              <a:gd name="connsiteX18" fmla="*/ 2352675 w 6719888"/>
              <a:gd name="connsiteY18" fmla="*/ 38100 h 95250"/>
              <a:gd name="connsiteX19" fmla="*/ 2119313 w 6719888"/>
              <a:gd name="connsiteY19" fmla="*/ 61913 h 95250"/>
              <a:gd name="connsiteX20" fmla="*/ 1876425 w 6719888"/>
              <a:gd name="connsiteY20" fmla="*/ 47625 h 95250"/>
              <a:gd name="connsiteX21" fmla="*/ 1638300 w 6719888"/>
              <a:gd name="connsiteY21" fmla="*/ 57150 h 95250"/>
              <a:gd name="connsiteX22" fmla="*/ 1404938 w 6719888"/>
              <a:gd name="connsiteY22" fmla="*/ 47625 h 95250"/>
              <a:gd name="connsiteX23" fmla="*/ 1138238 w 6719888"/>
              <a:gd name="connsiteY23" fmla="*/ 52388 h 95250"/>
              <a:gd name="connsiteX24" fmla="*/ 895350 w 6719888"/>
              <a:gd name="connsiteY24" fmla="*/ 61913 h 95250"/>
              <a:gd name="connsiteX25" fmla="*/ 755794 w 6719888"/>
              <a:gd name="connsiteY25" fmla="*/ 65499 h 95250"/>
              <a:gd name="connsiteX26" fmla="*/ 566738 w 6719888"/>
              <a:gd name="connsiteY26" fmla="*/ 80963 h 95250"/>
              <a:gd name="connsiteX27" fmla="*/ 342900 w 6719888"/>
              <a:gd name="connsiteY27" fmla="*/ 90488 h 95250"/>
              <a:gd name="connsiteX28" fmla="*/ 0 w 6719888"/>
              <a:gd name="connsiteY28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581400 w 6719888"/>
              <a:gd name="connsiteY13" fmla="*/ 14288 h 95250"/>
              <a:gd name="connsiteX14" fmla="*/ 3328988 w 6719888"/>
              <a:gd name="connsiteY14" fmla="*/ 23813 h 95250"/>
              <a:gd name="connsiteX15" fmla="*/ 3076575 w 6719888"/>
              <a:gd name="connsiteY15" fmla="*/ 28575 h 95250"/>
              <a:gd name="connsiteX16" fmla="*/ 2843213 w 6719888"/>
              <a:gd name="connsiteY16" fmla="*/ 47625 h 95250"/>
              <a:gd name="connsiteX17" fmla="*/ 2595563 w 6719888"/>
              <a:gd name="connsiteY17" fmla="*/ 19050 h 95250"/>
              <a:gd name="connsiteX18" fmla="*/ 2352675 w 6719888"/>
              <a:gd name="connsiteY18" fmla="*/ 38100 h 95250"/>
              <a:gd name="connsiteX19" fmla="*/ 2119313 w 6719888"/>
              <a:gd name="connsiteY19" fmla="*/ 61913 h 95250"/>
              <a:gd name="connsiteX20" fmla="*/ 1876425 w 6719888"/>
              <a:gd name="connsiteY20" fmla="*/ 47625 h 95250"/>
              <a:gd name="connsiteX21" fmla="*/ 1638300 w 6719888"/>
              <a:gd name="connsiteY21" fmla="*/ 57150 h 95250"/>
              <a:gd name="connsiteX22" fmla="*/ 1404938 w 6719888"/>
              <a:gd name="connsiteY22" fmla="*/ 47625 h 95250"/>
              <a:gd name="connsiteX23" fmla="*/ 1138238 w 6719888"/>
              <a:gd name="connsiteY23" fmla="*/ 52388 h 95250"/>
              <a:gd name="connsiteX24" fmla="*/ 954882 w 6719888"/>
              <a:gd name="connsiteY24" fmla="*/ 69057 h 95250"/>
              <a:gd name="connsiteX25" fmla="*/ 755794 w 6719888"/>
              <a:gd name="connsiteY25" fmla="*/ 65499 h 95250"/>
              <a:gd name="connsiteX26" fmla="*/ 566738 w 6719888"/>
              <a:gd name="connsiteY26" fmla="*/ 80963 h 95250"/>
              <a:gd name="connsiteX27" fmla="*/ 342900 w 6719888"/>
              <a:gd name="connsiteY27" fmla="*/ 90488 h 95250"/>
              <a:gd name="connsiteX28" fmla="*/ 0 w 6719888"/>
              <a:gd name="connsiteY28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581400 w 6719888"/>
              <a:gd name="connsiteY13" fmla="*/ 14288 h 95250"/>
              <a:gd name="connsiteX14" fmla="*/ 3328988 w 6719888"/>
              <a:gd name="connsiteY14" fmla="*/ 23813 h 95250"/>
              <a:gd name="connsiteX15" fmla="*/ 3076575 w 6719888"/>
              <a:gd name="connsiteY15" fmla="*/ 28575 h 95250"/>
              <a:gd name="connsiteX16" fmla="*/ 2843213 w 6719888"/>
              <a:gd name="connsiteY16" fmla="*/ 47625 h 95250"/>
              <a:gd name="connsiteX17" fmla="*/ 2595563 w 6719888"/>
              <a:gd name="connsiteY17" fmla="*/ 19050 h 95250"/>
              <a:gd name="connsiteX18" fmla="*/ 2352675 w 6719888"/>
              <a:gd name="connsiteY18" fmla="*/ 38100 h 95250"/>
              <a:gd name="connsiteX19" fmla="*/ 2119313 w 6719888"/>
              <a:gd name="connsiteY19" fmla="*/ 61913 h 95250"/>
              <a:gd name="connsiteX20" fmla="*/ 1876425 w 6719888"/>
              <a:gd name="connsiteY20" fmla="*/ 47625 h 95250"/>
              <a:gd name="connsiteX21" fmla="*/ 1638300 w 6719888"/>
              <a:gd name="connsiteY21" fmla="*/ 57150 h 95250"/>
              <a:gd name="connsiteX22" fmla="*/ 1404938 w 6719888"/>
              <a:gd name="connsiteY22" fmla="*/ 47625 h 95250"/>
              <a:gd name="connsiteX23" fmla="*/ 1150144 w 6719888"/>
              <a:gd name="connsiteY23" fmla="*/ 64294 h 95250"/>
              <a:gd name="connsiteX24" fmla="*/ 954882 w 6719888"/>
              <a:gd name="connsiteY24" fmla="*/ 69057 h 95250"/>
              <a:gd name="connsiteX25" fmla="*/ 755794 w 6719888"/>
              <a:gd name="connsiteY25" fmla="*/ 65499 h 95250"/>
              <a:gd name="connsiteX26" fmla="*/ 566738 w 6719888"/>
              <a:gd name="connsiteY26" fmla="*/ 80963 h 95250"/>
              <a:gd name="connsiteX27" fmla="*/ 342900 w 6719888"/>
              <a:gd name="connsiteY27" fmla="*/ 90488 h 95250"/>
              <a:gd name="connsiteX28" fmla="*/ 0 w 6719888"/>
              <a:gd name="connsiteY28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581400 w 6719888"/>
              <a:gd name="connsiteY13" fmla="*/ 14288 h 95250"/>
              <a:gd name="connsiteX14" fmla="*/ 3328988 w 6719888"/>
              <a:gd name="connsiteY14" fmla="*/ 23813 h 95250"/>
              <a:gd name="connsiteX15" fmla="*/ 3076575 w 6719888"/>
              <a:gd name="connsiteY15" fmla="*/ 28575 h 95250"/>
              <a:gd name="connsiteX16" fmla="*/ 2843213 w 6719888"/>
              <a:gd name="connsiteY16" fmla="*/ 47625 h 95250"/>
              <a:gd name="connsiteX17" fmla="*/ 2595563 w 6719888"/>
              <a:gd name="connsiteY17" fmla="*/ 19050 h 95250"/>
              <a:gd name="connsiteX18" fmla="*/ 2352675 w 6719888"/>
              <a:gd name="connsiteY18" fmla="*/ 38100 h 95250"/>
              <a:gd name="connsiteX19" fmla="*/ 2119313 w 6719888"/>
              <a:gd name="connsiteY19" fmla="*/ 61913 h 95250"/>
              <a:gd name="connsiteX20" fmla="*/ 1876425 w 6719888"/>
              <a:gd name="connsiteY20" fmla="*/ 47625 h 95250"/>
              <a:gd name="connsiteX21" fmla="*/ 1638300 w 6719888"/>
              <a:gd name="connsiteY21" fmla="*/ 57150 h 95250"/>
              <a:gd name="connsiteX22" fmla="*/ 1345407 w 6719888"/>
              <a:gd name="connsiteY22" fmla="*/ 69056 h 95250"/>
              <a:gd name="connsiteX23" fmla="*/ 1150144 w 6719888"/>
              <a:gd name="connsiteY23" fmla="*/ 64294 h 95250"/>
              <a:gd name="connsiteX24" fmla="*/ 954882 w 6719888"/>
              <a:gd name="connsiteY24" fmla="*/ 69057 h 95250"/>
              <a:gd name="connsiteX25" fmla="*/ 755794 w 6719888"/>
              <a:gd name="connsiteY25" fmla="*/ 65499 h 95250"/>
              <a:gd name="connsiteX26" fmla="*/ 566738 w 6719888"/>
              <a:gd name="connsiteY26" fmla="*/ 80963 h 95250"/>
              <a:gd name="connsiteX27" fmla="*/ 342900 w 6719888"/>
              <a:gd name="connsiteY27" fmla="*/ 90488 h 95250"/>
              <a:gd name="connsiteX28" fmla="*/ 0 w 6719888"/>
              <a:gd name="connsiteY28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581400 w 6719888"/>
              <a:gd name="connsiteY13" fmla="*/ 14288 h 95250"/>
              <a:gd name="connsiteX14" fmla="*/ 3328988 w 6719888"/>
              <a:gd name="connsiteY14" fmla="*/ 23813 h 95250"/>
              <a:gd name="connsiteX15" fmla="*/ 3076575 w 6719888"/>
              <a:gd name="connsiteY15" fmla="*/ 28575 h 95250"/>
              <a:gd name="connsiteX16" fmla="*/ 2843213 w 6719888"/>
              <a:gd name="connsiteY16" fmla="*/ 47625 h 95250"/>
              <a:gd name="connsiteX17" fmla="*/ 2595563 w 6719888"/>
              <a:gd name="connsiteY17" fmla="*/ 19050 h 95250"/>
              <a:gd name="connsiteX18" fmla="*/ 2352675 w 6719888"/>
              <a:gd name="connsiteY18" fmla="*/ 38100 h 95250"/>
              <a:gd name="connsiteX19" fmla="*/ 2119313 w 6719888"/>
              <a:gd name="connsiteY19" fmla="*/ 61913 h 95250"/>
              <a:gd name="connsiteX20" fmla="*/ 1876425 w 6719888"/>
              <a:gd name="connsiteY20" fmla="*/ 47625 h 95250"/>
              <a:gd name="connsiteX21" fmla="*/ 1638300 w 6719888"/>
              <a:gd name="connsiteY21" fmla="*/ 57150 h 95250"/>
              <a:gd name="connsiteX22" fmla="*/ 1539226 w 6719888"/>
              <a:gd name="connsiteY22" fmla="*/ 58355 h 95250"/>
              <a:gd name="connsiteX23" fmla="*/ 1345407 w 6719888"/>
              <a:gd name="connsiteY23" fmla="*/ 69056 h 95250"/>
              <a:gd name="connsiteX24" fmla="*/ 1150144 w 6719888"/>
              <a:gd name="connsiteY24" fmla="*/ 64294 h 95250"/>
              <a:gd name="connsiteX25" fmla="*/ 954882 w 6719888"/>
              <a:gd name="connsiteY25" fmla="*/ 69057 h 95250"/>
              <a:gd name="connsiteX26" fmla="*/ 755794 w 6719888"/>
              <a:gd name="connsiteY26" fmla="*/ 65499 h 95250"/>
              <a:gd name="connsiteX27" fmla="*/ 566738 w 6719888"/>
              <a:gd name="connsiteY27" fmla="*/ 80963 h 95250"/>
              <a:gd name="connsiteX28" fmla="*/ 342900 w 6719888"/>
              <a:gd name="connsiteY28" fmla="*/ 90488 h 95250"/>
              <a:gd name="connsiteX29" fmla="*/ 0 w 6719888"/>
              <a:gd name="connsiteY29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581400 w 6719888"/>
              <a:gd name="connsiteY13" fmla="*/ 14288 h 95250"/>
              <a:gd name="connsiteX14" fmla="*/ 3328988 w 6719888"/>
              <a:gd name="connsiteY14" fmla="*/ 23813 h 95250"/>
              <a:gd name="connsiteX15" fmla="*/ 3076575 w 6719888"/>
              <a:gd name="connsiteY15" fmla="*/ 28575 h 95250"/>
              <a:gd name="connsiteX16" fmla="*/ 2843213 w 6719888"/>
              <a:gd name="connsiteY16" fmla="*/ 47625 h 95250"/>
              <a:gd name="connsiteX17" fmla="*/ 2595563 w 6719888"/>
              <a:gd name="connsiteY17" fmla="*/ 19050 h 95250"/>
              <a:gd name="connsiteX18" fmla="*/ 2352675 w 6719888"/>
              <a:gd name="connsiteY18" fmla="*/ 38100 h 95250"/>
              <a:gd name="connsiteX19" fmla="*/ 2119313 w 6719888"/>
              <a:gd name="connsiteY19" fmla="*/ 61913 h 95250"/>
              <a:gd name="connsiteX20" fmla="*/ 1876425 w 6719888"/>
              <a:gd name="connsiteY20" fmla="*/ 47625 h 95250"/>
              <a:gd name="connsiteX21" fmla="*/ 1731169 w 6719888"/>
              <a:gd name="connsiteY21" fmla="*/ 52387 h 95250"/>
              <a:gd name="connsiteX22" fmla="*/ 1539226 w 6719888"/>
              <a:gd name="connsiteY22" fmla="*/ 58355 h 95250"/>
              <a:gd name="connsiteX23" fmla="*/ 1345407 w 6719888"/>
              <a:gd name="connsiteY23" fmla="*/ 69056 h 95250"/>
              <a:gd name="connsiteX24" fmla="*/ 1150144 w 6719888"/>
              <a:gd name="connsiteY24" fmla="*/ 64294 h 95250"/>
              <a:gd name="connsiteX25" fmla="*/ 954882 w 6719888"/>
              <a:gd name="connsiteY25" fmla="*/ 69057 h 95250"/>
              <a:gd name="connsiteX26" fmla="*/ 755794 w 6719888"/>
              <a:gd name="connsiteY26" fmla="*/ 65499 h 95250"/>
              <a:gd name="connsiteX27" fmla="*/ 566738 w 6719888"/>
              <a:gd name="connsiteY27" fmla="*/ 80963 h 95250"/>
              <a:gd name="connsiteX28" fmla="*/ 342900 w 6719888"/>
              <a:gd name="connsiteY28" fmla="*/ 90488 h 95250"/>
              <a:gd name="connsiteX29" fmla="*/ 0 w 6719888"/>
              <a:gd name="connsiteY29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581400 w 6719888"/>
              <a:gd name="connsiteY13" fmla="*/ 14288 h 95250"/>
              <a:gd name="connsiteX14" fmla="*/ 3328988 w 6719888"/>
              <a:gd name="connsiteY14" fmla="*/ 23813 h 95250"/>
              <a:gd name="connsiteX15" fmla="*/ 3076575 w 6719888"/>
              <a:gd name="connsiteY15" fmla="*/ 28575 h 95250"/>
              <a:gd name="connsiteX16" fmla="*/ 2843213 w 6719888"/>
              <a:gd name="connsiteY16" fmla="*/ 47625 h 95250"/>
              <a:gd name="connsiteX17" fmla="*/ 2595563 w 6719888"/>
              <a:gd name="connsiteY17" fmla="*/ 19050 h 95250"/>
              <a:gd name="connsiteX18" fmla="*/ 2352675 w 6719888"/>
              <a:gd name="connsiteY18" fmla="*/ 38100 h 95250"/>
              <a:gd name="connsiteX19" fmla="*/ 2119313 w 6719888"/>
              <a:gd name="connsiteY19" fmla="*/ 61913 h 95250"/>
              <a:gd name="connsiteX20" fmla="*/ 1935956 w 6719888"/>
              <a:gd name="connsiteY20" fmla="*/ 52387 h 95250"/>
              <a:gd name="connsiteX21" fmla="*/ 1731169 w 6719888"/>
              <a:gd name="connsiteY21" fmla="*/ 52387 h 95250"/>
              <a:gd name="connsiteX22" fmla="*/ 1539226 w 6719888"/>
              <a:gd name="connsiteY22" fmla="*/ 58355 h 95250"/>
              <a:gd name="connsiteX23" fmla="*/ 1345407 w 6719888"/>
              <a:gd name="connsiteY23" fmla="*/ 69056 h 95250"/>
              <a:gd name="connsiteX24" fmla="*/ 1150144 w 6719888"/>
              <a:gd name="connsiteY24" fmla="*/ 64294 h 95250"/>
              <a:gd name="connsiteX25" fmla="*/ 954882 w 6719888"/>
              <a:gd name="connsiteY25" fmla="*/ 69057 h 95250"/>
              <a:gd name="connsiteX26" fmla="*/ 755794 w 6719888"/>
              <a:gd name="connsiteY26" fmla="*/ 65499 h 95250"/>
              <a:gd name="connsiteX27" fmla="*/ 566738 w 6719888"/>
              <a:gd name="connsiteY27" fmla="*/ 80963 h 95250"/>
              <a:gd name="connsiteX28" fmla="*/ 342900 w 6719888"/>
              <a:gd name="connsiteY28" fmla="*/ 90488 h 95250"/>
              <a:gd name="connsiteX29" fmla="*/ 0 w 6719888"/>
              <a:gd name="connsiteY29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581400 w 6719888"/>
              <a:gd name="connsiteY13" fmla="*/ 14288 h 95250"/>
              <a:gd name="connsiteX14" fmla="*/ 3328988 w 6719888"/>
              <a:gd name="connsiteY14" fmla="*/ 23813 h 95250"/>
              <a:gd name="connsiteX15" fmla="*/ 3076575 w 6719888"/>
              <a:gd name="connsiteY15" fmla="*/ 28575 h 95250"/>
              <a:gd name="connsiteX16" fmla="*/ 2843213 w 6719888"/>
              <a:gd name="connsiteY16" fmla="*/ 47625 h 95250"/>
              <a:gd name="connsiteX17" fmla="*/ 2595563 w 6719888"/>
              <a:gd name="connsiteY17" fmla="*/ 19050 h 95250"/>
              <a:gd name="connsiteX18" fmla="*/ 2352675 w 6719888"/>
              <a:gd name="connsiteY18" fmla="*/ 38100 h 95250"/>
              <a:gd name="connsiteX19" fmla="*/ 2126456 w 6719888"/>
              <a:gd name="connsiteY19" fmla="*/ 33338 h 95250"/>
              <a:gd name="connsiteX20" fmla="*/ 1935956 w 6719888"/>
              <a:gd name="connsiteY20" fmla="*/ 52387 h 95250"/>
              <a:gd name="connsiteX21" fmla="*/ 1731169 w 6719888"/>
              <a:gd name="connsiteY21" fmla="*/ 52387 h 95250"/>
              <a:gd name="connsiteX22" fmla="*/ 1539226 w 6719888"/>
              <a:gd name="connsiteY22" fmla="*/ 58355 h 95250"/>
              <a:gd name="connsiteX23" fmla="*/ 1345407 w 6719888"/>
              <a:gd name="connsiteY23" fmla="*/ 69056 h 95250"/>
              <a:gd name="connsiteX24" fmla="*/ 1150144 w 6719888"/>
              <a:gd name="connsiteY24" fmla="*/ 64294 h 95250"/>
              <a:gd name="connsiteX25" fmla="*/ 954882 w 6719888"/>
              <a:gd name="connsiteY25" fmla="*/ 69057 h 95250"/>
              <a:gd name="connsiteX26" fmla="*/ 755794 w 6719888"/>
              <a:gd name="connsiteY26" fmla="*/ 65499 h 95250"/>
              <a:gd name="connsiteX27" fmla="*/ 566738 w 6719888"/>
              <a:gd name="connsiteY27" fmla="*/ 80963 h 95250"/>
              <a:gd name="connsiteX28" fmla="*/ 342900 w 6719888"/>
              <a:gd name="connsiteY28" fmla="*/ 90488 h 95250"/>
              <a:gd name="connsiteX29" fmla="*/ 0 w 6719888"/>
              <a:gd name="connsiteY29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581400 w 6719888"/>
              <a:gd name="connsiteY13" fmla="*/ 14288 h 95250"/>
              <a:gd name="connsiteX14" fmla="*/ 3328988 w 6719888"/>
              <a:gd name="connsiteY14" fmla="*/ 23813 h 95250"/>
              <a:gd name="connsiteX15" fmla="*/ 3076575 w 6719888"/>
              <a:gd name="connsiteY15" fmla="*/ 28575 h 95250"/>
              <a:gd name="connsiteX16" fmla="*/ 2843213 w 6719888"/>
              <a:gd name="connsiteY16" fmla="*/ 47625 h 95250"/>
              <a:gd name="connsiteX17" fmla="*/ 2595563 w 6719888"/>
              <a:gd name="connsiteY17" fmla="*/ 19050 h 95250"/>
              <a:gd name="connsiteX18" fmla="*/ 2319338 w 6719888"/>
              <a:gd name="connsiteY18" fmla="*/ 52388 h 95250"/>
              <a:gd name="connsiteX19" fmla="*/ 2126456 w 6719888"/>
              <a:gd name="connsiteY19" fmla="*/ 33338 h 95250"/>
              <a:gd name="connsiteX20" fmla="*/ 1935956 w 6719888"/>
              <a:gd name="connsiteY20" fmla="*/ 52387 h 95250"/>
              <a:gd name="connsiteX21" fmla="*/ 1731169 w 6719888"/>
              <a:gd name="connsiteY21" fmla="*/ 52387 h 95250"/>
              <a:gd name="connsiteX22" fmla="*/ 1539226 w 6719888"/>
              <a:gd name="connsiteY22" fmla="*/ 58355 h 95250"/>
              <a:gd name="connsiteX23" fmla="*/ 1345407 w 6719888"/>
              <a:gd name="connsiteY23" fmla="*/ 69056 h 95250"/>
              <a:gd name="connsiteX24" fmla="*/ 1150144 w 6719888"/>
              <a:gd name="connsiteY24" fmla="*/ 64294 h 95250"/>
              <a:gd name="connsiteX25" fmla="*/ 954882 w 6719888"/>
              <a:gd name="connsiteY25" fmla="*/ 69057 h 95250"/>
              <a:gd name="connsiteX26" fmla="*/ 755794 w 6719888"/>
              <a:gd name="connsiteY26" fmla="*/ 65499 h 95250"/>
              <a:gd name="connsiteX27" fmla="*/ 566738 w 6719888"/>
              <a:gd name="connsiteY27" fmla="*/ 80963 h 95250"/>
              <a:gd name="connsiteX28" fmla="*/ 342900 w 6719888"/>
              <a:gd name="connsiteY28" fmla="*/ 90488 h 95250"/>
              <a:gd name="connsiteX29" fmla="*/ 0 w 6719888"/>
              <a:gd name="connsiteY29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581400 w 6719888"/>
              <a:gd name="connsiteY13" fmla="*/ 14288 h 95250"/>
              <a:gd name="connsiteX14" fmla="*/ 3328988 w 6719888"/>
              <a:gd name="connsiteY14" fmla="*/ 23813 h 95250"/>
              <a:gd name="connsiteX15" fmla="*/ 3076575 w 6719888"/>
              <a:gd name="connsiteY15" fmla="*/ 28575 h 95250"/>
              <a:gd name="connsiteX16" fmla="*/ 2843213 w 6719888"/>
              <a:gd name="connsiteY16" fmla="*/ 47625 h 95250"/>
              <a:gd name="connsiteX17" fmla="*/ 2514601 w 6719888"/>
              <a:gd name="connsiteY17" fmla="*/ 45244 h 95250"/>
              <a:gd name="connsiteX18" fmla="*/ 2319338 w 6719888"/>
              <a:gd name="connsiteY18" fmla="*/ 52388 h 95250"/>
              <a:gd name="connsiteX19" fmla="*/ 2126456 w 6719888"/>
              <a:gd name="connsiteY19" fmla="*/ 33338 h 95250"/>
              <a:gd name="connsiteX20" fmla="*/ 1935956 w 6719888"/>
              <a:gd name="connsiteY20" fmla="*/ 52387 h 95250"/>
              <a:gd name="connsiteX21" fmla="*/ 1731169 w 6719888"/>
              <a:gd name="connsiteY21" fmla="*/ 52387 h 95250"/>
              <a:gd name="connsiteX22" fmla="*/ 1539226 w 6719888"/>
              <a:gd name="connsiteY22" fmla="*/ 58355 h 95250"/>
              <a:gd name="connsiteX23" fmla="*/ 1345407 w 6719888"/>
              <a:gd name="connsiteY23" fmla="*/ 69056 h 95250"/>
              <a:gd name="connsiteX24" fmla="*/ 1150144 w 6719888"/>
              <a:gd name="connsiteY24" fmla="*/ 64294 h 95250"/>
              <a:gd name="connsiteX25" fmla="*/ 954882 w 6719888"/>
              <a:gd name="connsiteY25" fmla="*/ 69057 h 95250"/>
              <a:gd name="connsiteX26" fmla="*/ 755794 w 6719888"/>
              <a:gd name="connsiteY26" fmla="*/ 65499 h 95250"/>
              <a:gd name="connsiteX27" fmla="*/ 566738 w 6719888"/>
              <a:gd name="connsiteY27" fmla="*/ 80963 h 95250"/>
              <a:gd name="connsiteX28" fmla="*/ 342900 w 6719888"/>
              <a:gd name="connsiteY28" fmla="*/ 90488 h 95250"/>
              <a:gd name="connsiteX29" fmla="*/ 0 w 6719888"/>
              <a:gd name="connsiteY29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581400 w 6719888"/>
              <a:gd name="connsiteY13" fmla="*/ 14288 h 95250"/>
              <a:gd name="connsiteX14" fmla="*/ 3328988 w 6719888"/>
              <a:gd name="connsiteY14" fmla="*/ 23813 h 95250"/>
              <a:gd name="connsiteX15" fmla="*/ 3076575 w 6719888"/>
              <a:gd name="connsiteY15" fmla="*/ 28575 h 95250"/>
              <a:gd name="connsiteX16" fmla="*/ 2843213 w 6719888"/>
              <a:gd name="connsiteY16" fmla="*/ 47625 h 95250"/>
              <a:gd name="connsiteX17" fmla="*/ 2706038 w 6719888"/>
              <a:gd name="connsiteY17" fmla="*/ 46449 h 95250"/>
              <a:gd name="connsiteX18" fmla="*/ 2514601 w 6719888"/>
              <a:gd name="connsiteY18" fmla="*/ 45244 h 95250"/>
              <a:gd name="connsiteX19" fmla="*/ 2319338 w 6719888"/>
              <a:gd name="connsiteY19" fmla="*/ 52388 h 95250"/>
              <a:gd name="connsiteX20" fmla="*/ 2126456 w 6719888"/>
              <a:gd name="connsiteY20" fmla="*/ 33338 h 95250"/>
              <a:gd name="connsiteX21" fmla="*/ 1935956 w 6719888"/>
              <a:gd name="connsiteY21" fmla="*/ 52387 h 95250"/>
              <a:gd name="connsiteX22" fmla="*/ 1731169 w 6719888"/>
              <a:gd name="connsiteY22" fmla="*/ 52387 h 95250"/>
              <a:gd name="connsiteX23" fmla="*/ 1539226 w 6719888"/>
              <a:gd name="connsiteY23" fmla="*/ 58355 h 95250"/>
              <a:gd name="connsiteX24" fmla="*/ 1345407 w 6719888"/>
              <a:gd name="connsiteY24" fmla="*/ 69056 h 95250"/>
              <a:gd name="connsiteX25" fmla="*/ 1150144 w 6719888"/>
              <a:gd name="connsiteY25" fmla="*/ 64294 h 95250"/>
              <a:gd name="connsiteX26" fmla="*/ 954882 w 6719888"/>
              <a:gd name="connsiteY26" fmla="*/ 69057 h 95250"/>
              <a:gd name="connsiteX27" fmla="*/ 755794 w 6719888"/>
              <a:gd name="connsiteY27" fmla="*/ 65499 h 95250"/>
              <a:gd name="connsiteX28" fmla="*/ 566738 w 6719888"/>
              <a:gd name="connsiteY28" fmla="*/ 80963 h 95250"/>
              <a:gd name="connsiteX29" fmla="*/ 342900 w 6719888"/>
              <a:gd name="connsiteY29" fmla="*/ 90488 h 95250"/>
              <a:gd name="connsiteX30" fmla="*/ 0 w 6719888"/>
              <a:gd name="connsiteY30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581400 w 6719888"/>
              <a:gd name="connsiteY13" fmla="*/ 14288 h 95250"/>
              <a:gd name="connsiteX14" fmla="*/ 3328988 w 6719888"/>
              <a:gd name="connsiteY14" fmla="*/ 23813 h 95250"/>
              <a:gd name="connsiteX15" fmla="*/ 3076575 w 6719888"/>
              <a:gd name="connsiteY15" fmla="*/ 28575 h 95250"/>
              <a:gd name="connsiteX16" fmla="*/ 2902744 w 6719888"/>
              <a:gd name="connsiteY16" fmla="*/ 45243 h 95250"/>
              <a:gd name="connsiteX17" fmla="*/ 2706038 w 6719888"/>
              <a:gd name="connsiteY17" fmla="*/ 46449 h 95250"/>
              <a:gd name="connsiteX18" fmla="*/ 2514601 w 6719888"/>
              <a:gd name="connsiteY18" fmla="*/ 45244 h 95250"/>
              <a:gd name="connsiteX19" fmla="*/ 2319338 w 6719888"/>
              <a:gd name="connsiteY19" fmla="*/ 52388 h 95250"/>
              <a:gd name="connsiteX20" fmla="*/ 2126456 w 6719888"/>
              <a:gd name="connsiteY20" fmla="*/ 33338 h 95250"/>
              <a:gd name="connsiteX21" fmla="*/ 1935956 w 6719888"/>
              <a:gd name="connsiteY21" fmla="*/ 52387 h 95250"/>
              <a:gd name="connsiteX22" fmla="*/ 1731169 w 6719888"/>
              <a:gd name="connsiteY22" fmla="*/ 52387 h 95250"/>
              <a:gd name="connsiteX23" fmla="*/ 1539226 w 6719888"/>
              <a:gd name="connsiteY23" fmla="*/ 58355 h 95250"/>
              <a:gd name="connsiteX24" fmla="*/ 1345407 w 6719888"/>
              <a:gd name="connsiteY24" fmla="*/ 69056 h 95250"/>
              <a:gd name="connsiteX25" fmla="*/ 1150144 w 6719888"/>
              <a:gd name="connsiteY25" fmla="*/ 64294 h 95250"/>
              <a:gd name="connsiteX26" fmla="*/ 954882 w 6719888"/>
              <a:gd name="connsiteY26" fmla="*/ 69057 h 95250"/>
              <a:gd name="connsiteX27" fmla="*/ 755794 w 6719888"/>
              <a:gd name="connsiteY27" fmla="*/ 65499 h 95250"/>
              <a:gd name="connsiteX28" fmla="*/ 566738 w 6719888"/>
              <a:gd name="connsiteY28" fmla="*/ 80963 h 95250"/>
              <a:gd name="connsiteX29" fmla="*/ 342900 w 6719888"/>
              <a:gd name="connsiteY29" fmla="*/ 90488 h 95250"/>
              <a:gd name="connsiteX30" fmla="*/ 0 w 6719888"/>
              <a:gd name="connsiteY30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581400 w 6719888"/>
              <a:gd name="connsiteY13" fmla="*/ 14288 h 95250"/>
              <a:gd name="connsiteX14" fmla="*/ 3328988 w 6719888"/>
              <a:gd name="connsiteY14" fmla="*/ 23813 h 95250"/>
              <a:gd name="connsiteX15" fmla="*/ 3102769 w 6719888"/>
              <a:gd name="connsiteY15" fmla="*/ 52387 h 95250"/>
              <a:gd name="connsiteX16" fmla="*/ 2902744 w 6719888"/>
              <a:gd name="connsiteY16" fmla="*/ 45243 h 95250"/>
              <a:gd name="connsiteX17" fmla="*/ 2706038 w 6719888"/>
              <a:gd name="connsiteY17" fmla="*/ 46449 h 95250"/>
              <a:gd name="connsiteX18" fmla="*/ 2514601 w 6719888"/>
              <a:gd name="connsiteY18" fmla="*/ 45244 h 95250"/>
              <a:gd name="connsiteX19" fmla="*/ 2319338 w 6719888"/>
              <a:gd name="connsiteY19" fmla="*/ 52388 h 95250"/>
              <a:gd name="connsiteX20" fmla="*/ 2126456 w 6719888"/>
              <a:gd name="connsiteY20" fmla="*/ 33338 h 95250"/>
              <a:gd name="connsiteX21" fmla="*/ 1935956 w 6719888"/>
              <a:gd name="connsiteY21" fmla="*/ 52387 h 95250"/>
              <a:gd name="connsiteX22" fmla="*/ 1731169 w 6719888"/>
              <a:gd name="connsiteY22" fmla="*/ 52387 h 95250"/>
              <a:gd name="connsiteX23" fmla="*/ 1539226 w 6719888"/>
              <a:gd name="connsiteY23" fmla="*/ 58355 h 95250"/>
              <a:gd name="connsiteX24" fmla="*/ 1345407 w 6719888"/>
              <a:gd name="connsiteY24" fmla="*/ 69056 h 95250"/>
              <a:gd name="connsiteX25" fmla="*/ 1150144 w 6719888"/>
              <a:gd name="connsiteY25" fmla="*/ 64294 h 95250"/>
              <a:gd name="connsiteX26" fmla="*/ 954882 w 6719888"/>
              <a:gd name="connsiteY26" fmla="*/ 69057 h 95250"/>
              <a:gd name="connsiteX27" fmla="*/ 755794 w 6719888"/>
              <a:gd name="connsiteY27" fmla="*/ 65499 h 95250"/>
              <a:gd name="connsiteX28" fmla="*/ 566738 w 6719888"/>
              <a:gd name="connsiteY28" fmla="*/ 80963 h 95250"/>
              <a:gd name="connsiteX29" fmla="*/ 342900 w 6719888"/>
              <a:gd name="connsiteY29" fmla="*/ 90488 h 95250"/>
              <a:gd name="connsiteX30" fmla="*/ 0 w 6719888"/>
              <a:gd name="connsiteY30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581400 w 6719888"/>
              <a:gd name="connsiteY13" fmla="*/ 14288 h 95250"/>
              <a:gd name="connsiteX14" fmla="*/ 3295651 w 6719888"/>
              <a:gd name="connsiteY14" fmla="*/ 66676 h 95250"/>
              <a:gd name="connsiteX15" fmla="*/ 3102769 w 6719888"/>
              <a:gd name="connsiteY15" fmla="*/ 52387 h 95250"/>
              <a:gd name="connsiteX16" fmla="*/ 2902744 w 6719888"/>
              <a:gd name="connsiteY16" fmla="*/ 45243 h 95250"/>
              <a:gd name="connsiteX17" fmla="*/ 2706038 w 6719888"/>
              <a:gd name="connsiteY17" fmla="*/ 46449 h 95250"/>
              <a:gd name="connsiteX18" fmla="*/ 2514601 w 6719888"/>
              <a:gd name="connsiteY18" fmla="*/ 45244 h 95250"/>
              <a:gd name="connsiteX19" fmla="*/ 2319338 w 6719888"/>
              <a:gd name="connsiteY19" fmla="*/ 52388 h 95250"/>
              <a:gd name="connsiteX20" fmla="*/ 2126456 w 6719888"/>
              <a:gd name="connsiteY20" fmla="*/ 33338 h 95250"/>
              <a:gd name="connsiteX21" fmla="*/ 1935956 w 6719888"/>
              <a:gd name="connsiteY21" fmla="*/ 52387 h 95250"/>
              <a:gd name="connsiteX22" fmla="*/ 1731169 w 6719888"/>
              <a:gd name="connsiteY22" fmla="*/ 52387 h 95250"/>
              <a:gd name="connsiteX23" fmla="*/ 1539226 w 6719888"/>
              <a:gd name="connsiteY23" fmla="*/ 58355 h 95250"/>
              <a:gd name="connsiteX24" fmla="*/ 1345407 w 6719888"/>
              <a:gd name="connsiteY24" fmla="*/ 69056 h 95250"/>
              <a:gd name="connsiteX25" fmla="*/ 1150144 w 6719888"/>
              <a:gd name="connsiteY25" fmla="*/ 64294 h 95250"/>
              <a:gd name="connsiteX26" fmla="*/ 954882 w 6719888"/>
              <a:gd name="connsiteY26" fmla="*/ 69057 h 95250"/>
              <a:gd name="connsiteX27" fmla="*/ 755794 w 6719888"/>
              <a:gd name="connsiteY27" fmla="*/ 65499 h 95250"/>
              <a:gd name="connsiteX28" fmla="*/ 566738 w 6719888"/>
              <a:gd name="connsiteY28" fmla="*/ 80963 h 95250"/>
              <a:gd name="connsiteX29" fmla="*/ 342900 w 6719888"/>
              <a:gd name="connsiteY29" fmla="*/ 90488 h 95250"/>
              <a:gd name="connsiteX30" fmla="*/ 0 w 6719888"/>
              <a:gd name="connsiteY30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493294 w 6719888"/>
              <a:gd name="connsiteY13" fmla="*/ 33338 h 95250"/>
              <a:gd name="connsiteX14" fmla="*/ 3295651 w 6719888"/>
              <a:gd name="connsiteY14" fmla="*/ 66676 h 95250"/>
              <a:gd name="connsiteX15" fmla="*/ 3102769 w 6719888"/>
              <a:gd name="connsiteY15" fmla="*/ 52387 h 95250"/>
              <a:gd name="connsiteX16" fmla="*/ 2902744 w 6719888"/>
              <a:gd name="connsiteY16" fmla="*/ 45243 h 95250"/>
              <a:gd name="connsiteX17" fmla="*/ 2706038 w 6719888"/>
              <a:gd name="connsiteY17" fmla="*/ 46449 h 95250"/>
              <a:gd name="connsiteX18" fmla="*/ 2514601 w 6719888"/>
              <a:gd name="connsiteY18" fmla="*/ 45244 h 95250"/>
              <a:gd name="connsiteX19" fmla="*/ 2319338 w 6719888"/>
              <a:gd name="connsiteY19" fmla="*/ 52388 h 95250"/>
              <a:gd name="connsiteX20" fmla="*/ 2126456 w 6719888"/>
              <a:gd name="connsiteY20" fmla="*/ 33338 h 95250"/>
              <a:gd name="connsiteX21" fmla="*/ 1935956 w 6719888"/>
              <a:gd name="connsiteY21" fmla="*/ 52387 h 95250"/>
              <a:gd name="connsiteX22" fmla="*/ 1731169 w 6719888"/>
              <a:gd name="connsiteY22" fmla="*/ 52387 h 95250"/>
              <a:gd name="connsiteX23" fmla="*/ 1539226 w 6719888"/>
              <a:gd name="connsiteY23" fmla="*/ 58355 h 95250"/>
              <a:gd name="connsiteX24" fmla="*/ 1345407 w 6719888"/>
              <a:gd name="connsiteY24" fmla="*/ 69056 h 95250"/>
              <a:gd name="connsiteX25" fmla="*/ 1150144 w 6719888"/>
              <a:gd name="connsiteY25" fmla="*/ 64294 h 95250"/>
              <a:gd name="connsiteX26" fmla="*/ 954882 w 6719888"/>
              <a:gd name="connsiteY26" fmla="*/ 69057 h 95250"/>
              <a:gd name="connsiteX27" fmla="*/ 755794 w 6719888"/>
              <a:gd name="connsiteY27" fmla="*/ 65499 h 95250"/>
              <a:gd name="connsiteX28" fmla="*/ 566738 w 6719888"/>
              <a:gd name="connsiteY28" fmla="*/ 80963 h 95250"/>
              <a:gd name="connsiteX29" fmla="*/ 342900 w 6719888"/>
              <a:gd name="connsiteY29" fmla="*/ 90488 h 95250"/>
              <a:gd name="connsiteX30" fmla="*/ 0 w 6719888"/>
              <a:gd name="connsiteY30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00475 w 6719888"/>
              <a:gd name="connsiteY12" fmla="*/ 42863 h 95250"/>
              <a:gd name="connsiteX13" fmla="*/ 3687113 w 6719888"/>
              <a:gd name="connsiteY13" fmla="*/ 39305 h 95250"/>
              <a:gd name="connsiteX14" fmla="*/ 3493294 w 6719888"/>
              <a:gd name="connsiteY14" fmla="*/ 33338 h 95250"/>
              <a:gd name="connsiteX15" fmla="*/ 3295651 w 6719888"/>
              <a:gd name="connsiteY15" fmla="*/ 66676 h 95250"/>
              <a:gd name="connsiteX16" fmla="*/ 3102769 w 6719888"/>
              <a:gd name="connsiteY16" fmla="*/ 52387 h 95250"/>
              <a:gd name="connsiteX17" fmla="*/ 2902744 w 6719888"/>
              <a:gd name="connsiteY17" fmla="*/ 45243 h 95250"/>
              <a:gd name="connsiteX18" fmla="*/ 2706038 w 6719888"/>
              <a:gd name="connsiteY18" fmla="*/ 46449 h 95250"/>
              <a:gd name="connsiteX19" fmla="*/ 2514601 w 6719888"/>
              <a:gd name="connsiteY19" fmla="*/ 45244 h 95250"/>
              <a:gd name="connsiteX20" fmla="*/ 2319338 w 6719888"/>
              <a:gd name="connsiteY20" fmla="*/ 52388 h 95250"/>
              <a:gd name="connsiteX21" fmla="*/ 2126456 w 6719888"/>
              <a:gd name="connsiteY21" fmla="*/ 33338 h 95250"/>
              <a:gd name="connsiteX22" fmla="*/ 1935956 w 6719888"/>
              <a:gd name="connsiteY22" fmla="*/ 52387 h 95250"/>
              <a:gd name="connsiteX23" fmla="*/ 1731169 w 6719888"/>
              <a:gd name="connsiteY23" fmla="*/ 52387 h 95250"/>
              <a:gd name="connsiteX24" fmla="*/ 1539226 w 6719888"/>
              <a:gd name="connsiteY24" fmla="*/ 58355 h 95250"/>
              <a:gd name="connsiteX25" fmla="*/ 1345407 w 6719888"/>
              <a:gd name="connsiteY25" fmla="*/ 69056 h 95250"/>
              <a:gd name="connsiteX26" fmla="*/ 1150144 w 6719888"/>
              <a:gd name="connsiteY26" fmla="*/ 64294 h 95250"/>
              <a:gd name="connsiteX27" fmla="*/ 954882 w 6719888"/>
              <a:gd name="connsiteY27" fmla="*/ 69057 h 95250"/>
              <a:gd name="connsiteX28" fmla="*/ 755794 w 6719888"/>
              <a:gd name="connsiteY28" fmla="*/ 65499 h 95250"/>
              <a:gd name="connsiteX29" fmla="*/ 566738 w 6719888"/>
              <a:gd name="connsiteY29" fmla="*/ 80963 h 95250"/>
              <a:gd name="connsiteX30" fmla="*/ 342900 w 6719888"/>
              <a:gd name="connsiteY30" fmla="*/ 90488 h 95250"/>
              <a:gd name="connsiteX31" fmla="*/ 0 w 6719888"/>
              <a:gd name="connsiteY31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48125 w 6719888"/>
              <a:gd name="connsiteY11" fmla="*/ 42863 h 95250"/>
              <a:gd name="connsiteX12" fmla="*/ 3876675 w 6719888"/>
              <a:gd name="connsiteY12" fmla="*/ 9525 h 95250"/>
              <a:gd name="connsiteX13" fmla="*/ 3687113 w 6719888"/>
              <a:gd name="connsiteY13" fmla="*/ 39305 h 95250"/>
              <a:gd name="connsiteX14" fmla="*/ 3493294 w 6719888"/>
              <a:gd name="connsiteY14" fmla="*/ 33338 h 95250"/>
              <a:gd name="connsiteX15" fmla="*/ 3295651 w 6719888"/>
              <a:gd name="connsiteY15" fmla="*/ 66676 h 95250"/>
              <a:gd name="connsiteX16" fmla="*/ 3102769 w 6719888"/>
              <a:gd name="connsiteY16" fmla="*/ 52387 h 95250"/>
              <a:gd name="connsiteX17" fmla="*/ 2902744 w 6719888"/>
              <a:gd name="connsiteY17" fmla="*/ 45243 h 95250"/>
              <a:gd name="connsiteX18" fmla="*/ 2706038 w 6719888"/>
              <a:gd name="connsiteY18" fmla="*/ 46449 h 95250"/>
              <a:gd name="connsiteX19" fmla="*/ 2514601 w 6719888"/>
              <a:gd name="connsiteY19" fmla="*/ 45244 h 95250"/>
              <a:gd name="connsiteX20" fmla="*/ 2319338 w 6719888"/>
              <a:gd name="connsiteY20" fmla="*/ 52388 h 95250"/>
              <a:gd name="connsiteX21" fmla="*/ 2126456 w 6719888"/>
              <a:gd name="connsiteY21" fmla="*/ 33338 h 95250"/>
              <a:gd name="connsiteX22" fmla="*/ 1935956 w 6719888"/>
              <a:gd name="connsiteY22" fmla="*/ 52387 h 95250"/>
              <a:gd name="connsiteX23" fmla="*/ 1731169 w 6719888"/>
              <a:gd name="connsiteY23" fmla="*/ 52387 h 95250"/>
              <a:gd name="connsiteX24" fmla="*/ 1539226 w 6719888"/>
              <a:gd name="connsiteY24" fmla="*/ 58355 h 95250"/>
              <a:gd name="connsiteX25" fmla="*/ 1345407 w 6719888"/>
              <a:gd name="connsiteY25" fmla="*/ 69056 h 95250"/>
              <a:gd name="connsiteX26" fmla="*/ 1150144 w 6719888"/>
              <a:gd name="connsiteY26" fmla="*/ 64294 h 95250"/>
              <a:gd name="connsiteX27" fmla="*/ 954882 w 6719888"/>
              <a:gd name="connsiteY27" fmla="*/ 69057 h 95250"/>
              <a:gd name="connsiteX28" fmla="*/ 755794 w 6719888"/>
              <a:gd name="connsiteY28" fmla="*/ 65499 h 95250"/>
              <a:gd name="connsiteX29" fmla="*/ 566738 w 6719888"/>
              <a:gd name="connsiteY29" fmla="*/ 80963 h 95250"/>
              <a:gd name="connsiteX30" fmla="*/ 342900 w 6719888"/>
              <a:gd name="connsiteY30" fmla="*/ 90488 h 95250"/>
              <a:gd name="connsiteX31" fmla="*/ 0 w 6719888"/>
              <a:gd name="connsiteY31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310063 w 6719888"/>
              <a:gd name="connsiteY10" fmla="*/ 4763 h 95250"/>
              <a:gd name="connsiteX11" fmla="*/ 4074319 w 6719888"/>
              <a:gd name="connsiteY11" fmla="*/ 23813 h 95250"/>
              <a:gd name="connsiteX12" fmla="*/ 3876675 w 6719888"/>
              <a:gd name="connsiteY12" fmla="*/ 9525 h 95250"/>
              <a:gd name="connsiteX13" fmla="*/ 3687113 w 6719888"/>
              <a:gd name="connsiteY13" fmla="*/ 39305 h 95250"/>
              <a:gd name="connsiteX14" fmla="*/ 3493294 w 6719888"/>
              <a:gd name="connsiteY14" fmla="*/ 33338 h 95250"/>
              <a:gd name="connsiteX15" fmla="*/ 3295651 w 6719888"/>
              <a:gd name="connsiteY15" fmla="*/ 66676 h 95250"/>
              <a:gd name="connsiteX16" fmla="*/ 3102769 w 6719888"/>
              <a:gd name="connsiteY16" fmla="*/ 52387 h 95250"/>
              <a:gd name="connsiteX17" fmla="*/ 2902744 w 6719888"/>
              <a:gd name="connsiteY17" fmla="*/ 45243 h 95250"/>
              <a:gd name="connsiteX18" fmla="*/ 2706038 w 6719888"/>
              <a:gd name="connsiteY18" fmla="*/ 46449 h 95250"/>
              <a:gd name="connsiteX19" fmla="*/ 2514601 w 6719888"/>
              <a:gd name="connsiteY19" fmla="*/ 45244 h 95250"/>
              <a:gd name="connsiteX20" fmla="*/ 2319338 w 6719888"/>
              <a:gd name="connsiteY20" fmla="*/ 52388 h 95250"/>
              <a:gd name="connsiteX21" fmla="*/ 2126456 w 6719888"/>
              <a:gd name="connsiteY21" fmla="*/ 33338 h 95250"/>
              <a:gd name="connsiteX22" fmla="*/ 1935956 w 6719888"/>
              <a:gd name="connsiteY22" fmla="*/ 52387 h 95250"/>
              <a:gd name="connsiteX23" fmla="*/ 1731169 w 6719888"/>
              <a:gd name="connsiteY23" fmla="*/ 52387 h 95250"/>
              <a:gd name="connsiteX24" fmla="*/ 1539226 w 6719888"/>
              <a:gd name="connsiteY24" fmla="*/ 58355 h 95250"/>
              <a:gd name="connsiteX25" fmla="*/ 1345407 w 6719888"/>
              <a:gd name="connsiteY25" fmla="*/ 69056 h 95250"/>
              <a:gd name="connsiteX26" fmla="*/ 1150144 w 6719888"/>
              <a:gd name="connsiteY26" fmla="*/ 64294 h 95250"/>
              <a:gd name="connsiteX27" fmla="*/ 954882 w 6719888"/>
              <a:gd name="connsiteY27" fmla="*/ 69057 h 95250"/>
              <a:gd name="connsiteX28" fmla="*/ 755794 w 6719888"/>
              <a:gd name="connsiteY28" fmla="*/ 65499 h 95250"/>
              <a:gd name="connsiteX29" fmla="*/ 566738 w 6719888"/>
              <a:gd name="connsiteY29" fmla="*/ 80963 h 95250"/>
              <a:gd name="connsiteX30" fmla="*/ 342900 w 6719888"/>
              <a:gd name="connsiteY30" fmla="*/ 90488 h 95250"/>
              <a:gd name="connsiteX31" fmla="*/ 0 w 6719888"/>
              <a:gd name="connsiteY31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524375 w 6719888"/>
              <a:gd name="connsiteY9" fmla="*/ 33338 h 95250"/>
              <a:gd name="connsiteX10" fmla="*/ 4269582 w 6719888"/>
              <a:gd name="connsiteY10" fmla="*/ 61913 h 95250"/>
              <a:gd name="connsiteX11" fmla="*/ 4074319 w 6719888"/>
              <a:gd name="connsiteY11" fmla="*/ 23813 h 95250"/>
              <a:gd name="connsiteX12" fmla="*/ 3876675 w 6719888"/>
              <a:gd name="connsiteY12" fmla="*/ 9525 h 95250"/>
              <a:gd name="connsiteX13" fmla="*/ 3687113 w 6719888"/>
              <a:gd name="connsiteY13" fmla="*/ 39305 h 95250"/>
              <a:gd name="connsiteX14" fmla="*/ 3493294 w 6719888"/>
              <a:gd name="connsiteY14" fmla="*/ 33338 h 95250"/>
              <a:gd name="connsiteX15" fmla="*/ 3295651 w 6719888"/>
              <a:gd name="connsiteY15" fmla="*/ 66676 h 95250"/>
              <a:gd name="connsiteX16" fmla="*/ 3102769 w 6719888"/>
              <a:gd name="connsiteY16" fmla="*/ 52387 h 95250"/>
              <a:gd name="connsiteX17" fmla="*/ 2902744 w 6719888"/>
              <a:gd name="connsiteY17" fmla="*/ 45243 h 95250"/>
              <a:gd name="connsiteX18" fmla="*/ 2706038 w 6719888"/>
              <a:gd name="connsiteY18" fmla="*/ 46449 h 95250"/>
              <a:gd name="connsiteX19" fmla="*/ 2514601 w 6719888"/>
              <a:gd name="connsiteY19" fmla="*/ 45244 h 95250"/>
              <a:gd name="connsiteX20" fmla="*/ 2319338 w 6719888"/>
              <a:gd name="connsiteY20" fmla="*/ 52388 h 95250"/>
              <a:gd name="connsiteX21" fmla="*/ 2126456 w 6719888"/>
              <a:gd name="connsiteY21" fmla="*/ 33338 h 95250"/>
              <a:gd name="connsiteX22" fmla="*/ 1935956 w 6719888"/>
              <a:gd name="connsiteY22" fmla="*/ 52387 h 95250"/>
              <a:gd name="connsiteX23" fmla="*/ 1731169 w 6719888"/>
              <a:gd name="connsiteY23" fmla="*/ 52387 h 95250"/>
              <a:gd name="connsiteX24" fmla="*/ 1539226 w 6719888"/>
              <a:gd name="connsiteY24" fmla="*/ 58355 h 95250"/>
              <a:gd name="connsiteX25" fmla="*/ 1345407 w 6719888"/>
              <a:gd name="connsiteY25" fmla="*/ 69056 h 95250"/>
              <a:gd name="connsiteX26" fmla="*/ 1150144 w 6719888"/>
              <a:gd name="connsiteY26" fmla="*/ 64294 h 95250"/>
              <a:gd name="connsiteX27" fmla="*/ 954882 w 6719888"/>
              <a:gd name="connsiteY27" fmla="*/ 69057 h 95250"/>
              <a:gd name="connsiteX28" fmla="*/ 755794 w 6719888"/>
              <a:gd name="connsiteY28" fmla="*/ 65499 h 95250"/>
              <a:gd name="connsiteX29" fmla="*/ 566738 w 6719888"/>
              <a:gd name="connsiteY29" fmla="*/ 80963 h 95250"/>
              <a:gd name="connsiteX30" fmla="*/ 342900 w 6719888"/>
              <a:gd name="connsiteY30" fmla="*/ 90488 h 95250"/>
              <a:gd name="connsiteX31" fmla="*/ 0 w 6719888"/>
              <a:gd name="connsiteY31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460082 w 6719888"/>
              <a:gd name="connsiteY9" fmla="*/ 61913 h 95250"/>
              <a:gd name="connsiteX10" fmla="*/ 4269582 w 6719888"/>
              <a:gd name="connsiteY10" fmla="*/ 61913 h 95250"/>
              <a:gd name="connsiteX11" fmla="*/ 4074319 w 6719888"/>
              <a:gd name="connsiteY11" fmla="*/ 23813 h 95250"/>
              <a:gd name="connsiteX12" fmla="*/ 3876675 w 6719888"/>
              <a:gd name="connsiteY12" fmla="*/ 9525 h 95250"/>
              <a:gd name="connsiteX13" fmla="*/ 3687113 w 6719888"/>
              <a:gd name="connsiteY13" fmla="*/ 39305 h 95250"/>
              <a:gd name="connsiteX14" fmla="*/ 3493294 w 6719888"/>
              <a:gd name="connsiteY14" fmla="*/ 33338 h 95250"/>
              <a:gd name="connsiteX15" fmla="*/ 3295651 w 6719888"/>
              <a:gd name="connsiteY15" fmla="*/ 66676 h 95250"/>
              <a:gd name="connsiteX16" fmla="*/ 3102769 w 6719888"/>
              <a:gd name="connsiteY16" fmla="*/ 52387 h 95250"/>
              <a:gd name="connsiteX17" fmla="*/ 2902744 w 6719888"/>
              <a:gd name="connsiteY17" fmla="*/ 45243 h 95250"/>
              <a:gd name="connsiteX18" fmla="*/ 2706038 w 6719888"/>
              <a:gd name="connsiteY18" fmla="*/ 46449 h 95250"/>
              <a:gd name="connsiteX19" fmla="*/ 2514601 w 6719888"/>
              <a:gd name="connsiteY19" fmla="*/ 45244 h 95250"/>
              <a:gd name="connsiteX20" fmla="*/ 2319338 w 6719888"/>
              <a:gd name="connsiteY20" fmla="*/ 52388 h 95250"/>
              <a:gd name="connsiteX21" fmla="*/ 2126456 w 6719888"/>
              <a:gd name="connsiteY21" fmla="*/ 33338 h 95250"/>
              <a:gd name="connsiteX22" fmla="*/ 1935956 w 6719888"/>
              <a:gd name="connsiteY22" fmla="*/ 52387 h 95250"/>
              <a:gd name="connsiteX23" fmla="*/ 1731169 w 6719888"/>
              <a:gd name="connsiteY23" fmla="*/ 52387 h 95250"/>
              <a:gd name="connsiteX24" fmla="*/ 1539226 w 6719888"/>
              <a:gd name="connsiteY24" fmla="*/ 58355 h 95250"/>
              <a:gd name="connsiteX25" fmla="*/ 1345407 w 6719888"/>
              <a:gd name="connsiteY25" fmla="*/ 69056 h 95250"/>
              <a:gd name="connsiteX26" fmla="*/ 1150144 w 6719888"/>
              <a:gd name="connsiteY26" fmla="*/ 64294 h 95250"/>
              <a:gd name="connsiteX27" fmla="*/ 954882 w 6719888"/>
              <a:gd name="connsiteY27" fmla="*/ 69057 h 95250"/>
              <a:gd name="connsiteX28" fmla="*/ 755794 w 6719888"/>
              <a:gd name="connsiteY28" fmla="*/ 65499 h 95250"/>
              <a:gd name="connsiteX29" fmla="*/ 566738 w 6719888"/>
              <a:gd name="connsiteY29" fmla="*/ 80963 h 95250"/>
              <a:gd name="connsiteX30" fmla="*/ 342900 w 6719888"/>
              <a:gd name="connsiteY30" fmla="*/ 90488 h 95250"/>
              <a:gd name="connsiteX31" fmla="*/ 0 w 6719888"/>
              <a:gd name="connsiteY31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464845 w 6719888"/>
              <a:gd name="connsiteY9" fmla="*/ 52388 h 95250"/>
              <a:gd name="connsiteX10" fmla="*/ 4269582 w 6719888"/>
              <a:gd name="connsiteY10" fmla="*/ 61913 h 95250"/>
              <a:gd name="connsiteX11" fmla="*/ 4074319 w 6719888"/>
              <a:gd name="connsiteY11" fmla="*/ 23813 h 95250"/>
              <a:gd name="connsiteX12" fmla="*/ 3876675 w 6719888"/>
              <a:gd name="connsiteY12" fmla="*/ 9525 h 95250"/>
              <a:gd name="connsiteX13" fmla="*/ 3687113 w 6719888"/>
              <a:gd name="connsiteY13" fmla="*/ 39305 h 95250"/>
              <a:gd name="connsiteX14" fmla="*/ 3493294 w 6719888"/>
              <a:gd name="connsiteY14" fmla="*/ 33338 h 95250"/>
              <a:gd name="connsiteX15" fmla="*/ 3295651 w 6719888"/>
              <a:gd name="connsiteY15" fmla="*/ 66676 h 95250"/>
              <a:gd name="connsiteX16" fmla="*/ 3102769 w 6719888"/>
              <a:gd name="connsiteY16" fmla="*/ 52387 h 95250"/>
              <a:gd name="connsiteX17" fmla="*/ 2902744 w 6719888"/>
              <a:gd name="connsiteY17" fmla="*/ 45243 h 95250"/>
              <a:gd name="connsiteX18" fmla="*/ 2706038 w 6719888"/>
              <a:gd name="connsiteY18" fmla="*/ 46449 h 95250"/>
              <a:gd name="connsiteX19" fmla="*/ 2514601 w 6719888"/>
              <a:gd name="connsiteY19" fmla="*/ 45244 h 95250"/>
              <a:gd name="connsiteX20" fmla="*/ 2319338 w 6719888"/>
              <a:gd name="connsiteY20" fmla="*/ 52388 h 95250"/>
              <a:gd name="connsiteX21" fmla="*/ 2126456 w 6719888"/>
              <a:gd name="connsiteY21" fmla="*/ 33338 h 95250"/>
              <a:gd name="connsiteX22" fmla="*/ 1935956 w 6719888"/>
              <a:gd name="connsiteY22" fmla="*/ 52387 h 95250"/>
              <a:gd name="connsiteX23" fmla="*/ 1731169 w 6719888"/>
              <a:gd name="connsiteY23" fmla="*/ 52387 h 95250"/>
              <a:gd name="connsiteX24" fmla="*/ 1539226 w 6719888"/>
              <a:gd name="connsiteY24" fmla="*/ 58355 h 95250"/>
              <a:gd name="connsiteX25" fmla="*/ 1345407 w 6719888"/>
              <a:gd name="connsiteY25" fmla="*/ 69056 h 95250"/>
              <a:gd name="connsiteX26" fmla="*/ 1150144 w 6719888"/>
              <a:gd name="connsiteY26" fmla="*/ 64294 h 95250"/>
              <a:gd name="connsiteX27" fmla="*/ 954882 w 6719888"/>
              <a:gd name="connsiteY27" fmla="*/ 69057 h 95250"/>
              <a:gd name="connsiteX28" fmla="*/ 755794 w 6719888"/>
              <a:gd name="connsiteY28" fmla="*/ 65499 h 95250"/>
              <a:gd name="connsiteX29" fmla="*/ 566738 w 6719888"/>
              <a:gd name="connsiteY29" fmla="*/ 80963 h 95250"/>
              <a:gd name="connsiteX30" fmla="*/ 342900 w 6719888"/>
              <a:gd name="connsiteY30" fmla="*/ 90488 h 95250"/>
              <a:gd name="connsiteX31" fmla="*/ 0 w 6719888"/>
              <a:gd name="connsiteY31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656282 w 6719888"/>
              <a:gd name="connsiteY9" fmla="*/ 27399 h 95250"/>
              <a:gd name="connsiteX10" fmla="*/ 4464845 w 6719888"/>
              <a:gd name="connsiteY10" fmla="*/ 52388 h 95250"/>
              <a:gd name="connsiteX11" fmla="*/ 4269582 w 6719888"/>
              <a:gd name="connsiteY11" fmla="*/ 61913 h 95250"/>
              <a:gd name="connsiteX12" fmla="*/ 4074319 w 6719888"/>
              <a:gd name="connsiteY12" fmla="*/ 23813 h 95250"/>
              <a:gd name="connsiteX13" fmla="*/ 3876675 w 6719888"/>
              <a:gd name="connsiteY13" fmla="*/ 9525 h 95250"/>
              <a:gd name="connsiteX14" fmla="*/ 3687113 w 6719888"/>
              <a:gd name="connsiteY14" fmla="*/ 39305 h 95250"/>
              <a:gd name="connsiteX15" fmla="*/ 3493294 w 6719888"/>
              <a:gd name="connsiteY15" fmla="*/ 33338 h 95250"/>
              <a:gd name="connsiteX16" fmla="*/ 3295651 w 6719888"/>
              <a:gd name="connsiteY16" fmla="*/ 66676 h 95250"/>
              <a:gd name="connsiteX17" fmla="*/ 3102769 w 6719888"/>
              <a:gd name="connsiteY17" fmla="*/ 52387 h 95250"/>
              <a:gd name="connsiteX18" fmla="*/ 2902744 w 6719888"/>
              <a:gd name="connsiteY18" fmla="*/ 45243 h 95250"/>
              <a:gd name="connsiteX19" fmla="*/ 2706038 w 6719888"/>
              <a:gd name="connsiteY19" fmla="*/ 46449 h 95250"/>
              <a:gd name="connsiteX20" fmla="*/ 2514601 w 6719888"/>
              <a:gd name="connsiteY20" fmla="*/ 45244 h 95250"/>
              <a:gd name="connsiteX21" fmla="*/ 2319338 w 6719888"/>
              <a:gd name="connsiteY21" fmla="*/ 52388 h 95250"/>
              <a:gd name="connsiteX22" fmla="*/ 2126456 w 6719888"/>
              <a:gd name="connsiteY22" fmla="*/ 33338 h 95250"/>
              <a:gd name="connsiteX23" fmla="*/ 1935956 w 6719888"/>
              <a:gd name="connsiteY23" fmla="*/ 52387 h 95250"/>
              <a:gd name="connsiteX24" fmla="*/ 1731169 w 6719888"/>
              <a:gd name="connsiteY24" fmla="*/ 52387 h 95250"/>
              <a:gd name="connsiteX25" fmla="*/ 1539226 w 6719888"/>
              <a:gd name="connsiteY25" fmla="*/ 58355 h 95250"/>
              <a:gd name="connsiteX26" fmla="*/ 1345407 w 6719888"/>
              <a:gd name="connsiteY26" fmla="*/ 69056 h 95250"/>
              <a:gd name="connsiteX27" fmla="*/ 1150144 w 6719888"/>
              <a:gd name="connsiteY27" fmla="*/ 64294 h 95250"/>
              <a:gd name="connsiteX28" fmla="*/ 954882 w 6719888"/>
              <a:gd name="connsiteY28" fmla="*/ 69057 h 95250"/>
              <a:gd name="connsiteX29" fmla="*/ 755794 w 6719888"/>
              <a:gd name="connsiteY29" fmla="*/ 65499 h 95250"/>
              <a:gd name="connsiteX30" fmla="*/ 566738 w 6719888"/>
              <a:gd name="connsiteY30" fmla="*/ 80963 h 95250"/>
              <a:gd name="connsiteX31" fmla="*/ 342900 w 6719888"/>
              <a:gd name="connsiteY31" fmla="*/ 90488 h 95250"/>
              <a:gd name="connsiteX32" fmla="*/ 0 w 6719888"/>
              <a:gd name="connsiteY32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781550 w 6719888"/>
              <a:gd name="connsiteY8" fmla="*/ 2382 h 95250"/>
              <a:gd name="connsiteX9" fmla="*/ 4661044 w 6719888"/>
              <a:gd name="connsiteY9" fmla="*/ 53593 h 95250"/>
              <a:gd name="connsiteX10" fmla="*/ 4464845 w 6719888"/>
              <a:gd name="connsiteY10" fmla="*/ 52388 h 95250"/>
              <a:gd name="connsiteX11" fmla="*/ 4269582 w 6719888"/>
              <a:gd name="connsiteY11" fmla="*/ 61913 h 95250"/>
              <a:gd name="connsiteX12" fmla="*/ 4074319 w 6719888"/>
              <a:gd name="connsiteY12" fmla="*/ 23813 h 95250"/>
              <a:gd name="connsiteX13" fmla="*/ 3876675 w 6719888"/>
              <a:gd name="connsiteY13" fmla="*/ 9525 h 95250"/>
              <a:gd name="connsiteX14" fmla="*/ 3687113 w 6719888"/>
              <a:gd name="connsiteY14" fmla="*/ 39305 h 95250"/>
              <a:gd name="connsiteX15" fmla="*/ 3493294 w 6719888"/>
              <a:gd name="connsiteY15" fmla="*/ 33338 h 95250"/>
              <a:gd name="connsiteX16" fmla="*/ 3295651 w 6719888"/>
              <a:gd name="connsiteY16" fmla="*/ 66676 h 95250"/>
              <a:gd name="connsiteX17" fmla="*/ 3102769 w 6719888"/>
              <a:gd name="connsiteY17" fmla="*/ 52387 h 95250"/>
              <a:gd name="connsiteX18" fmla="*/ 2902744 w 6719888"/>
              <a:gd name="connsiteY18" fmla="*/ 45243 h 95250"/>
              <a:gd name="connsiteX19" fmla="*/ 2706038 w 6719888"/>
              <a:gd name="connsiteY19" fmla="*/ 46449 h 95250"/>
              <a:gd name="connsiteX20" fmla="*/ 2514601 w 6719888"/>
              <a:gd name="connsiteY20" fmla="*/ 45244 h 95250"/>
              <a:gd name="connsiteX21" fmla="*/ 2319338 w 6719888"/>
              <a:gd name="connsiteY21" fmla="*/ 52388 h 95250"/>
              <a:gd name="connsiteX22" fmla="*/ 2126456 w 6719888"/>
              <a:gd name="connsiteY22" fmla="*/ 33338 h 95250"/>
              <a:gd name="connsiteX23" fmla="*/ 1935956 w 6719888"/>
              <a:gd name="connsiteY23" fmla="*/ 52387 h 95250"/>
              <a:gd name="connsiteX24" fmla="*/ 1731169 w 6719888"/>
              <a:gd name="connsiteY24" fmla="*/ 52387 h 95250"/>
              <a:gd name="connsiteX25" fmla="*/ 1539226 w 6719888"/>
              <a:gd name="connsiteY25" fmla="*/ 58355 h 95250"/>
              <a:gd name="connsiteX26" fmla="*/ 1345407 w 6719888"/>
              <a:gd name="connsiteY26" fmla="*/ 69056 h 95250"/>
              <a:gd name="connsiteX27" fmla="*/ 1150144 w 6719888"/>
              <a:gd name="connsiteY27" fmla="*/ 64294 h 95250"/>
              <a:gd name="connsiteX28" fmla="*/ 954882 w 6719888"/>
              <a:gd name="connsiteY28" fmla="*/ 69057 h 95250"/>
              <a:gd name="connsiteX29" fmla="*/ 755794 w 6719888"/>
              <a:gd name="connsiteY29" fmla="*/ 65499 h 95250"/>
              <a:gd name="connsiteX30" fmla="*/ 566738 w 6719888"/>
              <a:gd name="connsiteY30" fmla="*/ 80963 h 95250"/>
              <a:gd name="connsiteX31" fmla="*/ 342900 w 6719888"/>
              <a:gd name="connsiteY31" fmla="*/ 90488 h 95250"/>
              <a:gd name="connsiteX32" fmla="*/ 0 w 6719888"/>
              <a:gd name="connsiteY32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33963 w 6719888"/>
              <a:gd name="connsiteY7" fmla="*/ 9525 h 95250"/>
              <a:gd name="connsiteX8" fmla="*/ 4857750 w 6719888"/>
              <a:gd name="connsiteY8" fmla="*/ 57151 h 95250"/>
              <a:gd name="connsiteX9" fmla="*/ 4661044 w 6719888"/>
              <a:gd name="connsiteY9" fmla="*/ 53593 h 95250"/>
              <a:gd name="connsiteX10" fmla="*/ 4464845 w 6719888"/>
              <a:gd name="connsiteY10" fmla="*/ 52388 h 95250"/>
              <a:gd name="connsiteX11" fmla="*/ 4269582 w 6719888"/>
              <a:gd name="connsiteY11" fmla="*/ 61913 h 95250"/>
              <a:gd name="connsiteX12" fmla="*/ 4074319 w 6719888"/>
              <a:gd name="connsiteY12" fmla="*/ 23813 h 95250"/>
              <a:gd name="connsiteX13" fmla="*/ 3876675 w 6719888"/>
              <a:gd name="connsiteY13" fmla="*/ 9525 h 95250"/>
              <a:gd name="connsiteX14" fmla="*/ 3687113 w 6719888"/>
              <a:gd name="connsiteY14" fmla="*/ 39305 h 95250"/>
              <a:gd name="connsiteX15" fmla="*/ 3493294 w 6719888"/>
              <a:gd name="connsiteY15" fmla="*/ 33338 h 95250"/>
              <a:gd name="connsiteX16" fmla="*/ 3295651 w 6719888"/>
              <a:gd name="connsiteY16" fmla="*/ 66676 h 95250"/>
              <a:gd name="connsiteX17" fmla="*/ 3102769 w 6719888"/>
              <a:gd name="connsiteY17" fmla="*/ 52387 h 95250"/>
              <a:gd name="connsiteX18" fmla="*/ 2902744 w 6719888"/>
              <a:gd name="connsiteY18" fmla="*/ 45243 h 95250"/>
              <a:gd name="connsiteX19" fmla="*/ 2706038 w 6719888"/>
              <a:gd name="connsiteY19" fmla="*/ 46449 h 95250"/>
              <a:gd name="connsiteX20" fmla="*/ 2514601 w 6719888"/>
              <a:gd name="connsiteY20" fmla="*/ 45244 h 95250"/>
              <a:gd name="connsiteX21" fmla="*/ 2319338 w 6719888"/>
              <a:gd name="connsiteY21" fmla="*/ 52388 h 95250"/>
              <a:gd name="connsiteX22" fmla="*/ 2126456 w 6719888"/>
              <a:gd name="connsiteY22" fmla="*/ 33338 h 95250"/>
              <a:gd name="connsiteX23" fmla="*/ 1935956 w 6719888"/>
              <a:gd name="connsiteY23" fmla="*/ 52387 h 95250"/>
              <a:gd name="connsiteX24" fmla="*/ 1731169 w 6719888"/>
              <a:gd name="connsiteY24" fmla="*/ 52387 h 95250"/>
              <a:gd name="connsiteX25" fmla="*/ 1539226 w 6719888"/>
              <a:gd name="connsiteY25" fmla="*/ 58355 h 95250"/>
              <a:gd name="connsiteX26" fmla="*/ 1345407 w 6719888"/>
              <a:gd name="connsiteY26" fmla="*/ 69056 h 95250"/>
              <a:gd name="connsiteX27" fmla="*/ 1150144 w 6719888"/>
              <a:gd name="connsiteY27" fmla="*/ 64294 h 95250"/>
              <a:gd name="connsiteX28" fmla="*/ 954882 w 6719888"/>
              <a:gd name="connsiteY28" fmla="*/ 69057 h 95250"/>
              <a:gd name="connsiteX29" fmla="*/ 755794 w 6719888"/>
              <a:gd name="connsiteY29" fmla="*/ 65499 h 95250"/>
              <a:gd name="connsiteX30" fmla="*/ 566738 w 6719888"/>
              <a:gd name="connsiteY30" fmla="*/ 80963 h 95250"/>
              <a:gd name="connsiteX31" fmla="*/ 342900 w 6719888"/>
              <a:gd name="connsiteY31" fmla="*/ 90488 h 95250"/>
              <a:gd name="connsiteX32" fmla="*/ 0 w 6719888"/>
              <a:gd name="connsiteY32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72088 w 6719888"/>
              <a:gd name="connsiteY6" fmla="*/ 52388 h 95250"/>
              <a:gd name="connsiteX7" fmla="*/ 5053013 w 6719888"/>
              <a:gd name="connsiteY7" fmla="*/ 19050 h 95250"/>
              <a:gd name="connsiteX8" fmla="*/ 4857750 w 6719888"/>
              <a:gd name="connsiteY8" fmla="*/ 57151 h 95250"/>
              <a:gd name="connsiteX9" fmla="*/ 4661044 w 6719888"/>
              <a:gd name="connsiteY9" fmla="*/ 53593 h 95250"/>
              <a:gd name="connsiteX10" fmla="*/ 4464845 w 6719888"/>
              <a:gd name="connsiteY10" fmla="*/ 52388 h 95250"/>
              <a:gd name="connsiteX11" fmla="*/ 4269582 w 6719888"/>
              <a:gd name="connsiteY11" fmla="*/ 61913 h 95250"/>
              <a:gd name="connsiteX12" fmla="*/ 4074319 w 6719888"/>
              <a:gd name="connsiteY12" fmla="*/ 23813 h 95250"/>
              <a:gd name="connsiteX13" fmla="*/ 3876675 w 6719888"/>
              <a:gd name="connsiteY13" fmla="*/ 9525 h 95250"/>
              <a:gd name="connsiteX14" fmla="*/ 3687113 w 6719888"/>
              <a:gd name="connsiteY14" fmla="*/ 39305 h 95250"/>
              <a:gd name="connsiteX15" fmla="*/ 3493294 w 6719888"/>
              <a:gd name="connsiteY15" fmla="*/ 33338 h 95250"/>
              <a:gd name="connsiteX16" fmla="*/ 3295651 w 6719888"/>
              <a:gd name="connsiteY16" fmla="*/ 66676 h 95250"/>
              <a:gd name="connsiteX17" fmla="*/ 3102769 w 6719888"/>
              <a:gd name="connsiteY17" fmla="*/ 52387 h 95250"/>
              <a:gd name="connsiteX18" fmla="*/ 2902744 w 6719888"/>
              <a:gd name="connsiteY18" fmla="*/ 45243 h 95250"/>
              <a:gd name="connsiteX19" fmla="*/ 2706038 w 6719888"/>
              <a:gd name="connsiteY19" fmla="*/ 46449 h 95250"/>
              <a:gd name="connsiteX20" fmla="*/ 2514601 w 6719888"/>
              <a:gd name="connsiteY20" fmla="*/ 45244 h 95250"/>
              <a:gd name="connsiteX21" fmla="*/ 2319338 w 6719888"/>
              <a:gd name="connsiteY21" fmla="*/ 52388 h 95250"/>
              <a:gd name="connsiteX22" fmla="*/ 2126456 w 6719888"/>
              <a:gd name="connsiteY22" fmla="*/ 33338 h 95250"/>
              <a:gd name="connsiteX23" fmla="*/ 1935956 w 6719888"/>
              <a:gd name="connsiteY23" fmla="*/ 52387 h 95250"/>
              <a:gd name="connsiteX24" fmla="*/ 1731169 w 6719888"/>
              <a:gd name="connsiteY24" fmla="*/ 52387 h 95250"/>
              <a:gd name="connsiteX25" fmla="*/ 1539226 w 6719888"/>
              <a:gd name="connsiteY25" fmla="*/ 58355 h 95250"/>
              <a:gd name="connsiteX26" fmla="*/ 1345407 w 6719888"/>
              <a:gd name="connsiteY26" fmla="*/ 69056 h 95250"/>
              <a:gd name="connsiteX27" fmla="*/ 1150144 w 6719888"/>
              <a:gd name="connsiteY27" fmla="*/ 64294 h 95250"/>
              <a:gd name="connsiteX28" fmla="*/ 954882 w 6719888"/>
              <a:gd name="connsiteY28" fmla="*/ 69057 h 95250"/>
              <a:gd name="connsiteX29" fmla="*/ 755794 w 6719888"/>
              <a:gd name="connsiteY29" fmla="*/ 65499 h 95250"/>
              <a:gd name="connsiteX30" fmla="*/ 566738 w 6719888"/>
              <a:gd name="connsiteY30" fmla="*/ 80963 h 95250"/>
              <a:gd name="connsiteX31" fmla="*/ 342900 w 6719888"/>
              <a:gd name="connsiteY31" fmla="*/ 90488 h 95250"/>
              <a:gd name="connsiteX32" fmla="*/ 0 w 6719888"/>
              <a:gd name="connsiteY32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41132 w 6719888"/>
              <a:gd name="connsiteY6" fmla="*/ 66675 h 95250"/>
              <a:gd name="connsiteX7" fmla="*/ 5053013 w 6719888"/>
              <a:gd name="connsiteY7" fmla="*/ 19050 h 95250"/>
              <a:gd name="connsiteX8" fmla="*/ 4857750 w 6719888"/>
              <a:gd name="connsiteY8" fmla="*/ 57151 h 95250"/>
              <a:gd name="connsiteX9" fmla="*/ 4661044 w 6719888"/>
              <a:gd name="connsiteY9" fmla="*/ 53593 h 95250"/>
              <a:gd name="connsiteX10" fmla="*/ 4464845 w 6719888"/>
              <a:gd name="connsiteY10" fmla="*/ 52388 h 95250"/>
              <a:gd name="connsiteX11" fmla="*/ 4269582 w 6719888"/>
              <a:gd name="connsiteY11" fmla="*/ 61913 h 95250"/>
              <a:gd name="connsiteX12" fmla="*/ 4074319 w 6719888"/>
              <a:gd name="connsiteY12" fmla="*/ 23813 h 95250"/>
              <a:gd name="connsiteX13" fmla="*/ 3876675 w 6719888"/>
              <a:gd name="connsiteY13" fmla="*/ 9525 h 95250"/>
              <a:gd name="connsiteX14" fmla="*/ 3687113 w 6719888"/>
              <a:gd name="connsiteY14" fmla="*/ 39305 h 95250"/>
              <a:gd name="connsiteX15" fmla="*/ 3493294 w 6719888"/>
              <a:gd name="connsiteY15" fmla="*/ 33338 h 95250"/>
              <a:gd name="connsiteX16" fmla="*/ 3295651 w 6719888"/>
              <a:gd name="connsiteY16" fmla="*/ 66676 h 95250"/>
              <a:gd name="connsiteX17" fmla="*/ 3102769 w 6719888"/>
              <a:gd name="connsiteY17" fmla="*/ 52387 h 95250"/>
              <a:gd name="connsiteX18" fmla="*/ 2902744 w 6719888"/>
              <a:gd name="connsiteY18" fmla="*/ 45243 h 95250"/>
              <a:gd name="connsiteX19" fmla="*/ 2706038 w 6719888"/>
              <a:gd name="connsiteY19" fmla="*/ 46449 h 95250"/>
              <a:gd name="connsiteX20" fmla="*/ 2514601 w 6719888"/>
              <a:gd name="connsiteY20" fmla="*/ 45244 h 95250"/>
              <a:gd name="connsiteX21" fmla="*/ 2319338 w 6719888"/>
              <a:gd name="connsiteY21" fmla="*/ 52388 h 95250"/>
              <a:gd name="connsiteX22" fmla="*/ 2126456 w 6719888"/>
              <a:gd name="connsiteY22" fmla="*/ 33338 h 95250"/>
              <a:gd name="connsiteX23" fmla="*/ 1935956 w 6719888"/>
              <a:gd name="connsiteY23" fmla="*/ 52387 h 95250"/>
              <a:gd name="connsiteX24" fmla="*/ 1731169 w 6719888"/>
              <a:gd name="connsiteY24" fmla="*/ 52387 h 95250"/>
              <a:gd name="connsiteX25" fmla="*/ 1539226 w 6719888"/>
              <a:gd name="connsiteY25" fmla="*/ 58355 h 95250"/>
              <a:gd name="connsiteX26" fmla="*/ 1345407 w 6719888"/>
              <a:gd name="connsiteY26" fmla="*/ 69056 h 95250"/>
              <a:gd name="connsiteX27" fmla="*/ 1150144 w 6719888"/>
              <a:gd name="connsiteY27" fmla="*/ 64294 h 95250"/>
              <a:gd name="connsiteX28" fmla="*/ 954882 w 6719888"/>
              <a:gd name="connsiteY28" fmla="*/ 69057 h 95250"/>
              <a:gd name="connsiteX29" fmla="*/ 755794 w 6719888"/>
              <a:gd name="connsiteY29" fmla="*/ 65499 h 95250"/>
              <a:gd name="connsiteX30" fmla="*/ 566738 w 6719888"/>
              <a:gd name="connsiteY30" fmla="*/ 80963 h 95250"/>
              <a:gd name="connsiteX31" fmla="*/ 342900 w 6719888"/>
              <a:gd name="connsiteY31" fmla="*/ 90488 h 95250"/>
              <a:gd name="connsiteX32" fmla="*/ 0 w 6719888"/>
              <a:gd name="connsiteY32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505450 w 6719888"/>
              <a:gd name="connsiteY5" fmla="*/ 38099 h 95250"/>
              <a:gd name="connsiteX6" fmla="*/ 5243514 w 6719888"/>
              <a:gd name="connsiteY6" fmla="*/ 76200 h 95250"/>
              <a:gd name="connsiteX7" fmla="*/ 5053013 w 6719888"/>
              <a:gd name="connsiteY7" fmla="*/ 19050 h 95250"/>
              <a:gd name="connsiteX8" fmla="*/ 4857750 w 6719888"/>
              <a:gd name="connsiteY8" fmla="*/ 57151 h 95250"/>
              <a:gd name="connsiteX9" fmla="*/ 4661044 w 6719888"/>
              <a:gd name="connsiteY9" fmla="*/ 53593 h 95250"/>
              <a:gd name="connsiteX10" fmla="*/ 4464845 w 6719888"/>
              <a:gd name="connsiteY10" fmla="*/ 52388 h 95250"/>
              <a:gd name="connsiteX11" fmla="*/ 4269582 w 6719888"/>
              <a:gd name="connsiteY11" fmla="*/ 61913 h 95250"/>
              <a:gd name="connsiteX12" fmla="*/ 4074319 w 6719888"/>
              <a:gd name="connsiteY12" fmla="*/ 23813 h 95250"/>
              <a:gd name="connsiteX13" fmla="*/ 3876675 w 6719888"/>
              <a:gd name="connsiteY13" fmla="*/ 9525 h 95250"/>
              <a:gd name="connsiteX14" fmla="*/ 3687113 w 6719888"/>
              <a:gd name="connsiteY14" fmla="*/ 39305 h 95250"/>
              <a:gd name="connsiteX15" fmla="*/ 3493294 w 6719888"/>
              <a:gd name="connsiteY15" fmla="*/ 33338 h 95250"/>
              <a:gd name="connsiteX16" fmla="*/ 3295651 w 6719888"/>
              <a:gd name="connsiteY16" fmla="*/ 66676 h 95250"/>
              <a:gd name="connsiteX17" fmla="*/ 3102769 w 6719888"/>
              <a:gd name="connsiteY17" fmla="*/ 52387 h 95250"/>
              <a:gd name="connsiteX18" fmla="*/ 2902744 w 6719888"/>
              <a:gd name="connsiteY18" fmla="*/ 45243 h 95250"/>
              <a:gd name="connsiteX19" fmla="*/ 2706038 w 6719888"/>
              <a:gd name="connsiteY19" fmla="*/ 46449 h 95250"/>
              <a:gd name="connsiteX20" fmla="*/ 2514601 w 6719888"/>
              <a:gd name="connsiteY20" fmla="*/ 45244 h 95250"/>
              <a:gd name="connsiteX21" fmla="*/ 2319338 w 6719888"/>
              <a:gd name="connsiteY21" fmla="*/ 52388 h 95250"/>
              <a:gd name="connsiteX22" fmla="*/ 2126456 w 6719888"/>
              <a:gd name="connsiteY22" fmla="*/ 33338 h 95250"/>
              <a:gd name="connsiteX23" fmla="*/ 1935956 w 6719888"/>
              <a:gd name="connsiteY23" fmla="*/ 52387 h 95250"/>
              <a:gd name="connsiteX24" fmla="*/ 1731169 w 6719888"/>
              <a:gd name="connsiteY24" fmla="*/ 52387 h 95250"/>
              <a:gd name="connsiteX25" fmla="*/ 1539226 w 6719888"/>
              <a:gd name="connsiteY25" fmla="*/ 58355 h 95250"/>
              <a:gd name="connsiteX26" fmla="*/ 1345407 w 6719888"/>
              <a:gd name="connsiteY26" fmla="*/ 69056 h 95250"/>
              <a:gd name="connsiteX27" fmla="*/ 1150144 w 6719888"/>
              <a:gd name="connsiteY27" fmla="*/ 64294 h 95250"/>
              <a:gd name="connsiteX28" fmla="*/ 954882 w 6719888"/>
              <a:gd name="connsiteY28" fmla="*/ 69057 h 95250"/>
              <a:gd name="connsiteX29" fmla="*/ 755794 w 6719888"/>
              <a:gd name="connsiteY29" fmla="*/ 65499 h 95250"/>
              <a:gd name="connsiteX30" fmla="*/ 566738 w 6719888"/>
              <a:gd name="connsiteY30" fmla="*/ 80963 h 95250"/>
              <a:gd name="connsiteX31" fmla="*/ 342900 w 6719888"/>
              <a:gd name="connsiteY31" fmla="*/ 90488 h 95250"/>
              <a:gd name="connsiteX32" fmla="*/ 0 w 6719888"/>
              <a:gd name="connsiteY32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434013 w 6719888"/>
              <a:gd name="connsiteY5" fmla="*/ 66674 h 95250"/>
              <a:gd name="connsiteX6" fmla="*/ 5243514 w 6719888"/>
              <a:gd name="connsiteY6" fmla="*/ 76200 h 95250"/>
              <a:gd name="connsiteX7" fmla="*/ 5053013 w 6719888"/>
              <a:gd name="connsiteY7" fmla="*/ 19050 h 95250"/>
              <a:gd name="connsiteX8" fmla="*/ 4857750 w 6719888"/>
              <a:gd name="connsiteY8" fmla="*/ 57151 h 95250"/>
              <a:gd name="connsiteX9" fmla="*/ 4661044 w 6719888"/>
              <a:gd name="connsiteY9" fmla="*/ 53593 h 95250"/>
              <a:gd name="connsiteX10" fmla="*/ 4464845 w 6719888"/>
              <a:gd name="connsiteY10" fmla="*/ 52388 h 95250"/>
              <a:gd name="connsiteX11" fmla="*/ 4269582 w 6719888"/>
              <a:gd name="connsiteY11" fmla="*/ 61913 h 95250"/>
              <a:gd name="connsiteX12" fmla="*/ 4074319 w 6719888"/>
              <a:gd name="connsiteY12" fmla="*/ 23813 h 95250"/>
              <a:gd name="connsiteX13" fmla="*/ 3876675 w 6719888"/>
              <a:gd name="connsiteY13" fmla="*/ 9525 h 95250"/>
              <a:gd name="connsiteX14" fmla="*/ 3687113 w 6719888"/>
              <a:gd name="connsiteY14" fmla="*/ 39305 h 95250"/>
              <a:gd name="connsiteX15" fmla="*/ 3493294 w 6719888"/>
              <a:gd name="connsiteY15" fmla="*/ 33338 h 95250"/>
              <a:gd name="connsiteX16" fmla="*/ 3295651 w 6719888"/>
              <a:gd name="connsiteY16" fmla="*/ 66676 h 95250"/>
              <a:gd name="connsiteX17" fmla="*/ 3102769 w 6719888"/>
              <a:gd name="connsiteY17" fmla="*/ 52387 h 95250"/>
              <a:gd name="connsiteX18" fmla="*/ 2902744 w 6719888"/>
              <a:gd name="connsiteY18" fmla="*/ 45243 h 95250"/>
              <a:gd name="connsiteX19" fmla="*/ 2706038 w 6719888"/>
              <a:gd name="connsiteY19" fmla="*/ 46449 h 95250"/>
              <a:gd name="connsiteX20" fmla="*/ 2514601 w 6719888"/>
              <a:gd name="connsiteY20" fmla="*/ 45244 h 95250"/>
              <a:gd name="connsiteX21" fmla="*/ 2319338 w 6719888"/>
              <a:gd name="connsiteY21" fmla="*/ 52388 h 95250"/>
              <a:gd name="connsiteX22" fmla="*/ 2126456 w 6719888"/>
              <a:gd name="connsiteY22" fmla="*/ 33338 h 95250"/>
              <a:gd name="connsiteX23" fmla="*/ 1935956 w 6719888"/>
              <a:gd name="connsiteY23" fmla="*/ 52387 h 95250"/>
              <a:gd name="connsiteX24" fmla="*/ 1731169 w 6719888"/>
              <a:gd name="connsiteY24" fmla="*/ 52387 h 95250"/>
              <a:gd name="connsiteX25" fmla="*/ 1539226 w 6719888"/>
              <a:gd name="connsiteY25" fmla="*/ 58355 h 95250"/>
              <a:gd name="connsiteX26" fmla="*/ 1345407 w 6719888"/>
              <a:gd name="connsiteY26" fmla="*/ 69056 h 95250"/>
              <a:gd name="connsiteX27" fmla="*/ 1150144 w 6719888"/>
              <a:gd name="connsiteY27" fmla="*/ 64294 h 95250"/>
              <a:gd name="connsiteX28" fmla="*/ 954882 w 6719888"/>
              <a:gd name="connsiteY28" fmla="*/ 69057 h 95250"/>
              <a:gd name="connsiteX29" fmla="*/ 755794 w 6719888"/>
              <a:gd name="connsiteY29" fmla="*/ 65499 h 95250"/>
              <a:gd name="connsiteX30" fmla="*/ 566738 w 6719888"/>
              <a:gd name="connsiteY30" fmla="*/ 80963 h 95250"/>
              <a:gd name="connsiteX31" fmla="*/ 342900 w 6719888"/>
              <a:gd name="connsiteY31" fmla="*/ 90488 h 95250"/>
              <a:gd name="connsiteX32" fmla="*/ 0 w 6719888"/>
              <a:gd name="connsiteY32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443538 w 6719888"/>
              <a:gd name="connsiteY5" fmla="*/ 61911 h 95250"/>
              <a:gd name="connsiteX6" fmla="*/ 5243514 w 6719888"/>
              <a:gd name="connsiteY6" fmla="*/ 76200 h 95250"/>
              <a:gd name="connsiteX7" fmla="*/ 5053013 w 6719888"/>
              <a:gd name="connsiteY7" fmla="*/ 19050 h 95250"/>
              <a:gd name="connsiteX8" fmla="*/ 4857750 w 6719888"/>
              <a:gd name="connsiteY8" fmla="*/ 57151 h 95250"/>
              <a:gd name="connsiteX9" fmla="*/ 4661044 w 6719888"/>
              <a:gd name="connsiteY9" fmla="*/ 53593 h 95250"/>
              <a:gd name="connsiteX10" fmla="*/ 4464845 w 6719888"/>
              <a:gd name="connsiteY10" fmla="*/ 52388 h 95250"/>
              <a:gd name="connsiteX11" fmla="*/ 4269582 w 6719888"/>
              <a:gd name="connsiteY11" fmla="*/ 61913 h 95250"/>
              <a:gd name="connsiteX12" fmla="*/ 4074319 w 6719888"/>
              <a:gd name="connsiteY12" fmla="*/ 23813 h 95250"/>
              <a:gd name="connsiteX13" fmla="*/ 3876675 w 6719888"/>
              <a:gd name="connsiteY13" fmla="*/ 9525 h 95250"/>
              <a:gd name="connsiteX14" fmla="*/ 3687113 w 6719888"/>
              <a:gd name="connsiteY14" fmla="*/ 39305 h 95250"/>
              <a:gd name="connsiteX15" fmla="*/ 3493294 w 6719888"/>
              <a:gd name="connsiteY15" fmla="*/ 33338 h 95250"/>
              <a:gd name="connsiteX16" fmla="*/ 3295651 w 6719888"/>
              <a:gd name="connsiteY16" fmla="*/ 66676 h 95250"/>
              <a:gd name="connsiteX17" fmla="*/ 3102769 w 6719888"/>
              <a:gd name="connsiteY17" fmla="*/ 52387 h 95250"/>
              <a:gd name="connsiteX18" fmla="*/ 2902744 w 6719888"/>
              <a:gd name="connsiteY18" fmla="*/ 45243 h 95250"/>
              <a:gd name="connsiteX19" fmla="*/ 2706038 w 6719888"/>
              <a:gd name="connsiteY19" fmla="*/ 46449 h 95250"/>
              <a:gd name="connsiteX20" fmla="*/ 2514601 w 6719888"/>
              <a:gd name="connsiteY20" fmla="*/ 45244 h 95250"/>
              <a:gd name="connsiteX21" fmla="*/ 2319338 w 6719888"/>
              <a:gd name="connsiteY21" fmla="*/ 52388 h 95250"/>
              <a:gd name="connsiteX22" fmla="*/ 2126456 w 6719888"/>
              <a:gd name="connsiteY22" fmla="*/ 33338 h 95250"/>
              <a:gd name="connsiteX23" fmla="*/ 1935956 w 6719888"/>
              <a:gd name="connsiteY23" fmla="*/ 52387 h 95250"/>
              <a:gd name="connsiteX24" fmla="*/ 1731169 w 6719888"/>
              <a:gd name="connsiteY24" fmla="*/ 52387 h 95250"/>
              <a:gd name="connsiteX25" fmla="*/ 1539226 w 6719888"/>
              <a:gd name="connsiteY25" fmla="*/ 58355 h 95250"/>
              <a:gd name="connsiteX26" fmla="*/ 1345407 w 6719888"/>
              <a:gd name="connsiteY26" fmla="*/ 69056 h 95250"/>
              <a:gd name="connsiteX27" fmla="*/ 1150144 w 6719888"/>
              <a:gd name="connsiteY27" fmla="*/ 64294 h 95250"/>
              <a:gd name="connsiteX28" fmla="*/ 954882 w 6719888"/>
              <a:gd name="connsiteY28" fmla="*/ 69057 h 95250"/>
              <a:gd name="connsiteX29" fmla="*/ 755794 w 6719888"/>
              <a:gd name="connsiteY29" fmla="*/ 65499 h 95250"/>
              <a:gd name="connsiteX30" fmla="*/ 566738 w 6719888"/>
              <a:gd name="connsiteY30" fmla="*/ 80963 h 95250"/>
              <a:gd name="connsiteX31" fmla="*/ 342900 w 6719888"/>
              <a:gd name="connsiteY31" fmla="*/ 90488 h 95250"/>
              <a:gd name="connsiteX32" fmla="*/ 0 w 6719888"/>
              <a:gd name="connsiteY32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743575 w 6719888"/>
              <a:gd name="connsiteY4" fmla="*/ 47625 h 95250"/>
              <a:gd name="connsiteX5" fmla="*/ 5639738 w 6719888"/>
              <a:gd name="connsiteY5" fmla="*/ 46449 h 95250"/>
              <a:gd name="connsiteX6" fmla="*/ 5443538 w 6719888"/>
              <a:gd name="connsiteY6" fmla="*/ 61911 h 95250"/>
              <a:gd name="connsiteX7" fmla="*/ 5243514 w 6719888"/>
              <a:gd name="connsiteY7" fmla="*/ 76200 h 95250"/>
              <a:gd name="connsiteX8" fmla="*/ 5053013 w 6719888"/>
              <a:gd name="connsiteY8" fmla="*/ 19050 h 95250"/>
              <a:gd name="connsiteX9" fmla="*/ 4857750 w 6719888"/>
              <a:gd name="connsiteY9" fmla="*/ 57151 h 95250"/>
              <a:gd name="connsiteX10" fmla="*/ 4661044 w 6719888"/>
              <a:gd name="connsiteY10" fmla="*/ 53593 h 95250"/>
              <a:gd name="connsiteX11" fmla="*/ 4464845 w 6719888"/>
              <a:gd name="connsiteY11" fmla="*/ 52388 h 95250"/>
              <a:gd name="connsiteX12" fmla="*/ 4269582 w 6719888"/>
              <a:gd name="connsiteY12" fmla="*/ 61913 h 95250"/>
              <a:gd name="connsiteX13" fmla="*/ 4074319 w 6719888"/>
              <a:gd name="connsiteY13" fmla="*/ 23813 h 95250"/>
              <a:gd name="connsiteX14" fmla="*/ 3876675 w 6719888"/>
              <a:gd name="connsiteY14" fmla="*/ 9525 h 95250"/>
              <a:gd name="connsiteX15" fmla="*/ 3687113 w 6719888"/>
              <a:gd name="connsiteY15" fmla="*/ 39305 h 95250"/>
              <a:gd name="connsiteX16" fmla="*/ 3493294 w 6719888"/>
              <a:gd name="connsiteY16" fmla="*/ 33338 h 95250"/>
              <a:gd name="connsiteX17" fmla="*/ 3295651 w 6719888"/>
              <a:gd name="connsiteY17" fmla="*/ 66676 h 95250"/>
              <a:gd name="connsiteX18" fmla="*/ 3102769 w 6719888"/>
              <a:gd name="connsiteY18" fmla="*/ 52387 h 95250"/>
              <a:gd name="connsiteX19" fmla="*/ 2902744 w 6719888"/>
              <a:gd name="connsiteY19" fmla="*/ 45243 h 95250"/>
              <a:gd name="connsiteX20" fmla="*/ 2706038 w 6719888"/>
              <a:gd name="connsiteY20" fmla="*/ 46449 h 95250"/>
              <a:gd name="connsiteX21" fmla="*/ 2514601 w 6719888"/>
              <a:gd name="connsiteY21" fmla="*/ 45244 h 95250"/>
              <a:gd name="connsiteX22" fmla="*/ 2319338 w 6719888"/>
              <a:gd name="connsiteY22" fmla="*/ 52388 h 95250"/>
              <a:gd name="connsiteX23" fmla="*/ 2126456 w 6719888"/>
              <a:gd name="connsiteY23" fmla="*/ 33338 h 95250"/>
              <a:gd name="connsiteX24" fmla="*/ 1935956 w 6719888"/>
              <a:gd name="connsiteY24" fmla="*/ 52387 h 95250"/>
              <a:gd name="connsiteX25" fmla="*/ 1731169 w 6719888"/>
              <a:gd name="connsiteY25" fmla="*/ 52387 h 95250"/>
              <a:gd name="connsiteX26" fmla="*/ 1539226 w 6719888"/>
              <a:gd name="connsiteY26" fmla="*/ 58355 h 95250"/>
              <a:gd name="connsiteX27" fmla="*/ 1345407 w 6719888"/>
              <a:gd name="connsiteY27" fmla="*/ 69056 h 95250"/>
              <a:gd name="connsiteX28" fmla="*/ 1150144 w 6719888"/>
              <a:gd name="connsiteY28" fmla="*/ 64294 h 95250"/>
              <a:gd name="connsiteX29" fmla="*/ 954882 w 6719888"/>
              <a:gd name="connsiteY29" fmla="*/ 69057 h 95250"/>
              <a:gd name="connsiteX30" fmla="*/ 755794 w 6719888"/>
              <a:gd name="connsiteY30" fmla="*/ 65499 h 95250"/>
              <a:gd name="connsiteX31" fmla="*/ 566738 w 6719888"/>
              <a:gd name="connsiteY31" fmla="*/ 80963 h 95250"/>
              <a:gd name="connsiteX32" fmla="*/ 342900 w 6719888"/>
              <a:gd name="connsiteY32" fmla="*/ 90488 h 95250"/>
              <a:gd name="connsiteX33" fmla="*/ 0 w 6719888"/>
              <a:gd name="connsiteY33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838825 w 6719888"/>
              <a:gd name="connsiteY4" fmla="*/ 69056 h 95250"/>
              <a:gd name="connsiteX5" fmla="*/ 5639738 w 6719888"/>
              <a:gd name="connsiteY5" fmla="*/ 46449 h 95250"/>
              <a:gd name="connsiteX6" fmla="*/ 5443538 w 6719888"/>
              <a:gd name="connsiteY6" fmla="*/ 61911 h 95250"/>
              <a:gd name="connsiteX7" fmla="*/ 5243514 w 6719888"/>
              <a:gd name="connsiteY7" fmla="*/ 76200 h 95250"/>
              <a:gd name="connsiteX8" fmla="*/ 5053013 w 6719888"/>
              <a:gd name="connsiteY8" fmla="*/ 19050 h 95250"/>
              <a:gd name="connsiteX9" fmla="*/ 4857750 w 6719888"/>
              <a:gd name="connsiteY9" fmla="*/ 57151 h 95250"/>
              <a:gd name="connsiteX10" fmla="*/ 4661044 w 6719888"/>
              <a:gd name="connsiteY10" fmla="*/ 53593 h 95250"/>
              <a:gd name="connsiteX11" fmla="*/ 4464845 w 6719888"/>
              <a:gd name="connsiteY11" fmla="*/ 52388 h 95250"/>
              <a:gd name="connsiteX12" fmla="*/ 4269582 w 6719888"/>
              <a:gd name="connsiteY12" fmla="*/ 61913 h 95250"/>
              <a:gd name="connsiteX13" fmla="*/ 4074319 w 6719888"/>
              <a:gd name="connsiteY13" fmla="*/ 23813 h 95250"/>
              <a:gd name="connsiteX14" fmla="*/ 3876675 w 6719888"/>
              <a:gd name="connsiteY14" fmla="*/ 9525 h 95250"/>
              <a:gd name="connsiteX15" fmla="*/ 3687113 w 6719888"/>
              <a:gd name="connsiteY15" fmla="*/ 39305 h 95250"/>
              <a:gd name="connsiteX16" fmla="*/ 3493294 w 6719888"/>
              <a:gd name="connsiteY16" fmla="*/ 33338 h 95250"/>
              <a:gd name="connsiteX17" fmla="*/ 3295651 w 6719888"/>
              <a:gd name="connsiteY17" fmla="*/ 66676 h 95250"/>
              <a:gd name="connsiteX18" fmla="*/ 3102769 w 6719888"/>
              <a:gd name="connsiteY18" fmla="*/ 52387 h 95250"/>
              <a:gd name="connsiteX19" fmla="*/ 2902744 w 6719888"/>
              <a:gd name="connsiteY19" fmla="*/ 45243 h 95250"/>
              <a:gd name="connsiteX20" fmla="*/ 2706038 w 6719888"/>
              <a:gd name="connsiteY20" fmla="*/ 46449 h 95250"/>
              <a:gd name="connsiteX21" fmla="*/ 2514601 w 6719888"/>
              <a:gd name="connsiteY21" fmla="*/ 45244 h 95250"/>
              <a:gd name="connsiteX22" fmla="*/ 2319338 w 6719888"/>
              <a:gd name="connsiteY22" fmla="*/ 52388 h 95250"/>
              <a:gd name="connsiteX23" fmla="*/ 2126456 w 6719888"/>
              <a:gd name="connsiteY23" fmla="*/ 33338 h 95250"/>
              <a:gd name="connsiteX24" fmla="*/ 1935956 w 6719888"/>
              <a:gd name="connsiteY24" fmla="*/ 52387 h 95250"/>
              <a:gd name="connsiteX25" fmla="*/ 1731169 w 6719888"/>
              <a:gd name="connsiteY25" fmla="*/ 52387 h 95250"/>
              <a:gd name="connsiteX26" fmla="*/ 1539226 w 6719888"/>
              <a:gd name="connsiteY26" fmla="*/ 58355 h 95250"/>
              <a:gd name="connsiteX27" fmla="*/ 1345407 w 6719888"/>
              <a:gd name="connsiteY27" fmla="*/ 69056 h 95250"/>
              <a:gd name="connsiteX28" fmla="*/ 1150144 w 6719888"/>
              <a:gd name="connsiteY28" fmla="*/ 64294 h 95250"/>
              <a:gd name="connsiteX29" fmla="*/ 954882 w 6719888"/>
              <a:gd name="connsiteY29" fmla="*/ 69057 h 95250"/>
              <a:gd name="connsiteX30" fmla="*/ 755794 w 6719888"/>
              <a:gd name="connsiteY30" fmla="*/ 65499 h 95250"/>
              <a:gd name="connsiteX31" fmla="*/ 566738 w 6719888"/>
              <a:gd name="connsiteY31" fmla="*/ 80963 h 95250"/>
              <a:gd name="connsiteX32" fmla="*/ 342900 w 6719888"/>
              <a:gd name="connsiteY32" fmla="*/ 90488 h 95250"/>
              <a:gd name="connsiteX33" fmla="*/ 0 w 6719888"/>
              <a:gd name="connsiteY33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05513 w 6719888"/>
              <a:gd name="connsiteY3" fmla="*/ 42863 h 95250"/>
              <a:gd name="connsiteX4" fmla="*/ 5824537 w 6719888"/>
              <a:gd name="connsiteY4" fmla="*/ 69056 h 95250"/>
              <a:gd name="connsiteX5" fmla="*/ 5639738 w 6719888"/>
              <a:gd name="connsiteY5" fmla="*/ 46449 h 95250"/>
              <a:gd name="connsiteX6" fmla="*/ 5443538 w 6719888"/>
              <a:gd name="connsiteY6" fmla="*/ 61911 h 95250"/>
              <a:gd name="connsiteX7" fmla="*/ 5243514 w 6719888"/>
              <a:gd name="connsiteY7" fmla="*/ 76200 h 95250"/>
              <a:gd name="connsiteX8" fmla="*/ 5053013 w 6719888"/>
              <a:gd name="connsiteY8" fmla="*/ 19050 h 95250"/>
              <a:gd name="connsiteX9" fmla="*/ 4857750 w 6719888"/>
              <a:gd name="connsiteY9" fmla="*/ 57151 h 95250"/>
              <a:gd name="connsiteX10" fmla="*/ 4661044 w 6719888"/>
              <a:gd name="connsiteY10" fmla="*/ 53593 h 95250"/>
              <a:gd name="connsiteX11" fmla="*/ 4464845 w 6719888"/>
              <a:gd name="connsiteY11" fmla="*/ 52388 h 95250"/>
              <a:gd name="connsiteX12" fmla="*/ 4269582 w 6719888"/>
              <a:gd name="connsiteY12" fmla="*/ 61913 h 95250"/>
              <a:gd name="connsiteX13" fmla="*/ 4074319 w 6719888"/>
              <a:gd name="connsiteY13" fmla="*/ 23813 h 95250"/>
              <a:gd name="connsiteX14" fmla="*/ 3876675 w 6719888"/>
              <a:gd name="connsiteY14" fmla="*/ 9525 h 95250"/>
              <a:gd name="connsiteX15" fmla="*/ 3687113 w 6719888"/>
              <a:gd name="connsiteY15" fmla="*/ 39305 h 95250"/>
              <a:gd name="connsiteX16" fmla="*/ 3493294 w 6719888"/>
              <a:gd name="connsiteY16" fmla="*/ 33338 h 95250"/>
              <a:gd name="connsiteX17" fmla="*/ 3295651 w 6719888"/>
              <a:gd name="connsiteY17" fmla="*/ 66676 h 95250"/>
              <a:gd name="connsiteX18" fmla="*/ 3102769 w 6719888"/>
              <a:gd name="connsiteY18" fmla="*/ 52387 h 95250"/>
              <a:gd name="connsiteX19" fmla="*/ 2902744 w 6719888"/>
              <a:gd name="connsiteY19" fmla="*/ 45243 h 95250"/>
              <a:gd name="connsiteX20" fmla="*/ 2706038 w 6719888"/>
              <a:gd name="connsiteY20" fmla="*/ 46449 h 95250"/>
              <a:gd name="connsiteX21" fmla="*/ 2514601 w 6719888"/>
              <a:gd name="connsiteY21" fmla="*/ 45244 h 95250"/>
              <a:gd name="connsiteX22" fmla="*/ 2319338 w 6719888"/>
              <a:gd name="connsiteY22" fmla="*/ 52388 h 95250"/>
              <a:gd name="connsiteX23" fmla="*/ 2126456 w 6719888"/>
              <a:gd name="connsiteY23" fmla="*/ 33338 h 95250"/>
              <a:gd name="connsiteX24" fmla="*/ 1935956 w 6719888"/>
              <a:gd name="connsiteY24" fmla="*/ 52387 h 95250"/>
              <a:gd name="connsiteX25" fmla="*/ 1731169 w 6719888"/>
              <a:gd name="connsiteY25" fmla="*/ 52387 h 95250"/>
              <a:gd name="connsiteX26" fmla="*/ 1539226 w 6719888"/>
              <a:gd name="connsiteY26" fmla="*/ 58355 h 95250"/>
              <a:gd name="connsiteX27" fmla="*/ 1345407 w 6719888"/>
              <a:gd name="connsiteY27" fmla="*/ 69056 h 95250"/>
              <a:gd name="connsiteX28" fmla="*/ 1150144 w 6719888"/>
              <a:gd name="connsiteY28" fmla="*/ 64294 h 95250"/>
              <a:gd name="connsiteX29" fmla="*/ 954882 w 6719888"/>
              <a:gd name="connsiteY29" fmla="*/ 69057 h 95250"/>
              <a:gd name="connsiteX30" fmla="*/ 755794 w 6719888"/>
              <a:gd name="connsiteY30" fmla="*/ 65499 h 95250"/>
              <a:gd name="connsiteX31" fmla="*/ 566738 w 6719888"/>
              <a:gd name="connsiteY31" fmla="*/ 80963 h 95250"/>
              <a:gd name="connsiteX32" fmla="*/ 342900 w 6719888"/>
              <a:gd name="connsiteY32" fmla="*/ 90488 h 95250"/>
              <a:gd name="connsiteX33" fmla="*/ 0 w 6719888"/>
              <a:gd name="connsiteY33" fmla="*/ 95250 h 95250"/>
              <a:gd name="connsiteX0" fmla="*/ 6719888 w 6719888"/>
              <a:gd name="connsiteY0" fmla="*/ 71438 h 95250"/>
              <a:gd name="connsiteX1" fmla="*/ 6472238 w 6719888"/>
              <a:gd name="connsiteY1" fmla="*/ 61913 h 95250"/>
              <a:gd name="connsiteX2" fmla="*/ 6234113 w 6719888"/>
              <a:gd name="connsiteY2" fmla="*/ 0 h 95250"/>
              <a:gd name="connsiteX3" fmla="*/ 6031707 w 6719888"/>
              <a:gd name="connsiteY3" fmla="*/ 73820 h 95250"/>
              <a:gd name="connsiteX4" fmla="*/ 5824537 w 6719888"/>
              <a:gd name="connsiteY4" fmla="*/ 69056 h 95250"/>
              <a:gd name="connsiteX5" fmla="*/ 5639738 w 6719888"/>
              <a:gd name="connsiteY5" fmla="*/ 46449 h 95250"/>
              <a:gd name="connsiteX6" fmla="*/ 5443538 w 6719888"/>
              <a:gd name="connsiteY6" fmla="*/ 61911 h 95250"/>
              <a:gd name="connsiteX7" fmla="*/ 5243514 w 6719888"/>
              <a:gd name="connsiteY7" fmla="*/ 76200 h 95250"/>
              <a:gd name="connsiteX8" fmla="*/ 5053013 w 6719888"/>
              <a:gd name="connsiteY8" fmla="*/ 19050 h 95250"/>
              <a:gd name="connsiteX9" fmla="*/ 4857750 w 6719888"/>
              <a:gd name="connsiteY9" fmla="*/ 57151 h 95250"/>
              <a:gd name="connsiteX10" fmla="*/ 4661044 w 6719888"/>
              <a:gd name="connsiteY10" fmla="*/ 53593 h 95250"/>
              <a:gd name="connsiteX11" fmla="*/ 4464845 w 6719888"/>
              <a:gd name="connsiteY11" fmla="*/ 52388 h 95250"/>
              <a:gd name="connsiteX12" fmla="*/ 4269582 w 6719888"/>
              <a:gd name="connsiteY12" fmla="*/ 61913 h 95250"/>
              <a:gd name="connsiteX13" fmla="*/ 4074319 w 6719888"/>
              <a:gd name="connsiteY13" fmla="*/ 23813 h 95250"/>
              <a:gd name="connsiteX14" fmla="*/ 3876675 w 6719888"/>
              <a:gd name="connsiteY14" fmla="*/ 9525 h 95250"/>
              <a:gd name="connsiteX15" fmla="*/ 3687113 w 6719888"/>
              <a:gd name="connsiteY15" fmla="*/ 39305 h 95250"/>
              <a:gd name="connsiteX16" fmla="*/ 3493294 w 6719888"/>
              <a:gd name="connsiteY16" fmla="*/ 33338 h 95250"/>
              <a:gd name="connsiteX17" fmla="*/ 3295651 w 6719888"/>
              <a:gd name="connsiteY17" fmla="*/ 66676 h 95250"/>
              <a:gd name="connsiteX18" fmla="*/ 3102769 w 6719888"/>
              <a:gd name="connsiteY18" fmla="*/ 52387 h 95250"/>
              <a:gd name="connsiteX19" fmla="*/ 2902744 w 6719888"/>
              <a:gd name="connsiteY19" fmla="*/ 45243 h 95250"/>
              <a:gd name="connsiteX20" fmla="*/ 2706038 w 6719888"/>
              <a:gd name="connsiteY20" fmla="*/ 46449 h 95250"/>
              <a:gd name="connsiteX21" fmla="*/ 2514601 w 6719888"/>
              <a:gd name="connsiteY21" fmla="*/ 45244 h 95250"/>
              <a:gd name="connsiteX22" fmla="*/ 2319338 w 6719888"/>
              <a:gd name="connsiteY22" fmla="*/ 52388 h 95250"/>
              <a:gd name="connsiteX23" fmla="*/ 2126456 w 6719888"/>
              <a:gd name="connsiteY23" fmla="*/ 33338 h 95250"/>
              <a:gd name="connsiteX24" fmla="*/ 1935956 w 6719888"/>
              <a:gd name="connsiteY24" fmla="*/ 52387 h 95250"/>
              <a:gd name="connsiteX25" fmla="*/ 1731169 w 6719888"/>
              <a:gd name="connsiteY25" fmla="*/ 52387 h 95250"/>
              <a:gd name="connsiteX26" fmla="*/ 1539226 w 6719888"/>
              <a:gd name="connsiteY26" fmla="*/ 58355 h 95250"/>
              <a:gd name="connsiteX27" fmla="*/ 1345407 w 6719888"/>
              <a:gd name="connsiteY27" fmla="*/ 69056 h 95250"/>
              <a:gd name="connsiteX28" fmla="*/ 1150144 w 6719888"/>
              <a:gd name="connsiteY28" fmla="*/ 64294 h 95250"/>
              <a:gd name="connsiteX29" fmla="*/ 954882 w 6719888"/>
              <a:gd name="connsiteY29" fmla="*/ 69057 h 95250"/>
              <a:gd name="connsiteX30" fmla="*/ 755794 w 6719888"/>
              <a:gd name="connsiteY30" fmla="*/ 65499 h 95250"/>
              <a:gd name="connsiteX31" fmla="*/ 566738 w 6719888"/>
              <a:gd name="connsiteY31" fmla="*/ 80963 h 95250"/>
              <a:gd name="connsiteX32" fmla="*/ 342900 w 6719888"/>
              <a:gd name="connsiteY32" fmla="*/ 90488 h 95250"/>
              <a:gd name="connsiteX33" fmla="*/ 0 w 6719888"/>
              <a:gd name="connsiteY33" fmla="*/ 95250 h 95250"/>
              <a:gd name="connsiteX0" fmla="*/ 6719888 w 6719888"/>
              <a:gd name="connsiteY0" fmla="*/ 61913 h 85725"/>
              <a:gd name="connsiteX1" fmla="*/ 6472238 w 6719888"/>
              <a:gd name="connsiteY1" fmla="*/ 52388 h 85725"/>
              <a:gd name="connsiteX2" fmla="*/ 6219826 w 6719888"/>
              <a:gd name="connsiteY2" fmla="*/ 52387 h 85725"/>
              <a:gd name="connsiteX3" fmla="*/ 6031707 w 6719888"/>
              <a:gd name="connsiteY3" fmla="*/ 64295 h 85725"/>
              <a:gd name="connsiteX4" fmla="*/ 5824537 w 6719888"/>
              <a:gd name="connsiteY4" fmla="*/ 59531 h 85725"/>
              <a:gd name="connsiteX5" fmla="*/ 5639738 w 6719888"/>
              <a:gd name="connsiteY5" fmla="*/ 36924 h 85725"/>
              <a:gd name="connsiteX6" fmla="*/ 5443538 w 6719888"/>
              <a:gd name="connsiteY6" fmla="*/ 52386 h 85725"/>
              <a:gd name="connsiteX7" fmla="*/ 5243514 w 6719888"/>
              <a:gd name="connsiteY7" fmla="*/ 66675 h 85725"/>
              <a:gd name="connsiteX8" fmla="*/ 5053013 w 6719888"/>
              <a:gd name="connsiteY8" fmla="*/ 9525 h 85725"/>
              <a:gd name="connsiteX9" fmla="*/ 4857750 w 6719888"/>
              <a:gd name="connsiteY9" fmla="*/ 47626 h 85725"/>
              <a:gd name="connsiteX10" fmla="*/ 4661044 w 6719888"/>
              <a:gd name="connsiteY10" fmla="*/ 44068 h 85725"/>
              <a:gd name="connsiteX11" fmla="*/ 4464845 w 6719888"/>
              <a:gd name="connsiteY11" fmla="*/ 42863 h 85725"/>
              <a:gd name="connsiteX12" fmla="*/ 4269582 w 6719888"/>
              <a:gd name="connsiteY12" fmla="*/ 52388 h 85725"/>
              <a:gd name="connsiteX13" fmla="*/ 4074319 w 6719888"/>
              <a:gd name="connsiteY13" fmla="*/ 14288 h 85725"/>
              <a:gd name="connsiteX14" fmla="*/ 3876675 w 6719888"/>
              <a:gd name="connsiteY14" fmla="*/ 0 h 85725"/>
              <a:gd name="connsiteX15" fmla="*/ 3687113 w 6719888"/>
              <a:gd name="connsiteY15" fmla="*/ 29780 h 85725"/>
              <a:gd name="connsiteX16" fmla="*/ 3493294 w 6719888"/>
              <a:gd name="connsiteY16" fmla="*/ 23813 h 85725"/>
              <a:gd name="connsiteX17" fmla="*/ 3295651 w 6719888"/>
              <a:gd name="connsiteY17" fmla="*/ 57151 h 85725"/>
              <a:gd name="connsiteX18" fmla="*/ 3102769 w 6719888"/>
              <a:gd name="connsiteY18" fmla="*/ 42862 h 85725"/>
              <a:gd name="connsiteX19" fmla="*/ 2902744 w 6719888"/>
              <a:gd name="connsiteY19" fmla="*/ 35718 h 85725"/>
              <a:gd name="connsiteX20" fmla="*/ 2706038 w 6719888"/>
              <a:gd name="connsiteY20" fmla="*/ 36924 h 85725"/>
              <a:gd name="connsiteX21" fmla="*/ 2514601 w 6719888"/>
              <a:gd name="connsiteY21" fmla="*/ 35719 h 85725"/>
              <a:gd name="connsiteX22" fmla="*/ 2319338 w 6719888"/>
              <a:gd name="connsiteY22" fmla="*/ 42863 h 85725"/>
              <a:gd name="connsiteX23" fmla="*/ 2126456 w 6719888"/>
              <a:gd name="connsiteY23" fmla="*/ 23813 h 85725"/>
              <a:gd name="connsiteX24" fmla="*/ 1935956 w 6719888"/>
              <a:gd name="connsiteY24" fmla="*/ 42862 h 85725"/>
              <a:gd name="connsiteX25" fmla="*/ 1731169 w 6719888"/>
              <a:gd name="connsiteY25" fmla="*/ 42862 h 85725"/>
              <a:gd name="connsiteX26" fmla="*/ 1539226 w 6719888"/>
              <a:gd name="connsiteY26" fmla="*/ 48830 h 85725"/>
              <a:gd name="connsiteX27" fmla="*/ 1345407 w 6719888"/>
              <a:gd name="connsiteY27" fmla="*/ 59531 h 85725"/>
              <a:gd name="connsiteX28" fmla="*/ 1150144 w 6719888"/>
              <a:gd name="connsiteY28" fmla="*/ 54769 h 85725"/>
              <a:gd name="connsiteX29" fmla="*/ 954882 w 6719888"/>
              <a:gd name="connsiteY29" fmla="*/ 59532 h 85725"/>
              <a:gd name="connsiteX30" fmla="*/ 755794 w 6719888"/>
              <a:gd name="connsiteY30" fmla="*/ 55974 h 85725"/>
              <a:gd name="connsiteX31" fmla="*/ 566738 w 6719888"/>
              <a:gd name="connsiteY31" fmla="*/ 71438 h 85725"/>
              <a:gd name="connsiteX32" fmla="*/ 342900 w 6719888"/>
              <a:gd name="connsiteY32" fmla="*/ 80963 h 85725"/>
              <a:gd name="connsiteX33" fmla="*/ 0 w 6719888"/>
              <a:gd name="connsiteY33" fmla="*/ 85725 h 85725"/>
              <a:gd name="connsiteX0" fmla="*/ 6719888 w 6719888"/>
              <a:gd name="connsiteY0" fmla="*/ 61913 h 85725"/>
              <a:gd name="connsiteX1" fmla="*/ 6417470 w 6719888"/>
              <a:gd name="connsiteY1" fmla="*/ 50007 h 85725"/>
              <a:gd name="connsiteX2" fmla="*/ 6219826 w 6719888"/>
              <a:gd name="connsiteY2" fmla="*/ 52387 h 85725"/>
              <a:gd name="connsiteX3" fmla="*/ 6031707 w 6719888"/>
              <a:gd name="connsiteY3" fmla="*/ 64295 h 85725"/>
              <a:gd name="connsiteX4" fmla="*/ 5824537 w 6719888"/>
              <a:gd name="connsiteY4" fmla="*/ 59531 h 85725"/>
              <a:gd name="connsiteX5" fmla="*/ 5639738 w 6719888"/>
              <a:gd name="connsiteY5" fmla="*/ 36924 h 85725"/>
              <a:gd name="connsiteX6" fmla="*/ 5443538 w 6719888"/>
              <a:gd name="connsiteY6" fmla="*/ 52386 h 85725"/>
              <a:gd name="connsiteX7" fmla="*/ 5243514 w 6719888"/>
              <a:gd name="connsiteY7" fmla="*/ 66675 h 85725"/>
              <a:gd name="connsiteX8" fmla="*/ 5053013 w 6719888"/>
              <a:gd name="connsiteY8" fmla="*/ 9525 h 85725"/>
              <a:gd name="connsiteX9" fmla="*/ 4857750 w 6719888"/>
              <a:gd name="connsiteY9" fmla="*/ 47626 h 85725"/>
              <a:gd name="connsiteX10" fmla="*/ 4661044 w 6719888"/>
              <a:gd name="connsiteY10" fmla="*/ 44068 h 85725"/>
              <a:gd name="connsiteX11" fmla="*/ 4464845 w 6719888"/>
              <a:gd name="connsiteY11" fmla="*/ 42863 h 85725"/>
              <a:gd name="connsiteX12" fmla="*/ 4269582 w 6719888"/>
              <a:gd name="connsiteY12" fmla="*/ 52388 h 85725"/>
              <a:gd name="connsiteX13" fmla="*/ 4074319 w 6719888"/>
              <a:gd name="connsiteY13" fmla="*/ 14288 h 85725"/>
              <a:gd name="connsiteX14" fmla="*/ 3876675 w 6719888"/>
              <a:gd name="connsiteY14" fmla="*/ 0 h 85725"/>
              <a:gd name="connsiteX15" fmla="*/ 3687113 w 6719888"/>
              <a:gd name="connsiteY15" fmla="*/ 29780 h 85725"/>
              <a:gd name="connsiteX16" fmla="*/ 3493294 w 6719888"/>
              <a:gd name="connsiteY16" fmla="*/ 23813 h 85725"/>
              <a:gd name="connsiteX17" fmla="*/ 3295651 w 6719888"/>
              <a:gd name="connsiteY17" fmla="*/ 57151 h 85725"/>
              <a:gd name="connsiteX18" fmla="*/ 3102769 w 6719888"/>
              <a:gd name="connsiteY18" fmla="*/ 42862 h 85725"/>
              <a:gd name="connsiteX19" fmla="*/ 2902744 w 6719888"/>
              <a:gd name="connsiteY19" fmla="*/ 35718 h 85725"/>
              <a:gd name="connsiteX20" fmla="*/ 2706038 w 6719888"/>
              <a:gd name="connsiteY20" fmla="*/ 36924 h 85725"/>
              <a:gd name="connsiteX21" fmla="*/ 2514601 w 6719888"/>
              <a:gd name="connsiteY21" fmla="*/ 35719 h 85725"/>
              <a:gd name="connsiteX22" fmla="*/ 2319338 w 6719888"/>
              <a:gd name="connsiteY22" fmla="*/ 42863 h 85725"/>
              <a:gd name="connsiteX23" fmla="*/ 2126456 w 6719888"/>
              <a:gd name="connsiteY23" fmla="*/ 23813 h 85725"/>
              <a:gd name="connsiteX24" fmla="*/ 1935956 w 6719888"/>
              <a:gd name="connsiteY24" fmla="*/ 42862 h 85725"/>
              <a:gd name="connsiteX25" fmla="*/ 1731169 w 6719888"/>
              <a:gd name="connsiteY25" fmla="*/ 42862 h 85725"/>
              <a:gd name="connsiteX26" fmla="*/ 1539226 w 6719888"/>
              <a:gd name="connsiteY26" fmla="*/ 48830 h 85725"/>
              <a:gd name="connsiteX27" fmla="*/ 1345407 w 6719888"/>
              <a:gd name="connsiteY27" fmla="*/ 59531 h 85725"/>
              <a:gd name="connsiteX28" fmla="*/ 1150144 w 6719888"/>
              <a:gd name="connsiteY28" fmla="*/ 54769 h 85725"/>
              <a:gd name="connsiteX29" fmla="*/ 954882 w 6719888"/>
              <a:gd name="connsiteY29" fmla="*/ 59532 h 85725"/>
              <a:gd name="connsiteX30" fmla="*/ 755794 w 6719888"/>
              <a:gd name="connsiteY30" fmla="*/ 55974 h 85725"/>
              <a:gd name="connsiteX31" fmla="*/ 566738 w 6719888"/>
              <a:gd name="connsiteY31" fmla="*/ 71438 h 85725"/>
              <a:gd name="connsiteX32" fmla="*/ 342900 w 6719888"/>
              <a:gd name="connsiteY32" fmla="*/ 80963 h 85725"/>
              <a:gd name="connsiteX33" fmla="*/ 0 w 6719888"/>
              <a:gd name="connsiteY33" fmla="*/ 85725 h 85725"/>
              <a:gd name="connsiteX0" fmla="*/ 6719888 w 6719888"/>
              <a:gd name="connsiteY0" fmla="*/ 61913 h 85725"/>
              <a:gd name="connsiteX1" fmla="*/ 6613669 w 6719888"/>
              <a:gd name="connsiteY1" fmla="*/ 55974 h 85725"/>
              <a:gd name="connsiteX2" fmla="*/ 6417470 w 6719888"/>
              <a:gd name="connsiteY2" fmla="*/ 50007 h 85725"/>
              <a:gd name="connsiteX3" fmla="*/ 6219826 w 6719888"/>
              <a:gd name="connsiteY3" fmla="*/ 52387 h 85725"/>
              <a:gd name="connsiteX4" fmla="*/ 6031707 w 6719888"/>
              <a:gd name="connsiteY4" fmla="*/ 64295 h 85725"/>
              <a:gd name="connsiteX5" fmla="*/ 5824537 w 6719888"/>
              <a:gd name="connsiteY5" fmla="*/ 59531 h 85725"/>
              <a:gd name="connsiteX6" fmla="*/ 5639738 w 6719888"/>
              <a:gd name="connsiteY6" fmla="*/ 36924 h 85725"/>
              <a:gd name="connsiteX7" fmla="*/ 5443538 w 6719888"/>
              <a:gd name="connsiteY7" fmla="*/ 52386 h 85725"/>
              <a:gd name="connsiteX8" fmla="*/ 5243514 w 6719888"/>
              <a:gd name="connsiteY8" fmla="*/ 66675 h 85725"/>
              <a:gd name="connsiteX9" fmla="*/ 5053013 w 6719888"/>
              <a:gd name="connsiteY9" fmla="*/ 9525 h 85725"/>
              <a:gd name="connsiteX10" fmla="*/ 4857750 w 6719888"/>
              <a:gd name="connsiteY10" fmla="*/ 47626 h 85725"/>
              <a:gd name="connsiteX11" fmla="*/ 4661044 w 6719888"/>
              <a:gd name="connsiteY11" fmla="*/ 44068 h 85725"/>
              <a:gd name="connsiteX12" fmla="*/ 4464845 w 6719888"/>
              <a:gd name="connsiteY12" fmla="*/ 42863 h 85725"/>
              <a:gd name="connsiteX13" fmla="*/ 4269582 w 6719888"/>
              <a:gd name="connsiteY13" fmla="*/ 52388 h 85725"/>
              <a:gd name="connsiteX14" fmla="*/ 4074319 w 6719888"/>
              <a:gd name="connsiteY14" fmla="*/ 14288 h 85725"/>
              <a:gd name="connsiteX15" fmla="*/ 3876675 w 6719888"/>
              <a:gd name="connsiteY15" fmla="*/ 0 h 85725"/>
              <a:gd name="connsiteX16" fmla="*/ 3687113 w 6719888"/>
              <a:gd name="connsiteY16" fmla="*/ 29780 h 85725"/>
              <a:gd name="connsiteX17" fmla="*/ 3493294 w 6719888"/>
              <a:gd name="connsiteY17" fmla="*/ 23813 h 85725"/>
              <a:gd name="connsiteX18" fmla="*/ 3295651 w 6719888"/>
              <a:gd name="connsiteY18" fmla="*/ 57151 h 85725"/>
              <a:gd name="connsiteX19" fmla="*/ 3102769 w 6719888"/>
              <a:gd name="connsiteY19" fmla="*/ 42862 h 85725"/>
              <a:gd name="connsiteX20" fmla="*/ 2902744 w 6719888"/>
              <a:gd name="connsiteY20" fmla="*/ 35718 h 85725"/>
              <a:gd name="connsiteX21" fmla="*/ 2706038 w 6719888"/>
              <a:gd name="connsiteY21" fmla="*/ 36924 h 85725"/>
              <a:gd name="connsiteX22" fmla="*/ 2514601 w 6719888"/>
              <a:gd name="connsiteY22" fmla="*/ 35719 h 85725"/>
              <a:gd name="connsiteX23" fmla="*/ 2319338 w 6719888"/>
              <a:gd name="connsiteY23" fmla="*/ 42863 h 85725"/>
              <a:gd name="connsiteX24" fmla="*/ 2126456 w 6719888"/>
              <a:gd name="connsiteY24" fmla="*/ 23813 h 85725"/>
              <a:gd name="connsiteX25" fmla="*/ 1935956 w 6719888"/>
              <a:gd name="connsiteY25" fmla="*/ 42862 h 85725"/>
              <a:gd name="connsiteX26" fmla="*/ 1731169 w 6719888"/>
              <a:gd name="connsiteY26" fmla="*/ 42862 h 85725"/>
              <a:gd name="connsiteX27" fmla="*/ 1539226 w 6719888"/>
              <a:gd name="connsiteY27" fmla="*/ 48830 h 85725"/>
              <a:gd name="connsiteX28" fmla="*/ 1345407 w 6719888"/>
              <a:gd name="connsiteY28" fmla="*/ 59531 h 85725"/>
              <a:gd name="connsiteX29" fmla="*/ 1150144 w 6719888"/>
              <a:gd name="connsiteY29" fmla="*/ 54769 h 85725"/>
              <a:gd name="connsiteX30" fmla="*/ 954882 w 6719888"/>
              <a:gd name="connsiteY30" fmla="*/ 59532 h 85725"/>
              <a:gd name="connsiteX31" fmla="*/ 755794 w 6719888"/>
              <a:gd name="connsiteY31" fmla="*/ 55974 h 85725"/>
              <a:gd name="connsiteX32" fmla="*/ 566738 w 6719888"/>
              <a:gd name="connsiteY32" fmla="*/ 71438 h 85725"/>
              <a:gd name="connsiteX33" fmla="*/ 342900 w 6719888"/>
              <a:gd name="connsiteY33" fmla="*/ 80963 h 85725"/>
              <a:gd name="connsiteX34" fmla="*/ 0 w 6719888"/>
              <a:gd name="connsiteY34" fmla="*/ 85725 h 85725"/>
              <a:gd name="connsiteX0" fmla="*/ 6719888 w 6719888"/>
              <a:gd name="connsiteY0" fmla="*/ 61913 h 85725"/>
              <a:gd name="connsiteX1" fmla="*/ 6613669 w 6719888"/>
              <a:gd name="connsiteY1" fmla="*/ 36924 h 85725"/>
              <a:gd name="connsiteX2" fmla="*/ 6417470 w 6719888"/>
              <a:gd name="connsiteY2" fmla="*/ 50007 h 85725"/>
              <a:gd name="connsiteX3" fmla="*/ 6219826 w 6719888"/>
              <a:gd name="connsiteY3" fmla="*/ 52387 h 85725"/>
              <a:gd name="connsiteX4" fmla="*/ 6031707 w 6719888"/>
              <a:gd name="connsiteY4" fmla="*/ 64295 h 85725"/>
              <a:gd name="connsiteX5" fmla="*/ 5824537 w 6719888"/>
              <a:gd name="connsiteY5" fmla="*/ 59531 h 85725"/>
              <a:gd name="connsiteX6" fmla="*/ 5639738 w 6719888"/>
              <a:gd name="connsiteY6" fmla="*/ 36924 h 85725"/>
              <a:gd name="connsiteX7" fmla="*/ 5443538 w 6719888"/>
              <a:gd name="connsiteY7" fmla="*/ 52386 h 85725"/>
              <a:gd name="connsiteX8" fmla="*/ 5243514 w 6719888"/>
              <a:gd name="connsiteY8" fmla="*/ 66675 h 85725"/>
              <a:gd name="connsiteX9" fmla="*/ 5053013 w 6719888"/>
              <a:gd name="connsiteY9" fmla="*/ 9525 h 85725"/>
              <a:gd name="connsiteX10" fmla="*/ 4857750 w 6719888"/>
              <a:gd name="connsiteY10" fmla="*/ 47626 h 85725"/>
              <a:gd name="connsiteX11" fmla="*/ 4661044 w 6719888"/>
              <a:gd name="connsiteY11" fmla="*/ 44068 h 85725"/>
              <a:gd name="connsiteX12" fmla="*/ 4464845 w 6719888"/>
              <a:gd name="connsiteY12" fmla="*/ 42863 h 85725"/>
              <a:gd name="connsiteX13" fmla="*/ 4269582 w 6719888"/>
              <a:gd name="connsiteY13" fmla="*/ 52388 h 85725"/>
              <a:gd name="connsiteX14" fmla="*/ 4074319 w 6719888"/>
              <a:gd name="connsiteY14" fmla="*/ 14288 h 85725"/>
              <a:gd name="connsiteX15" fmla="*/ 3876675 w 6719888"/>
              <a:gd name="connsiteY15" fmla="*/ 0 h 85725"/>
              <a:gd name="connsiteX16" fmla="*/ 3687113 w 6719888"/>
              <a:gd name="connsiteY16" fmla="*/ 29780 h 85725"/>
              <a:gd name="connsiteX17" fmla="*/ 3493294 w 6719888"/>
              <a:gd name="connsiteY17" fmla="*/ 23813 h 85725"/>
              <a:gd name="connsiteX18" fmla="*/ 3295651 w 6719888"/>
              <a:gd name="connsiteY18" fmla="*/ 57151 h 85725"/>
              <a:gd name="connsiteX19" fmla="*/ 3102769 w 6719888"/>
              <a:gd name="connsiteY19" fmla="*/ 42862 h 85725"/>
              <a:gd name="connsiteX20" fmla="*/ 2902744 w 6719888"/>
              <a:gd name="connsiteY20" fmla="*/ 35718 h 85725"/>
              <a:gd name="connsiteX21" fmla="*/ 2706038 w 6719888"/>
              <a:gd name="connsiteY21" fmla="*/ 36924 h 85725"/>
              <a:gd name="connsiteX22" fmla="*/ 2514601 w 6719888"/>
              <a:gd name="connsiteY22" fmla="*/ 35719 h 85725"/>
              <a:gd name="connsiteX23" fmla="*/ 2319338 w 6719888"/>
              <a:gd name="connsiteY23" fmla="*/ 42863 h 85725"/>
              <a:gd name="connsiteX24" fmla="*/ 2126456 w 6719888"/>
              <a:gd name="connsiteY24" fmla="*/ 23813 h 85725"/>
              <a:gd name="connsiteX25" fmla="*/ 1935956 w 6719888"/>
              <a:gd name="connsiteY25" fmla="*/ 42862 h 85725"/>
              <a:gd name="connsiteX26" fmla="*/ 1731169 w 6719888"/>
              <a:gd name="connsiteY26" fmla="*/ 42862 h 85725"/>
              <a:gd name="connsiteX27" fmla="*/ 1539226 w 6719888"/>
              <a:gd name="connsiteY27" fmla="*/ 48830 h 85725"/>
              <a:gd name="connsiteX28" fmla="*/ 1345407 w 6719888"/>
              <a:gd name="connsiteY28" fmla="*/ 59531 h 85725"/>
              <a:gd name="connsiteX29" fmla="*/ 1150144 w 6719888"/>
              <a:gd name="connsiteY29" fmla="*/ 54769 h 85725"/>
              <a:gd name="connsiteX30" fmla="*/ 954882 w 6719888"/>
              <a:gd name="connsiteY30" fmla="*/ 59532 h 85725"/>
              <a:gd name="connsiteX31" fmla="*/ 755794 w 6719888"/>
              <a:gd name="connsiteY31" fmla="*/ 55974 h 85725"/>
              <a:gd name="connsiteX32" fmla="*/ 566738 w 6719888"/>
              <a:gd name="connsiteY32" fmla="*/ 71438 h 85725"/>
              <a:gd name="connsiteX33" fmla="*/ 342900 w 6719888"/>
              <a:gd name="connsiteY33" fmla="*/ 80963 h 85725"/>
              <a:gd name="connsiteX34" fmla="*/ 0 w 6719888"/>
              <a:gd name="connsiteY34" fmla="*/ 85725 h 85725"/>
              <a:gd name="connsiteX0" fmla="*/ 6805613 w 6805613"/>
              <a:gd name="connsiteY0" fmla="*/ 14288 h 85725"/>
              <a:gd name="connsiteX1" fmla="*/ 6613669 w 6805613"/>
              <a:gd name="connsiteY1" fmla="*/ 36924 h 85725"/>
              <a:gd name="connsiteX2" fmla="*/ 6417470 w 6805613"/>
              <a:gd name="connsiteY2" fmla="*/ 50007 h 85725"/>
              <a:gd name="connsiteX3" fmla="*/ 6219826 w 6805613"/>
              <a:gd name="connsiteY3" fmla="*/ 52387 h 85725"/>
              <a:gd name="connsiteX4" fmla="*/ 6031707 w 6805613"/>
              <a:gd name="connsiteY4" fmla="*/ 64295 h 85725"/>
              <a:gd name="connsiteX5" fmla="*/ 5824537 w 6805613"/>
              <a:gd name="connsiteY5" fmla="*/ 59531 h 85725"/>
              <a:gd name="connsiteX6" fmla="*/ 5639738 w 6805613"/>
              <a:gd name="connsiteY6" fmla="*/ 36924 h 85725"/>
              <a:gd name="connsiteX7" fmla="*/ 5443538 w 6805613"/>
              <a:gd name="connsiteY7" fmla="*/ 52386 h 85725"/>
              <a:gd name="connsiteX8" fmla="*/ 5243514 w 6805613"/>
              <a:gd name="connsiteY8" fmla="*/ 66675 h 85725"/>
              <a:gd name="connsiteX9" fmla="*/ 5053013 w 6805613"/>
              <a:gd name="connsiteY9" fmla="*/ 9525 h 85725"/>
              <a:gd name="connsiteX10" fmla="*/ 4857750 w 6805613"/>
              <a:gd name="connsiteY10" fmla="*/ 47626 h 85725"/>
              <a:gd name="connsiteX11" fmla="*/ 4661044 w 6805613"/>
              <a:gd name="connsiteY11" fmla="*/ 44068 h 85725"/>
              <a:gd name="connsiteX12" fmla="*/ 4464845 w 6805613"/>
              <a:gd name="connsiteY12" fmla="*/ 42863 h 85725"/>
              <a:gd name="connsiteX13" fmla="*/ 4269582 w 6805613"/>
              <a:gd name="connsiteY13" fmla="*/ 52388 h 85725"/>
              <a:gd name="connsiteX14" fmla="*/ 4074319 w 6805613"/>
              <a:gd name="connsiteY14" fmla="*/ 14288 h 85725"/>
              <a:gd name="connsiteX15" fmla="*/ 3876675 w 6805613"/>
              <a:gd name="connsiteY15" fmla="*/ 0 h 85725"/>
              <a:gd name="connsiteX16" fmla="*/ 3687113 w 6805613"/>
              <a:gd name="connsiteY16" fmla="*/ 29780 h 85725"/>
              <a:gd name="connsiteX17" fmla="*/ 3493294 w 6805613"/>
              <a:gd name="connsiteY17" fmla="*/ 23813 h 85725"/>
              <a:gd name="connsiteX18" fmla="*/ 3295651 w 6805613"/>
              <a:gd name="connsiteY18" fmla="*/ 57151 h 85725"/>
              <a:gd name="connsiteX19" fmla="*/ 3102769 w 6805613"/>
              <a:gd name="connsiteY19" fmla="*/ 42862 h 85725"/>
              <a:gd name="connsiteX20" fmla="*/ 2902744 w 6805613"/>
              <a:gd name="connsiteY20" fmla="*/ 35718 h 85725"/>
              <a:gd name="connsiteX21" fmla="*/ 2706038 w 6805613"/>
              <a:gd name="connsiteY21" fmla="*/ 36924 h 85725"/>
              <a:gd name="connsiteX22" fmla="*/ 2514601 w 6805613"/>
              <a:gd name="connsiteY22" fmla="*/ 35719 h 85725"/>
              <a:gd name="connsiteX23" fmla="*/ 2319338 w 6805613"/>
              <a:gd name="connsiteY23" fmla="*/ 42863 h 85725"/>
              <a:gd name="connsiteX24" fmla="*/ 2126456 w 6805613"/>
              <a:gd name="connsiteY24" fmla="*/ 23813 h 85725"/>
              <a:gd name="connsiteX25" fmla="*/ 1935956 w 6805613"/>
              <a:gd name="connsiteY25" fmla="*/ 42862 h 85725"/>
              <a:gd name="connsiteX26" fmla="*/ 1731169 w 6805613"/>
              <a:gd name="connsiteY26" fmla="*/ 42862 h 85725"/>
              <a:gd name="connsiteX27" fmla="*/ 1539226 w 6805613"/>
              <a:gd name="connsiteY27" fmla="*/ 48830 h 85725"/>
              <a:gd name="connsiteX28" fmla="*/ 1345407 w 6805613"/>
              <a:gd name="connsiteY28" fmla="*/ 59531 h 85725"/>
              <a:gd name="connsiteX29" fmla="*/ 1150144 w 6805613"/>
              <a:gd name="connsiteY29" fmla="*/ 54769 h 85725"/>
              <a:gd name="connsiteX30" fmla="*/ 954882 w 6805613"/>
              <a:gd name="connsiteY30" fmla="*/ 59532 h 85725"/>
              <a:gd name="connsiteX31" fmla="*/ 755794 w 6805613"/>
              <a:gd name="connsiteY31" fmla="*/ 55974 h 85725"/>
              <a:gd name="connsiteX32" fmla="*/ 566738 w 6805613"/>
              <a:gd name="connsiteY32" fmla="*/ 71438 h 85725"/>
              <a:gd name="connsiteX33" fmla="*/ 342900 w 6805613"/>
              <a:gd name="connsiteY33" fmla="*/ 80963 h 85725"/>
              <a:gd name="connsiteX34" fmla="*/ 0 w 6805613"/>
              <a:gd name="connsiteY34" fmla="*/ 85725 h 85725"/>
              <a:gd name="connsiteX0" fmla="*/ 7633340 w 7633340"/>
              <a:gd name="connsiteY0" fmla="*/ 0 h 98932"/>
              <a:gd name="connsiteX1" fmla="*/ 6613669 w 7633340"/>
              <a:gd name="connsiteY1" fmla="*/ 50131 h 98932"/>
              <a:gd name="connsiteX2" fmla="*/ 6417470 w 7633340"/>
              <a:gd name="connsiteY2" fmla="*/ 63214 h 98932"/>
              <a:gd name="connsiteX3" fmla="*/ 6219826 w 7633340"/>
              <a:gd name="connsiteY3" fmla="*/ 65594 h 98932"/>
              <a:gd name="connsiteX4" fmla="*/ 6031707 w 7633340"/>
              <a:gd name="connsiteY4" fmla="*/ 77502 h 98932"/>
              <a:gd name="connsiteX5" fmla="*/ 5824537 w 7633340"/>
              <a:gd name="connsiteY5" fmla="*/ 72738 h 98932"/>
              <a:gd name="connsiteX6" fmla="*/ 5639738 w 7633340"/>
              <a:gd name="connsiteY6" fmla="*/ 50131 h 98932"/>
              <a:gd name="connsiteX7" fmla="*/ 5443538 w 7633340"/>
              <a:gd name="connsiteY7" fmla="*/ 65593 h 98932"/>
              <a:gd name="connsiteX8" fmla="*/ 5243514 w 7633340"/>
              <a:gd name="connsiteY8" fmla="*/ 79882 h 98932"/>
              <a:gd name="connsiteX9" fmla="*/ 5053013 w 7633340"/>
              <a:gd name="connsiteY9" fmla="*/ 22732 h 98932"/>
              <a:gd name="connsiteX10" fmla="*/ 4857750 w 7633340"/>
              <a:gd name="connsiteY10" fmla="*/ 60833 h 98932"/>
              <a:gd name="connsiteX11" fmla="*/ 4661044 w 7633340"/>
              <a:gd name="connsiteY11" fmla="*/ 57275 h 98932"/>
              <a:gd name="connsiteX12" fmla="*/ 4464845 w 7633340"/>
              <a:gd name="connsiteY12" fmla="*/ 56070 h 98932"/>
              <a:gd name="connsiteX13" fmla="*/ 4269582 w 7633340"/>
              <a:gd name="connsiteY13" fmla="*/ 65595 h 98932"/>
              <a:gd name="connsiteX14" fmla="*/ 4074319 w 7633340"/>
              <a:gd name="connsiteY14" fmla="*/ 27495 h 98932"/>
              <a:gd name="connsiteX15" fmla="*/ 3876675 w 7633340"/>
              <a:gd name="connsiteY15" fmla="*/ 13207 h 98932"/>
              <a:gd name="connsiteX16" fmla="*/ 3687113 w 7633340"/>
              <a:gd name="connsiteY16" fmla="*/ 42987 h 98932"/>
              <a:gd name="connsiteX17" fmla="*/ 3493294 w 7633340"/>
              <a:gd name="connsiteY17" fmla="*/ 37020 h 98932"/>
              <a:gd name="connsiteX18" fmla="*/ 3295651 w 7633340"/>
              <a:gd name="connsiteY18" fmla="*/ 70358 h 98932"/>
              <a:gd name="connsiteX19" fmla="*/ 3102769 w 7633340"/>
              <a:gd name="connsiteY19" fmla="*/ 56069 h 98932"/>
              <a:gd name="connsiteX20" fmla="*/ 2902744 w 7633340"/>
              <a:gd name="connsiteY20" fmla="*/ 48925 h 98932"/>
              <a:gd name="connsiteX21" fmla="*/ 2706038 w 7633340"/>
              <a:gd name="connsiteY21" fmla="*/ 50131 h 98932"/>
              <a:gd name="connsiteX22" fmla="*/ 2514601 w 7633340"/>
              <a:gd name="connsiteY22" fmla="*/ 48926 h 98932"/>
              <a:gd name="connsiteX23" fmla="*/ 2319338 w 7633340"/>
              <a:gd name="connsiteY23" fmla="*/ 56070 h 98932"/>
              <a:gd name="connsiteX24" fmla="*/ 2126456 w 7633340"/>
              <a:gd name="connsiteY24" fmla="*/ 37020 h 98932"/>
              <a:gd name="connsiteX25" fmla="*/ 1935956 w 7633340"/>
              <a:gd name="connsiteY25" fmla="*/ 56069 h 98932"/>
              <a:gd name="connsiteX26" fmla="*/ 1731169 w 7633340"/>
              <a:gd name="connsiteY26" fmla="*/ 56069 h 98932"/>
              <a:gd name="connsiteX27" fmla="*/ 1539226 w 7633340"/>
              <a:gd name="connsiteY27" fmla="*/ 62037 h 98932"/>
              <a:gd name="connsiteX28" fmla="*/ 1345407 w 7633340"/>
              <a:gd name="connsiteY28" fmla="*/ 72738 h 98932"/>
              <a:gd name="connsiteX29" fmla="*/ 1150144 w 7633340"/>
              <a:gd name="connsiteY29" fmla="*/ 67976 h 98932"/>
              <a:gd name="connsiteX30" fmla="*/ 954882 w 7633340"/>
              <a:gd name="connsiteY30" fmla="*/ 72739 h 98932"/>
              <a:gd name="connsiteX31" fmla="*/ 755794 w 7633340"/>
              <a:gd name="connsiteY31" fmla="*/ 69181 h 98932"/>
              <a:gd name="connsiteX32" fmla="*/ 566738 w 7633340"/>
              <a:gd name="connsiteY32" fmla="*/ 84645 h 98932"/>
              <a:gd name="connsiteX33" fmla="*/ 342900 w 7633340"/>
              <a:gd name="connsiteY33" fmla="*/ 94170 h 98932"/>
              <a:gd name="connsiteX34" fmla="*/ 0 w 7633340"/>
              <a:gd name="connsiteY34" fmla="*/ 98932 h 98932"/>
              <a:gd name="connsiteX0" fmla="*/ 7633340 w 7633340"/>
              <a:gd name="connsiteY0" fmla="*/ 0 h 98932"/>
              <a:gd name="connsiteX1" fmla="*/ 7431927 w 7633340"/>
              <a:gd name="connsiteY1" fmla="*/ 17088 h 98932"/>
              <a:gd name="connsiteX2" fmla="*/ 6613669 w 7633340"/>
              <a:gd name="connsiteY2" fmla="*/ 50131 h 98932"/>
              <a:gd name="connsiteX3" fmla="*/ 6417470 w 7633340"/>
              <a:gd name="connsiteY3" fmla="*/ 63214 h 98932"/>
              <a:gd name="connsiteX4" fmla="*/ 6219826 w 7633340"/>
              <a:gd name="connsiteY4" fmla="*/ 65594 h 98932"/>
              <a:gd name="connsiteX5" fmla="*/ 6031707 w 7633340"/>
              <a:gd name="connsiteY5" fmla="*/ 77502 h 98932"/>
              <a:gd name="connsiteX6" fmla="*/ 5824537 w 7633340"/>
              <a:gd name="connsiteY6" fmla="*/ 72738 h 98932"/>
              <a:gd name="connsiteX7" fmla="*/ 5639738 w 7633340"/>
              <a:gd name="connsiteY7" fmla="*/ 50131 h 98932"/>
              <a:gd name="connsiteX8" fmla="*/ 5443538 w 7633340"/>
              <a:gd name="connsiteY8" fmla="*/ 65593 h 98932"/>
              <a:gd name="connsiteX9" fmla="*/ 5243514 w 7633340"/>
              <a:gd name="connsiteY9" fmla="*/ 79882 h 98932"/>
              <a:gd name="connsiteX10" fmla="*/ 5053013 w 7633340"/>
              <a:gd name="connsiteY10" fmla="*/ 22732 h 98932"/>
              <a:gd name="connsiteX11" fmla="*/ 4857750 w 7633340"/>
              <a:gd name="connsiteY11" fmla="*/ 60833 h 98932"/>
              <a:gd name="connsiteX12" fmla="*/ 4661044 w 7633340"/>
              <a:gd name="connsiteY12" fmla="*/ 57275 h 98932"/>
              <a:gd name="connsiteX13" fmla="*/ 4464845 w 7633340"/>
              <a:gd name="connsiteY13" fmla="*/ 56070 h 98932"/>
              <a:gd name="connsiteX14" fmla="*/ 4269582 w 7633340"/>
              <a:gd name="connsiteY14" fmla="*/ 65595 h 98932"/>
              <a:gd name="connsiteX15" fmla="*/ 4074319 w 7633340"/>
              <a:gd name="connsiteY15" fmla="*/ 27495 h 98932"/>
              <a:gd name="connsiteX16" fmla="*/ 3876675 w 7633340"/>
              <a:gd name="connsiteY16" fmla="*/ 13207 h 98932"/>
              <a:gd name="connsiteX17" fmla="*/ 3687113 w 7633340"/>
              <a:gd name="connsiteY17" fmla="*/ 42987 h 98932"/>
              <a:gd name="connsiteX18" fmla="*/ 3493294 w 7633340"/>
              <a:gd name="connsiteY18" fmla="*/ 37020 h 98932"/>
              <a:gd name="connsiteX19" fmla="*/ 3295651 w 7633340"/>
              <a:gd name="connsiteY19" fmla="*/ 70358 h 98932"/>
              <a:gd name="connsiteX20" fmla="*/ 3102769 w 7633340"/>
              <a:gd name="connsiteY20" fmla="*/ 56069 h 98932"/>
              <a:gd name="connsiteX21" fmla="*/ 2902744 w 7633340"/>
              <a:gd name="connsiteY21" fmla="*/ 48925 h 98932"/>
              <a:gd name="connsiteX22" fmla="*/ 2706038 w 7633340"/>
              <a:gd name="connsiteY22" fmla="*/ 50131 h 98932"/>
              <a:gd name="connsiteX23" fmla="*/ 2514601 w 7633340"/>
              <a:gd name="connsiteY23" fmla="*/ 48926 h 98932"/>
              <a:gd name="connsiteX24" fmla="*/ 2319338 w 7633340"/>
              <a:gd name="connsiteY24" fmla="*/ 56070 h 98932"/>
              <a:gd name="connsiteX25" fmla="*/ 2126456 w 7633340"/>
              <a:gd name="connsiteY25" fmla="*/ 37020 h 98932"/>
              <a:gd name="connsiteX26" fmla="*/ 1935956 w 7633340"/>
              <a:gd name="connsiteY26" fmla="*/ 56069 h 98932"/>
              <a:gd name="connsiteX27" fmla="*/ 1731169 w 7633340"/>
              <a:gd name="connsiteY27" fmla="*/ 56069 h 98932"/>
              <a:gd name="connsiteX28" fmla="*/ 1539226 w 7633340"/>
              <a:gd name="connsiteY28" fmla="*/ 62037 h 98932"/>
              <a:gd name="connsiteX29" fmla="*/ 1345407 w 7633340"/>
              <a:gd name="connsiteY29" fmla="*/ 72738 h 98932"/>
              <a:gd name="connsiteX30" fmla="*/ 1150144 w 7633340"/>
              <a:gd name="connsiteY30" fmla="*/ 67976 h 98932"/>
              <a:gd name="connsiteX31" fmla="*/ 954882 w 7633340"/>
              <a:gd name="connsiteY31" fmla="*/ 72739 h 98932"/>
              <a:gd name="connsiteX32" fmla="*/ 755794 w 7633340"/>
              <a:gd name="connsiteY32" fmla="*/ 69181 h 98932"/>
              <a:gd name="connsiteX33" fmla="*/ 566738 w 7633340"/>
              <a:gd name="connsiteY33" fmla="*/ 84645 h 98932"/>
              <a:gd name="connsiteX34" fmla="*/ 342900 w 7633340"/>
              <a:gd name="connsiteY34" fmla="*/ 94170 h 98932"/>
              <a:gd name="connsiteX35" fmla="*/ 0 w 7633340"/>
              <a:gd name="connsiteY35" fmla="*/ 98932 h 98932"/>
              <a:gd name="connsiteX0" fmla="*/ 7633340 w 7633340"/>
              <a:gd name="connsiteY0" fmla="*/ 0 h 98932"/>
              <a:gd name="connsiteX1" fmla="*/ 7431927 w 7633340"/>
              <a:gd name="connsiteY1" fmla="*/ 17088 h 98932"/>
              <a:gd name="connsiteX2" fmla="*/ 7241246 w 7633340"/>
              <a:gd name="connsiteY2" fmla="*/ 30835 h 98932"/>
              <a:gd name="connsiteX3" fmla="*/ 6613669 w 7633340"/>
              <a:gd name="connsiteY3" fmla="*/ 50131 h 98932"/>
              <a:gd name="connsiteX4" fmla="*/ 6417470 w 7633340"/>
              <a:gd name="connsiteY4" fmla="*/ 63214 h 98932"/>
              <a:gd name="connsiteX5" fmla="*/ 6219826 w 7633340"/>
              <a:gd name="connsiteY5" fmla="*/ 65594 h 98932"/>
              <a:gd name="connsiteX6" fmla="*/ 6031707 w 7633340"/>
              <a:gd name="connsiteY6" fmla="*/ 77502 h 98932"/>
              <a:gd name="connsiteX7" fmla="*/ 5824537 w 7633340"/>
              <a:gd name="connsiteY7" fmla="*/ 72738 h 98932"/>
              <a:gd name="connsiteX8" fmla="*/ 5639738 w 7633340"/>
              <a:gd name="connsiteY8" fmla="*/ 50131 h 98932"/>
              <a:gd name="connsiteX9" fmla="*/ 5443538 w 7633340"/>
              <a:gd name="connsiteY9" fmla="*/ 65593 h 98932"/>
              <a:gd name="connsiteX10" fmla="*/ 5243514 w 7633340"/>
              <a:gd name="connsiteY10" fmla="*/ 79882 h 98932"/>
              <a:gd name="connsiteX11" fmla="*/ 5053013 w 7633340"/>
              <a:gd name="connsiteY11" fmla="*/ 22732 h 98932"/>
              <a:gd name="connsiteX12" fmla="*/ 4857750 w 7633340"/>
              <a:gd name="connsiteY12" fmla="*/ 60833 h 98932"/>
              <a:gd name="connsiteX13" fmla="*/ 4661044 w 7633340"/>
              <a:gd name="connsiteY13" fmla="*/ 57275 h 98932"/>
              <a:gd name="connsiteX14" fmla="*/ 4464845 w 7633340"/>
              <a:gd name="connsiteY14" fmla="*/ 56070 h 98932"/>
              <a:gd name="connsiteX15" fmla="*/ 4269582 w 7633340"/>
              <a:gd name="connsiteY15" fmla="*/ 65595 h 98932"/>
              <a:gd name="connsiteX16" fmla="*/ 4074319 w 7633340"/>
              <a:gd name="connsiteY16" fmla="*/ 27495 h 98932"/>
              <a:gd name="connsiteX17" fmla="*/ 3876675 w 7633340"/>
              <a:gd name="connsiteY17" fmla="*/ 13207 h 98932"/>
              <a:gd name="connsiteX18" fmla="*/ 3687113 w 7633340"/>
              <a:gd name="connsiteY18" fmla="*/ 42987 h 98932"/>
              <a:gd name="connsiteX19" fmla="*/ 3493294 w 7633340"/>
              <a:gd name="connsiteY19" fmla="*/ 37020 h 98932"/>
              <a:gd name="connsiteX20" fmla="*/ 3295651 w 7633340"/>
              <a:gd name="connsiteY20" fmla="*/ 70358 h 98932"/>
              <a:gd name="connsiteX21" fmla="*/ 3102769 w 7633340"/>
              <a:gd name="connsiteY21" fmla="*/ 56069 h 98932"/>
              <a:gd name="connsiteX22" fmla="*/ 2902744 w 7633340"/>
              <a:gd name="connsiteY22" fmla="*/ 48925 h 98932"/>
              <a:gd name="connsiteX23" fmla="*/ 2706038 w 7633340"/>
              <a:gd name="connsiteY23" fmla="*/ 50131 h 98932"/>
              <a:gd name="connsiteX24" fmla="*/ 2514601 w 7633340"/>
              <a:gd name="connsiteY24" fmla="*/ 48926 h 98932"/>
              <a:gd name="connsiteX25" fmla="*/ 2319338 w 7633340"/>
              <a:gd name="connsiteY25" fmla="*/ 56070 h 98932"/>
              <a:gd name="connsiteX26" fmla="*/ 2126456 w 7633340"/>
              <a:gd name="connsiteY26" fmla="*/ 37020 h 98932"/>
              <a:gd name="connsiteX27" fmla="*/ 1935956 w 7633340"/>
              <a:gd name="connsiteY27" fmla="*/ 56069 h 98932"/>
              <a:gd name="connsiteX28" fmla="*/ 1731169 w 7633340"/>
              <a:gd name="connsiteY28" fmla="*/ 56069 h 98932"/>
              <a:gd name="connsiteX29" fmla="*/ 1539226 w 7633340"/>
              <a:gd name="connsiteY29" fmla="*/ 62037 h 98932"/>
              <a:gd name="connsiteX30" fmla="*/ 1345407 w 7633340"/>
              <a:gd name="connsiteY30" fmla="*/ 72738 h 98932"/>
              <a:gd name="connsiteX31" fmla="*/ 1150144 w 7633340"/>
              <a:gd name="connsiteY31" fmla="*/ 67976 h 98932"/>
              <a:gd name="connsiteX32" fmla="*/ 954882 w 7633340"/>
              <a:gd name="connsiteY32" fmla="*/ 72739 h 98932"/>
              <a:gd name="connsiteX33" fmla="*/ 755794 w 7633340"/>
              <a:gd name="connsiteY33" fmla="*/ 69181 h 98932"/>
              <a:gd name="connsiteX34" fmla="*/ 566738 w 7633340"/>
              <a:gd name="connsiteY34" fmla="*/ 84645 h 98932"/>
              <a:gd name="connsiteX35" fmla="*/ 342900 w 7633340"/>
              <a:gd name="connsiteY35" fmla="*/ 94170 h 98932"/>
              <a:gd name="connsiteX36" fmla="*/ 0 w 7633340"/>
              <a:gd name="connsiteY36" fmla="*/ 98932 h 98932"/>
              <a:gd name="connsiteX0" fmla="*/ 7633340 w 7633340"/>
              <a:gd name="connsiteY0" fmla="*/ 10406 h 109338"/>
              <a:gd name="connsiteX1" fmla="*/ 7431927 w 7633340"/>
              <a:gd name="connsiteY1" fmla="*/ 27494 h 109338"/>
              <a:gd name="connsiteX2" fmla="*/ 7236913 w 7633340"/>
              <a:gd name="connsiteY2" fmla="*/ 0 h 109338"/>
              <a:gd name="connsiteX3" fmla="*/ 6613669 w 7633340"/>
              <a:gd name="connsiteY3" fmla="*/ 60537 h 109338"/>
              <a:gd name="connsiteX4" fmla="*/ 6417470 w 7633340"/>
              <a:gd name="connsiteY4" fmla="*/ 73620 h 109338"/>
              <a:gd name="connsiteX5" fmla="*/ 6219826 w 7633340"/>
              <a:gd name="connsiteY5" fmla="*/ 76000 h 109338"/>
              <a:gd name="connsiteX6" fmla="*/ 6031707 w 7633340"/>
              <a:gd name="connsiteY6" fmla="*/ 87908 h 109338"/>
              <a:gd name="connsiteX7" fmla="*/ 5824537 w 7633340"/>
              <a:gd name="connsiteY7" fmla="*/ 83144 h 109338"/>
              <a:gd name="connsiteX8" fmla="*/ 5639738 w 7633340"/>
              <a:gd name="connsiteY8" fmla="*/ 60537 h 109338"/>
              <a:gd name="connsiteX9" fmla="*/ 5443538 w 7633340"/>
              <a:gd name="connsiteY9" fmla="*/ 75999 h 109338"/>
              <a:gd name="connsiteX10" fmla="*/ 5243514 w 7633340"/>
              <a:gd name="connsiteY10" fmla="*/ 90288 h 109338"/>
              <a:gd name="connsiteX11" fmla="*/ 5053013 w 7633340"/>
              <a:gd name="connsiteY11" fmla="*/ 33138 h 109338"/>
              <a:gd name="connsiteX12" fmla="*/ 4857750 w 7633340"/>
              <a:gd name="connsiteY12" fmla="*/ 71239 h 109338"/>
              <a:gd name="connsiteX13" fmla="*/ 4661044 w 7633340"/>
              <a:gd name="connsiteY13" fmla="*/ 67681 h 109338"/>
              <a:gd name="connsiteX14" fmla="*/ 4464845 w 7633340"/>
              <a:gd name="connsiteY14" fmla="*/ 66476 h 109338"/>
              <a:gd name="connsiteX15" fmla="*/ 4269582 w 7633340"/>
              <a:gd name="connsiteY15" fmla="*/ 76001 h 109338"/>
              <a:gd name="connsiteX16" fmla="*/ 4074319 w 7633340"/>
              <a:gd name="connsiteY16" fmla="*/ 37901 h 109338"/>
              <a:gd name="connsiteX17" fmla="*/ 3876675 w 7633340"/>
              <a:gd name="connsiteY17" fmla="*/ 23613 h 109338"/>
              <a:gd name="connsiteX18" fmla="*/ 3687113 w 7633340"/>
              <a:gd name="connsiteY18" fmla="*/ 53393 h 109338"/>
              <a:gd name="connsiteX19" fmla="*/ 3493294 w 7633340"/>
              <a:gd name="connsiteY19" fmla="*/ 47426 h 109338"/>
              <a:gd name="connsiteX20" fmla="*/ 3295651 w 7633340"/>
              <a:gd name="connsiteY20" fmla="*/ 80764 h 109338"/>
              <a:gd name="connsiteX21" fmla="*/ 3102769 w 7633340"/>
              <a:gd name="connsiteY21" fmla="*/ 66475 h 109338"/>
              <a:gd name="connsiteX22" fmla="*/ 2902744 w 7633340"/>
              <a:gd name="connsiteY22" fmla="*/ 59331 h 109338"/>
              <a:gd name="connsiteX23" fmla="*/ 2706038 w 7633340"/>
              <a:gd name="connsiteY23" fmla="*/ 60537 h 109338"/>
              <a:gd name="connsiteX24" fmla="*/ 2514601 w 7633340"/>
              <a:gd name="connsiteY24" fmla="*/ 59332 h 109338"/>
              <a:gd name="connsiteX25" fmla="*/ 2319338 w 7633340"/>
              <a:gd name="connsiteY25" fmla="*/ 66476 h 109338"/>
              <a:gd name="connsiteX26" fmla="*/ 2126456 w 7633340"/>
              <a:gd name="connsiteY26" fmla="*/ 47426 h 109338"/>
              <a:gd name="connsiteX27" fmla="*/ 1935956 w 7633340"/>
              <a:gd name="connsiteY27" fmla="*/ 66475 h 109338"/>
              <a:gd name="connsiteX28" fmla="*/ 1731169 w 7633340"/>
              <a:gd name="connsiteY28" fmla="*/ 66475 h 109338"/>
              <a:gd name="connsiteX29" fmla="*/ 1539226 w 7633340"/>
              <a:gd name="connsiteY29" fmla="*/ 72443 h 109338"/>
              <a:gd name="connsiteX30" fmla="*/ 1345407 w 7633340"/>
              <a:gd name="connsiteY30" fmla="*/ 83144 h 109338"/>
              <a:gd name="connsiteX31" fmla="*/ 1150144 w 7633340"/>
              <a:gd name="connsiteY31" fmla="*/ 78382 h 109338"/>
              <a:gd name="connsiteX32" fmla="*/ 954882 w 7633340"/>
              <a:gd name="connsiteY32" fmla="*/ 83145 h 109338"/>
              <a:gd name="connsiteX33" fmla="*/ 755794 w 7633340"/>
              <a:gd name="connsiteY33" fmla="*/ 79587 h 109338"/>
              <a:gd name="connsiteX34" fmla="*/ 566738 w 7633340"/>
              <a:gd name="connsiteY34" fmla="*/ 95051 h 109338"/>
              <a:gd name="connsiteX35" fmla="*/ 342900 w 7633340"/>
              <a:gd name="connsiteY35" fmla="*/ 104576 h 109338"/>
              <a:gd name="connsiteX36" fmla="*/ 0 w 7633340"/>
              <a:gd name="connsiteY36" fmla="*/ 109338 h 109338"/>
              <a:gd name="connsiteX0" fmla="*/ 7633340 w 7633340"/>
              <a:gd name="connsiteY0" fmla="*/ 10406 h 109338"/>
              <a:gd name="connsiteX1" fmla="*/ 7431927 w 7633340"/>
              <a:gd name="connsiteY1" fmla="*/ 27494 h 109338"/>
              <a:gd name="connsiteX2" fmla="*/ 7236913 w 7633340"/>
              <a:gd name="connsiteY2" fmla="*/ 0 h 109338"/>
              <a:gd name="connsiteX3" fmla="*/ 6613669 w 7633340"/>
              <a:gd name="connsiteY3" fmla="*/ 60537 h 109338"/>
              <a:gd name="connsiteX4" fmla="*/ 7041898 w 7633340"/>
              <a:gd name="connsiteY4" fmla="*/ 27495 h 109338"/>
              <a:gd name="connsiteX5" fmla="*/ 6417470 w 7633340"/>
              <a:gd name="connsiteY5" fmla="*/ 73620 h 109338"/>
              <a:gd name="connsiteX6" fmla="*/ 6219826 w 7633340"/>
              <a:gd name="connsiteY6" fmla="*/ 76000 h 109338"/>
              <a:gd name="connsiteX7" fmla="*/ 6031707 w 7633340"/>
              <a:gd name="connsiteY7" fmla="*/ 87908 h 109338"/>
              <a:gd name="connsiteX8" fmla="*/ 5824537 w 7633340"/>
              <a:gd name="connsiteY8" fmla="*/ 83144 h 109338"/>
              <a:gd name="connsiteX9" fmla="*/ 5639738 w 7633340"/>
              <a:gd name="connsiteY9" fmla="*/ 60537 h 109338"/>
              <a:gd name="connsiteX10" fmla="*/ 5443538 w 7633340"/>
              <a:gd name="connsiteY10" fmla="*/ 75999 h 109338"/>
              <a:gd name="connsiteX11" fmla="*/ 5243514 w 7633340"/>
              <a:gd name="connsiteY11" fmla="*/ 90288 h 109338"/>
              <a:gd name="connsiteX12" fmla="*/ 5053013 w 7633340"/>
              <a:gd name="connsiteY12" fmla="*/ 33138 h 109338"/>
              <a:gd name="connsiteX13" fmla="*/ 4857750 w 7633340"/>
              <a:gd name="connsiteY13" fmla="*/ 71239 h 109338"/>
              <a:gd name="connsiteX14" fmla="*/ 4661044 w 7633340"/>
              <a:gd name="connsiteY14" fmla="*/ 67681 h 109338"/>
              <a:gd name="connsiteX15" fmla="*/ 4464845 w 7633340"/>
              <a:gd name="connsiteY15" fmla="*/ 66476 h 109338"/>
              <a:gd name="connsiteX16" fmla="*/ 4269582 w 7633340"/>
              <a:gd name="connsiteY16" fmla="*/ 76001 h 109338"/>
              <a:gd name="connsiteX17" fmla="*/ 4074319 w 7633340"/>
              <a:gd name="connsiteY17" fmla="*/ 37901 h 109338"/>
              <a:gd name="connsiteX18" fmla="*/ 3876675 w 7633340"/>
              <a:gd name="connsiteY18" fmla="*/ 23613 h 109338"/>
              <a:gd name="connsiteX19" fmla="*/ 3687113 w 7633340"/>
              <a:gd name="connsiteY19" fmla="*/ 53393 h 109338"/>
              <a:gd name="connsiteX20" fmla="*/ 3493294 w 7633340"/>
              <a:gd name="connsiteY20" fmla="*/ 47426 h 109338"/>
              <a:gd name="connsiteX21" fmla="*/ 3295651 w 7633340"/>
              <a:gd name="connsiteY21" fmla="*/ 80764 h 109338"/>
              <a:gd name="connsiteX22" fmla="*/ 3102769 w 7633340"/>
              <a:gd name="connsiteY22" fmla="*/ 66475 h 109338"/>
              <a:gd name="connsiteX23" fmla="*/ 2902744 w 7633340"/>
              <a:gd name="connsiteY23" fmla="*/ 59331 h 109338"/>
              <a:gd name="connsiteX24" fmla="*/ 2706038 w 7633340"/>
              <a:gd name="connsiteY24" fmla="*/ 60537 h 109338"/>
              <a:gd name="connsiteX25" fmla="*/ 2514601 w 7633340"/>
              <a:gd name="connsiteY25" fmla="*/ 59332 h 109338"/>
              <a:gd name="connsiteX26" fmla="*/ 2319338 w 7633340"/>
              <a:gd name="connsiteY26" fmla="*/ 66476 h 109338"/>
              <a:gd name="connsiteX27" fmla="*/ 2126456 w 7633340"/>
              <a:gd name="connsiteY27" fmla="*/ 47426 h 109338"/>
              <a:gd name="connsiteX28" fmla="*/ 1935956 w 7633340"/>
              <a:gd name="connsiteY28" fmla="*/ 66475 h 109338"/>
              <a:gd name="connsiteX29" fmla="*/ 1731169 w 7633340"/>
              <a:gd name="connsiteY29" fmla="*/ 66475 h 109338"/>
              <a:gd name="connsiteX30" fmla="*/ 1539226 w 7633340"/>
              <a:gd name="connsiteY30" fmla="*/ 72443 h 109338"/>
              <a:gd name="connsiteX31" fmla="*/ 1345407 w 7633340"/>
              <a:gd name="connsiteY31" fmla="*/ 83144 h 109338"/>
              <a:gd name="connsiteX32" fmla="*/ 1150144 w 7633340"/>
              <a:gd name="connsiteY32" fmla="*/ 78382 h 109338"/>
              <a:gd name="connsiteX33" fmla="*/ 954882 w 7633340"/>
              <a:gd name="connsiteY33" fmla="*/ 83145 h 109338"/>
              <a:gd name="connsiteX34" fmla="*/ 755794 w 7633340"/>
              <a:gd name="connsiteY34" fmla="*/ 79587 h 109338"/>
              <a:gd name="connsiteX35" fmla="*/ 566738 w 7633340"/>
              <a:gd name="connsiteY35" fmla="*/ 95051 h 109338"/>
              <a:gd name="connsiteX36" fmla="*/ 342900 w 7633340"/>
              <a:gd name="connsiteY36" fmla="*/ 104576 h 109338"/>
              <a:gd name="connsiteX37" fmla="*/ 0 w 7633340"/>
              <a:gd name="connsiteY37" fmla="*/ 109338 h 109338"/>
              <a:gd name="connsiteX0" fmla="*/ 8445429 w 8445429"/>
              <a:gd name="connsiteY0" fmla="*/ 81399 h 109338"/>
              <a:gd name="connsiteX1" fmla="*/ 7431927 w 8445429"/>
              <a:gd name="connsiteY1" fmla="*/ 27494 h 109338"/>
              <a:gd name="connsiteX2" fmla="*/ 7236913 w 8445429"/>
              <a:gd name="connsiteY2" fmla="*/ 0 h 109338"/>
              <a:gd name="connsiteX3" fmla="*/ 6613669 w 8445429"/>
              <a:gd name="connsiteY3" fmla="*/ 60537 h 109338"/>
              <a:gd name="connsiteX4" fmla="*/ 7041898 w 8445429"/>
              <a:gd name="connsiteY4" fmla="*/ 27495 h 109338"/>
              <a:gd name="connsiteX5" fmla="*/ 6417470 w 8445429"/>
              <a:gd name="connsiteY5" fmla="*/ 73620 h 109338"/>
              <a:gd name="connsiteX6" fmla="*/ 6219826 w 8445429"/>
              <a:gd name="connsiteY6" fmla="*/ 76000 h 109338"/>
              <a:gd name="connsiteX7" fmla="*/ 6031707 w 8445429"/>
              <a:gd name="connsiteY7" fmla="*/ 87908 h 109338"/>
              <a:gd name="connsiteX8" fmla="*/ 5824537 w 8445429"/>
              <a:gd name="connsiteY8" fmla="*/ 83144 h 109338"/>
              <a:gd name="connsiteX9" fmla="*/ 5639738 w 8445429"/>
              <a:gd name="connsiteY9" fmla="*/ 60537 h 109338"/>
              <a:gd name="connsiteX10" fmla="*/ 5443538 w 8445429"/>
              <a:gd name="connsiteY10" fmla="*/ 75999 h 109338"/>
              <a:gd name="connsiteX11" fmla="*/ 5243514 w 8445429"/>
              <a:gd name="connsiteY11" fmla="*/ 90288 h 109338"/>
              <a:gd name="connsiteX12" fmla="*/ 5053013 w 8445429"/>
              <a:gd name="connsiteY12" fmla="*/ 33138 h 109338"/>
              <a:gd name="connsiteX13" fmla="*/ 4857750 w 8445429"/>
              <a:gd name="connsiteY13" fmla="*/ 71239 h 109338"/>
              <a:gd name="connsiteX14" fmla="*/ 4661044 w 8445429"/>
              <a:gd name="connsiteY14" fmla="*/ 67681 h 109338"/>
              <a:gd name="connsiteX15" fmla="*/ 4464845 w 8445429"/>
              <a:gd name="connsiteY15" fmla="*/ 66476 h 109338"/>
              <a:gd name="connsiteX16" fmla="*/ 4269582 w 8445429"/>
              <a:gd name="connsiteY16" fmla="*/ 76001 h 109338"/>
              <a:gd name="connsiteX17" fmla="*/ 4074319 w 8445429"/>
              <a:gd name="connsiteY17" fmla="*/ 37901 h 109338"/>
              <a:gd name="connsiteX18" fmla="*/ 3876675 w 8445429"/>
              <a:gd name="connsiteY18" fmla="*/ 23613 h 109338"/>
              <a:gd name="connsiteX19" fmla="*/ 3687113 w 8445429"/>
              <a:gd name="connsiteY19" fmla="*/ 53393 h 109338"/>
              <a:gd name="connsiteX20" fmla="*/ 3493294 w 8445429"/>
              <a:gd name="connsiteY20" fmla="*/ 47426 h 109338"/>
              <a:gd name="connsiteX21" fmla="*/ 3295651 w 8445429"/>
              <a:gd name="connsiteY21" fmla="*/ 80764 h 109338"/>
              <a:gd name="connsiteX22" fmla="*/ 3102769 w 8445429"/>
              <a:gd name="connsiteY22" fmla="*/ 66475 h 109338"/>
              <a:gd name="connsiteX23" fmla="*/ 2902744 w 8445429"/>
              <a:gd name="connsiteY23" fmla="*/ 59331 h 109338"/>
              <a:gd name="connsiteX24" fmla="*/ 2706038 w 8445429"/>
              <a:gd name="connsiteY24" fmla="*/ 60537 h 109338"/>
              <a:gd name="connsiteX25" fmla="*/ 2514601 w 8445429"/>
              <a:gd name="connsiteY25" fmla="*/ 59332 h 109338"/>
              <a:gd name="connsiteX26" fmla="*/ 2319338 w 8445429"/>
              <a:gd name="connsiteY26" fmla="*/ 66476 h 109338"/>
              <a:gd name="connsiteX27" fmla="*/ 2126456 w 8445429"/>
              <a:gd name="connsiteY27" fmla="*/ 47426 h 109338"/>
              <a:gd name="connsiteX28" fmla="*/ 1935956 w 8445429"/>
              <a:gd name="connsiteY28" fmla="*/ 66475 h 109338"/>
              <a:gd name="connsiteX29" fmla="*/ 1731169 w 8445429"/>
              <a:gd name="connsiteY29" fmla="*/ 66475 h 109338"/>
              <a:gd name="connsiteX30" fmla="*/ 1539226 w 8445429"/>
              <a:gd name="connsiteY30" fmla="*/ 72443 h 109338"/>
              <a:gd name="connsiteX31" fmla="*/ 1345407 w 8445429"/>
              <a:gd name="connsiteY31" fmla="*/ 83144 h 109338"/>
              <a:gd name="connsiteX32" fmla="*/ 1150144 w 8445429"/>
              <a:gd name="connsiteY32" fmla="*/ 78382 h 109338"/>
              <a:gd name="connsiteX33" fmla="*/ 954882 w 8445429"/>
              <a:gd name="connsiteY33" fmla="*/ 83145 h 109338"/>
              <a:gd name="connsiteX34" fmla="*/ 755794 w 8445429"/>
              <a:gd name="connsiteY34" fmla="*/ 79587 h 109338"/>
              <a:gd name="connsiteX35" fmla="*/ 566738 w 8445429"/>
              <a:gd name="connsiteY35" fmla="*/ 95051 h 109338"/>
              <a:gd name="connsiteX36" fmla="*/ 342900 w 8445429"/>
              <a:gd name="connsiteY36" fmla="*/ 104576 h 109338"/>
              <a:gd name="connsiteX37" fmla="*/ 0 w 8445429"/>
              <a:gd name="connsiteY37" fmla="*/ 109338 h 109338"/>
              <a:gd name="connsiteX0" fmla="*/ 8445429 w 8445429"/>
              <a:gd name="connsiteY0" fmla="*/ 81399 h 109338"/>
              <a:gd name="connsiteX1" fmla="*/ 8243925 w 8445429"/>
              <a:gd name="connsiteY1" fmla="*/ 69385 h 109338"/>
              <a:gd name="connsiteX2" fmla="*/ 7431927 w 8445429"/>
              <a:gd name="connsiteY2" fmla="*/ 27494 h 109338"/>
              <a:gd name="connsiteX3" fmla="*/ 7236913 w 8445429"/>
              <a:gd name="connsiteY3" fmla="*/ 0 h 109338"/>
              <a:gd name="connsiteX4" fmla="*/ 6613669 w 8445429"/>
              <a:gd name="connsiteY4" fmla="*/ 60537 h 109338"/>
              <a:gd name="connsiteX5" fmla="*/ 7041898 w 8445429"/>
              <a:gd name="connsiteY5" fmla="*/ 27495 h 109338"/>
              <a:gd name="connsiteX6" fmla="*/ 6417470 w 8445429"/>
              <a:gd name="connsiteY6" fmla="*/ 73620 h 109338"/>
              <a:gd name="connsiteX7" fmla="*/ 6219826 w 8445429"/>
              <a:gd name="connsiteY7" fmla="*/ 76000 h 109338"/>
              <a:gd name="connsiteX8" fmla="*/ 6031707 w 8445429"/>
              <a:gd name="connsiteY8" fmla="*/ 87908 h 109338"/>
              <a:gd name="connsiteX9" fmla="*/ 5824537 w 8445429"/>
              <a:gd name="connsiteY9" fmla="*/ 83144 h 109338"/>
              <a:gd name="connsiteX10" fmla="*/ 5639738 w 8445429"/>
              <a:gd name="connsiteY10" fmla="*/ 60537 h 109338"/>
              <a:gd name="connsiteX11" fmla="*/ 5443538 w 8445429"/>
              <a:gd name="connsiteY11" fmla="*/ 75999 h 109338"/>
              <a:gd name="connsiteX12" fmla="*/ 5243514 w 8445429"/>
              <a:gd name="connsiteY12" fmla="*/ 90288 h 109338"/>
              <a:gd name="connsiteX13" fmla="*/ 5053013 w 8445429"/>
              <a:gd name="connsiteY13" fmla="*/ 33138 h 109338"/>
              <a:gd name="connsiteX14" fmla="*/ 4857750 w 8445429"/>
              <a:gd name="connsiteY14" fmla="*/ 71239 h 109338"/>
              <a:gd name="connsiteX15" fmla="*/ 4661044 w 8445429"/>
              <a:gd name="connsiteY15" fmla="*/ 67681 h 109338"/>
              <a:gd name="connsiteX16" fmla="*/ 4464845 w 8445429"/>
              <a:gd name="connsiteY16" fmla="*/ 66476 h 109338"/>
              <a:gd name="connsiteX17" fmla="*/ 4269582 w 8445429"/>
              <a:gd name="connsiteY17" fmla="*/ 76001 h 109338"/>
              <a:gd name="connsiteX18" fmla="*/ 4074319 w 8445429"/>
              <a:gd name="connsiteY18" fmla="*/ 37901 h 109338"/>
              <a:gd name="connsiteX19" fmla="*/ 3876675 w 8445429"/>
              <a:gd name="connsiteY19" fmla="*/ 23613 h 109338"/>
              <a:gd name="connsiteX20" fmla="*/ 3687113 w 8445429"/>
              <a:gd name="connsiteY20" fmla="*/ 53393 h 109338"/>
              <a:gd name="connsiteX21" fmla="*/ 3493294 w 8445429"/>
              <a:gd name="connsiteY21" fmla="*/ 47426 h 109338"/>
              <a:gd name="connsiteX22" fmla="*/ 3295651 w 8445429"/>
              <a:gd name="connsiteY22" fmla="*/ 80764 h 109338"/>
              <a:gd name="connsiteX23" fmla="*/ 3102769 w 8445429"/>
              <a:gd name="connsiteY23" fmla="*/ 66475 h 109338"/>
              <a:gd name="connsiteX24" fmla="*/ 2902744 w 8445429"/>
              <a:gd name="connsiteY24" fmla="*/ 59331 h 109338"/>
              <a:gd name="connsiteX25" fmla="*/ 2706038 w 8445429"/>
              <a:gd name="connsiteY25" fmla="*/ 60537 h 109338"/>
              <a:gd name="connsiteX26" fmla="*/ 2514601 w 8445429"/>
              <a:gd name="connsiteY26" fmla="*/ 59332 h 109338"/>
              <a:gd name="connsiteX27" fmla="*/ 2319338 w 8445429"/>
              <a:gd name="connsiteY27" fmla="*/ 66476 h 109338"/>
              <a:gd name="connsiteX28" fmla="*/ 2126456 w 8445429"/>
              <a:gd name="connsiteY28" fmla="*/ 47426 h 109338"/>
              <a:gd name="connsiteX29" fmla="*/ 1935956 w 8445429"/>
              <a:gd name="connsiteY29" fmla="*/ 66475 h 109338"/>
              <a:gd name="connsiteX30" fmla="*/ 1731169 w 8445429"/>
              <a:gd name="connsiteY30" fmla="*/ 66475 h 109338"/>
              <a:gd name="connsiteX31" fmla="*/ 1539226 w 8445429"/>
              <a:gd name="connsiteY31" fmla="*/ 72443 h 109338"/>
              <a:gd name="connsiteX32" fmla="*/ 1345407 w 8445429"/>
              <a:gd name="connsiteY32" fmla="*/ 83144 h 109338"/>
              <a:gd name="connsiteX33" fmla="*/ 1150144 w 8445429"/>
              <a:gd name="connsiteY33" fmla="*/ 78382 h 109338"/>
              <a:gd name="connsiteX34" fmla="*/ 954882 w 8445429"/>
              <a:gd name="connsiteY34" fmla="*/ 83145 h 109338"/>
              <a:gd name="connsiteX35" fmla="*/ 755794 w 8445429"/>
              <a:gd name="connsiteY35" fmla="*/ 79587 h 109338"/>
              <a:gd name="connsiteX36" fmla="*/ 566738 w 8445429"/>
              <a:gd name="connsiteY36" fmla="*/ 95051 h 109338"/>
              <a:gd name="connsiteX37" fmla="*/ 342900 w 8445429"/>
              <a:gd name="connsiteY37" fmla="*/ 104576 h 109338"/>
              <a:gd name="connsiteX38" fmla="*/ 0 w 8445429"/>
              <a:gd name="connsiteY38" fmla="*/ 109338 h 109338"/>
              <a:gd name="connsiteX0" fmla="*/ 8445429 w 8445429"/>
              <a:gd name="connsiteY0" fmla="*/ 81399 h 109338"/>
              <a:gd name="connsiteX1" fmla="*/ 8234333 w 8445429"/>
              <a:gd name="connsiteY1" fmla="*/ 49100 h 109338"/>
              <a:gd name="connsiteX2" fmla="*/ 7431927 w 8445429"/>
              <a:gd name="connsiteY2" fmla="*/ 27494 h 109338"/>
              <a:gd name="connsiteX3" fmla="*/ 7236913 w 8445429"/>
              <a:gd name="connsiteY3" fmla="*/ 0 h 109338"/>
              <a:gd name="connsiteX4" fmla="*/ 6613669 w 8445429"/>
              <a:gd name="connsiteY4" fmla="*/ 60537 h 109338"/>
              <a:gd name="connsiteX5" fmla="*/ 7041898 w 8445429"/>
              <a:gd name="connsiteY5" fmla="*/ 27495 h 109338"/>
              <a:gd name="connsiteX6" fmla="*/ 6417470 w 8445429"/>
              <a:gd name="connsiteY6" fmla="*/ 73620 h 109338"/>
              <a:gd name="connsiteX7" fmla="*/ 6219826 w 8445429"/>
              <a:gd name="connsiteY7" fmla="*/ 76000 h 109338"/>
              <a:gd name="connsiteX8" fmla="*/ 6031707 w 8445429"/>
              <a:gd name="connsiteY8" fmla="*/ 87908 h 109338"/>
              <a:gd name="connsiteX9" fmla="*/ 5824537 w 8445429"/>
              <a:gd name="connsiteY9" fmla="*/ 83144 h 109338"/>
              <a:gd name="connsiteX10" fmla="*/ 5639738 w 8445429"/>
              <a:gd name="connsiteY10" fmla="*/ 60537 h 109338"/>
              <a:gd name="connsiteX11" fmla="*/ 5443538 w 8445429"/>
              <a:gd name="connsiteY11" fmla="*/ 75999 h 109338"/>
              <a:gd name="connsiteX12" fmla="*/ 5243514 w 8445429"/>
              <a:gd name="connsiteY12" fmla="*/ 90288 h 109338"/>
              <a:gd name="connsiteX13" fmla="*/ 5053013 w 8445429"/>
              <a:gd name="connsiteY13" fmla="*/ 33138 h 109338"/>
              <a:gd name="connsiteX14" fmla="*/ 4857750 w 8445429"/>
              <a:gd name="connsiteY14" fmla="*/ 71239 h 109338"/>
              <a:gd name="connsiteX15" fmla="*/ 4661044 w 8445429"/>
              <a:gd name="connsiteY15" fmla="*/ 67681 h 109338"/>
              <a:gd name="connsiteX16" fmla="*/ 4464845 w 8445429"/>
              <a:gd name="connsiteY16" fmla="*/ 66476 h 109338"/>
              <a:gd name="connsiteX17" fmla="*/ 4269582 w 8445429"/>
              <a:gd name="connsiteY17" fmla="*/ 76001 h 109338"/>
              <a:gd name="connsiteX18" fmla="*/ 4074319 w 8445429"/>
              <a:gd name="connsiteY18" fmla="*/ 37901 h 109338"/>
              <a:gd name="connsiteX19" fmla="*/ 3876675 w 8445429"/>
              <a:gd name="connsiteY19" fmla="*/ 23613 h 109338"/>
              <a:gd name="connsiteX20" fmla="*/ 3687113 w 8445429"/>
              <a:gd name="connsiteY20" fmla="*/ 53393 h 109338"/>
              <a:gd name="connsiteX21" fmla="*/ 3493294 w 8445429"/>
              <a:gd name="connsiteY21" fmla="*/ 47426 h 109338"/>
              <a:gd name="connsiteX22" fmla="*/ 3295651 w 8445429"/>
              <a:gd name="connsiteY22" fmla="*/ 80764 h 109338"/>
              <a:gd name="connsiteX23" fmla="*/ 3102769 w 8445429"/>
              <a:gd name="connsiteY23" fmla="*/ 66475 h 109338"/>
              <a:gd name="connsiteX24" fmla="*/ 2902744 w 8445429"/>
              <a:gd name="connsiteY24" fmla="*/ 59331 h 109338"/>
              <a:gd name="connsiteX25" fmla="*/ 2706038 w 8445429"/>
              <a:gd name="connsiteY25" fmla="*/ 60537 h 109338"/>
              <a:gd name="connsiteX26" fmla="*/ 2514601 w 8445429"/>
              <a:gd name="connsiteY26" fmla="*/ 59332 h 109338"/>
              <a:gd name="connsiteX27" fmla="*/ 2319338 w 8445429"/>
              <a:gd name="connsiteY27" fmla="*/ 66476 h 109338"/>
              <a:gd name="connsiteX28" fmla="*/ 2126456 w 8445429"/>
              <a:gd name="connsiteY28" fmla="*/ 47426 h 109338"/>
              <a:gd name="connsiteX29" fmla="*/ 1935956 w 8445429"/>
              <a:gd name="connsiteY29" fmla="*/ 66475 h 109338"/>
              <a:gd name="connsiteX30" fmla="*/ 1731169 w 8445429"/>
              <a:gd name="connsiteY30" fmla="*/ 66475 h 109338"/>
              <a:gd name="connsiteX31" fmla="*/ 1539226 w 8445429"/>
              <a:gd name="connsiteY31" fmla="*/ 72443 h 109338"/>
              <a:gd name="connsiteX32" fmla="*/ 1345407 w 8445429"/>
              <a:gd name="connsiteY32" fmla="*/ 83144 h 109338"/>
              <a:gd name="connsiteX33" fmla="*/ 1150144 w 8445429"/>
              <a:gd name="connsiteY33" fmla="*/ 78382 h 109338"/>
              <a:gd name="connsiteX34" fmla="*/ 954882 w 8445429"/>
              <a:gd name="connsiteY34" fmla="*/ 83145 h 109338"/>
              <a:gd name="connsiteX35" fmla="*/ 755794 w 8445429"/>
              <a:gd name="connsiteY35" fmla="*/ 79587 h 109338"/>
              <a:gd name="connsiteX36" fmla="*/ 566738 w 8445429"/>
              <a:gd name="connsiteY36" fmla="*/ 95051 h 109338"/>
              <a:gd name="connsiteX37" fmla="*/ 342900 w 8445429"/>
              <a:gd name="connsiteY37" fmla="*/ 104576 h 109338"/>
              <a:gd name="connsiteX38" fmla="*/ 0 w 8445429"/>
              <a:gd name="connsiteY38" fmla="*/ 109338 h 109338"/>
              <a:gd name="connsiteX0" fmla="*/ 8445429 w 8445429"/>
              <a:gd name="connsiteY0" fmla="*/ 81399 h 109338"/>
              <a:gd name="connsiteX1" fmla="*/ 8234333 w 8445429"/>
              <a:gd name="connsiteY1" fmla="*/ 49100 h 109338"/>
              <a:gd name="connsiteX2" fmla="*/ 8036107 w 8445429"/>
              <a:gd name="connsiteY2" fmla="*/ 33888 h 109338"/>
              <a:gd name="connsiteX3" fmla="*/ 7431927 w 8445429"/>
              <a:gd name="connsiteY3" fmla="*/ 27494 h 109338"/>
              <a:gd name="connsiteX4" fmla="*/ 7236913 w 8445429"/>
              <a:gd name="connsiteY4" fmla="*/ 0 h 109338"/>
              <a:gd name="connsiteX5" fmla="*/ 6613669 w 8445429"/>
              <a:gd name="connsiteY5" fmla="*/ 60537 h 109338"/>
              <a:gd name="connsiteX6" fmla="*/ 7041898 w 8445429"/>
              <a:gd name="connsiteY6" fmla="*/ 27495 h 109338"/>
              <a:gd name="connsiteX7" fmla="*/ 6417470 w 8445429"/>
              <a:gd name="connsiteY7" fmla="*/ 73620 h 109338"/>
              <a:gd name="connsiteX8" fmla="*/ 6219826 w 8445429"/>
              <a:gd name="connsiteY8" fmla="*/ 76000 h 109338"/>
              <a:gd name="connsiteX9" fmla="*/ 6031707 w 8445429"/>
              <a:gd name="connsiteY9" fmla="*/ 87908 h 109338"/>
              <a:gd name="connsiteX10" fmla="*/ 5824537 w 8445429"/>
              <a:gd name="connsiteY10" fmla="*/ 83144 h 109338"/>
              <a:gd name="connsiteX11" fmla="*/ 5639738 w 8445429"/>
              <a:gd name="connsiteY11" fmla="*/ 60537 h 109338"/>
              <a:gd name="connsiteX12" fmla="*/ 5443538 w 8445429"/>
              <a:gd name="connsiteY12" fmla="*/ 75999 h 109338"/>
              <a:gd name="connsiteX13" fmla="*/ 5243514 w 8445429"/>
              <a:gd name="connsiteY13" fmla="*/ 90288 h 109338"/>
              <a:gd name="connsiteX14" fmla="*/ 5053013 w 8445429"/>
              <a:gd name="connsiteY14" fmla="*/ 33138 h 109338"/>
              <a:gd name="connsiteX15" fmla="*/ 4857750 w 8445429"/>
              <a:gd name="connsiteY15" fmla="*/ 71239 h 109338"/>
              <a:gd name="connsiteX16" fmla="*/ 4661044 w 8445429"/>
              <a:gd name="connsiteY16" fmla="*/ 67681 h 109338"/>
              <a:gd name="connsiteX17" fmla="*/ 4464845 w 8445429"/>
              <a:gd name="connsiteY17" fmla="*/ 66476 h 109338"/>
              <a:gd name="connsiteX18" fmla="*/ 4269582 w 8445429"/>
              <a:gd name="connsiteY18" fmla="*/ 76001 h 109338"/>
              <a:gd name="connsiteX19" fmla="*/ 4074319 w 8445429"/>
              <a:gd name="connsiteY19" fmla="*/ 37901 h 109338"/>
              <a:gd name="connsiteX20" fmla="*/ 3876675 w 8445429"/>
              <a:gd name="connsiteY20" fmla="*/ 23613 h 109338"/>
              <a:gd name="connsiteX21" fmla="*/ 3687113 w 8445429"/>
              <a:gd name="connsiteY21" fmla="*/ 53393 h 109338"/>
              <a:gd name="connsiteX22" fmla="*/ 3493294 w 8445429"/>
              <a:gd name="connsiteY22" fmla="*/ 47426 h 109338"/>
              <a:gd name="connsiteX23" fmla="*/ 3295651 w 8445429"/>
              <a:gd name="connsiteY23" fmla="*/ 80764 h 109338"/>
              <a:gd name="connsiteX24" fmla="*/ 3102769 w 8445429"/>
              <a:gd name="connsiteY24" fmla="*/ 66475 h 109338"/>
              <a:gd name="connsiteX25" fmla="*/ 2902744 w 8445429"/>
              <a:gd name="connsiteY25" fmla="*/ 59331 h 109338"/>
              <a:gd name="connsiteX26" fmla="*/ 2706038 w 8445429"/>
              <a:gd name="connsiteY26" fmla="*/ 60537 h 109338"/>
              <a:gd name="connsiteX27" fmla="*/ 2514601 w 8445429"/>
              <a:gd name="connsiteY27" fmla="*/ 59332 h 109338"/>
              <a:gd name="connsiteX28" fmla="*/ 2319338 w 8445429"/>
              <a:gd name="connsiteY28" fmla="*/ 66476 h 109338"/>
              <a:gd name="connsiteX29" fmla="*/ 2126456 w 8445429"/>
              <a:gd name="connsiteY29" fmla="*/ 47426 h 109338"/>
              <a:gd name="connsiteX30" fmla="*/ 1935956 w 8445429"/>
              <a:gd name="connsiteY30" fmla="*/ 66475 h 109338"/>
              <a:gd name="connsiteX31" fmla="*/ 1731169 w 8445429"/>
              <a:gd name="connsiteY31" fmla="*/ 66475 h 109338"/>
              <a:gd name="connsiteX32" fmla="*/ 1539226 w 8445429"/>
              <a:gd name="connsiteY32" fmla="*/ 72443 h 109338"/>
              <a:gd name="connsiteX33" fmla="*/ 1345407 w 8445429"/>
              <a:gd name="connsiteY33" fmla="*/ 83144 h 109338"/>
              <a:gd name="connsiteX34" fmla="*/ 1150144 w 8445429"/>
              <a:gd name="connsiteY34" fmla="*/ 78382 h 109338"/>
              <a:gd name="connsiteX35" fmla="*/ 954882 w 8445429"/>
              <a:gd name="connsiteY35" fmla="*/ 83145 h 109338"/>
              <a:gd name="connsiteX36" fmla="*/ 755794 w 8445429"/>
              <a:gd name="connsiteY36" fmla="*/ 79587 h 109338"/>
              <a:gd name="connsiteX37" fmla="*/ 566738 w 8445429"/>
              <a:gd name="connsiteY37" fmla="*/ 95051 h 109338"/>
              <a:gd name="connsiteX38" fmla="*/ 342900 w 8445429"/>
              <a:gd name="connsiteY38" fmla="*/ 104576 h 109338"/>
              <a:gd name="connsiteX39" fmla="*/ 0 w 8445429"/>
              <a:gd name="connsiteY39" fmla="*/ 109338 h 109338"/>
              <a:gd name="connsiteX0" fmla="*/ 8445429 w 8445429"/>
              <a:gd name="connsiteY0" fmla="*/ 81399 h 109338"/>
              <a:gd name="connsiteX1" fmla="*/ 8234333 w 8445429"/>
              <a:gd name="connsiteY1" fmla="*/ 49100 h 109338"/>
              <a:gd name="connsiteX2" fmla="*/ 8036107 w 8445429"/>
              <a:gd name="connsiteY2" fmla="*/ 33888 h 109338"/>
              <a:gd name="connsiteX3" fmla="*/ 7889036 w 8445429"/>
              <a:gd name="connsiteY3" fmla="*/ 33888 h 109338"/>
              <a:gd name="connsiteX4" fmla="*/ 7431927 w 8445429"/>
              <a:gd name="connsiteY4" fmla="*/ 27494 h 109338"/>
              <a:gd name="connsiteX5" fmla="*/ 7236913 w 8445429"/>
              <a:gd name="connsiteY5" fmla="*/ 0 h 109338"/>
              <a:gd name="connsiteX6" fmla="*/ 6613669 w 8445429"/>
              <a:gd name="connsiteY6" fmla="*/ 60537 h 109338"/>
              <a:gd name="connsiteX7" fmla="*/ 7041898 w 8445429"/>
              <a:gd name="connsiteY7" fmla="*/ 27495 h 109338"/>
              <a:gd name="connsiteX8" fmla="*/ 6417470 w 8445429"/>
              <a:gd name="connsiteY8" fmla="*/ 73620 h 109338"/>
              <a:gd name="connsiteX9" fmla="*/ 6219826 w 8445429"/>
              <a:gd name="connsiteY9" fmla="*/ 76000 h 109338"/>
              <a:gd name="connsiteX10" fmla="*/ 6031707 w 8445429"/>
              <a:gd name="connsiteY10" fmla="*/ 87908 h 109338"/>
              <a:gd name="connsiteX11" fmla="*/ 5824537 w 8445429"/>
              <a:gd name="connsiteY11" fmla="*/ 83144 h 109338"/>
              <a:gd name="connsiteX12" fmla="*/ 5639738 w 8445429"/>
              <a:gd name="connsiteY12" fmla="*/ 60537 h 109338"/>
              <a:gd name="connsiteX13" fmla="*/ 5443538 w 8445429"/>
              <a:gd name="connsiteY13" fmla="*/ 75999 h 109338"/>
              <a:gd name="connsiteX14" fmla="*/ 5243514 w 8445429"/>
              <a:gd name="connsiteY14" fmla="*/ 90288 h 109338"/>
              <a:gd name="connsiteX15" fmla="*/ 5053013 w 8445429"/>
              <a:gd name="connsiteY15" fmla="*/ 33138 h 109338"/>
              <a:gd name="connsiteX16" fmla="*/ 4857750 w 8445429"/>
              <a:gd name="connsiteY16" fmla="*/ 71239 h 109338"/>
              <a:gd name="connsiteX17" fmla="*/ 4661044 w 8445429"/>
              <a:gd name="connsiteY17" fmla="*/ 67681 h 109338"/>
              <a:gd name="connsiteX18" fmla="*/ 4464845 w 8445429"/>
              <a:gd name="connsiteY18" fmla="*/ 66476 h 109338"/>
              <a:gd name="connsiteX19" fmla="*/ 4269582 w 8445429"/>
              <a:gd name="connsiteY19" fmla="*/ 76001 h 109338"/>
              <a:gd name="connsiteX20" fmla="*/ 4074319 w 8445429"/>
              <a:gd name="connsiteY20" fmla="*/ 37901 h 109338"/>
              <a:gd name="connsiteX21" fmla="*/ 3876675 w 8445429"/>
              <a:gd name="connsiteY21" fmla="*/ 23613 h 109338"/>
              <a:gd name="connsiteX22" fmla="*/ 3687113 w 8445429"/>
              <a:gd name="connsiteY22" fmla="*/ 53393 h 109338"/>
              <a:gd name="connsiteX23" fmla="*/ 3493294 w 8445429"/>
              <a:gd name="connsiteY23" fmla="*/ 47426 h 109338"/>
              <a:gd name="connsiteX24" fmla="*/ 3295651 w 8445429"/>
              <a:gd name="connsiteY24" fmla="*/ 80764 h 109338"/>
              <a:gd name="connsiteX25" fmla="*/ 3102769 w 8445429"/>
              <a:gd name="connsiteY25" fmla="*/ 66475 h 109338"/>
              <a:gd name="connsiteX26" fmla="*/ 2902744 w 8445429"/>
              <a:gd name="connsiteY26" fmla="*/ 59331 h 109338"/>
              <a:gd name="connsiteX27" fmla="*/ 2706038 w 8445429"/>
              <a:gd name="connsiteY27" fmla="*/ 60537 h 109338"/>
              <a:gd name="connsiteX28" fmla="*/ 2514601 w 8445429"/>
              <a:gd name="connsiteY28" fmla="*/ 59332 h 109338"/>
              <a:gd name="connsiteX29" fmla="*/ 2319338 w 8445429"/>
              <a:gd name="connsiteY29" fmla="*/ 66476 h 109338"/>
              <a:gd name="connsiteX30" fmla="*/ 2126456 w 8445429"/>
              <a:gd name="connsiteY30" fmla="*/ 47426 h 109338"/>
              <a:gd name="connsiteX31" fmla="*/ 1935956 w 8445429"/>
              <a:gd name="connsiteY31" fmla="*/ 66475 h 109338"/>
              <a:gd name="connsiteX32" fmla="*/ 1731169 w 8445429"/>
              <a:gd name="connsiteY32" fmla="*/ 66475 h 109338"/>
              <a:gd name="connsiteX33" fmla="*/ 1539226 w 8445429"/>
              <a:gd name="connsiteY33" fmla="*/ 72443 h 109338"/>
              <a:gd name="connsiteX34" fmla="*/ 1345407 w 8445429"/>
              <a:gd name="connsiteY34" fmla="*/ 83144 h 109338"/>
              <a:gd name="connsiteX35" fmla="*/ 1150144 w 8445429"/>
              <a:gd name="connsiteY35" fmla="*/ 78382 h 109338"/>
              <a:gd name="connsiteX36" fmla="*/ 954882 w 8445429"/>
              <a:gd name="connsiteY36" fmla="*/ 83145 h 109338"/>
              <a:gd name="connsiteX37" fmla="*/ 755794 w 8445429"/>
              <a:gd name="connsiteY37" fmla="*/ 79587 h 109338"/>
              <a:gd name="connsiteX38" fmla="*/ 566738 w 8445429"/>
              <a:gd name="connsiteY38" fmla="*/ 95051 h 109338"/>
              <a:gd name="connsiteX39" fmla="*/ 342900 w 8445429"/>
              <a:gd name="connsiteY39" fmla="*/ 104576 h 109338"/>
              <a:gd name="connsiteX40" fmla="*/ 0 w 8445429"/>
              <a:gd name="connsiteY40" fmla="*/ 109338 h 109338"/>
              <a:gd name="connsiteX0" fmla="*/ 8445429 w 8445429"/>
              <a:gd name="connsiteY0" fmla="*/ 88078 h 116017"/>
              <a:gd name="connsiteX1" fmla="*/ 8234333 w 8445429"/>
              <a:gd name="connsiteY1" fmla="*/ 55779 h 116017"/>
              <a:gd name="connsiteX2" fmla="*/ 8036107 w 8445429"/>
              <a:gd name="connsiteY2" fmla="*/ 40567 h 116017"/>
              <a:gd name="connsiteX3" fmla="*/ 7850669 w 8445429"/>
              <a:gd name="connsiteY3" fmla="*/ 0 h 116017"/>
              <a:gd name="connsiteX4" fmla="*/ 7431927 w 8445429"/>
              <a:gd name="connsiteY4" fmla="*/ 34173 h 116017"/>
              <a:gd name="connsiteX5" fmla="*/ 7236913 w 8445429"/>
              <a:gd name="connsiteY5" fmla="*/ 6679 h 116017"/>
              <a:gd name="connsiteX6" fmla="*/ 6613669 w 8445429"/>
              <a:gd name="connsiteY6" fmla="*/ 67216 h 116017"/>
              <a:gd name="connsiteX7" fmla="*/ 7041898 w 8445429"/>
              <a:gd name="connsiteY7" fmla="*/ 34174 h 116017"/>
              <a:gd name="connsiteX8" fmla="*/ 6417470 w 8445429"/>
              <a:gd name="connsiteY8" fmla="*/ 80299 h 116017"/>
              <a:gd name="connsiteX9" fmla="*/ 6219826 w 8445429"/>
              <a:gd name="connsiteY9" fmla="*/ 82679 h 116017"/>
              <a:gd name="connsiteX10" fmla="*/ 6031707 w 8445429"/>
              <a:gd name="connsiteY10" fmla="*/ 94587 h 116017"/>
              <a:gd name="connsiteX11" fmla="*/ 5824537 w 8445429"/>
              <a:gd name="connsiteY11" fmla="*/ 89823 h 116017"/>
              <a:gd name="connsiteX12" fmla="*/ 5639738 w 8445429"/>
              <a:gd name="connsiteY12" fmla="*/ 67216 h 116017"/>
              <a:gd name="connsiteX13" fmla="*/ 5443538 w 8445429"/>
              <a:gd name="connsiteY13" fmla="*/ 82678 h 116017"/>
              <a:gd name="connsiteX14" fmla="*/ 5243514 w 8445429"/>
              <a:gd name="connsiteY14" fmla="*/ 96967 h 116017"/>
              <a:gd name="connsiteX15" fmla="*/ 5053013 w 8445429"/>
              <a:gd name="connsiteY15" fmla="*/ 39817 h 116017"/>
              <a:gd name="connsiteX16" fmla="*/ 4857750 w 8445429"/>
              <a:gd name="connsiteY16" fmla="*/ 77918 h 116017"/>
              <a:gd name="connsiteX17" fmla="*/ 4661044 w 8445429"/>
              <a:gd name="connsiteY17" fmla="*/ 74360 h 116017"/>
              <a:gd name="connsiteX18" fmla="*/ 4464845 w 8445429"/>
              <a:gd name="connsiteY18" fmla="*/ 73155 h 116017"/>
              <a:gd name="connsiteX19" fmla="*/ 4269582 w 8445429"/>
              <a:gd name="connsiteY19" fmla="*/ 82680 h 116017"/>
              <a:gd name="connsiteX20" fmla="*/ 4074319 w 8445429"/>
              <a:gd name="connsiteY20" fmla="*/ 44580 h 116017"/>
              <a:gd name="connsiteX21" fmla="*/ 3876675 w 8445429"/>
              <a:gd name="connsiteY21" fmla="*/ 30292 h 116017"/>
              <a:gd name="connsiteX22" fmla="*/ 3687113 w 8445429"/>
              <a:gd name="connsiteY22" fmla="*/ 60072 h 116017"/>
              <a:gd name="connsiteX23" fmla="*/ 3493294 w 8445429"/>
              <a:gd name="connsiteY23" fmla="*/ 54105 h 116017"/>
              <a:gd name="connsiteX24" fmla="*/ 3295651 w 8445429"/>
              <a:gd name="connsiteY24" fmla="*/ 87443 h 116017"/>
              <a:gd name="connsiteX25" fmla="*/ 3102769 w 8445429"/>
              <a:gd name="connsiteY25" fmla="*/ 73154 h 116017"/>
              <a:gd name="connsiteX26" fmla="*/ 2902744 w 8445429"/>
              <a:gd name="connsiteY26" fmla="*/ 66010 h 116017"/>
              <a:gd name="connsiteX27" fmla="*/ 2706038 w 8445429"/>
              <a:gd name="connsiteY27" fmla="*/ 67216 h 116017"/>
              <a:gd name="connsiteX28" fmla="*/ 2514601 w 8445429"/>
              <a:gd name="connsiteY28" fmla="*/ 66011 h 116017"/>
              <a:gd name="connsiteX29" fmla="*/ 2319338 w 8445429"/>
              <a:gd name="connsiteY29" fmla="*/ 73155 h 116017"/>
              <a:gd name="connsiteX30" fmla="*/ 2126456 w 8445429"/>
              <a:gd name="connsiteY30" fmla="*/ 54105 h 116017"/>
              <a:gd name="connsiteX31" fmla="*/ 1935956 w 8445429"/>
              <a:gd name="connsiteY31" fmla="*/ 73154 h 116017"/>
              <a:gd name="connsiteX32" fmla="*/ 1731169 w 8445429"/>
              <a:gd name="connsiteY32" fmla="*/ 73154 h 116017"/>
              <a:gd name="connsiteX33" fmla="*/ 1539226 w 8445429"/>
              <a:gd name="connsiteY33" fmla="*/ 79122 h 116017"/>
              <a:gd name="connsiteX34" fmla="*/ 1345407 w 8445429"/>
              <a:gd name="connsiteY34" fmla="*/ 89823 h 116017"/>
              <a:gd name="connsiteX35" fmla="*/ 1150144 w 8445429"/>
              <a:gd name="connsiteY35" fmla="*/ 85061 h 116017"/>
              <a:gd name="connsiteX36" fmla="*/ 954882 w 8445429"/>
              <a:gd name="connsiteY36" fmla="*/ 89824 h 116017"/>
              <a:gd name="connsiteX37" fmla="*/ 755794 w 8445429"/>
              <a:gd name="connsiteY37" fmla="*/ 86266 h 116017"/>
              <a:gd name="connsiteX38" fmla="*/ 566738 w 8445429"/>
              <a:gd name="connsiteY38" fmla="*/ 101730 h 116017"/>
              <a:gd name="connsiteX39" fmla="*/ 342900 w 8445429"/>
              <a:gd name="connsiteY39" fmla="*/ 111255 h 116017"/>
              <a:gd name="connsiteX40" fmla="*/ 0 w 8445429"/>
              <a:gd name="connsiteY40" fmla="*/ 116017 h 116017"/>
              <a:gd name="connsiteX0" fmla="*/ 8445429 w 8445429"/>
              <a:gd name="connsiteY0" fmla="*/ 88078 h 116017"/>
              <a:gd name="connsiteX1" fmla="*/ 8234333 w 8445429"/>
              <a:gd name="connsiteY1" fmla="*/ 55779 h 116017"/>
              <a:gd name="connsiteX2" fmla="*/ 8036107 w 8445429"/>
              <a:gd name="connsiteY2" fmla="*/ 40567 h 116017"/>
              <a:gd name="connsiteX3" fmla="*/ 7850669 w 8445429"/>
              <a:gd name="connsiteY3" fmla="*/ 0 h 116017"/>
              <a:gd name="connsiteX4" fmla="*/ 7655640 w 8445429"/>
              <a:gd name="connsiteY4" fmla="*/ 10141 h 116017"/>
              <a:gd name="connsiteX5" fmla="*/ 7431927 w 8445429"/>
              <a:gd name="connsiteY5" fmla="*/ 34173 h 116017"/>
              <a:gd name="connsiteX6" fmla="*/ 7236913 w 8445429"/>
              <a:gd name="connsiteY6" fmla="*/ 6679 h 116017"/>
              <a:gd name="connsiteX7" fmla="*/ 6613669 w 8445429"/>
              <a:gd name="connsiteY7" fmla="*/ 67216 h 116017"/>
              <a:gd name="connsiteX8" fmla="*/ 7041898 w 8445429"/>
              <a:gd name="connsiteY8" fmla="*/ 34174 h 116017"/>
              <a:gd name="connsiteX9" fmla="*/ 6417470 w 8445429"/>
              <a:gd name="connsiteY9" fmla="*/ 80299 h 116017"/>
              <a:gd name="connsiteX10" fmla="*/ 6219826 w 8445429"/>
              <a:gd name="connsiteY10" fmla="*/ 82679 h 116017"/>
              <a:gd name="connsiteX11" fmla="*/ 6031707 w 8445429"/>
              <a:gd name="connsiteY11" fmla="*/ 94587 h 116017"/>
              <a:gd name="connsiteX12" fmla="*/ 5824537 w 8445429"/>
              <a:gd name="connsiteY12" fmla="*/ 89823 h 116017"/>
              <a:gd name="connsiteX13" fmla="*/ 5639738 w 8445429"/>
              <a:gd name="connsiteY13" fmla="*/ 67216 h 116017"/>
              <a:gd name="connsiteX14" fmla="*/ 5443538 w 8445429"/>
              <a:gd name="connsiteY14" fmla="*/ 82678 h 116017"/>
              <a:gd name="connsiteX15" fmla="*/ 5243514 w 8445429"/>
              <a:gd name="connsiteY15" fmla="*/ 96967 h 116017"/>
              <a:gd name="connsiteX16" fmla="*/ 5053013 w 8445429"/>
              <a:gd name="connsiteY16" fmla="*/ 39817 h 116017"/>
              <a:gd name="connsiteX17" fmla="*/ 4857750 w 8445429"/>
              <a:gd name="connsiteY17" fmla="*/ 77918 h 116017"/>
              <a:gd name="connsiteX18" fmla="*/ 4661044 w 8445429"/>
              <a:gd name="connsiteY18" fmla="*/ 74360 h 116017"/>
              <a:gd name="connsiteX19" fmla="*/ 4464845 w 8445429"/>
              <a:gd name="connsiteY19" fmla="*/ 73155 h 116017"/>
              <a:gd name="connsiteX20" fmla="*/ 4269582 w 8445429"/>
              <a:gd name="connsiteY20" fmla="*/ 82680 h 116017"/>
              <a:gd name="connsiteX21" fmla="*/ 4074319 w 8445429"/>
              <a:gd name="connsiteY21" fmla="*/ 44580 h 116017"/>
              <a:gd name="connsiteX22" fmla="*/ 3876675 w 8445429"/>
              <a:gd name="connsiteY22" fmla="*/ 30292 h 116017"/>
              <a:gd name="connsiteX23" fmla="*/ 3687113 w 8445429"/>
              <a:gd name="connsiteY23" fmla="*/ 60072 h 116017"/>
              <a:gd name="connsiteX24" fmla="*/ 3493294 w 8445429"/>
              <a:gd name="connsiteY24" fmla="*/ 54105 h 116017"/>
              <a:gd name="connsiteX25" fmla="*/ 3295651 w 8445429"/>
              <a:gd name="connsiteY25" fmla="*/ 87443 h 116017"/>
              <a:gd name="connsiteX26" fmla="*/ 3102769 w 8445429"/>
              <a:gd name="connsiteY26" fmla="*/ 73154 h 116017"/>
              <a:gd name="connsiteX27" fmla="*/ 2902744 w 8445429"/>
              <a:gd name="connsiteY27" fmla="*/ 66010 h 116017"/>
              <a:gd name="connsiteX28" fmla="*/ 2706038 w 8445429"/>
              <a:gd name="connsiteY28" fmla="*/ 67216 h 116017"/>
              <a:gd name="connsiteX29" fmla="*/ 2514601 w 8445429"/>
              <a:gd name="connsiteY29" fmla="*/ 66011 h 116017"/>
              <a:gd name="connsiteX30" fmla="*/ 2319338 w 8445429"/>
              <a:gd name="connsiteY30" fmla="*/ 73155 h 116017"/>
              <a:gd name="connsiteX31" fmla="*/ 2126456 w 8445429"/>
              <a:gd name="connsiteY31" fmla="*/ 54105 h 116017"/>
              <a:gd name="connsiteX32" fmla="*/ 1935956 w 8445429"/>
              <a:gd name="connsiteY32" fmla="*/ 73154 h 116017"/>
              <a:gd name="connsiteX33" fmla="*/ 1731169 w 8445429"/>
              <a:gd name="connsiteY33" fmla="*/ 73154 h 116017"/>
              <a:gd name="connsiteX34" fmla="*/ 1539226 w 8445429"/>
              <a:gd name="connsiteY34" fmla="*/ 79122 h 116017"/>
              <a:gd name="connsiteX35" fmla="*/ 1345407 w 8445429"/>
              <a:gd name="connsiteY35" fmla="*/ 89823 h 116017"/>
              <a:gd name="connsiteX36" fmla="*/ 1150144 w 8445429"/>
              <a:gd name="connsiteY36" fmla="*/ 85061 h 116017"/>
              <a:gd name="connsiteX37" fmla="*/ 954882 w 8445429"/>
              <a:gd name="connsiteY37" fmla="*/ 89824 h 116017"/>
              <a:gd name="connsiteX38" fmla="*/ 755794 w 8445429"/>
              <a:gd name="connsiteY38" fmla="*/ 86266 h 116017"/>
              <a:gd name="connsiteX39" fmla="*/ 566738 w 8445429"/>
              <a:gd name="connsiteY39" fmla="*/ 101730 h 116017"/>
              <a:gd name="connsiteX40" fmla="*/ 342900 w 8445429"/>
              <a:gd name="connsiteY40" fmla="*/ 111255 h 116017"/>
              <a:gd name="connsiteX41" fmla="*/ 0 w 8445429"/>
              <a:gd name="connsiteY41" fmla="*/ 116017 h 116017"/>
              <a:gd name="connsiteX0" fmla="*/ 8445429 w 8445429"/>
              <a:gd name="connsiteY0" fmla="*/ 88078 h 116017"/>
              <a:gd name="connsiteX1" fmla="*/ 8234333 w 8445429"/>
              <a:gd name="connsiteY1" fmla="*/ 55779 h 116017"/>
              <a:gd name="connsiteX2" fmla="*/ 8036107 w 8445429"/>
              <a:gd name="connsiteY2" fmla="*/ 40567 h 116017"/>
              <a:gd name="connsiteX3" fmla="*/ 7850669 w 8445429"/>
              <a:gd name="connsiteY3" fmla="*/ 0 h 116017"/>
              <a:gd name="connsiteX4" fmla="*/ 7652443 w 8445429"/>
              <a:gd name="connsiteY4" fmla="*/ 0 h 116017"/>
              <a:gd name="connsiteX5" fmla="*/ 7431927 w 8445429"/>
              <a:gd name="connsiteY5" fmla="*/ 34173 h 116017"/>
              <a:gd name="connsiteX6" fmla="*/ 7236913 w 8445429"/>
              <a:gd name="connsiteY6" fmla="*/ 6679 h 116017"/>
              <a:gd name="connsiteX7" fmla="*/ 6613669 w 8445429"/>
              <a:gd name="connsiteY7" fmla="*/ 67216 h 116017"/>
              <a:gd name="connsiteX8" fmla="*/ 7041898 w 8445429"/>
              <a:gd name="connsiteY8" fmla="*/ 34174 h 116017"/>
              <a:gd name="connsiteX9" fmla="*/ 6417470 w 8445429"/>
              <a:gd name="connsiteY9" fmla="*/ 80299 h 116017"/>
              <a:gd name="connsiteX10" fmla="*/ 6219826 w 8445429"/>
              <a:gd name="connsiteY10" fmla="*/ 82679 h 116017"/>
              <a:gd name="connsiteX11" fmla="*/ 6031707 w 8445429"/>
              <a:gd name="connsiteY11" fmla="*/ 94587 h 116017"/>
              <a:gd name="connsiteX12" fmla="*/ 5824537 w 8445429"/>
              <a:gd name="connsiteY12" fmla="*/ 89823 h 116017"/>
              <a:gd name="connsiteX13" fmla="*/ 5639738 w 8445429"/>
              <a:gd name="connsiteY13" fmla="*/ 67216 h 116017"/>
              <a:gd name="connsiteX14" fmla="*/ 5443538 w 8445429"/>
              <a:gd name="connsiteY14" fmla="*/ 82678 h 116017"/>
              <a:gd name="connsiteX15" fmla="*/ 5243514 w 8445429"/>
              <a:gd name="connsiteY15" fmla="*/ 96967 h 116017"/>
              <a:gd name="connsiteX16" fmla="*/ 5053013 w 8445429"/>
              <a:gd name="connsiteY16" fmla="*/ 39817 h 116017"/>
              <a:gd name="connsiteX17" fmla="*/ 4857750 w 8445429"/>
              <a:gd name="connsiteY17" fmla="*/ 77918 h 116017"/>
              <a:gd name="connsiteX18" fmla="*/ 4661044 w 8445429"/>
              <a:gd name="connsiteY18" fmla="*/ 74360 h 116017"/>
              <a:gd name="connsiteX19" fmla="*/ 4464845 w 8445429"/>
              <a:gd name="connsiteY19" fmla="*/ 73155 h 116017"/>
              <a:gd name="connsiteX20" fmla="*/ 4269582 w 8445429"/>
              <a:gd name="connsiteY20" fmla="*/ 82680 h 116017"/>
              <a:gd name="connsiteX21" fmla="*/ 4074319 w 8445429"/>
              <a:gd name="connsiteY21" fmla="*/ 44580 h 116017"/>
              <a:gd name="connsiteX22" fmla="*/ 3876675 w 8445429"/>
              <a:gd name="connsiteY22" fmla="*/ 30292 h 116017"/>
              <a:gd name="connsiteX23" fmla="*/ 3687113 w 8445429"/>
              <a:gd name="connsiteY23" fmla="*/ 60072 h 116017"/>
              <a:gd name="connsiteX24" fmla="*/ 3493294 w 8445429"/>
              <a:gd name="connsiteY24" fmla="*/ 54105 h 116017"/>
              <a:gd name="connsiteX25" fmla="*/ 3295651 w 8445429"/>
              <a:gd name="connsiteY25" fmla="*/ 87443 h 116017"/>
              <a:gd name="connsiteX26" fmla="*/ 3102769 w 8445429"/>
              <a:gd name="connsiteY26" fmla="*/ 73154 h 116017"/>
              <a:gd name="connsiteX27" fmla="*/ 2902744 w 8445429"/>
              <a:gd name="connsiteY27" fmla="*/ 66010 h 116017"/>
              <a:gd name="connsiteX28" fmla="*/ 2706038 w 8445429"/>
              <a:gd name="connsiteY28" fmla="*/ 67216 h 116017"/>
              <a:gd name="connsiteX29" fmla="*/ 2514601 w 8445429"/>
              <a:gd name="connsiteY29" fmla="*/ 66011 h 116017"/>
              <a:gd name="connsiteX30" fmla="*/ 2319338 w 8445429"/>
              <a:gd name="connsiteY30" fmla="*/ 73155 h 116017"/>
              <a:gd name="connsiteX31" fmla="*/ 2126456 w 8445429"/>
              <a:gd name="connsiteY31" fmla="*/ 54105 h 116017"/>
              <a:gd name="connsiteX32" fmla="*/ 1935956 w 8445429"/>
              <a:gd name="connsiteY32" fmla="*/ 73154 h 116017"/>
              <a:gd name="connsiteX33" fmla="*/ 1731169 w 8445429"/>
              <a:gd name="connsiteY33" fmla="*/ 73154 h 116017"/>
              <a:gd name="connsiteX34" fmla="*/ 1539226 w 8445429"/>
              <a:gd name="connsiteY34" fmla="*/ 79122 h 116017"/>
              <a:gd name="connsiteX35" fmla="*/ 1345407 w 8445429"/>
              <a:gd name="connsiteY35" fmla="*/ 89823 h 116017"/>
              <a:gd name="connsiteX36" fmla="*/ 1150144 w 8445429"/>
              <a:gd name="connsiteY36" fmla="*/ 85061 h 116017"/>
              <a:gd name="connsiteX37" fmla="*/ 954882 w 8445429"/>
              <a:gd name="connsiteY37" fmla="*/ 89824 h 116017"/>
              <a:gd name="connsiteX38" fmla="*/ 755794 w 8445429"/>
              <a:gd name="connsiteY38" fmla="*/ 86266 h 116017"/>
              <a:gd name="connsiteX39" fmla="*/ 566738 w 8445429"/>
              <a:gd name="connsiteY39" fmla="*/ 101730 h 116017"/>
              <a:gd name="connsiteX40" fmla="*/ 342900 w 8445429"/>
              <a:gd name="connsiteY40" fmla="*/ 111255 h 116017"/>
              <a:gd name="connsiteX41" fmla="*/ 0 w 8445429"/>
              <a:gd name="connsiteY41" fmla="*/ 116017 h 11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445429" h="116017">
                <a:moveTo>
                  <a:pt x="8445429" y="88078"/>
                </a:moveTo>
                <a:lnTo>
                  <a:pt x="8234333" y="55779"/>
                </a:lnTo>
                <a:lnTo>
                  <a:pt x="8036107" y="40567"/>
                </a:lnTo>
                <a:lnTo>
                  <a:pt x="7850669" y="0"/>
                </a:lnTo>
                <a:lnTo>
                  <a:pt x="7652443" y="0"/>
                </a:lnTo>
                <a:lnTo>
                  <a:pt x="7431927" y="34173"/>
                </a:lnTo>
                <a:lnTo>
                  <a:pt x="7236913" y="6679"/>
                </a:lnTo>
                <a:lnTo>
                  <a:pt x="6613669" y="67216"/>
                </a:lnTo>
                <a:lnTo>
                  <a:pt x="7041898" y="34174"/>
                </a:lnTo>
                <a:lnTo>
                  <a:pt x="6417470" y="80299"/>
                </a:lnTo>
                <a:lnTo>
                  <a:pt x="6219826" y="82679"/>
                </a:lnTo>
                <a:lnTo>
                  <a:pt x="6031707" y="94587"/>
                </a:lnTo>
                <a:lnTo>
                  <a:pt x="5824537" y="89823"/>
                </a:lnTo>
                <a:lnTo>
                  <a:pt x="5639738" y="67216"/>
                </a:lnTo>
                <a:lnTo>
                  <a:pt x="5443538" y="82678"/>
                </a:lnTo>
                <a:lnTo>
                  <a:pt x="5243514" y="96967"/>
                </a:lnTo>
                <a:lnTo>
                  <a:pt x="5053013" y="39817"/>
                </a:lnTo>
                <a:lnTo>
                  <a:pt x="4857750" y="77918"/>
                </a:lnTo>
                <a:lnTo>
                  <a:pt x="4661044" y="74360"/>
                </a:lnTo>
                <a:lnTo>
                  <a:pt x="4464845" y="73155"/>
                </a:lnTo>
                <a:lnTo>
                  <a:pt x="4269582" y="82680"/>
                </a:lnTo>
                <a:lnTo>
                  <a:pt x="4074319" y="44580"/>
                </a:lnTo>
                <a:lnTo>
                  <a:pt x="3876675" y="30292"/>
                </a:lnTo>
                <a:lnTo>
                  <a:pt x="3687113" y="60072"/>
                </a:lnTo>
                <a:lnTo>
                  <a:pt x="3493294" y="54105"/>
                </a:lnTo>
                <a:lnTo>
                  <a:pt x="3295651" y="87443"/>
                </a:lnTo>
                <a:lnTo>
                  <a:pt x="3102769" y="73154"/>
                </a:lnTo>
                <a:lnTo>
                  <a:pt x="2902744" y="66010"/>
                </a:lnTo>
                <a:lnTo>
                  <a:pt x="2706038" y="67216"/>
                </a:lnTo>
                <a:lnTo>
                  <a:pt x="2514601" y="66011"/>
                </a:lnTo>
                <a:lnTo>
                  <a:pt x="2319338" y="73155"/>
                </a:lnTo>
                <a:lnTo>
                  <a:pt x="2126456" y="54105"/>
                </a:lnTo>
                <a:lnTo>
                  <a:pt x="1935956" y="73154"/>
                </a:lnTo>
                <a:lnTo>
                  <a:pt x="1731169" y="73154"/>
                </a:lnTo>
                <a:lnTo>
                  <a:pt x="1539226" y="79122"/>
                </a:lnTo>
                <a:lnTo>
                  <a:pt x="1345407" y="89823"/>
                </a:lnTo>
                <a:lnTo>
                  <a:pt x="1150144" y="85061"/>
                </a:lnTo>
                <a:lnTo>
                  <a:pt x="954882" y="89824"/>
                </a:lnTo>
                <a:lnTo>
                  <a:pt x="755794" y="86266"/>
                </a:lnTo>
                <a:lnTo>
                  <a:pt x="566738" y="101730"/>
                </a:lnTo>
                <a:lnTo>
                  <a:pt x="342900" y="111255"/>
                </a:lnTo>
                <a:lnTo>
                  <a:pt x="0" y="116017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751368D-2B2D-4F05-B632-2C2244B73283}"/>
              </a:ext>
            </a:extLst>
          </p:cNvPr>
          <p:cNvSpPr/>
          <p:nvPr/>
        </p:nvSpPr>
        <p:spPr bwMode="auto">
          <a:xfrm>
            <a:off x="6270869" y="3932585"/>
            <a:ext cx="54864" cy="34591"/>
          </a:xfrm>
          <a:prstGeom prst="ellipse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89F255DE-1547-47B9-A3C6-25937B92F41F}"/>
              </a:ext>
            </a:extLst>
          </p:cNvPr>
          <p:cNvSpPr/>
          <p:nvPr/>
        </p:nvSpPr>
        <p:spPr bwMode="auto">
          <a:xfrm>
            <a:off x="5833622" y="3934260"/>
            <a:ext cx="54864" cy="34591"/>
          </a:xfrm>
          <a:prstGeom prst="ellipse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1871BC77-E9C5-4207-BFA8-5CF6B44DA45E}"/>
              </a:ext>
            </a:extLst>
          </p:cNvPr>
          <p:cNvSpPr/>
          <p:nvPr/>
        </p:nvSpPr>
        <p:spPr bwMode="auto">
          <a:xfrm>
            <a:off x="4951814" y="3931713"/>
            <a:ext cx="54864" cy="34591"/>
          </a:xfrm>
          <a:prstGeom prst="ellipse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F3C8CC7-1A3D-46B7-B813-6E849E1AF6E5}"/>
              </a:ext>
            </a:extLst>
          </p:cNvPr>
          <p:cNvSpPr/>
          <p:nvPr/>
        </p:nvSpPr>
        <p:spPr bwMode="auto">
          <a:xfrm>
            <a:off x="4222133" y="3936466"/>
            <a:ext cx="54864" cy="34591"/>
          </a:xfrm>
          <a:prstGeom prst="ellipse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9BD2DE66-DAE2-44EC-ADD7-FF906D851713}"/>
              </a:ext>
            </a:extLst>
          </p:cNvPr>
          <p:cNvSpPr/>
          <p:nvPr/>
        </p:nvSpPr>
        <p:spPr bwMode="auto">
          <a:xfrm>
            <a:off x="3494137" y="3926046"/>
            <a:ext cx="54864" cy="34591"/>
          </a:xfrm>
          <a:prstGeom prst="ellipse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E3D15D10-87D9-4E1E-8881-B93F68997980}"/>
              </a:ext>
            </a:extLst>
          </p:cNvPr>
          <p:cNvSpPr/>
          <p:nvPr/>
        </p:nvSpPr>
        <p:spPr bwMode="auto">
          <a:xfrm>
            <a:off x="2606435" y="3930521"/>
            <a:ext cx="54864" cy="34591"/>
          </a:xfrm>
          <a:prstGeom prst="ellipse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7D74C79-0AF1-4F2D-9505-D5A57089CAA3}"/>
              </a:ext>
            </a:extLst>
          </p:cNvPr>
          <p:cNvSpPr txBox="1"/>
          <p:nvPr/>
        </p:nvSpPr>
        <p:spPr bwMode="auto">
          <a:xfrm rot="18900000">
            <a:off x="5587731" y="4145109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Oct 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5F9B0FD-842D-43EB-8571-909492E0E77E}"/>
              </a:ext>
            </a:extLst>
          </p:cNvPr>
          <p:cNvSpPr txBox="1"/>
          <p:nvPr/>
        </p:nvSpPr>
        <p:spPr bwMode="auto">
          <a:xfrm rot="18900000">
            <a:off x="5732677" y="4148530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Oct 10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8DCFB522-CB6C-47A8-AC3B-E06E1E6705E3}"/>
              </a:ext>
            </a:extLst>
          </p:cNvPr>
          <p:cNvSpPr txBox="1"/>
          <p:nvPr/>
        </p:nvSpPr>
        <p:spPr bwMode="auto">
          <a:xfrm rot="18900000">
            <a:off x="5875209" y="4147661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Oct 17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7C29C81-CDE1-4125-95FD-1A237E9B2074}"/>
              </a:ext>
            </a:extLst>
          </p:cNvPr>
          <p:cNvSpPr txBox="1"/>
          <p:nvPr/>
        </p:nvSpPr>
        <p:spPr bwMode="auto">
          <a:xfrm rot="18900000">
            <a:off x="6018772" y="4149746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Oct 24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449CBD5-B417-472A-89DE-11CE04A92192}"/>
              </a:ext>
            </a:extLst>
          </p:cNvPr>
          <p:cNvSpPr txBox="1"/>
          <p:nvPr/>
        </p:nvSpPr>
        <p:spPr bwMode="auto">
          <a:xfrm rot="18900000">
            <a:off x="6170175" y="4148502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Oct 31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82F7053-7800-4D31-BA75-80DC47242C7E}"/>
              </a:ext>
            </a:extLst>
          </p:cNvPr>
          <p:cNvSpPr txBox="1"/>
          <p:nvPr/>
        </p:nvSpPr>
        <p:spPr bwMode="auto">
          <a:xfrm rot="18900000">
            <a:off x="6310364" y="4147752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Nov 7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5CFA568-2A8E-4626-901E-D3CED3A204FA}"/>
              </a:ext>
            </a:extLst>
          </p:cNvPr>
          <p:cNvSpPr txBox="1"/>
          <p:nvPr/>
        </p:nvSpPr>
        <p:spPr bwMode="auto">
          <a:xfrm rot="18900000">
            <a:off x="6443401" y="4141176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Nov 14</a:t>
            </a: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993DC023-A33B-49B5-B2CF-0BF92179A455}"/>
              </a:ext>
            </a:extLst>
          </p:cNvPr>
          <p:cNvCxnSpPr>
            <a:cxnSpLocks/>
          </p:cNvCxnSpPr>
          <p:nvPr/>
        </p:nvCxnSpPr>
        <p:spPr bwMode="auto">
          <a:xfrm>
            <a:off x="1763528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D0ECF33-2284-4EE5-AAC3-B2760475F2E6}"/>
              </a:ext>
            </a:extLst>
          </p:cNvPr>
          <p:cNvCxnSpPr>
            <a:cxnSpLocks/>
          </p:cNvCxnSpPr>
          <p:nvPr/>
        </p:nvCxnSpPr>
        <p:spPr bwMode="auto">
          <a:xfrm>
            <a:off x="7204970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B81ABFB-B1F7-4A96-9413-7CBE0417ABF1}"/>
              </a:ext>
            </a:extLst>
          </p:cNvPr>
          <p:cNvCxnSpPr>
            <a:cxnSpLocks/>
          </p:cNvCxnSpPr>
          <p:nvPr/>
        </p:nvCxnSpPr>
        <p:spPr bwMode="auto">
          <a:xfrm>
            <a:off x="1910594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25A8110-CA1A-493D-9C53-3D72C3283CA8}"/>
              </a:ext>
            </a:extLst>
          </p:cNvPr>
          <p:cNvCxnSpPr>
            <a:cxnSpLocks/>
          </p:cNvCxnSpPr>
          <p:nvPr/>
        </p:nvCxnSpPr>
        <p:spPr bwMode="auto">
          <a:xfrm>
            <a:off x="2057660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FAF5F63-342A-4D92-AEEE-AD398B6B2729}"/>
              </a:ext>
            </a:extLst>
          </p:cNvPr>
          <p:cNvCxnSpPr>
            <a:cxnSpLocks/>
          </p:cNvCxnSpPr>
          <p:nvPr/>
        </p:nvCxnSpPr>
        <p:spPr bwMode="auto">
          <a:xfrm>
            <a:off x="2204726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EB60421-E6B7-4BBE-A688-96136D6AA454}"/>
              </a:ext>
            </a:extLst>
          </p:cNvPr>
          <p:cNvCxnSpPr>
            <a:cxnSpLocks/>
          </p:cNvCxnSpPr>
          <p:nvPr/>
        </p:nvCxnSpPr>
        <p:spPr bwMode="auto">
          <a:xfrm>
            <a:off x="2351792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5B6B402-51A1-4F0F-A04C-90BD3217AD17}"/>
              </a:ext>
            </a:extLst>
          </p:cNvPr>
          <p:cNvCxnSpPr>
            <a:cxnSpLocks/>
          </p:cNvCxnSpPr>
          <p:nvPr/>
        </p:nvCxnSpPr>
        <p:spPr bwMode="auto">
          <a:xfrm>
            <a:off x="2498858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B3BFAEF-0834-4517-AAB4-9A3E68DD7ABF}"/>
              </a:ext>
            </a:extLst>
          </p:cNvPr>
          <p:cNvCxnSpPr>
            <a:cxnSpLocks/>
          </p:cNvCxnSpPr>
          <p:nvPr/>
        </p:nvCxnSpPr>
        <p:spPr bwMode="auto">
          <a:xfrm>
            <a:off x="2645924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C4D0791-0DA3-44C0-988C-8F21E0127B14}"/>
              </a:ext>
            </a:extLst>
          </p:cNvPr>
          <p:cNvCxnSpPr>
            <a:cxnSpLocks/>
          </p:cNvCxnSpPr>
          <p:nvPr/>
        </p:nvCxnSpPr>
        <p:spPr bwMode="auto">
          <a:xfrm>
            <a:off x="2792990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CA070AC-CC35-469F-8849-B9FD0DF28C49}"/>
              </a:ext>
            </a:extLst>
          </p:cNvPr>
          <p:cNvCxnSpPr>
            <a:cxnSpLocks/>
          </p:cNvCxnSpPr>
          <p:nvPr/>
        </p:nvCxnSpPr>
        <p:spPr bwMode="auto">
          <a:xfrm>
            <a:off x="2940056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6B94D5E-CAF8-4622-ADC8-BE6BF94AB273}"/>
              </a:ext>
            </a:extLst>
          </p:cNvPr>
          <p:cNvCxnSpPr>
            <a:cxnSpLocks/>
          </p:cNvCxnSpPr>
          <p:nvPr/>
        </p:nvCxnSpPr>
        <p:spPr bwMode="auto">
          <a:xfrm>
            <a:off x="3087122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8157025-3F6D-4967-A76D-2A3AE8C5575A}"/>
              </a:ext>
            </a:extLst>
          </p:cNvPr>
          <p:cNvCxnSpPr>
            <a:cxnSpLocks/>
          </p:cNvCxnSpPr>
          <p:nvPr/>
        </p:nvCxnSpPr>
        <p:spPr bwMode="auto">
          <a:xfrm>
            <a:off x="3234188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9C4701A-1D7E-4FCB-BDFC-04FF2177633E}"/>
              </a:ext>
            </a:extLst>
          </p:cNvPr>
          <p:cNvCxnSpPr>
            <a:cxnSpLocks/>
          </p:cNvCxnSpPr>
          <p:nvPr/>
        </p:nvCxnSpPr>
        <p:spPr bwMode="auto">
          <a:xfrm>
            <a:off x="3381254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5696E4C-AB92-4AAA-B5C5-0F8DFBB6C6A1}"/>
              </a:ext>
            </a:extLst>
          </p:cNvPr>
          <p:cNvCxnSpPr>
            <a:cxnSpLocks/>
          </p:cNvCxnSpPr>
          <p:nvPr/>
        </p:nvCxnSpPr>
        <p:spPr bwMode="auto">
          <a:xfrm>
            <a:off x="3528320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36FED72-519B-402B-A2A3-4295E26BF30C}"/>
              </a:ext>
            </a:extLst>
          </p:cNvPr>
          <p:cNvCxnSpPr>
            <a:cxnSpLocks/>
          </p:cNvCxnSpPr>
          <p:nvPr/>
        </p:nvCxnSpPr>
        <p:spPr bwMode="auto">
          <a:xfrm>
            <a:off x="3675386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B02DE88-1191-41B3-BA98-3394E017EAC0}"/>
              </a:ext>
            </a:extLst>
          </p:cNvPr>
          <p:cNvCxnSpPr>
            <a:cxnSpLocks/>
          </p:cNvCxnSpPr>
          <p:nvPr/>
        </p:nvCxnSpPr>
        <p:spPr bwMode="auto">
          <a:xfrm>
            <a:off x="3822452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9A59422-0465-4A50-9684-C1FEFFB502FB}"/>
              </a:ext>
            </a:extLst>
          </p:cNvPr>
          <p:cNvCxnSpPr>
            <a:cxnSpLocks/>
          </p:cNvCxnSpPr>
          <p:nvPr/>
        </p:nvCxnSpPr>
        <p:spPr bwMode="auto">
          <a:xfrm>
            <a:off x="3969518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11F8012-D67B-4E36-9547-6E096485A53E}"/>
              </a:ext>
            </a:extLst>
          </p:cNvPr>
          <p:cNvCxnSpPr>
            <a:cxnSpLocks/>
          </p:cNvCxnSpPr>
          <p:nvPr/>
        </p:nvCxnSpPr>
        <p:spPr bwMode="auto">
          <a:xfrm>
            <a:off x="4116584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145A4F1-FC3A-4E20-9701-A986E439F2BD}"/>
              </a:ext>
            </a:extLst>
          </p:cNvPr>
          <p:cNvCxnSpPr>
            <a:cxnSpLocks/>
          </p:cNvCxnSpPr>
          <p:nvPr/>
        </p:nvCxnSpPr>
        <p:spPr bwMode="auto">
          <a:xfrm>
            <a:off x="4263650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FB8B255-B838-4671-B887-6B0AE9D7ABDC}"/>
              </a:ext>
            </a:extLst>
          </p:cNvPr>
          <p:cNvCxnSpPr>
            <a:cxnSpLocks/>
          </p:cNvCxnSpPr>
          <p:nvPr/>
        </p:nvCxnSpPr>
        <p:spPr bwMode="auto">
          <a:xfrm>
            <a:off x="4410716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2311F42-93CF-4B66-9C21-31CDC7CB9FDB}"/>
              </a:ext>
            </a:extLst>
          </p:cNvPr>
          <p:cNvCxnSpPr>
            <a:cxnSpLocks/>
          </p:cNvCxnSpPr>
          <p:nvPr/>
        </p:nvCxnSpPr>
        <p:spPr bwMode="auto">
          <a:xfrm>
            <a:off x="4557782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2BF74C3-4FEC-4037-B37A-DAB4D34D8DDA}"/>
              </a:ext>
            </a:extLst>
          </p:cNvPr>
          <p:cNvCxnSpPr>
            <a:cxnSpLocks/>
          </p:cNvCxnSpPr>
          <p:nvPr/>
        </p:nvCxnSpPr>
        <p:spPr bwMode="auto">
          <a:xfrm>
            <a:off x="4704848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835A248-0C06-4790-8668-57C90C993475}"/>
              </a:ext>
            </a:extLst>
          </p:cNvPr>
          <p:cNvCxnSpPr>
            <a:cxnSpLocks/>
          </p:cNvCxnSpPr>
          <p:nvPr/>
        </p:nvCxnSpPr>
        <p:spPr bwMode="auto">
          <a:xfrm>
            <a:off x="4851914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7091857-A912-4FFC-A976-3C499934815B}"/>
              </a:ext>
            </a:extLst>
          </p:cNvPr>
          <p:cNvCxnSpPr>
            <a:cxnSpLocks/>
          </p:cNvCxnSpPr>
          <p:nvPr/>
        </p:nvCxnSpPr>
        <p:spPr bwMode="auto">
          <a:xfrm>
            <a:off x="4998980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F79966C-38C7-4E02-8AC7-523AF19CEDD5}"/>
              </a:ext>
            </a:extLst>
          </p:cNvPr>
          <p:cNvCxnSpPr>
            <a:cxnSpLocks/>
          </p:cNvCxnSpPr>
          <p:nvPr/>
        </p:nvCxnSpPr>
        <p:spPr bwMode="auto">
          <a:xfrm>
            <a:off x="5146046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4959573-3DF8-4F66-8017-6984ADA017FA}"/>
              </a:ext>
            </a:extLst>
          </p:cNvPr>
          <p:cNvCxnSpPr>
            <a:cxnSpLocks/>
          </p:cNvCxnSpPr>
          <p:nvPr/>
        </p:nvCxnSpPr>
        <p:spPr bwMode="auto">
          <a:xfrm>
            <a:off x="5440178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C82375A-9FE9-48A9-89EA-3EC4E157CEC5}"/>
              </a:ext>
            </a:extLst>
          </p:cNvPr>
          <p:cNvCxnSpPr>
            <a:cxnSpLocks/>
          </p:cNvCxnSpPr>
          <p:nvPr/>
        </p:nvCxnSpPr>
        <p:spPr bwMode="auto">
          <a:xfrm>
            <a:off x="5734310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760C2C3-2FC4-453D-AB01-B8239B02520E}"/>
              </a:ext>
            </a:extLst>
          </p:cNvPr>
          <p:cNvCxnSpPr>
            <a:cxnSpLocks/>
          </p:cNvCxnSpPr>
          <p:nvPr/>
        </p:nvCxnSpPr>
        <p:spPr bwMode="auto">
          <a:xfrm>
            <a:off x="6028442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1D6D46D-3D9F-47B7-B2F7-3AE52794808B}"/>
              </a:ext>
            </a:extLst>
          </p:cNvPr>
          <p:cNvCxnSpPr>
            <a:cxnSpLocks/>
          </p:cNvCxnSpPr>
          <p:nvPr/>
        </p:nvCxnSpPr>
        <p:spPr bwMode="auto">
          <a:xfrm>
            <a:off x="6322574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CE695E4-99DC-438D-86CE-31E9A8BA2C77}"/>
              </a:ext>
            </a:extLst>
          </p:cNvPr>
          <p:cNvCxnSpPr>
            <a:cxnSpLocks/>
          </p:cNvCxnSpPr>
          <p:nvPr/>
        </p:nvCxnSpPr>
        <p:spPr bwMode="auto">
          <a:xfrm>
            <a:off x="6616706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98ACE5A-5F40-49F7-8453-9FED52E1117F}"/>
              </a:ext>
            </a:extLst>
          </p:cNvPr>
          <p:cNvCxnSpPr>
            <a:cxnSpLocks/>
          </p:cNvCxnSpPr>
          <p:nvPr/>
        </p:nvCxnSpPr>
        <p:spPr bwMode="auto">
          <a:xfrm>
            <a:off x="6910838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DF64E35F-B20F-4E18-B615-BB698D04F824}"/>
              </a:ext>
            </a:extLst>
          </p:cNvPr>
          <p:cNvCxnSpPr>
            <a:cxnSpLocks/>
          </p:cNvCxnSpPr>
          <p:nvPr/>
        </p:nvCxnSpPr>
        <p:spPr bwMode="auto">
          <a:xfrm>
            <a:off x="6763772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02BECE23-E23F-4108-8704-C8166D7A2BB3}"/>
              </a:ext>
            </a:extLst>
          </p:cNvPr>
          <p:cNvCxnSpPr>
            <a:cxnSpLocks/>
          </p:cNvCxnSpPr>
          <p:nvPr/>
        </p:nvCxnSpPr>
        <p:spPr bwMode="auto">
          <a:xfrm>
            <a:off x="6469640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F96657AB-DA55-47BD-A581-ECD2C4BD39AE}"/>
              </a:ext>
            </a:extLst>
          </p:cNvPr>
          <p:cNvCxnSpPr>
            <a:cxnSpLocks/>
          </p:cNvCxnSpPr>
          <p:nvPr/>
        </p:nvCxnSpPr>
        <p:spPr bwMode="auto">
          <a:xfrm>
            <a:off x="6175508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6" name="Straight Connector 335">
            <a:extLst>
              <a:ext uri="{FF2B5EF4-FFF2-40B4-BE49-F238E27FC236}">
                <a16:creationId xmlns:a16="http://schemas.microsoft.com/office/drawing/2014/main" id="{00A78264-97E4-443B-B3B1-361C3A6DCD43}"/>
              </a:ext>
            </a:extLst>
          </p:cNvPr>
          <p:cNvCxnSpPr>
            <a:cxnSpLocks/>
          </p:cNvCxnSpPr>
          <p:nvPr/>
        </p:nvCxnSpPr>
        <p:spPr bwMode="auto">
          <a:xfrm>
            <a:off x="7057904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7A30C978-2BAD-4AF5-8D22-A46BD55FCFFA}"/>
              </a:ext>
            </a:extLst>
          </p:cNvPr>
          <p:cNvCxnSpPr>
            <a:cxnSpLocks/>
          </p:cNvCxnSpPr>
          <p:nvPr/>
        </p:nvCxnSpPr>
        <p:spPr bwMode="auto">
          <a:xfrm>
            <a:off x="5881376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94349256-96BF-4AF8-8F7B-4FBF5FB15CD3}"/>
              </a:ext>
            </a:extLst>
          </p:cNvPr>
          <p:cNvCxnSpPr>
            <a:cxnSpLocks/>
          </p:cNvCxnSpPr>
          <p:nvPr/>
        </p:nvCxnSpPr>
        <p:spPr bwMode="auto">
          <a:xfrm>
            <a:off x="5587244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F941F713-7CD7-45C4-A354-BFD17385DC5F}"/>
              </a:ext>
            </a:extLst>
          </p:cNvPr>
          <p:cNvCxnSpPr>
            <a:cxnSpLocks/>
          </p:cNvCxnSpPr>
          <p:nvPr/>
        </p:nvCxnSpPr>
        <p:spPr bwMode="auto">
          <a:xfrm>
            <a:off x="5293112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4ED5AD3D-E30F-4685-92DE-AC67A40B5326}"/>
              </a:ext>
            </a:extLst>
          </p:cNvPr>
          <p:cNvCxnSpPr>
            <a:cxnSpLocks/>
          </p:cNvCxnSpPr>
          <p:nvPr/>
        </p:nvCxnSpPr>
        <p:spPr bwMode="auto">
          <a:xfrm>
            <a:off x="7352036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35542EE8-4E2C-4774-84F3-90C0DBE8C4EF}"/>
              </a:ext>
            </a:extLst>
          </p:cNvPr>
          <p:cNvCxnSpPr>
            <a:cxnSpLocks/>
          </p:cNvCxnSpPr>
          <p:nvPr/>
        </p:nvCxnSpPr>
        <p:spPr bwMode="auto">
          <a:xfrm>
            <a:off x="7499102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7C9AF3C7-0344-4672-9B21-8ECD43E691FF}"/>
              </a:ext>
            </a:extLst>
          </p:cNvPr>
          <p:cNvCxnSpPr>
            <a:cxnSpLocks/>
          </p:cNvCxnSpPr>
          <p:nvPr/>
        </p:nvCxnSpPr>
        <p:spPr bwMode="auto">
          <a:xfrm>
            <a:off x="7646168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A1C82635-F91F-4FC9-A87A-1E07569DC7FA}"/>
              </a:ext>
            </a:extLst>
          </p:cNvPr>
          <p:cNvCxnSpPr>
            <a:cxnSpLocks/>
          </p:cNvCxnSpPr>
          <p:nvPr/>
        </p:nvCxnSpPr>
        <p:spPr bwMode="auto">
          <a:xfrm>
            <a:off x="7793237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2" name="Oval 321">
            <a:extLst>
              <a:ext uri="{FF2B5EF4-FFF2-40B4-BE49-F238E27FC236}">
                <a16:creationId xmlns:a16="http://schemas.microsoft.com/office/drawing/2014/main" id="{03A74127-0F4A-48B2-BE36-90E642A9DFBC}"/>
              </a:ext>
            </a:extLst>
          </p:cNvPr>
          <p:cNvSpPr/>
          <p:nvPr/>
        </p:nvSpPr>
        <p:spPr bwMode="auto">
          <a:xfrm>
            <a:off x="7057904" y="1980375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4" name="Oval 323">
            <a:extLst>
              <a:ext uri="{FF2B5EF4-FFF2-40B4-BE49-F238E27FC236}">
                <a16:creationId xmlns:a16="http://schemas.microsoft.com/office/drawing/2014/main" id="{53E4515D-B97D-48D7-AA4F-E943E4CC4CE3}"/>
              </a:ext>
            </a:extLst>
          </p:cNvPr>
          <p:cNvSpPr/>
          <p:nvPr/>
        </p:nvSpPr>
        <p:spPr bwMode="auto">
          <a:xfrm>
            <a:off x="7197077" y="1662967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6" name="Oval 325">
            <a:extLst>
              <a:ext uri="{FF2B5EF4-FFF2-40B4-BE49-F238E27FC236}">
                <a16:creationId xmlns:a16="http://schemas.microsoft.com/office/drawing/2014/main" id="{04F08F17-F834-492A-90EA-11B98E21F924}"/>
              </a:ext>
            </a:extLst>
          </p:cNvPr>
          <p:cNvSpPr/>
          <p:nvPr/>
        </p:nvSpPr>
        <p:spPr bwMode="auto">
          <a:xfrm>
            <a:off x="7349927" y="1637553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8" name="Oval 327">
            <a:extLst>
              <a:ext uri="{FF2B5EF4-FFF2-40B4-BE49-F238E27FC236}">
                <a16:creationId xmlns:a16="http://schemas.microsoft.com/office/drawing/2014/main" id="{26BD6CD7-3552-40E6-9E3D-E96F821B551E}"/>
              </a:ext>
            </a:extLst>
          </p:cNvPr>
          <p:cNvSpPr/>
          <p:nvPr/>
        </p:nvSpPr>
        <p:spPr bwMode="auto">
          <a:xfrm>
            <a:off x="7486054" y="1622049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4" name="Oval 343">
            <a:extLst>
              <a:ext uri="{FF2B5EF4-FFF2-40B4-BE49-F238E27FC236}">
                <a16:creationId xmlns:a16="http://schemas.microsoft.com/office/drawing/2014/main" id="{1A2FDC3B-EF3B-4EDD-893F-9E61054D232A}"/>
              </a:ext>
            </a:extLst>
          </p:cNvPr>
          <p:cNvSpPr/>
          <p:nvPr/>
        </p:nvSpPr>
        <p:spPr bwMode="auto">
          <a:xfrm>
            <a:off x="7053987" y="3139973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6" name="Oval 345">
            <a:extLst>
              <a:ext uri="{FF2B5EF4-FFF2-40B4-BE49-F238E27FC236}">
                <a16:creationId xmlns:a16="http://schemas.microsoft.com/office/drawing/2014/main" id="{FF484FF4-1B73-4C3E-AE88-52E1D3A62996}"/>
              </a:ext>
            </a:extLst>
          </p:cNvPr>
          <p:cNvSpPr/>
          <p:nvPr/>
        </p:nvSpPr>
        <p:spPr bwMode="auto">
          <a:xfrm>
            <a:off x="7198985" y="3068341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8" name="Oval 347">
            <a:extLst>
              <a:ext uri="{FF2B5EF4-FFF2-40B4-BE49-F238E27FC236}">
                <a16:creationId xmlns:a16="http://schemas.microsoft.com/office/drawing/2014/main" id="{8A399FB8-5C92-4B0D-AFF1-87145AF74ED9}"/>
              </a:ext>
            </a:extLst>
          </p:cNvPr>
          <p:cNvSpPr/>
          <p:nvPr/>
        </p:nvSpPr>
        <p:spPr bwMode="auto">
          <a:xfrm>
            <a:off x="7347466" y="3080289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0" name="Oval 349">
            <a:extLst>
              <a:ext uri="{FF2B5EF4-FFF2-40B4-BE49-F238E27FC236}">
                <a16:creationId xmlns:a16="http://schemas.microsoft.com/office/drawing/2014/main" id="{AC44236C-0C50-4F63-B8A2-2CD248C4044D}"/>
              </a:ext>
            </a:extLst>
          </p:cNvPr>
          <p:cNvSpPr/>
          <p:nvPr/>
        </p:nvSpPr>
        <p:spPr bwMode="auto">
          <a:xfrm>
            <a:off x="8073142" y="3429516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2" name="Oval 351">
            <a:extLst>
              <a:ext uri="{FF2B5EF4-FFF2-40B4-BE49-F238E27FC236}">
                <a16:creationId xmlns:a16="http://schemas.microsoft.com/office/drawing/2014/main" id="{AD5015F4-F649-4E45-8DB1-8B257F78308F}"/>
              </a:ext>
            </a:extLst>
          </p:cNvPr>
          <p:cNvSpPr/>
          <p:nvPr/>
        </p:nvSpPr>
        <p:spPr bwMode="auto">
          <a:xfrm>
            <a:off x="7030472" y="3656123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Oval 353">
            <a:extLst>
              <a:ext uri="{FF2B5EF4-FFF2-40B4-BE49-F238E27FC236}">
                <a16:creationId xmlns:a16="http://schemas.microsoft.com/office/drawing/2014/main" id="{2B2B207B-4319-4696-B745-F17CD6FF46A7}"/>
              </a:ext>
            </a:extLst>
          </p:cNvPr>
          <p:cNvSpPr/>
          <p:nvPr/>
        </p:nvSpPr>
        <p:spPr bwMode="auto">
          <a:xfrm>
            <a:off x="7173466" y="3649434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6" name="Oval 355">
            <a:extLst>
              <a:ext uri="{FF2B5EF4-FFF2-40B4-BE49-F238E27FC236}">
                <a16:creationId xmlns:a16="http://schemas.microsoft.com/office/drawing/2014/main" id="{626E6FCB-2985-46BF-BE3B-714FC9D2A3C6}"/>
              </a:ext>
            </a:extLst>
          </p:cNvPr>
          <p:cNvSpPr/>
          <p:nvPr/>
        </p:nvSpPr>
        <p:spPr bwMode="auto">
          <a:xfrm>
            <a:off x="7345277" y="3658864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8" name="Oval 357">
            <a:extLst>
              <a:ext uri="{FF2B5EF4-FFF2-40B4-BE49-F238E27FC236}">
                <a16:creationId xmlns:a16="http://schemas.microsoft.com/office/drawing/2014/main" id="{50EC47E6-A5FB-4B12-B3EA-D70369D16C79}"/>
              </a:ext>
            </a:extLst>
          </p:cNvPr>
          <p:cNvSpPr/>
          <p:nvPr/>
        </p:nvSpPr>
        <p:spPr bwMode="auto">
          <a:xfrm>
            <a:off x="7488343" y="3647998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8" name="Oval 367">
            <a:extLst>
              <a:ext uri="{FF2B5EF4-FFF2-40B4-BE49-F238E27FC236}">
                <a16:creationId xmlns:a16="http://schemas.microsoft.com/office/drawing/2014/main" id="{F822A9B6-5CF8-4DF7-B990-02797505F246}"/>
              </a:ext>
            </a:extLst>
          </p:cNvPr>
          <p:cNvSpPr/>
          <p:nvPr/>
        </p:nvSpPr>
        <p:spPr bwMode="auto">
          <a:xfrm>
            <a:off x="7477208" y="3930326"/>
            <a:ext cx="54864" cy="34591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0" name="Oval 369">
            <a:extLst>
              <a:ext uri="{FF2B5EF4-FFF2-40B4-BE49-F238E27FC236}">
                <a16:creationId xmlns:a16="http://schemas.microsoft.com/office/drawing/2014/main" id="{8B516F15-84A3-49E6-B00E-41EEC83F55F8}"/>
              </a:ext>
            </a:extLst>
          </p:cNvPr>
          <p:cNvSpPr/>
          <p:nvPr/>
        </p:nvSpPr>
        <p:spPr bwMode="auto">
          <a:xfrm>
            <a:off x="7318179" y="3940431"/>
            <a:ext cx="54864" cy="34591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2" name="Oval 371">
            <a:extLst>
              <a:ext uri="{FF2B5EF4-FFF2-40B4-BE49-F238E27FC236}">
                <a16:creationId xmlns:a16="http://schemas.microsoft.com/office/drawing/2014/main" id="{DE26C895-87E8-4AB9-9B22-6F7AEB958B41}"/>
              </a:ext>
            </a:extLst>
          </p:cNvPr>
          <p:cNvSpPr/>
          <p:nvPr/>
        </p:nvSpPr>
        <p:spPr bwMode="auto">
          <a:xfrm>
            <a:off x="7178500" y="3931438"/>
            <a:ext cx="54864" cy="34591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4" name="Oval 373">
            <a:extLst>
              <a:ext uri="{FF2B5EF4-FFF2-40B4-BE49-F238E27FC236}">
                <a16:creationId xmlns:a16="http://schemas.microsoft.com/office/drawing/2014/main" id="{BC54340C-5E76-4D61-89EA-D75CE1652C5B}"/>
              </a:ext>
            </a:extLst>
          </p:cNvPr>
          <p:cNvSpPr/>
          <p:nvPr/>
        </p:nvSpPr>
        <p:spPr bwMode="auto">
          <a:xfrm>
            <a:off x="7031657" y="3934119"/>
            <a:ext cx="54864" cy="34591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6" name="Oval 375">
            <a:extLst>
              <a:ext uri="{FF2B5EF4-FFF2-40B4-BE49-F238E27FC236}">
                <a16:creationId xmlns:a16="http://schemas.microsoft.com/office/drawing/2014/main" id="{5F5CE85B-F6FB-4ED4-9AEC-2CD1661D95C1}"/>
              </a:ext>
            </a:extLst>
          </p:cNvPr>
          <p:cNvSpPr/>
          <p:nvPr/>
        </p:nvSpPr>
        <p:spPr bwMode="auto">
          <a:xfrm>
            <a:off x="6889238" y="3930542"/>
            <a:ext cx="54864" cy="34591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2" name="Oval 361">
            <a:extLst>
              <a:ext uri="{FF2B5EF4-FFF2-40B4-BE49-F238E27FC236}">
                <a16:creationId xmlns:a16="http://schemas.microsoft.com/office/drawing/2014/main" id="{D4037E85-FA3B-4A86-AA7D-70C6EAB09376}"/>
              </a:ext>
            </a:extLst>
          </p:cNvPr>
          <p:cNvSpPr/>
          <p:nvPr/>
        </p:nvSpPr>
        <p:spPr bwMode="auto">
          <a:xfrm>
            <a:off x="7181294" y="3894246"/>
            <a:ext cx="54864" cy="34591"/>
          </a:xfrm>
          <a:prstGeom prst="ellipse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0" name="Oval 359">
            <a:extLst>
              <a:ext uri="{FF2B5EF4-FFF2-40B4-BE49-F238E27FC236}">
                <a16:creationId xmlns:a16="http://schemas.microsoft.com/office/drawing/2014/main" id="{7350D9DB-BF9D-4244-BF4D-C8D443001099}"/>
              </a:ext>
            </a:extLst>
          </p:cNvPr>
          <p:cNvSpPr/>
          <p:nvPr/>
        </p:nvSpPr>
        <p:spPr bwMode="auto">
          <a:xfrm>
            <a:off x="7031043" y="3913903"/>
            <a:ext cx="54864" cy="34591"/>
          </a:xfrm>
          <a:prstGeom prst="ellipse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57D57D1-FF1C-4985-AA63-2A5C799A9B43}"/>
              </a:ext>
            </a:extLst>
          </p:cNvPr>
          <p:cNvGrpSpPr/>
          <p:nvPr/>
        </p:nvGrpSpPr>
        <p:grpSpPr>
          <a:xfrm>
            <a:off x="2319354" y="3905295"/>
            <a:ext cx="4623104" cy="70321"/>
            <a:chOff x="2709699" y="5063042"/>
            <a:chExt cx="6164138" cy="148714"/>
          </a:xfrm>
        </p:grpSpPr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3F6FA59D-A22C-449A-991D-4FD6A133B8D8}"/>
                </a:ext>
              </a:extLst>
            </p:cNvPr>
            <p:cNvSpPr/>
            <p:nvPr/>
          </p:nvSpPr>
          <p:spPr bwMode="auto">
            <a:xfrm>
              <a:off x="2709699" y="5116389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7A00EFB7-C000-49F7-80C0-7B97423A1893}"/>
                </a:ext>
              </a:extLst>
            </p:cNvPr>
            <p:cNvSpPr/>
            <p:nvPr/>
          </p:nvSpPr>
          <p:spPr bwMode="auto">
            <a:xfrm>
              <a:off x="2908037" y="5122884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6F680971-E58B-4437-89BA-03402B076019}"/>
                </a:ext>
              </a:extLst>
            </p:cNvPr>
            <p:cNvSpPr/>
            <p:nvPr/>
          </p:nvSpPr>
          <p:spPr bwMode="auto">
            <a:xfrm>
              <a:off x="3299978" y="5124297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D50BC54A-7914-4374-9319-10F8FC517AE7}"/>
                </a:ext>
              </a:extLst>
            </p:cNvPr>
            <p:cNvSpPr/>
            <p:nvPr/>
          </p:nvSpPr>
          <p:spPr bwMode="auto">
            <a:xfrm>
              <a:off x="3491700" y="5121989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3CB30235-5028-4CFD-B6FE-3A1FC074BB5F}"/>
                </a:ext>
              </a:extLst>
            </p:cNvPr>
            <p:cNvSpPr/>
            <p:nvPr/>
          </p:nvSpPr>
          <p:spPr bwMode="auto">
            <a:xfrm>
              <a:off x="3681372" y="5111453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39E15411-3187-4C8D-A8B7-0051E5A9BF9F}"/>
                </a:ext>
              </a:extLst>
            </p:cNvPr>
            <p:cNvSpPr/>
            <p:nvPr/>
          </p:nvSpPr>
          <p:spPr bwMode="auto">
            <a:xfrm>
              <a:off x="3881241" y="5109972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962D9B14-F8E0-4A36-900E-CC322297A1E8}"/>
                </a:ext>
              </a:extLst>
            </p:cNvPr>
            <p:cNvSpPr/>
            <p:nvPr/>
          </p:nvSpPr>
          <p:spPr bwMode="auto">
            <a:xfrm>
              <a:off x="4074566" y="5090262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B6EBAA3B-76E8-4D0C-ABA4-8C989ACB8FC0}"/>
                </a:ext>
              </a:extLst>
            </p:cNvPr>
            <p:cNvSpPr/>
            <p:nvPr/>
          </p:nvSpPr>
          <p:spPr bwMode="auto">
            <a:xfrm>
              <a:off x="4468787" y="5105084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94B9E508-451D-434B-92C2-442BFFE012B7}"/>
                </a:ext>
              </a:extLst>
            </p:cNvPr>
            <p:cNvSpPr/>
            <p:nvPr/>
          </p:nvSpPr>
          <p:spPr bwMode="auto">
            <a:xfrm>
              <a:off x="4664583" y="5104875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2864FEF0-EFCE-4776-B641-77CAD5777AAA}"/>
                </a:ext>
              </a:extLst>
            </p:cNvPr>
            <p:cNvSpPr/>
            <p:nvPr/>
          </p:nvSpPr>
          <p:spPr bwMode="auto">
            <a:xfrm>
              <a:off x="4858165" y="5108519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3255F41F-84CF-4176-AD1E-89FC7199E3BF}"/>
                </a:ext>
              </a:extLst>
            </p:cNvPr>
            <p:cNvSpPr/>
            <p:nvPr/>
          </p:nvSpPr>
          <p:spPr bwMode="auto">
            <a:xfrm>
              <a:off x="5056379" y="5108809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E652C197-1E36-4487-A878-F66511FCEABE}"/>
                </a:ext>
              </a:extLst>
            </p:cNvPr>
            <p:cNvSpPr/>
            <p:nvPr/>
          </p:nvSpPr>
          <p:spPr bwMode="auto">
            <a:xfrm>
              <a:off x="5442674" y="5083453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941540E4-445F-433E-B8BD-44805C25D625}"/>
                </a:ext>
              </a:extLst>
            </p:cNvPr>
            <p:cNvSpPr/>
            <p:nvPr/>
          </p:nvSpPr>
          <p:spPr bwMode="auto">
            <a:xfrm>
              <a:off x="5640602" y="5098502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B3E97144-6E30-4413-8CAE-E26E3576150D}"/>
                </a:ext>
              </a:extLst>
            </p:cNvPr>
            <p:cNvSpPr/>
            <p:nvPr/>
          </p:nvSpPr>
          <p:spPr bwMode="auto">
            <a:xfrm>
              <a:off x="5836195" y="5063042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E5105F97-491F-4E15-8FEF-75486F7E3691}"/>
                </a:ext>
              </a:extLst>
            </p:cNvPr>
            <p:cNvSpPr/>
            <p:nvPr/>
          </p:nvSpPr>
          <p:spPr bwMode="auto">
            <a:xfrm>
              <a:off x="6032281" y="5083453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707D7467-DA79-4728-A9CA-8F6C12DAA6AA}"/>
                </a:ext>
              </a:extLst>
            </p:cNvPr>
            <p:cNvSpPr/>
            <p:nvPr/>
          </p:nvSpPr>
          <p:spPr bwMode="auto">
            <a:xfrm>
              <a:off x="6418481" y="5113918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9BC503F5-C138-4918-AD81-B346329186E4}"/>
                </a:ext>
              </a:extLst>
            </p:cNvPr>
            <p:cNvSpPr/>
            <p:nvPr/>
          </p:nvSpPr>
          <p:spPr bwMode="auto">
            <a:xfrm>
              <a:off x="6609039" y="5109634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DD232B4F-BB59-4044-9405-89F1117FD065}"/>
                </a:ext>
              </a:extLst>
            </p:cNvPr>
            <p:cNvSpPr/>
            <p:nvPr/>
          </p:nvSpPr>
          <p:spPr bwMode="auto">
            <a:xfrm>
              <a:off x="6806146" y="5114123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5249F39F-243E-43F1-AD65-F4DD9369A34B}"/>
                </a:ext>
              </a:extLst>
            </p:cNvPr>
            <p:cNvSpPr/>
            <p:nvPr/>
          </p:nvSpPr>
          <p:spPr bwMode="auto">
            <a:xfrm>
              <a:off x="8372212" y="5114123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BB9522DE-C655-4A50-88BD-8A58DCCDC417}"/>
                </a:ext>
              </a:extLst>
            </p:cNvPr>
            <p:cNvSpPr/>
            <p:nvPr/>
          </p:nvSpPr>
          <p:spPr bwMode="auto">
            <a:xfrm>
              <a:off x="7005209" y="5079813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A562D0D8-9F22-466B-8CCF-BBA02BEC506D}"/>
                </a:ext>
              </a:extLst>
            </p:cNvPr>
            <p:cNvSpPr/>
            <p:nvPr/>
          </p:nvSpPr>
          <p:spPr bwMode="auto">
            <a:xfrm>
              <a:off x="8173206" y="5116389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1F6832E7-5B35-4E72-9F65-D8EE606BDA72}"/>
                </a:ext>
              </a:extLst>
            </p:cNvPr>
            <p:cNvSpPr/>
            <p:nvPr/>
          </p:nvSpPr>
          <p:spPr bwMode="auto">
            <a:xfrm>
              <a:off x="7203191" y="5138604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380AC088-F65A-4760-8E1B-8B0991008893}"/>
                </a:ext>
              </a:extLst>
            </p:cNvPr>
            <p:cNvSpPr/>
            <p:nvPr/>
          </p:nvSpPr>
          <p:spPr bwMode="auto">
            <a:xfrm>
              <a:off x="7593715" y="5109972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61BF444B-4797-4C8C-AB4F-4CC6EDB921BF}"/>
                </a:ext>
              </a:extLst>
            </p:cNvPr>
            <p:cNvSpPr/>
            <p:nvPr/>
          </p:nvSpPr>
          <p:spPr bwMode="auto">
            <a:xfrm>
              <a:off x="7784638" y="5127138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38972192-7EBE-4670-A8CE-D485AE42152C}"/>
                </a:ext>
              </a:extLst>
            </p:cNvPr>
            <p:cNvSpPr/>
            <p:nvPr/>
          </p:nvSpPr>
          <p:spPr bwMode="auto">
            <a:xfrm>
              <a:off x="8595062" y="5093379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9020E09E-4335-4DF4-8EAC-C7F259EDB8AD}"/>
                </a:ext>
              </a:extLst>
            </p:cNvPr>
            <p:cNvSpPr/>
            <p:nvPr/>
          </p:nvSpPr>
          <p:spPr bwMode="auto">
            <a:xfrm>
              <a:off x="8800685" y="5064195"/>
              <a:ext cx="73152" cy="73152"/>
            </a:xfrm>
            <a:prstGeom prst="ellips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4" name="Oval 363">
            <a:extLst>
              <a:ext uri="{FF2B5EF4-FFF2-40B4-BE49-F238E27FC236}">
                <a16:creationId xmlns:a16="http://schemas.microsoft.com/office/drawing/2014/main" id="{4C5F1D13-BB15-4204-BEED-7D3767B24477}"/>
              </a:ext>
            </a:extLst>
          </p:cNvPr>
          <p:cNvSpPr/>
          <p:nvPr/>
        </p:nvSpPr>
        <p:spPr bwMode="auto">
          <a:xfrm>
            <a:off x="7317489" y="3909354"/>
            <a:ext cx="54864" cy="34591"/>
          </a:xfrm>
          <a:prstGeom prst="ellipse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6" name="Oval 365">
            <a:extLst>
              <a:ext uri="{FF2B5EF4-FFF2-40B4-BE49-F238E27FC236}">
                <a16:creationId xmlns:a16="http://schemas.microsoft.com/office/drawing/2014/main" id="{05A7BDAF-6229-4319-8E75-33FD2E43A223}"/>
              </a:ext>
            </a:extLst>
          </p:cNvPr>
          <p:cNvSpPr/>
          <p:nvPr/>
        </p:nvSpPr>
        <p:spPr bwMode="auto">
          <a:xfrm>
            <a:off x="7492724" y="3896075"/>
            <a:ext cx="54864" cy="34591"/>
          </a:xfrm>
          <a:prstGeom prst="ellipse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4C9009CD-EBE7-44E9-87C8-0DF065A8A880}"/>
              </a:ext>
            </a:extLst>
          </p:cNvPr>
          <p:cNvCxnSpPr>
            <a:cxnSpLocks/>
          </p:cNvCxnSpPr>
          <p:nvPr/>
        </p:nvCxnSpPr>
        <p:spPr bwMode="auto">
          <a:xfrm flipH="1">
            <a:off x="1715522" y="2218309"/>
            <a:ext cx="4800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3" name="Straight Connector 382">
            <a:extLst>
              <a:ext uri="{FF2B5EF4-FFF2-40B4-BE49-F238E27FC236}">
                <a16:creationId xmlns:a16="http://schemas.microsoft.com/office/drawing/2014/main" id="{085A3B83-EEFE-49C9-A938-89C09D77B58F}"/>
              </a:ext>
            </a:extLst>
          </p:cNvPr>
          <p:cNvCxnSpPr>
            <a:cxnSpLocks/>
          </p:cNvCxnSpPr>
          <p:nvPr/>
        </p:nvCxnSpPr>
        <p:spPr bwMode="auto">
          <a:xfrm flipH="1">
            <a:off x="1715522" y="2023055"/>
            <a:ext cx="4800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39226F44-73C5-4202-AC9D-E3271382F499}"/>
              </a:ext>
            </a:extLst>
          </p:cNvPr>
          <p:cNvCxnSpPr>
            <a:cxnSpLocks/>
          </p:cNvCxnSpPr>
          <p:nvPr/>
        </p:nvCxnSpPr>
        <p:spPr bwMode="auto">
          <a:xfrm flipH="1">
            <a:off x="1715522" y="1825240"/>
            <a:ext cx="4800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B2E8064F-694B-4FE7-B236-9E8D8E999ADA}"/>
              </a:ext>
            </a:extLst>
          </p:cNvPr>
          <p:cNvCxnSpPr>
            <a:cxnSpLocks/>
          </p:cNvCxnSpPr>
          <p:nvPr/>
        </p:nvCxnSpPr>
        <p:spPr bwMode="auto">
          <a:xfrm flipH="1">
            <a:off x="1725485" y="1632820"/>
            <a:ext cx="4800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0" name="Straight Connector 389">
            <a:extLst>
              <a:ext uri="{FF2B5EF4-FFF2-40B4-BE49-F238E27FC236}">
                <a16:creationId xmlns:a16="http://schemas.microsoft.com/office/drawing/2014/main" id="{B5FD95AF-EF2C-4595-B131-E67ECFC32841}"/>
              </a:ext>
            </a:extLst>
          </p:cNvPr>
          <p:cNvCxnSpPr>
            <a:cxnSpLocks/>
          </p:cNvCxnSpPr>
          <p:nvPr/>
        </p:nvCxnSpPr>
        <p:spPr bwMode="auto">
          <a:xfrm flipH="1">
            <a:off x="1723373" y="1438856"/>
            <a:ext cx="4800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4" name="TextBox 393">
            <a:extLst>
              <a:ext uri="{FF2B5EF4-FFF2-40B4-BE49-F238E27FC236}">
                <a16:creationId xmlns:a16="http://schemas.microsoft.com/office/drawing/2014/main" id="{D2BA8840-61DE-4967-AE84-4E8082C25524}"/>
              </a:ext>
            </a:extLst>
          </p:cNvPr>
          <p:cNvSpPr txBox="1"/>
          <p:nvPr/>
        </p:nvSpPr>
        <p:spPr bwMode="auto">
          <a:xfrm>
            <a:off x="1419494" y="1770691"/>
            <a:ext cx="33558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D355FC8B-1055-4AA6-AAAD-DED1E47B7DAF}"/>
              </a:ext>
            </a:extLst>
          </p:cNvPr>
          <p:cNvSpPr txBox="1"/>
          <p:nvPr/>
        </p:nvSpPr>
        <p:spPr bwMode="auto">
          <a:xfrm>
            <a:off x="1417771" y="1378642"/>
            <a:ext cx="33558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379" name="Oval 378">
            <a:extLst>
              <a:ext uri="{FF2B5EF4-FFF2-40B4-BE49-F238E27FC236}">
                <a16:creationId xmlns:a16="http://schemas.microsoft.com/office/drawing/2014/main" id="{38B12176-70E9-4D81-BD98-00ECC930FA28}"/>
              </a:ext>
            </a:extLst>
          </p:cNvPr>
          <p:cNvSpPr/>
          <p:nvPr/>
        </p:nvSpPr>
        <p:spPr bwMode="auto">
          <a:xfrm>
            <a:off x="7644638" y="1658759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2" name="Oval 401">
            <a:extLst>
              <a:ext uri="{FF2B5EF4-FFF2-40B4-BE49-F238E27FC236}">
                <a16:creationId xmlns:a16="http://schemas.microsoft.com/office/drawing/2014/main" id="{158E4054-D7EB-48FA-BF3E-004A39674249}"/>
              </a:ext>
            </a:extLst>
          </p:cNvPr>
          <p:cNvSpPr/>
          <p:nvPr/>
        </p:nvSpPr>
        <p:spPr bwMode="auto">
          <a:xfrm>
            <a:off x="7788974" y="1980573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4" name="Oval 403">
            <a:extLst>
              <a:ext uri="{FF2B5EF4-FFF2-40B4-BE49-F238E27FC236}">
                <a16:creationId xmlns:a16="http://schemas.microsoft.com/office/drawing/2014/main" id="{26F27402-5C64-4173-9C7D-EB54F4B2350C}"/>
              </a:ext>
            </a:extLst>
          </p:cNvPr>
          <p:cNvSpPr/>
          <p:nvPr/>
        </p:nvSpPr>
        <p:spPr bwMode="auto">
          <a:xfrm>
            <a:off x="7923008" y="2227272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1D64F3FD-B8C3-463F-890D-B8F838C62D28}"/>
              </a:ext>
            </a:extLst>
          </p:cNvPr>
          <p:cNvSpPr/>
          <p:nvPr/>
        </p:nvSpPr>
        <p:spPr bwMode="auto">
          <a:xfrm>
            <a:off x="8080697" y="2517888"/>
            <a:ext cx="54864" cy="34591"/>
          </a:xfrm>
          <a:prstGeom prst="ellipse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C3295E13-B585-4014-AA4A-35E6206337D4}"/>
              </a:ext>
            </a:extLst>
          </p:cNvPr>
          <p:cNvSpPr/>
          <p:nvPr/>
        </p:nvSpPr>
        <p:spPr bwMode="auto">
          <a:xfrm>
            <a:off x="7489509" y="3087442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AC75D44A-5B03-44CB-9F25-1052D52B1C1B}"/>
              </a:ext>
            </a:extLst>
          </p:cNvPr>
          <p:cNvSpPr/>
          <p:nvPr/>
        </p:nvSpPr>
        <p:spPr bwMode="auto">
          <a:xfrm>
            <a:off x="7631552" y="3087925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BE59FD9F-130E-4CEC-A6D5-CB5C6427BFE5}"/>
              </a:ext>
            </a:extLst>
          </p:cNvPr>
          <p:cNvSpPr/>
          <p:nvPr/>
        </p:nvSpPr>
        <p:spPr bwMode="auto">
          <a:xfrm>
            <a:off x="7783068" y="3200166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4" name="Oval 413">
            <a:extLst>
              <a:ext uri="{FF2B5EF4-FFF2-40B4-BE49-F238E27FC236}">
                <a16:creationId xmlns:a16="http://schemas.microsoft.com/office/drawing/2014/main" id="{3ED48445-65C8-4763-BE7E-6179491805E4}"/>
              </a:ext>
            </a:extLst>
          </p:cNvPr>
          <p:cNvSpPr/>
          <p:nvPr/>
        </p:nvSpPr>
        <p:spPr bwMode="auto">
          <a:xfrm>
            <a:off x="7926463" y="3308275"/>
            <a:ext cx="54864" cy="34591"/>
          </a:xfrm>
          <a:prstGeom prst="ellipse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0" name="Oval 419">
            <a:extLst>
              <a:ext uri="{FF2B5EF4-FFF2-40B4-BE49-F238E27FC236}">
                <a16:creationId xmlns:a16="http://schemas.microsoft.com/office/drawing/2014/main" id="{1BCA3F46-73F4-4F6D-9E66-6E74C4FB2AD6}"/>
              </a:ext>
            </a:extLst>
          </p:cNvPr>
          <p:cNvSpPr/>
          <p:nvPr/>
        </p:nvSpPr>
        <p:spPr bwMode="auto">
          <a:xfrm>
            <a:off x="7642044" y="3639051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2" name="Oval 421">
            <a:extLst>
              <a:ext uri="{FF2B5EF4-FFF2-40B4-BE49-F238E27FC236}">
                <a16:creationId xmlns:a16="http://schemas.microsoft.com/office/drawing/2014/main" id="{44CCCC46-929C-40C8-BECC-94E18BDC701E}"/>
              </a:ext>
            </a:extLst>
          </p:cNvPr>
          <p:cNvSpPr/>
          <p:nvPr/>
        </p:nvSpPr>
        <p:spPr bwMode="auto">
          <a:xfrm>
            <a:off x="7783068" y="3700914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4" name="Oval 423">
            <a:extLst>
              <a:ext uri="{FF2B5EF4-FFF2-40B4-BE49-F238E27FC236}">
                <a16:creationId xmlns:a16="http://schemas.microsoft.com/office/drawing/2014/main" id="{711347CE-8D94-41A7-B97D-51B9DA10EDF9}"/>
              </a:ext>
            </a:extLst>
          </p:cNvPr>
          <p:cNvSpPr/>
          <p:nvPr/>
        </p:nvSpPr>
        <p:spPr bwMode="auto">
          <a:xfrm>
            <a:off x="8070885" y="3785623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667F66C2-956D-47C7-9C0E-B3D40221CE9C}"/>
              </a:ext>
            </a:extLst>
          </p:cNvPr>
          <p:cNvSpPr/>
          <p:nvPr/>
        </p:nvSpPr>
        <p:spPr bwMode="auto">
          <a:xfrm>
            <a:off x="7928666" y="3746775"/>
            <a:ext cx="54864" cy="34591"/>
          </a:xfrm>
          <a:prstGeom prst="ellipse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49491F34-3423-4439-BC3B-0A1C934CC32D}"/>
              </a:ext>
            </a:extLst>
          </p:cNvPr>
          <p:cNvSpPr/>
          <p:nvPr/>
        </p:nvSpPr>
        <p:spPr bwMode="auto">
          <a:xfrm>
            <a:off x="7643273" y="3895002"/>
            <a:ext cx="54864" cy="34591"/>
          </a:xfrm>
          <a:prstGeom prst="ellipse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Oval 435">
            <a:extLst>
              <a:ext uri="{FF2B5EF4-FFF2-40B4-BE49-F238E27FC236}">
                <a16:creationId xmlns:a16="http://schemas.microsoft.com/office/drawing/2014/main" id="{AD79E962-BD31-4591-8994-B8174B02937C}"/>
              </a:ext>
            </a:extLst>
          </p:cNvPr>
          <p:cNvSpPr/>
          <p:nvPr/>
        </p:nvSpPr>
        <p:spPr bwMode="auto">
          <a:xfrm>
            <a:off x="7641343" y="3939406"/>
            <a:ext cx="54864" cy="34591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Oval 437">
            <a:extLst>
              <a:ext uri="{FF2B5EF4-FFF2-40B4-BE49-F238E27FC236}">
                <a16:creationId xmlns:a16="http://schemas.microsoft.com/office/drawing/2014/main" id="{28D820EB-29B8-4FAF-83D8-E31CC242CC17}"/>
              </a:ext>
            </a:extLst>
          </p:cNvPr>
          <p:cNvSpPr/>
          <p:nvPr/>
        </p:nvSpPr>
        <p:spPr bwMode="auto">
          <a:xfrm>
            <a:off x="7790412" y="3938811"/>
            <a:ext cx="54864" cy="34591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0" name="Oval 439">
            <a:extLst>
              <a:ext uri="{FF2B5EF4-FFF2-40B4-BE49-F238E27FC236}">
                <a16:creationId xmlns:a16="http://schemas.microsoft.com/office/drawing/2014/main" id="{E5C74D8D-0F99-4653-B878-FD716A9CF507}"/>
              </a:ext>
            </a:extLst>
          </p:cNvPr>
          <p:cNvSpPr/>
          <p:nvPr/>
        </p:nvSpPr>
        <p:spPr bwMode="auto">
          <a:xfrm>
            <a:off x="7926968" y="3948733"/>
            <a:ext cx="54864" cy="34591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3" name="Oval 442">
            <a:extLst>
              <a:ext uri="{FF2B5EF4-FFF2-40B4-BE49-F238E27FC236}">
                <a16:creationId xmlns:a16="http://schemas.microsoft.com/office/drawing/2014/main" id="{0473449A-E88B-4C6A-BEE4-83584C6FA682}"/>
              </a:ext>
            </a:extLst>
          </p:cNvPr>
          <p:cNvSpPr/>
          <p:nvPr/>
        </p:nvSpPr>
        <p:spPr bwMode="auto">
          <a:xfrm>
            <a:off x="8075773" y="3948733"/>
            <a:ext cx="54864" cy="34591"/>
          </a:xfrm>
          <a:prstGeom prst="ellipse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FFAC31CE-4619-44EB-B087-550FE0E1FE38}"/>
              </a:ext>
            </a:extLst>
          </p:cNvPr>
          <p:cNvSpPr/>
          <p:nvPr/>
        </p:nvSpPr>
        <p:spPr bwMode="auto">
          <a:xfrm>
            <a:off x="7789961" y="3914946"/>
            <a:ext cx="54864" cy="34591"/>
          </a:xfrm>
          <a:prstGeom prst="ellipse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1C00859A-8DE9-4105-BEDB-7B31069A87E0}"/>
              </a:ext>
            </a:extLst>
          </p:cNvPr>
          <p:cNvSpPr/>
          <p:nvPr/>
        </p:nvSpPr>
        <p:spPr bwMode="auto">
          <a:xfrm>
            <a:off x="7928594" y="3923135"/>
            <a:ext cx="54864" cy="34591"/>
          </a:xfrm>
          <a:prstGeom prst="ellipse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4" name="Oval 433">
            <a:extLst>
              <a:ext uri="{FF2B5EF4-FFF2-40B4-BE49-F238E27FC236}">
                <a16:creationId xmlns:a16="http://schemas.microsoft.com/office/drawing/2014/main" id="{7D6A9E47-E5DF-4FCD-A2F3-2E25BF0706CA}"/>
              </a:ext>
            </a:extLst>
          </p:cNvPr>
          <p:cNvSpPr/>
          <p:nvPr/>
        </p:nvSpPr>
        <p:spPr bwMode="auto">
          <a:xfrm>
            <a:off x="8075018" y="3938001"/>
            <a:ext cx="54864" cy="34591"/>
          </a:xfrm>
          <a:prstGeom prst="ellipse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4" name="TextBox 443">
            <a:extLst>
              <a:ext uri="{FF2B5EF4-FFF2-40B4-BE49-F238E27FC236}">
                <a16:creationId xmlns:a16="http://schemas.microsoft.com/office/drawing/2014/main" id="{7C84BA9E-0EBA-44D1-8755-2721D0DD5144}"/>
              </a:ext>
            </a:extLst>
          </p:cNvPr>
          <p:cNvSpPr txBox="1"/>
          <p:nvPr/>
        </p:nvSpPr>
        <p:spPr bwMode="auto">
          <a:xfrm rot="18900000">
            <a:off x="7335749" y="4182363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Dec 26</a:t>
            </a:r>
          </a:p>
        </p:txBody>
      </p:sp>
      <p:sp>
        <p:nvSpPr>
          <p:cNvPr id="445" name="TextBox 444">
            <a:extLst>
              <a:ext uri="{FF2B5EF4-FFF2-40B4-BE49-F238E27FC236}">
                <a16:creationId xmlns:a16="http://schemas.microsoft.com/office/drawing/2014/main" id="{0DC10609-4F96-438D-888A-5804498162CB}"/>
              </a:ext>
            </a:extLst>
          </p:cNvPr>
          <p:cNvSpPr txBox="1"/>
          <p:nvPr/>
        </p:nvSpPr>
        <p:spPr bwMode="auto">
          <a:xfrm rot="18900000">
            <a:off x="7471376" y="4186072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Jan 02</a:t>
            </a:r>
          </a:p>
        </p:txBody>
      </p:sp>
      <p:sp>
        <p:nvSpPr>
          <p:cNvPr id="446" name="TextBox 445">
            <a:extLst>
              <a:ext uri="{FF2B5EF4-FFF2-40B4-BE49-F238E27FC236}">
                <a16:creationId xmlns:a16="http://schemas.microsoft.com/office/drawing/2014/main" id="{B65DC3DE-072C-409A-B877-C963044165EA}"/>
              </a:ext>
            </a:extLst>
          </p:cNvPr>
          <p:cNvSpPr txBox="1"/>
          <p:nvPr/>
        </p:nvSpPr>
        <p:spPr bwMode="auto">
          <a:xfrm rot="18900000">
            <a:off x="7611535" y="4182021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Jan 09</a:t>
            </a:r>
          </a:p>
        </p:txBody>
      </p:sp>
      <p:sp>
        <p:nvSpPr>
          <p:cNvPr id="447" name="TextBox 446">
            <a:extLst>
              <a:ext uri="{FF2B5EF4-FFF2-40B4-BE49-F238E27FC236}">
                <a16:creationId xmlns:a16="http://schemas.microsoft.com/office/drawing/2014/main" id="{F7450C3A-E9CC-4F71-970E-93EC5998E78B}"/>
              </a:ext>
            </a:extLst>
          </p:cNvPr>
          <p:cNvSpPr txBox="1"/>
          <p:nvPr/>
        </p:nvSpPr>
        <p:spPr bwMode="auto">
          <a:xfrm rot="18900000">
            <a:off x="7764349" y="4171378"/>
            <a:ext cx="801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Jan 16</a:t>
            </a:r>
          </a:p>
        </p:txBody>
      </p: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81AB0DAE-2FAB-495C-BF02-77A3E179EAB2}"/>
              </a:ext>
            </a:extLst>
          </p:cNvPr>
          <p:cNvCxnSpPr>
            <a:cxnSpLocks/>
          </p:cNvCxnSpPr>
          <p:nvPr/>
        </p:nvCxnSpPr>
        <p:spPr bwMode="auto">
          <a:xfrm>
            <a:off x="7949443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9" name="Straight Connector 448">
            <a:extLst>
              <a:ext uri="{FF2B5EF4-FFF2-40B4-BE49-F238E27FC236}">
                <a16:creationId xmlns:a16="http://schemas.microsoft.com/office/drawing/2014/main" id="{6E0C2DF3-BB33-4AF9-A208-89595272BE03}"/>
              </a:ext>
            </a:extLst>
          </p:cNvPr>
          <p:cNvCxnSpPr>
            <a:cxnSpLocks/>
          </p:cNvCxnSpPr>
          <p:nvPr/>
        </p:nvCxnSpPr>
        <p:spPr bwMode="auto">
          <a:xfrm>
            <a:off x="8096509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1F46A4E6-1DD9-4734-AA85-9A328F309D2A}"/>
              </a:ext>
            </a:extLst>
          </p:cNvPr>
          <p:cNvCxnSpPr>
            <a:cxnSpLocks/>
          </p:cNvCxnSpPr>
          <p:nvPr/>
        </p:nvCxnSpPr>
        <p:spPr bwMode="auto">
          <a:xfrm>
            <a:off x="8243575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id="{570FDF5B-6397-4CFC-A59C-3ABEFA9AFF26}"/>
              </a:ext>
            </a:extLst>
          </p:cNvPr>
          <p:cNvCxnSpPr>
            <a:cxnSpLocks/>
          </p:cNvCxnSpPr>
          <p:nvPr/>
        </p:nvCxnSpPr>
        <p:spPr bwMode="auto">
          <a:xfrm>
            <a:off x="8390644" y="3983815"/>
            <a:ext cx="0" cy="3026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9" name="Straight Connector 458">
            <a:extLst>
              <a:ext uri="{FF2B5EF4-FFF2-40B4-BE49-F238E27FC236}">
                <a16:creationId xmlns:a16="http://schemas.microsoft.com/office/drawing/2014/main" id="{A74A7247-27EE-474B-968B-0F2F896E36E7}"/>
              </a:ext>
            </a:extLst>
          </p:cNvPr>
          <p:cNvCxnSpPr>
            <a:cxnSpLocks/>
          </p:cNvCxnSpPr>
          <p:nvPr/>
        </p:nvCxnSpPr>
        <p:spPr bwMode="auto">
          <a:xfrm flipH="1">
            <a:off x="1725473" y="1248589"/>
            <a:ext cx="4800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0" name="TextBox 459">
            <a:extLst>
              <a:ext uri="{FF2B5EF4-FFF2-40B4-BE49-F238E27FC236}">
                <a16:creationId xmlns:a16="http://schemas.microsoft.com/office/drawing/2014/main" id="{346BCFBC-F806-432D-AD24-F4026738D5B4}"/>
              </a:ext>
            </a:extLst>
          </p:cNvPr>
          <p:cNvSpPr txBox="1"/>
          <p:nvPr/>
        </p:nvSpPr>
        <p:spPr bwMode="auto">
          <a:xfrm>
            <a:off x="1420043" y="996774"/>
            <a:ext cx="33558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580953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C0D73DC-4CD8-DDBE-C94D-FDAFE2FC4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67013"/>
            <a:ext cx="4140871" cy="232779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4BF8476-26EC-6C01-E690-97F44B248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35069"/>
            <a:ext cx="4532432" cy="2223558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91559D18-6378-73F4-5CBB-CDAE292EC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2635068"/>
            <a:ext cx="4014568" cy="195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15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43CFB8E-C630-16E6-773B-B9F3185A1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659954"/>
            <a:ext cx="8178799" cy="382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76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54758-D15E-0444-A0D0-FA8B968DA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66" y="297546"/>
            <a:ext cx="8154333" cy="827485"/>
          </a:xfrm>
        </p:spPr>
        <p:txBody>
          <a:bodyPr/>
          <a:lstStyle/>
          <a:p>
            <a:r>
              <a:rPr lang="el-GR" dirty="0"/>
              <a:t>Στη φυσική πορεία της λοίμωξης από </a:t>
            </a:r>
            <a:r>
              <a:rPr lang="en-US" dirty="0"/>
              <a:t>SARS-CoV2</a:t>
            </a:r>
            <a:r>
              <a:rPr lang="el-GR" dirty="0"/>
              <a:t> </a:t>
            </a:r>
            <a:br>
              <a:rPr lang="el-GR" dirty="0"/>
            </a:br>
            <a:r>
              <a:rPr lang="el-GR" dirty="0"/>
              <a:t>το κάθε άτομο μπορεί να βρεθεί σε κάποια από αυτές τις θέσεις</a:t>
            </a:r>
            <a:r>
              <a:rPr lang="en-US" dirty="0"/>
              <a:t> </a:t>
            </a:r>
            <a:r>
              <a:rPr lang="el-GR" dirty="0"/>
              <a:t>...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77E97A4-DC4A-0444-B9C4-7194F4B518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8642690"/>
              </p:ext>
            </p:extLst>
          </p:nvPr>
        </p:nvGraphicFramePr>
        <p:xfrm>
          <a:off x="337960" y="931509"/>
          <a:ext cx="8543744" cy="3914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9393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86FEF3-F8FC-4324-8776-9D587D3AD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1065" y="691582"/>
            <a:ext cx="3886200" cy="326350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Bef>
                <a:spcPts val="150"/>
              </a:spcBef>
              <a:buNone/>
            </a:pPr>
            <a:r>
              <a:rPr lang="el-GR" sz="1950" b="1" dirty="0">
                <a:solidFill>
                  <a:srgbClr val="1F37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Κλινικές παράμετροι</a:t>
            </a:r>
            <a:endParaRPr lang="en-GB" sz="1950" b="1" dirty="0">
              <a:solidFill>
                <a:srgbClr val="1F3763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Ταχύπνοια (Αναπνοές &gt; 24/min)</a:t>
            </a:r>
            <a:endParaRPr lang="en-GB" sz="19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Ταχυκαρδία ( &gt; 125/min)</a:t>
            </a:r>
            <a:endParaRPr lang="en-GB" sz="19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SpO2 ≤ 94% </a:t>
            </a:r>
            <a:endParaRPr lang="en-GB" sz="19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PaO2 &lt; 65 mmHg</a:t>
            </a:r>
            <a:endParaRPr lang="en-GB" sz="19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PaO2/FiO2 &lt; 300 mmHg</a:t>
            </a:r>
            <a:endParaRPr lang="en-GB" sz="19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l-GR" sz="1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Αδυναμία ομιλίας σε πλήρεις προτάσεις</a:t>
            </a:r>
            <a:endParaRPr lang="en-GB" sz="19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5C5E4D-EE05-45D1-B0D2-8759BB21E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0844" y="691582"/>
            <a:ext cx="3886200" cy="3263504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Bef>
                <a:spcPts val="150"/>
              </a:spcBef>
              <a:buNone/>
            </a:pPr>
            <a:r>
              <a:rPr lang="el-GR" sz="1800" b="1" dirty="0">
                <a:solidFill>
                  <a:srgbClr val="1F37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Εργαστηριακές παράμετροι</a:t>
            </a:r>
            <a:endParaRPr lang="en-GB" sz="1800" b="1" dirty="0">
              <a:solidFill>
                <a:srgbClr val="1F3763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Λεμφοπενία (Αριθμός λεμφοκυττάρων&lt;800/μ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L)</a:t>
            </a: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Υψηλή LDH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(&gt;245 U/L)</a:t>
            </a: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Υψηλή CPK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(2X UNL)</a:t>
            </a: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Υψηλή Troponin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Υψηλό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NT-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proBNP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Υψηλή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CRP (&gt;100 mg/L)</a:t>
            </a: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Υψηλά D-Dimer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(&gt;1000 ng/mL)</a:t>
            </a: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Υψηλή Ferritin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(&gt;500 </a:t>
            </a: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g/L)</a:t>
            </a:r>
          </a:p>
        </p:txBody>
      </p:sp>
    </p:spTree>
    <p:extLst>
      <p:ext uri="{BB962C8B-B14F-4D97-AF65-F5344CB8AC3E}">
        <p14:creationId xmlns:p14="http://schemas.microsoft.com/office/powerpoint/2010/main" val="1395210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F4B3D6-33AA-4C66-B37E-C61735F19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1F37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Υποκείμενα νοσήματα</a:t>
            </a:r>
            <a:br>
              <a:rPr lang="en-GB" b="1" dirty="0">
                <a:solidFill>
                  <a:srgbClr val="1F37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51A995-C433-44CF-A58E-A4207FBDE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5112"/>
            <a:ext cx="7886700" cy="3263504"/>
          </a:xfrm>
        </p:spPr>
        <p:txBody>
          <a:bodyPr>
            <a:normAutofit fontScale="92500" lnSpcReduction="10000"/>
          </a:bodyPr>
          <a:lstStyle/>
          <a:p>
            <a:pPr marL="257175" indent="-257175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Ηλικία &gt;65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Προϋπάρχουσα αναπνευστική νόσος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Χρόνια νεφρική νόσος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Σακχαρώδης διαβήτης 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Ιστορικό αρτηριακής υπέρτασης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Ιστορικό καρδιαγγειακού νοσήματος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Κάπνισμα 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Ιστορικό μεταμόσχευσης ή άλλης ανοσοκαταστολής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Παχυσαρκία (BMI &gt; 30)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9025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C23A4C-DD61-4CEE-B3CF-91CD57F49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6" y="2571750"/>
            <a:ext cx="4727123" cy="23699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99E274-58DC-4D92-89A0-94B8D1DC0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6" y="210838"/>
            <a:ext cx="4727123" cy="1897561"/>
          </a:xfrm>
          <a:prstGeom prst="rect">
            <a:avLst/>
          </a:prstGeo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3D33909-6E95-4A58-9D22-415F330CFC8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392" y="210838"/>
            <a:ext cx="3803353" cy="26110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D52D9F-6BBE-4996-B9F3-94553011D3A6}"/>
              </a:ext>
            </a:extLst>
          </p:cNvPr>
          <p:cNvSpPr txBox="1"/>
          <p:nvPr/>
        </p:nvSpPr>
        <p:spPr>
          <a:xfrm>
            <a:off x="4573875" y="3233619"/>
            <a:ext cx="4570125" cy="10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7213" lvl="1" indent="-214313" defTabSz="685800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l-GR" sz="15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βαθμολογία είναι ο αριθμός των πεδίων στα οποία έχουν διαπιστωθεί διηθήματα στην απλή ακτινογραφία θώρακος (Ελάχιστη βαθμολογία 0 -Μέγιστη 6)</a:t>
            </a:r>
            <a:endParaRPr lang="en-GB" sz="15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603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B89DB-9E8D-4E2E-A257-4667E0F21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Θεραπευτικές επιλογές</a:t>
            </a:r>
            <a:br>
              <a:rPr lang="el-G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FA071-FAA3-4098-801A-C0912B039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15566"/>
            <a:ext cx="8630718" cy="4227934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l-GR" b="1" i="1" dirty="0"/>
              <a:t>Αντιικά</a:t>
            </a:r>
          </a:p>
          <a:p>
            <a:pPr lvl="2"/>
            <a:r>
              <a:rPr lang="en-US" sz="1900" b="1" dirty="0">
                <a:solidFill>
                  <a:srgbClr val="002060"/>
                </a:solidFill>
              </a:rPr>
              <a:t>Remdesivir</a:t>
            </a:r>
            <a:r>
              <a:rPr lang="el-GR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>
                <a:solidFill>
                  <a:srgbClr val="002060"/>
                </a:solidFill>
              </a:rPr>
              <a:t>IV</a:t>
            </a:r>
          </a:p>
          <a:p>
            <a:pPr lvl="2"/>
            <a:r>
              <a:rPr lang="en-US" sz="1900" b="1" dirty="0" err="1">
                <a:solidFill>
                  <a:srgbClr val="002060"/>
                </a:solidFill>
              </a:rPr>
              <a:t>Nirmatrelvir</a:t>
            </a:r>
            <a:r>
              <a:rPr lang="en-US" sz="1900" b="1" dirty="0">
                <a:solidFill>
                  <a:srgbClr val="002060"/>
                </a:solidFill>
              </a:rPr>
              <a:t> + ritonavir (</a:t>
            </a:r>
            <a:r>
              <a:rPr lang="en-US" sz="1900" b="1" dirty="0" err="1">
                <a:solidFill>
                  <a:srgbClr val="002060"/>
                </a:solidFill>
              </a:rPr>
              <a:t>Paxlovid</a:t>
            </a:r>
            <a:r>
              <a:rPr lang="en-US" sz="1900" b="1" dirty="0">
                <a:solidFill>
                  <a:srgbClr val="002060"/>
                </a:solidFill>
              </a:rPr>
              <a:t>) pos</a:t>
            </a:r>
          </a:p>
          <a:p>
            <a:pPr lvl="2"/>
            <a:r>
              <a:rPr lang="en-US" sz="1900" i="1" dirty="0" err="1">
                <a:solidFill>
                  <a:srgbClr val="002060"/>
                </a:solidFill>
              </a:rPr>
              <a:t>Molnupiravir</a:t>
            </a:r>
            <a:r>
              <a:rPr lang="en-US" sz="1900" i="1" dirty="0">
                <a:solidFill>
                  <a:srgbClr val="002060"/>
                </a:solidFill>
              </a:rPr>
              <a:t> (</a:t>
            </a:r>
            <a:r>
              <a:rPr lang="en-US" sz="1900" i="1" dirty="0" err="1">
                <a:solidFill>
                  <a:srgbClr val="002060"/>
                </a:solidFill>
              </a:rPr>
              <a:t>Lagevrio</a:t>
            </a:r>
            <a:r>
              <a:rPr lang="en-US" sz="1900" i="1" dirty="0">
                <a:solidFill>
                  <a:srgbClr val="002060"/>
                </a:solidFill>
              </a:rPr>
              <a:t>) pos</a:t>
            </a:r>
          </a:p>
          <a:p>
            <a:pPr lvl="1"/>
            <a:r>
              <a:rPr lang="el-GR" b="1" i="1" dirty="0"/>
              <a:t>Ανοσοτροποποιητικά</a:t>
            </a:r>
            <a:endParaRPr lang="en-US" b="1" i="1" dirty="0"/>
          </a:p>
          <a:p>
            <a:pPr lvl="2"/>
            <a:r>
              <a:rPr lang="el-GR" sz="1800" b="1" dirty="0">
                <a:solidFill>
                  <a:srgbClr val="002060"/>
                </a:solidFill>
              </a:rPr>
              <a:t>Κορτικοστεροειδή</a:t>
            </a:r>
          </a:p>
          <a:p>
            <a:pPr lvl="2"/>
            <a:r>
              <a:rPr lang="en-US" sz="1900" dirty="0"/>
              <a:t>Anti-IL6 Receptor (Tocilizumab, </a:t>
            </a:r>
            <a:r>
              <a:rPr lang="en-US" sz="1900" dirty="0" err="1"/>
              <a:t>Sarilumab</a:t>
            </a:r>
            <a:r>
              <a:rPr lang="en-US" sz="1900" dirty="0"/>
              <a:t>)</a:t>
            </a:r>
          </a:p>
          <a:p>
            <a:pPr lvl="2"/>
            <a:r>
              <a:rPr lang="en-US" sz="1900" dirty="0"/>
              <a:t>Anti-IL1 (Anakinra)</a:t>
            </a:r>
          </a:p>
          <a:p>
            <a:pPr lvl="2"/>
            <a:r>
              <a:rPr lang="en-US" sz="1900" dirty="0"/>
              <a:t>Kinase inhibitors (</a:t>
            </a:r>
            <a:r>
              <a:rPr lang="en-US" sz="1900" dirty="0" err="1"/>
              <a:t>Baricitinib</a:t>
            </a:r>
            <a:r>
              <a:rPr lang="en-US" sz="1900" dirty="0"/>
              <a:t>)</a:t>
            </a:r>
            <a:endParaRPr lang="el-GR" sz="1900" dirty="0"/>
          </a:p>
          <a:p>
            <a:pPr marL="685800" lvl="2" indent="0">
              <a:buNone/>
            </a:pPr>
            <a:endParaRPr lang="en-US" sz="1900" dirty="0">
              <a:solidFill>
                <a:srgbClr val="002060"/>
              </a:solidFill>
            </a:endParaRPr>
          </a:p>
          <a:p>
            <a:pPr lvl="1"/>
            <a:r>
              <a:rPr lang="en-US" dirty="0"/>
              <a:t>O</a:t>
            </a:r>
            <a:r>
              <a:rPr lang="el-GR" dirty="0"/>
              <a:t>λοκληρωμένη αντιμετώπιση (</a:t>
            </a:r>
            <a:r>
              <a:rPr lang="el-GR" b="1" dirty="0"/>
              <a:t>αερισμός, θρομβοπροφύλαξη</a:t>
            </a:r>
            <a:r>
              <a:rPr lang="el-GR" dirty="0"/>
              <a:t>, πρόληψη επιπλοκών)</a:t>
            </a:r>
            <a:endParaRPr lang="en-US" dirty="0"/>
          </a:p>
          <a:p>
            <a:pPr marL="342900" lvl="1" indent="0">
              <a:buNone/>
            </a:pPr>
            <a:endParaRPr lang="el-GR" dirty="0"/>
          </a:p>
          <a:p>
            <a:pPr lvl="1"/>
            <a:r>
              <a:rPr lang="el-GR" b="1" i="1" dirty="0"/>
              <a:t>Πρόληψη</a:t>
            </a:r>
          </a:p>
          <a:p>
            <a:pPr lvl="2"/>
            <a:r>
              <a:rPr lang="el-GR" sz="1900" dirty="0"/>
              <a:t>Εμβόλια</a:t>
            </a:r>
          </a:p>
          <a:p>
            <a:pPr lvl="2"/>
            <a:r>
              <a:rPr lang="el-GR" sz="1900" i="1" dirty="0"/>
              <a:t>Μονοκλωνικά αντισώματα </a:t>
            </a:r>
            <a:r>
              <a:rPr lang="en-US" sz="1900" i="1" dirty="0" err="1"/>
              <a:t>Tixagevimab</a:t>
            </a:r>
            <a:r>
              <a:rPr lang="en-US" sz="1900" i="1" dirty="0"/>
              <a:t> </a:t>
            </a:r>
            <a:r>
              <a:rPr lang="el-GR" sz="1900" i="1" dirty="0"/>
              <a:t>και </a:t>
            </a:r>
            <a:r>
              <a:rPr lang="en-US" sz="1900" i="1" dirty="0" err="1"/>
              <a:t>cilgavimab</a:t>
            </a:r>
            <a:r>
              <a:rPr lang="en-US" sz="1900" i="1" dirty="0"/>
              <a:t> (</a:t>
            </a:r>
            <a:r>
              <a:rPr lang="en-US" sz="1900" i="1" dirty="0" err="1"/>
              <a:t>Evusheld</a:t>
            </a:r>
            <a:r>
              <a:rPr lang="en-US" sz="1900" i="1" dirty="0"/>
              <a:t>)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13F53DC0-C580-0D06-5DD6-3717786860A8}"/>
              </a:ext>
            </a:extLst>
          </p:cNvPr>
          <p:cNvCxnSpPr/>
          <p:nvPr/>
        </p:nvCxnSpPr>
        <p:spPr>
          <a:xfrm>
            <a:off x="971600" y="1851670"/>
            <a:ext cx="30243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45D7327E-B441-DB03-B9F2-4585E97106D0}"/>
              </a:ext>
            </a:extLst>
          </p:cNvPr>
          <p:cNvCxnSpPr/>
          <p:nvPr/>
        </p:nvCxnSpPr>
        <p:spPr>
          <a:xfrm>
            <a:off x="971600" y="4731990"/>
            <a:ext cx="640871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920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D9B0E0-A210-FC2C-707C-6A51FBD3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A</a:t>
            </a:r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σθενής (άνδρας, 62 ετών)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3CC44-A785-52DF-3C64-2A9BB01BE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4" y="843558"/>
            <a:ext cx="8575971" cy="3616719"/>
          </a:xfrm>
        </p:spPr>
        <p:txBody>
          <a:bodyPr/>
          <a:lstStyle/>
          <a:p>
            <a:r>
              <a:rPr lang="el-GR" dirty="0"/>
              <a:t>ΧΝΝ ιδιοπαθής μεμβρανώδης (2013), υποτροπή υπό </a:t>
            </a:r>
            <a:r>
              <a:rPr lang="en-US" b="1" dirty="0"/>
              <a:t>rituximab</a:t>
            </a:r>
            <a:r>
              <a:rPr lang="el-GR" dirty="0"/>
              <a:t> (2020)</a:t>
            </a:r>
            <a:endParaRPr lang="en-US" dirty="0"/>
          </a:p>
          <a:p>
            <a:r>
              <a:rPr lang="el-GR" b="1" dirty="0"/>
              <a:t>ΧΝΝ (</a:t>
            </a:r>
            <a:r>
              <a:rPr lang="en-US" b="1" dirty="0"/>
              <a:t>Cr 1.8</a:t>
            </a:r>
            <a:r>
              <a:rPr lang="el-GR" b="1" dirty="0"/>
              <a:t>), </a:t>
            </a:r>
            <a:r>
              <a:rPr lang="en-US" b="1" dirty="0"/>
              <a:t>AY, </a:t>
            </a:r>
            <a:r>
              <a:rPr lang="el-GR" b="1" dirty="0"/>
              <a:t>ΣΔ ΙΙ</a:t>
            </a:r>
            <a:r>
              <a:rPr lang="el-GR" dirty="0"/>
              <a:t>, Δυσλιπιδαιμία, θυρεοειδεκτομή</a:t>
            </a:r>
            <a:r>
              <a:rPr lang="en-US" dirty="0"/>
              <a:t> </a:t>
            </a:r>
            <a:r>
              <a:rPr lang="el-GR" dirty="0"/>
              <a:t>λόγω βρογχοκήλης</a:t>
            </a:r>
          </a:p>
          <a:p>
            <a:r>
              <a:rPr lang="el-GR" dirty="0"/>
              <a:t>Ανεμβολίαστος, μη καπνιστής</a:t>
            </a:r>
          </a:p>
          <a:p>
            <a:pPr marL="0" indent="0">
              <a:buNone/>
            </a:pPr>
            <a:r>
              <a:rPr lang="el-GR" i="1" u="sng" dirty="0"/>
              <a:t>Πορεία νόσου </a:t>
            </a:r>
            <a:r>
              <a:rPr lang="en-US" i="1" u="sng" dirty="0"/>
              <a:t>COVID-19</a:t>
            </a:r>
            <a:endParaRPr lang="el-GR" i="1" u="sng" dirty="0"/>
          </a:p>
          <a:p>
            <a:r>
              <a:rPr lang="el-GR" u="sng" dirty="0"/>
              <a:t>5/12/2021</a:t>
            </a:r>
            <a:r>
              <a:rPr lang="el-GR" dirty="0"/>
              <a:t> έναρξη συμπτωμάτων (κόπωση</a:t>
            </a:r>
            <a:r>
              <a:rPr lang="en-US" dirty="0"/>
              <a:t>, </a:t>
            </a:r>
            <a:r>
              <a:rPr lang="el-GR" dirty="0"/>
              <a:t>ρινική συμφόρηση)</a:t>
            </a:r>
          </a:p>
          <a:p>
            <a:r>
              <a:rPr lang="el-GR" u="sng" dirty="0"/>
              <a:t>6/12/2021</a:t>
            </a:r>
            <a:r>
              <a:rPr lang="el-GR" dirty="0"/>
              <a:t> </a:t>
            </a:r>
            <a:r>
              <a:rPr lang="en-US" dirty="0"/>
              <a:t>PCR+, 7/12 </a:t>
            </a:r>
            <a:r>
              <a:rPr lang="el-GR" dirty="0"/>
              <a:t>δεκατική πυρετική κίνση</a:t>
            </a:r>
          </a:p>
          <a:p>
            <a:r>
              <a:rPr lang="el-GR" b="1" u="sng" dirty="0"/>
              <a:t>17/12/2021</a:t>
            </a:r>
            <a:r>
              <a:rPr lang="el-GR" dirty="0"/>
              <a:t> Θ:39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, A</a:t>
            </a:r>
            <a:r>
              <a:rPr lang="el-GR" dirty="0"/>
              <a:t>Π 110/70 </a:t>
            </a:r>
            <a:r>
              <a:rPr lang="en-US" dirty="0"/>
              <a:t>mmHg, </a:t>
            </a:r>
            <a:r>
              <a:rPr lang="el-GR" dirty="0"/>
              <a:t>σφ 92’, </a:t>
            </a:r>
            <a:r>
              <a:rPr lang="en-US" b="1" dirty="0"/>
              <a:t>SaO2 9</a:t>
            </a:r>
            <a:r>
              <a:rPr lang="el-GR" b="1" dirty="0"/>
              <a:t>4</a:t>
            </a:r>
            <a:r>
              <a:rPr lang="en-US" b="1" dirty="0"/>
              <a:t>%, </a:t>
            </a:r>
            <a:r>
              <a:rPr lang="en-US" dirty="0"/>
              <a:t>PO2 6</a:t>
            </a:r>
            <a:r>
              <a:rPr lang="el-GR" dirty="0"/>
              <a:t>6</a:t>
            </a:r>
            <a:r>
              <a:rPr lang="en-US" dirty="0"/>
              <a:t>, PCO2 2</a:t>
            </a:r>
            <a:r>
              <a:rPr lang="el-GR" dirty="0"/>
              <a:t>8</a:t>
            </a:r>
            <a:r>
              <a:rPr lang="en-US" dirty="0"/>
              <a:t>, pH 7.</a:t>
            </a:r>
            <a:r>
              <a:rPr lang="el-GR" dirty="0"/>
              <a:t>46</a:t>
            </a:r>
            <a:r>
              <a:rPr lang="en-US" dirty="0"/>
              <a:t> HCO3 </a:t>
            </a:r>
            <a:r>
              <a:rPr lang="el-GR" dirty="0"/>
              <a:t>22</a:t>
            </a:r>
            <a:r>
              <a:rPr lang="en-US" dirty="0"/>
              <a:t>.7</a:t>
            </a:r>
          </a:p>
          <a:p>
            <a:r>
              <a:rPr lang="el-GR" dirty="0"/>
              <a:t>Προσέρχεται στο νοσοκομείο, γίνεται </a:t>
            </a:r>
            <a:r>
              <a:rPr lang="en-US" dirty="0"/>
              <a:t>E</a:t>
            </a:r>
            <a:r>
              <a:rPr lang="el-GR" dirty="0"/>
              <a:t>ΙΣΑΓΩΓΗ στη μονάδα </a:t>
            </a:r>
            <a:r>
              <a:rPr lang="en-US" dirty="0"/>
              <a:t>COVID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4515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B287B-C75B-2011-BD22-16451E291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20" y="178596"/>
            <a:ext cx="8154334" cy="827485"/>
          </a:xfrm>
        </p:spPr>
        <p:txBody>
          <a:bodyPr wrap="square" anchor="ctr">
            <a:normAutofit/>
          </a:bodyPr>
          <a:lstStyle/>
          <a:p>
            <a:r>
              <a:rPr lang="el-GR" dirty="0"/>
              <a:t>Ακτινογραφία θώρακος</a:t>
            </a:r>
            <a:endParaRPr lang="en-GB" dirty="0"/>
          </a:p>
        </p:txBody>
      </p:sp>
      <p:pic>
        <p:nvPicPr>
          <p:cNvPr id="6" name="Content Placeholder 5" descr="A close-up of a fetus&#10;&#10;Description automatically generated with low confidence">
            <a:extLst>
              <a:ext uri="{FF2B5EF4-FFF2-40B4-BE49-F238E27FC236}">
                <a16:creationId xmlns:a16="http://schemas.microsoft.com/office/drawing/2014/main" id="{60919719-61D6-DDB0-2C89-D21198132E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738"/>
          <a:stretch/>
        </p:blipFill>
        <p:spPr>
          <a:xfrm>
            <a:off x="457320" y="1133047"/>
            <a:ext cx="3981959" cy="3509054"/>
          </a:xfr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49C240-F1C1-01C7-9E91-12F34CE6E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5115" y="915514"/>
            <a:ext cx="3922178" cy="266429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square" anchor="t">
            <a:normAutofit/>
          </a:bodyPr>
          <a:lstStyle/>
          <a:p>
            <a:r>
              <a:rPr lang="en-US" b="1" dirty="0"/>
              <a:t>SO2 </a:t>
            </a:r>
            <a:r>
              <a:rPr lang="el-GR" b="1" dirty="0"/>
              <a:t>&lt;94%</a:t>
            </a:r>
            <a:r>
              <a:rPr lang="en-US" dirty="0"/>
              <a:t>, &gt;30 </a:t>
            </a:r>
            <a:r>
              <a:rPr lang="el-GR" dirty="0"/>
              <a:t>αναπνοές/</a:t>
            </a:r>
            <a:r>
              <a:rPr lang="en-US" dirty="0"/>
              <a:t>min</a:t>
            </a:r>
          </a:p>
          <a:p>
            <a:r>
              <a:rPr lang="el-GR" dirty="0"/>
              <a:t>&gt;50% εκτεταμένα πνευμονικά διηθήματα</a:t>
            </a:r>
          </a:p>
          <a:p>
            <a:r>
              <a:rPr lang="el-GR" dirty="0"/>
              <a:t>Λεμφοκύτταρα &lt;1000/μ</a:t>
            </a:r>
            <a:r>
              <a:rPr lang="en-US" dirty="0"/>
              <a:t>l</a:t>
            </a:r>
          </a:p>
          <a:p>
            <a:r>
              <a:rPr lang="el-GR" dirty="0"/>
              <a:t>Φερριτίνη &gt;1000</a:t>
            </a:r>
            <a:r>
              <a:rPr lang="en-US" dirty="0"/>
              <a:t>mg/ml</a:t>
            </a:r>
          </a:p>
          <a:p>
            <a:r>
              <a:rPr lang="en-US" dirty="0"/>
              <a:t>CRP&gt;75mg/l</a:t>
            </a:r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2FD1E8-91A1-A2FD-207B-CA0D59509F24}"/>
              </a:ext>
            </a:extLst>
          </p:cNvPr>
          <p:cNvSpPr/>
          <p:nvPr/>
        </p:nvSpPr>
        <p:spPr bwMode="auto">
          <a:xfrm>
            <a:off x="457320" y="1133047"/>
            <a:ext cx="946328" cy="70551"/>
          </a:xfrm>
          <a:prstGeom prst="roundRect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en-GB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F74DAB-F3BF-47ED-7C49-0811EC2B575D}"/>
              </a:ext>
            </a:extLst>
          </p:cNvPr>
          <p:cNvSpPr txBox="1"/>
          <p:nvPr/>
        </p:nvSpPr>
        <p:spPr bwMode="auto">
          <a:xfrm>
            <a:off x="4534487" y="199472"/>
            <a:ext cx="4388445" cy="46166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l-GR" sz="2400" dirty="0">
                <a:latin typeface="Calibri" panose="020F0502020204030204" pitchFamily="34" charset="0"/>
              </a:rPr>
              <a:t>Δείκτες εξέλιξης σε σοβαρή νόσο </a:t>
            </a:r>
            <a:endParaRPr lang="en-GB" sz="2400" b="0" dirty="0"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760E86-2C9C-7E6C-B8A0-37ADAA90C338}"/>
              </a:ext>
            </a:extLst>
          </p:cNvPr>
          <p:cNvSpPr txBox="1"/>
          <p:nvPr/>
        </p:nvSpPr>
        <p:spPr bwMode="auto">
          <a:xfrm>
            <a:off x="4845115" y="3735681"/>
            <a:ext cx="3922178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</a:rPr>
              <a:t>Λεμφοκύτταρα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: 660/</a:t>
            </a:r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</a:rPr>
              <a:t>μ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l</a:t>
            </a:r>
            <a:endParaRPr lang="el-GR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CRP: 61.7 mg/l</a:t>
            </a:r>
          </a:p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</a:rPr>
              <a:t>Φερριτίνη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: 994mg/ml</a:t>
            </a:r>
            <a:endParaRPr lang="en-GB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62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27C66E-9300-F2B5-9F27-CC3136AA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886"/>
            <a:ext cx="8244409" cy="12799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283C42-F2D7-AA99-26BD-CA711BA5C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4222"/>
            <a:ext cx="9144000" cy="407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8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D45EB-DA23-4353-8D41-FE6DE928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Remdesivir</a:t>
            </a:r>
            <a:r>
              <a:rPr lang="en-US" dirty="0"/>
              <a:t> (RDV)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2142E2-7F4E-4109-ACA3-171DCDB45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348" y="1006080"/>
            <a:ext cx="8158147" cy="3488015"/>
          </a:xfrm>
        </p:spPr>
        <p:txBody>
          <a:bodyPr/>
          <a:lstStyle/>
          <a:p>
            <a:r>
              <a:rPr lang="el-GR" dirty="0"/>
              <a:t>Νουκλεοτιδικό ανάλογο, αναστέλλει την ιική </a:t>
            </a:r>
            <a:r>
              <a:rPr lang="en-US" dirty="0"/>
              <a:t>RNA</a:t>
            </a:r>
            <a:r>
              <a:rPr lang="el-GR" dirty="0"/>
              <a:t> πολυμεράση </a:t>
            </a:r>
            <a:r>
              <a:rPr lang="en-US" dirty="0"/>
              <a:t>(</a:t>
            </a:r>
            <a:r>
              <a:rPr lang="el-GR" dirty="0"/>
              <a:t>τερματισμός της αλυσίδας)</a:t>
            </a:r>
          </a:p>
          <a:p>
            <a:r>
              <a:rPr lang="el-GR" dirty="0"/>
              <a:t>200</a:t>
            </a:r>
            <a:r>
              <a:rPr lang="en-US" dirty="0"/>
              <a:t>mgx1 </a:t>
            </a:r>
            <a:r>
              <a:rPr lang="el-GR" dirty="0"/>
              <a:t>την ημέρα 1 και ακολούθως 100</a:t>
            </a:r>
            <a:r>
              <a:rPr lang="en-US" dirty="0"/>
              <a:t>mgx1 </a:t>
            </a:r>
            <a:r>
              <a:rPr lang="el-GR" dirty="0"/>
              <a:t>για τις ημέρες 2-5</a:t>
            </a:r>
          </a:p>
          <a:p>
            <a:r>
              <a:rPr lang="el-GR" dirty="0"/>
              <a:t>Έναρξη εντός των πρώτων 7 ημερών από την έναρξη συμπτωμάτων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19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05622-5361-4458-9626-0D408039D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19" y="1"/>
            <a:ext cx="8154333" cy="339501"/>
          </a:xfrm>
        </p:spPr>
        <p:txBody>
          <a:bodyPr/>
          <a:lstStyle/>
          <a:p>
            <a:r>
              <a:rPr lang="en-US" dirty="0" err="1"/>
              <a:t>Remdesivir</a:t>
            </a:r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BECB5AA-0221-4786-8792-3CBD564ED6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3208727"/>
              </p:ext>
            </p:extLst>
          </p:nvPr>
        </p:nvGraphicFramePr>
        <p:xfrm>
          <a:off x="0" y="339502"/>
          <a:ext cx="9144000" cy="5395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55821020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38023665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795740880"/>
                    </a:ext>
                  </a:extLst>
                </a:gridCol>
              </a:tblGrid>
              <a:tr h="381848">
                <a:tc>
                  <a:txBody>
                    <a:bodyPr/>
                    <a:lstStyle/>
                    <a:p>
                      <a:r>
                        <a:rPr lang="en-US" sz="1800" dirty="0"/>
                        <a:t>Clinical Trials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Patients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Outcome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99644657"/>
                  </a:ext>
                </a:extLst>
              </a:tr>
              <a:tr h="4701540">
                <a:tc>
                  <a:txBody>
                    <a:bodyPr/>
                    <a:lstStyle/>
                    <a:p>
                      <a:r>
                        <a:rPr lang="en-US" sz="1800" b="1" dirty="0"/>
                        <a:t>ACTT-1 RCT</a:t>
                      </a:r>
                      <a:endParaRPr lang="el-GR" sz="1800" b="1" dirty="0"/>
                    </a:p>
                    <a:p>
                      <a:endParaRPr lang="en-US" sz="1800" b="1" dirty="0"/>
                    </a:p>
                    <a:p>
                      <a:r>
                        <a:rPr lang="en-US" sz="1800" dirty="0" err="1">
                          <a:effectLst/>
                        </a:rPr>
                        <a:t>Remdesivir</a:t>
                      </a:r>
                      <a:r>
                        <a:rPr lang="en-US" sz="1800" dirty="0">
                          <a:effectLst/>
                        </a:rPr>
                        <a:t> vs placebo</a:t>
                      </a:r>
                      <a:endParaRPr lang="el-GR" sz="1800" dirty="0">
                        <a:effectLst/>
                      </a:endParaRPr>
                    </a:p>
                    <a:p>
                      <a:endParaRPr lang="en-US" sz="1800" dirty="0">
                        <a:effectLst/>
                      </a:endParaRPr>
                    </a:p>
                    <a:p>
                      <a:r>
                        <a:rPr lang="en-US" sz="1600" i="1" dirty="0">
                          <a:effectLst/>
                        </a:rPr>
                        <a:t>Beigel et al NEJM</a:t>
                      </a:r>
                      <a:endParaRPr lang="en-GB" sz="1600" i="1" dirty="0">
                        <a:effectLst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N: 1062 </a:t>
                      </a:r>
                      <a:r>
                        <a:rPr lang="en-US" sz="1800" dirty="0"/>
                        <a:t>(541 vs 521)</a:t>
                      </a:r>
                      <a:endParaRPr lang="el-GR" sz="1800" dirty="0"/>
                    </a:p>
                    <a:p>
                      <a:endParaRPr lang="en-US" sz="18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800" dirty="0"/>
                        <a:t>Lower respiratory involvement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800" dirty="0"/>
                        <a:t>85% had severe disease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800" dirty="0"/>
                        <a:t>60 centers, 10 countries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600" dirty="0"/>
                        <a:t>Time to clinical improvement: </a:t>
                      </a:r>
                      <a:r>
                        <a:rPr lang="en-US" sz="1600" b="1" dirty="0"/>
                        <a:t>10d vs 15d </a:t>
                      </a:r>
                      <a:r>
                        <a:rPr lang="en-US" sz="1600" dirty="0"/>
                        <a:t>(rate ratio for recovery, 1.29; 95% CI, 1.12 to 1.49; p&lt;0.001)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600" dirty="0"/>
                        <a:t>Kaplan Meier estimated </a:t>
                      </a:r>
                      <a:r>
                        <a:rPr lang="en-US" sz="1600" b="1" dirty="0"/>
                        <a:t>mortality by 15d </a:t>
                      </a:r>
                      <a:r>
                        <a:rPr lang="en-US" sz="1600" dirty="0"/>
                        <a:t>was </a:t>
                      </a:r>
                      <a:r>
                        <a:rPr lang="en-US" sz="1600" b="1" dirty="0"/>
                        <a:t>6.7% and 11.9% </a:t>
                      </a:r>
                      <a:r>
                        <a:rPr lang="en-US" sz="1600" dirty="0"/>
                        <a:t>in placebo group and at 29d was </a:t>
                      </a:r>
                      <a:r>
                        <a:rPr lang="en-US" sz="1600" b="1" dirty="0"/>
                        <a:t>11.4% vs 15.2% </a:t>
                      </a:r>
                      <a:r>
                        <a:rPr lang="en-US" sz="1600" dirty="0"/>
                        <a:t>respectively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600" dirty="0"/>
                        <a:t>Among those </a:t>
                      </a:r>
                      <a:r>
                        <a:rPr lang="en-US" sz="1600" b="1" dirty="0"/>
                        <a:t>on oxygen supplementation </a:t>
                      </a:r>
                      <a:r>
                        <a:rPr lang="en-US" sz="1600" dirty="0"/>
                        <a:t>but not on high-flow or ventilatory support, there was </a:t>
                      </a:r>
                      <a:r>
                        <a:rPr lang="en-US" sz="1600" b="1" i="1" dirty="0"/>
                        <a:t>a mortality benefit </a:t>
                      </a:r>
                      <a:r>
                        <a:rPr lang="en-US" sz="1600" dirty="0"/>
                        <a:t>at 29d (</a:t>
                      </a:r>
                      <a:r>
                        <a:rPr lang="en-US" sz="1600" b="1" dirty="0"/>
                        <a:t>4% vs 12.7%</a:t>
                      </a:r>
                      <a:r>
                        <a:rPr lang="en-US" sz="1600" dirty="0"/>
                        <a:t>, HR 0.30, 95%CI 0.14-0.64)</a:t>
                      </a:r>
                      <a:endParaRPr lang="en-GB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84363265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20947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4032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00A3A58C-7DCB-49E6-7B58-DA3CD3D1F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47" y="482599"/>
            <a:ext cx="7809905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3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08C7D92-7E00-4805-9D4F-BE6E09D47246}"/>
              </a:ext>
            </a:extLst>
          </p:cNvPr>
          <p:cNvSpPr/>
          <p:nvPr/>
        </p:nvSpPr>
        <p:spPr bwMode="auto">
          <a:xfrm>
            <a:off x="6804933" y="2000251"/>
            <a:ext cx="2039030" cy="1118507"/>
          </a:xfrm>
          <a:custGeom>
            <a:avLst/>
            <a:gdLst>
              <a:gd name="connsiteX0" fmla="*/ 0 w 2718707"/>
              <a:gd name="connsiteY0" fmla="*/ 1483179 h 1491343"/>
              <a:gd name="connsiteX1" fmla="*/ 0 w 2718707"/>
              <a:gd name="connsiteY1" fmla="*/ 1442357 h 1491343"/>
              <a:gd name="connsiteX2" fmla="*/ 114300 w 2718707"/>
              <a:gd name="connsiteY2" fmla="*/ 1442357 h 1491343"/>
              <a:gd name="connsiteX3" fmla="*/ 114300 w 2718707"/>
              <a:gd name="connsiteY3" fmla="*/ 1355271 h 1491343"/>
              <a:gd name="connsiteX4" fmla="*/ 206828 w 2718707"/>
              <a:gd name="connsiteY4" fmla="*/ 1355271 h 1491343"/>
              <a:gd name="connsiteX5" fmla="*/ 206828 w 2718707"/>
              <a:gd name="connsiteY5" fmla="*/ 1200150 h 1491343"/>
              <a:gd name="connsiteX6" fmla="*/ 315686 w 2718707"/>
              <a:gd name="connsiteY6" fmla="*/ 1200150 h 1491343"/>
              <a:gd name="connsiteX7" fmla="*/ 315686 w 2718707"/>
              <a:gd name="connsiteY7" fmla="*/ 1064079 h 1491343"/>
              <a:gd name="connsiteX8" fmla="*/ 413657 w 2718707"/>
              <a:gd name="connsiteY8" fmla="*/ 1064079 h 1491343"/>
              <a:gd name="connsiteX9" fmla="*/ 413657 w 2718707"/>
              <a:gd name="connsiteY9" fmla="*/ 862693 h 1491343"/>
              <a:gd name="connsiteX10" fmla="*/ 514350 w 2718707"/>
              <a:gd name="connsiteY10" fmla="*/ 862693 h 1491343"/>
              <a:gd name="connsiteX11" fmla="*/ 514350 w 2718707"/>
              <a:gd name="connsiteY11" fmla="*/ 721179 h 1491343"/>
              <a:gd name="connsiteX12" fmla="*/ 612321 w 2718707"/>
              <a:gd name="connsiteY12" fmla="*/ 721179 h 1491343"/>
              <a:gd name="connsiteX13" fmla="*/ 612321 w 2718707"/>
              <a:gd name="connsiteY13" fmla="*/ 595993 h 1491343"/>
              <a:gd name="connsiteX14" fmla="*/ 718457 w 2718707"/>
              <a:gd name="connsiteY14" fmla="*/ 595993 h 1491343"/>
              <a:gd name="connsiteX15" fmla="*/ 718457 w 2718707"/>
              <a:gd name="connsiteY15" fmla="*/ 514350 h 1491343"/>
              <a:gd name="connsiteX16" fmla="*/ 808264 w 2718707"/>
              <a:gd name="connsiteY16" fmla="*/ 514350 h 1491343"/>
              <a:gd name="connsiteX17" fmla="*/ 808264 w 2718707"/>
              <a:gd name="connsiteY17" fmla="*/ 435429 h 1491343"/>
              <a:gd name="connsiteX18" fmla="*/ 914400 w 2718707"/>
              <a:gd name="connsiteY18" fmla="*/ 435429 h 1491343"/>
              <a:gd name="connsiteX19" fmla="*/ 914400 w 2718707"/>
              <a:gd name="connsiteY19" fmla="*/ 348343 h 1491343"/>
              <a:gd name="connsiteX20" fmla="*/ 1004207 w 2718707"/>
              <a:gd name="connsiteY20" fmla="*/ 348343 h 1491343"/>
              <a:gd name="connsiteX21" fmla="*/ 1004207 w 2718707"/>
              <a:gd name="connsiteY21" fmla="*/ 340179 h 1491343"/>
              <a:gd name="connsiteX22" fmla="*/ 1113064 w 2718707"/>
              <a:gd name="connsiteY22" fmla="*/ 340179 h 1491343"/>
              <a:gd name="connsiteX23" fmla="*/ 1113064 w 2718707"/>
              <a:gd name="connsiteY23" fmla="*/ 253093 h 1491343"/>
              <a:gd name="connsiteX24" fmla="*/ 1219200 w 2718707"/>
              <a:gd name="connsiteY24" fmla="*/ 253093 h 1491343"/>
              <a:gd name="connsiteX25" fmla="*/ 1219200 w 2718707"/>
              <a:gd name="connsiteY25" fmla="*/ 214993 h 1491343"/>
              <a:gd name="connsiteX26" fmla="*/ 1330778 w 2718707"/>
              <a:gd name="connsiteY26" fmla="*/ 214993 h 1491343"/>
              <a:gd name="connsiteX27" fmla="*/ 1330778 w 2718707"/>
              <a:gd name="connsiteY27" fmla="*/ 193221 h 1491343"/>
              <a:gd name="connsiteX28" fmla="*/ 1415143 w 2718707"/>
              <a:gd name="connsiteY28" fmla="*/ 193221 h 1491343"/>
              <a:gd name="connsiteX29" fmla="*/ 1415143 w 2718707"/>
              <a:gd name="connsiteY29" fmla="*/ 152400 h 1491343"/>
              <a:gd name="connsiteX30" fmla="*/ 1515836 w 2718707"/>
              <a:gd name="connsiteY30" fmla="*/ 152400 h 1491343"/>
              <a:gd name="connsiteX31" fmla="*/ 1515836 w 2718707"/>
              <a:gd name="connsiteY31" fmla="*/ 95250 h 1491343"/>
              <a:gd name="connsiteX32" fmla="*/ 1616528 w 2718707"/>
              <a:gd name="connsiteY32" fmla="*/ 95250 h 1491343"/>
              <a:gd name="connsiteX33" fmla="*/ 1616528 w 2718707"/>
              <a:gd name="connsiteY33" fmla="*/ 89807 h 1491343"/>
              <a:gd name="connsiteX34" fmla="*/ 1913164 w 2718707"/>
              <a:gd name="connsiteY34" fmla="*/ 89807 h 1491343"/>
              <a:gd name="connsiteX35" fmla="*/ 1913164 w 2718707"/>
              <a:gd name="connsiteY35" fmla="*/ 73479 h 1491343"/>
              <a:gd name="connsiteX36" fmla="*/ 2016578 w 2718707"/>
              <a:gd name="connsiteY36" fmla="*/ 73479 h 1491343"/>
              <a:gd name="connsiteX37" fmla="*/ 2016578 w 2718707"/>
              <a:gd name="connsiteY37" fmla="*/ 59871 h 1491343"/>
              <a:gd name="connsiteX38" fmla="*/ 2114550 w 2718707"/>
              <a:gd name="connsiteY38" fmla="*/ 59871 h 1491343"/>
              <a:gd name="connsiteX39" fmla="*/ 2114550 w 2718707"/>
              <a:gd name="connsiteY39" fmla="*/ 48986 h 1491343"/>
              <a:gd name="connsiteX40" fmla="*/ 2226128 w 2718707"/>
              <a:gd name="connsiteY40" fmla="*/ 48986 h 1491343"/>
              <a:gd name="connsiteX41" fmla="*/ 2226128 w 2718707"/>
              <a:gd name="connsiteY41" fmla="*/ 35379 h 1491343"/>
              <a:gd name="connsiteX42" fmla="*/ 2324100 w 2718707"/>
              <a:gd name="connsiteY42" fmla="*/ 35379 h 1491343"/>
              <a:gd name="connsiteX43" fmla="*/ 2324100 w 2718707"/>
              <a:gd name="connsiteY43" fmla="*/ 21771 h 1491343"/>
              <a:gd name="connsiteX44" fmla="*/ 2517321 w 2718707"/>
              <a:gd name="connsiteY44" fmla="*/ 21771 h 1491343"/>
              <a:gd name="connsiteX45" fmla="*/ 2517321 w 2718707"/>
              <a:gd name="connsiteY45" fmla="*/ 8164 h 1491343"/>
              <a:gd name="connsiteX46" fmla="*/ 2618014 w 2718707"/>
              <a:gd name="connsiteY46" fmla="*/ 8164 h 1491343"/>
              <a:gd name="connsiteX47" fmla="*/ 2626178 w 2718707"/>
              <a:gd name="connsiteY47" fmla="*/ 0 h 1491343"/>
              <a:gd name="connsiteX48" fmla="*/ 2718707 w 2718707"/>
              <a:gd name="connsiteY48" fmla="*/ 0 h 1491343"/>
              <a:gd name="connsiteX49" fmla="*/ 2718707 w 2718707"/>
              <a:gd name="connsiteY49" fmla="*/ 204107 h 1491343"/>
              <a:gd name="connsiteX50" fmla="*/ 2623457 w 2718707"/>
              <a:gd name="connsiteY50" fmla="*/ 204107 h 1491343"/>
              <a:gd name="connsiteX51" fmla="*/ 2623457 w 2718707"/>
              <a:gd name="connsiteY51" fmla="*/ 204107 h 1491343"/>
              <a:gd name="connsiteX52" fmla="*/ 2623457 w 2718707"/>
              <a:gd name="connsiteY52" fmla="*/ 220436 h 1491343"/>
              <a:gd name="connsiteX53" fmla="*/ 2517321 w 2718707"/>
              <a:gd name="connsiteY53" fmla="*/ 220436 h 1491343"/>
              <a:gd name="connsiteX54" fmla="*/ 2517321 w 2718707"/>
              <a:gd name="connsiteY54" fmla="*/ 223157 h 1491343"/>
              <a:gd name="connsiteX55" fmla="*/ 2318657 w 2718707"/>
              <a:gd name="connsiteY55" fmla="*/ 223157 h 1491343"/>
              <a:gd name="connsiteX56" fmla="*/ 2318657 w 2718707"/>
              <a:gd name="connsiteY56" fmla="*/ 253093 h 1491343"/>
              <a:gd name="connsiteX57" fmla="*/ 2223407 w 2718707"/>
              <a:gd name="connsiteY57" fmla="*/ 253093 h 1491343"/>
              <a:gd name="connsiteX58" fmla="*/ 2223407 w 2718707"/>
              <a:gd name="connsiteY58" fmla="*/ 261257 h 1491343"/>
              <a:gd name="connsiteX59" fmla="*/ 2122714 w 2718707"/>
              <a:gd name="connsiteY59" fmla="*/ 261257 h 1491343"/>
              <a:gd name="connsiteX60" fmla="*/ 2122714 w 2718707"/>
              <a:gd name="connsiteY60" fmla="*/ 277586 h 1491343"/>
              <a:gd name="connsiteX61" fmla="*/ 2022021 w 2718707"/>
              <a:gd name="connsiteY61" fmla="*/ 277586 h 1491343"/>
              <a:gd name="connsiteX62" fmla="*/ 2022021 w 2718707"/>
              <a:gd name="connsiteY62" fmla="*/ 277586 h 1491343"/>
              <a:gd name="connsiteX63" fmla="*/ 2022021 w 2718707"/>
              <a:gd name="connsiteY63" fmla="*/ 293914 h 1491343"/>
              <a:gd name="connsiteX64" fmla="*/ 1913164 w 2718707"/>
              <a:gd name="connsiteY64" fmla="*/ 293914 h 1491343"/>
              <a:gd name="connsiteX65" fmla="*/ 1913164 w 2718707"/>
              <a:gd name="connsiteY65" fmla="*/ 299357 h 1491343"/>
              <a:gd name="connsiteX66" fmla="*/ 1815193 w 2718707"/>
              <a:gd name="connsiteY66" fmla="*/ 299357 h 1491343"/>
              <a:gd name="connsiteX67" fmla="*/ 1815193 w 2718707"/>
              <a:gd name="connsiteY67" fmla="*/ 299357 h 1491343"/>
              <a:gd name="connsiteX68" fmla="*/ 1608364 w 2718707"/>
              <a:gd name="connsiteY68" fmla="*/ 299357 h 1491343"/>
              <a:gd name="connsiteX69" fmla="*/ 1608364 w 2718707"/>
              <a:gd name="connsiteY69" fmla="*/ 323850 h 1491343"/>
              <a:gd name="connsiteX70" fmla="*/ 1521278 w 2718707"/>
              <a:gd name="connsiteY70" fmla="*/ 323850 h 1491343"/>
              <a:gd name="connsiteX71" fmla="*/ 1521278 w 2718707"/>
              <a:gd name="connsiteY71" fmla="*/ 381000 h 1491343"/>
              <a:gd name="connsiteX72" fmla="*/ 1412421 w 2718707"/>
              <a:gd name="connsiteY72" fmla="*/ 381000 h 1491343"/>
              <a:gd name="connsiteX73" fmla="*/ 1412421 w 2718707"/>
              <a:gd name="connsiteY73" fmla="*/ 427264 h 1491343"/>
              <a:gd name="connsiteX74" fmla="*/ 1317171 w 2718707"/>
              <a:gd name="connsiteY74" fmla="*/ 427264 h 1491343"/>
              <a:gd name="connsiteX75" fmla="*/ 1317171 w 2718707"/>
              <a:gd name="connsiteY75" fmla="*/ 457200 h 1491343"/>
              <a:gd name="connsiteX76" fmla="*/ 1213757 w 2718707"/>
              <a:gd name="connsiteY76" fmla="*/ 457200 h 1491343"/>
              <a:gd name="connsiteX77" fmla="*/ 1213757 w 2718707"/>
              <a:gd name="connsiteY77" fmla="*/ 495300 h 1491343"/>
              <a:gd name="connsiteX78" fmla="*/ 1115786 w 2718707"/>
              <a:gd name="connsiteY78" fmla="*/ 495300 h 1491343"/>
              <a:gd name="connsiteX79" fmla="*/ 1115786 w 2718707"/>
              <a:gd name="connsiteY79" fmla="*/ 585107 h 1491343"/>
              <a:gd name="connsiteX80" fmla="*/ 1012371 w 2718707"/>
              <a:gd name="connsiteY80" fmla="*/ 585107 h 1491343"/>
              <a:gd name="connsiteX81" fmla="*/ 1012371 w 2718707"/>
              <a:gd name="connsiteY81" fmla="*/ 593271 h 1491343"/>
              <a:gd name="connsiteX82" fmla="*/ 922564 w 2718707"/>
              <a:gd name="connsiteY82" fmla="*/ 593271 h 1491343"/>
              <a:gd name="connsiteX83" fmla="*/ 914400 w 2718707"/>
              <a:gd name="connsiteY83" fmla="*/ 593271 h 1491343"/>
              <a:gd name="connsiteX84" fmla="*/ 914400 w 2718707"/>
              <a:gd name="connsiteY84" fmla="*/ 677636 h 1491343"/>
              <a:gd name="connsiteX85" fmla="*/ 816428 w 2718707"/>
              <a:gd name="connsiteY85" fmla="*/ 677636 h 1491343"/>
              <a:gd name="connsiteX86" fmla="*/ 816428 w 2718707"/>
              <a:gd name="connsiteY86" fmla="*/ 764721 h 1491343"/>
              <a:gd name="connsiteX87" fmla="*/ 710293 w 2718707"/>
              <a:gd name="connsiteY87" fmla="*/ 764721 h 1491343"/>
              <a:gd name="connsiteX88" fmla="*/ 710293 w 2718707"/>
              <a:gd name="connsiteY88" fmla="*/ 840921 h 1491343"/>
              <a:gd name="connsiteX89" fmla="*/ 609600 w 2718707"/>
              <a:gd name="connsiteY89" fmla="*/ 840921 h 1491343"/>
              <a:gd name="connsiteX90" fmla="*/ 609600 w 2718707"/>
              <a:gd name="connsiteY90" fmla="*/ 955221 h 1491343"/>
              <a:gd name="connsiteX91" fmla="*/ 519793 w 2718707"/>
              <a:gd name="connsiteY91" fmla="*/ 955221 h 1491343"/>
              <a:gd name="connsiteX92" fmla="*/ 519793 w 2718707"/>
              <a:gd name="connsiteY92" fmla="*/ 1080407 h 1491343"/>
              <a:gd name="connsiteX93" fmla="*/ 405493 w 2718707"/>
              <a:gd name="connsiteY93" fmla="*/ 1080407 h 1491343"/>
              <a:gd name="connsiteX94" fmla="*/ 405493 w 2718707"/>
              <a:gd name="connsiteY94" fmla="*/ 1262743 h 1491343"/>
              <a:gd name="connsiteX95" fmla="*/ 312964 w 2718707"/>
              <a:gd name="connsiteY95" fmla="*/ 1262743 h 1491343"/>
              <a:gd name="connsiteX96" fmla="*/ 312964 w 2718707"/>
              <a:gd name="connsiteY96" fmla="*/ 1368879 h 1491343"/>
              <a:gd name="connsiteX97" fmla="*/ 212271 w 2718707"/>
              <a:gd name="connsiteY97" fmla="*/ 1368879 h 1491343"/>
              <a:gd name="connsiteX98" fmla="*/ 212271 w 2718707"/>
              <a:gd name="connsiteY98" fmla="*/ 1458686 h 1491343"/>
              <a:gd name="connsiteX99" fmla="*/ 106136 w 2718707"/>
              <a:gd name="connsiteY99" fmla="*/ 1458686 h 1491343"/>
              <a:gd name="connsiteX100" fmla="*/ 106136 w 2718707"/>
              <a:gd name="connsiteY100" fmla="*/ 1491343 h 1491343"/>
              <a:gd name="connsiteX101" fmla="*/ 0 w 2718707"/>
              <a:gd name="connsiteY101" fmla="*/ 1483179 h 149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718707" h="1491343">
                <a:moveTo>
                  <a:pt x="0" y="1483179"/>
                </a:moveTo>
                <a:lnTo>
                  <a:pt x="0" y="1442357"/>
                </a:lnTo>
                <a:lnTo>
                  <a:pt x="114300" y="1442357"/>
                </a:lnTo>
                <a:lnTo>
                  <a:pt x="114300" y="1355271"/>
                </a:lnTo>
                <a:lnTo>
                  <a:pt x="206828" y="1355271"/>
                </a:lnTo>
                <a:lnTo>
                  <a:pt x="206828" y="1200150"/>
                </a:lnTo>
                <a:lnTo>
                  <a:pt x="315686" y="1200150"/>
                </a:lnTo>
                <a:lnTo>
                  <a:pt x="315686" y="1064079"/>
                </a:lnTo>
                <a:lnTo>
                  <a:pt x="413657" y="1064079"/>
                </a:lnTo>
                <a:lnTo>
                  <a:pt x="413657" y="862693"/>
                </a:lnTo>
                <a:lnTo>
                  <a:pt x="514350" y="862693"/>
                </a:lnTo>
                <a:lnTo>
                  <a:pt x="514350" y="721179"/>
                </a:lnTo>
                <a:lnTo>
                  <a:pt x="612321" y="721179"/>
                </a:lnTo>
                <a:lnTo>
                  <a:pt x="612321" y="595993"/>
                </a:lnTo>
                <a:lnTo>
                  <a:pt x="718457" y="595993"/>
                </a:lnTo>
                <a:lnTo>
                  <a:pt x="718457" y="514350"/>
                </a:lnTo>
                <a:lnTo>
                  <a:pt x="808264" y="514350"/>
                </a:lnTo>
                <a:lnTo>
                  <a:pt x="808264" y="435429"/>
                </a:lnTo>
                <a:lnTo>
                  <a:pt x="914400" y="435429"/>
                </a:lnTo>
                <a:lnTo>
                  <a:pt x="914400" y="348343"/>
                </a:lnTo>
                <a:lnTo>
                  <a:pt x="1004207" y="348343"/>
                </a:lnTo>
                <a:lnTo>
                  <a:pt x="1004207" y="340179"/>
                </a:lnTo>
                <a:lnTo>
                  <a:pt x="1113064" y="340179"/>
                </a:lnTo>
                <a:lnTo>
                  <a:pt x="1113064" y="253093"/>
                </a:lnTo>
                <a:lnTo>
                  <a:pt x="1219200" y="253093"/>
                </a:lnTo>
                <a:lnTo>
                  <a:pt x="1219200" y="214993"/>
                </a:lnTo>
                <a:lnTo>
                  <a:pt x="1330778" y="214993"/>
                </a:lnTo>
                <a:lnTo>
                  <a:pt x="1330778" y="193221"/>
                </a:lnTo>
                <a:lnTo>
                  <a:pt x="1415143" y="193221"/>
                </a:lnTo>
                <a:lnTo>
                  <a:pt x="1415143" y="152400"/>
                </a:lnTo>
                <a:lnTo>
                  <a:pt x="1515836" y="152400"/>
                </a:lnTo>
                <a:lnTo>
                  <a:pt x="1515836" y="95250"/>
                </a:lnTo>
                <a:lnTo>
                  <a:pt x="1616528" y="95250"/>
                </a:lnTo>
                <a:lnTo>
                  <a:pt x="1616528" y="89807"/>
                </a:lnTo>
                <a:lnTo>
                  <a:pt x="1913164" y="89807"/>
                </a:lnTo>
                <a:lnTo>
                  <a:pt x="1913164" y="73479"/>
                </a:lnTo>
                <a:lnTo>
                  <a:pt x="2016578" y="73479"/>
                </a:lnTo>
                <a:lnTo>
                  <a:pt x="2016578" y="59871"/>
                </a:lnTo>
                <a:lnTo>
                  <a:pt x="2114550" y="59871"/>
                </a:lnTo>
                <a:lnTo>
                  <a:pt x="2114550" y="48986"/>
                </a:lnTo>
                <a:lnTo>
                  <a:pt x="2226128" y="48986"/>
                </a:lnTo>
                <a:lnTo>
                  <a:pt x="2226128" y="35379"/>
                </a:lnTo>
                <a:lnTo>
                  <a:pt x="2324100" y="35379"/>
                </a:lnTo>
                <a:lnTo>
                  <a:pt x="2324100" y="21771"/>
                </a:lnTo>
                <a:lnTo>
                  <a:pt x="2517321" y="21771"/>
                </a:lnTo>
                <a:lnTo>
                  <a:pt x="2517321" y="8164"/>
                </a:lnTo>
                <a:lnTo>
                  <a:pt x="2618014" y="8164"/>
                </a:lnTo>
                <a:lnTo>
                  <a:pt x="2626178" y="0"/>
                </a:lnTo>
                <a:lnTo>
                  <a:pt x="2718707" y="0"/>
                </a:lnTo>
                <a:lnTo>
                  <a:pt x="2718707" y="204107"/>
                </a:lnTo>
                <a:lnTo>
                  <a:pt x="2623457" y="204107"/>
                </a:lnTo>
                <a:lnTo>
                  <a:pt x="2623457" y="204107"/>
                </a:lnTo>
                <a:lnTo>
                  <a:pt x="2623457" y="220436"/>
                </a:lnTo>
                <a:lnTo>
                  <a:pt x="2517321" y="220436"/>
                </a:lnTo>
                <a:lnTo>
                  <a:pt x="2517321" y="223157"/>
                </a:lnTo>
                <a:lnTo>
                  <a:pt x="2318657" y="223157"/>
                </a:lnTo>
                <a:lnTo>
                  <a:pt x="2318657" y="253093"/>
                </a:lnTo>
                <a:lnTo>
                  <a:pt x="2223407" y="253093"/>
                </a:lnTo>
                <a:lnTo>
                  <a:pt x="2223407" y="261257"/>
                </a:lnTo>
                <a:lnTo>
                  <a:pt x="2122714" y="261257"/>
                </a:lnTo>
                <a:lnTo>
                  <a:pt x="2122714" y="277586"/>
                </a:lnTo>
                <a:lnTo>
                  <a:pt x="2022021" y="277586"/>
                </a:lnTo>
                <a:lnTo>
                  <a:pt x="2022021" y="277586"/>
                </a:lnTo>
                <a:lnTo>
                  <a:pt x="2022021" y="293914"/>
                </a:lnTo>
                <a:lnTo>
                  <a:pt x="1913164" y="293914"/>
                </a:lnTo>
                <a:lnTo>
                  <a:pt x="1913164" y="299357"/>
                </a:lnTo>
                <a:lnTo>
                  <a:pt x="1815193" y="299357"/>
                </a:lnTo>
                <a:lnTo>
                  <a:pt x="1815193" y="299357"/>
                </a:lnTo>
                <a:lnTo>
                  <a:pt x="1608364" y="299357"/>
                </a:lnTo>
                <a:lnTo>
                  <a:pt x="1608364" y="323850"/>
                </a:lnTo>
                <a:lnTo>
                  <a:pt x="1521278" y="323850"/>
                </a:lnTo>
                <a:lnTo>
                  <a:pt x="1521278" y="381000"/>
                </a:lnTo>
                <a:lnTo>
                  <a:pt x="1412421" y="381000"/>
                </a:lnTo>
                <a:lnTo>
                  <a:pt x="1412421" y="427264"/>
                </a:lnTo>
                <a:lnTo>
                  <a:pt x="1317171" y="427264"/>
                </a:lnTo>
                <a:lnTo>
                  <a:pt x="1317171" y="457200"/>
                </a:lnTo>
                <a:lnTo>
                  <a:pt x="1213757" y="457200"/>
                </a:lnTo>
                <a:lnTo>
                  <a:pt x="1213757" y="495300"/>
                </a:lnTo>
                <a:lnTo>
                  <a:pt x="1115786" y="495300"/>
                </a:lnTo>
                <a:lnTo>
                  <a:pt x="1115786" y="585107"/>
                </a:lnTo>
                <a:lnTo>
                  <a:pt x="1012371" y="585107"/>
                </a:lnTo>
                <a:lnTo>
                  <a:pt x="1012371" y="593271"/>
                </a:lnTo>
                <a:lnTo>
                  <a:pt x="922564" y="593271"/>
                </a:lnTo>
                <a:lnTo>
                  <a:pt x="914400" y="593271"/>
                </a:lnTo>
                <a:lnTo>
                  <a:pt x="914400" y="677636"/>
                </a:lnTo>
                <a:lnTo>
                  <a:pt x="816428" y="677636"/>
                </a:lnTo>
                <a:lnTo>
                  <a:pt x="816428" y="764721"/>
                </a:lnTo>
                <a:lnTo>
                  <a:pt x="710293" y="764721"/>
                </a:lnTo>
                <a:lnTo>
                  <a:pt x="710293" y="840921"/>
                </a:lnTo>
                <a:lnTo>
                  <a:pt x="609600" y="840921"/>
                </a:lnTo>
                <a:lnTo>
                  <a:pt x="609600" y="955221"/>
                </a:lnTo>
                <a:lnTo>
                  <a:pt x="519793" y="955221"/>
                </a:lnTo>
                <a:lnTo>
                  <a:pt x="519793" y="1080407"/>
                </a:lnTo>
                <a:lnTo>
                  <a:pt x="405493" y="1080407"/>
                </a:lnTo>
                <a:lnTo>
                  <a:pt x="405493" y="1262743"/>
                </a:lnTo>
                <a:lnTo>
                  <a:pt x="312964" y="1262743"/>
                </a:lnTo>
                <a:lnTo>
                  <a:pt x="312964" y="1368879"/>
                </a:lnTo>
                <a:lnTo>
                  <a:pt x="212271" y="1368879"/>
                </a:lnTo>
                <a:lnTo>
                  <a:pt x="212271" y="1458686"/>
                </a:lnTo>
                <a:lnTo>
                  <a:pt x="106136" y="1458686"/>
                </a:lnTo>
                <a:lnTo>
                  <a:pt x="106136" y="1491343"/>
                </a:lnTo>
                <a:lnTo>
                  <a:pt x="0" y="148317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41EDB81-BB4C-49C3-9C55-19BDBF7C5F7C}"/>
              </a:ext>
            </a:extLst>
          </p:cNvPr>
          <p:cNvSpPr/>
          <p:nvPr/>
        </p:nvSpPr>
        <p:spPr bwMode="auto">
          <a:xfrm>
            <a:off x="6811055" y="1865539"/>
            <a:ext cx="2034948" cy="1249136"/>
          </a:xfrm>
          <a:custGeom>
            <a:avLst/>
            <a:gdLst>
              <a:gd name="connsiteX0" fmla="*/ 0 w 2713264"/>
              <a:gd name="connsiteY0" fmla="*/ 1665514 h 1665514"/>
              <a:gd name="connsiteX1" fmla="*/ 0 w 2713264"/>
              <a:gd name="connsiteY1" fmla="*/ 1600200 h 1665514"/>
              <a:gd name="connsiteX2" fmla="*/ 97972 w 2713264"/>
              <a:gd name="connsiteY2" fmla="*/ 1600200 h 1665514"/>
              <a:gd name="connsiteX3" fmla="*/ 97972 w 2713264"/>
              <a:gd name="connsiteY3" fmla="*/ 1423307 h 1665514"/>
              <a:gd name="connsiteX4" fmla="*/ 206829 w 2713264"/>
              <a:gd name="connsiteY4" fmla="*/ 1423307 h 1665514"/>
              <a:gd name="connsiteX5" fmla="*/ 206829 w 2713264"/>
              <a:gd name="connsiteY5" fmla="*/ 1221921 h 1665514"/>
              <a:gd name="connsiteX6" fmla="*/ 304800 w 2713264"/>
              <a:gd name="connsiteY6" fmla="*/ 1221921 h 1665514"/>
              <a:gd name="connsiteX7" fmla="*/ 304800 w 2713264"/>
              <a:gd name="connsiteY7" fmla="*/ 979714 h 1665514"/>
              <a:gd name="connsiteX8" fmla="*/ 408214 w 2713264"/>
              <a:gd name="connsiteY8" fmla="*/ 979714 h 1665514"/>
              <a:gd name="connsiteX9" fmla="*/ 408214 w 2713264"/>
              <a:gd name="connsiteY9" fmla="*/ 819150 h 1665514"/>
              <a:gd name="connsiteX10" fmla="*/ 503464 w 2713264"/>
              <a:gd name="connsiteY10" fmla="*/ 819150 h 1665514"/>
              <a:gd name="connsiteX11" fmla="*/ 503464 w 2713264"/>
              <a:gd name="connsiteY11" fmla="*/ 751114 h 1665514"/>
              <a:gd name="connsiteX12" fmla="*/ 612322 w 2713264"/>
              <a:gd name="connsiteY12" fmla="*/ 751114 h 1665514"/>
              <a:gd name="connsiteX13" fmla="*/ 612322 w 2713264"/>
              <a:gd name="connsiteY13" fmla="*/ 568778 h 1665514"/>
              <a:gd name="connsiteX14" fmla="*/ 713014 w 2713264"/>
              <a:gd name="connsiteY14" fmla="*/ 568778 h 1665514"/>
              <a:gd name="connsiteX15" fmla="*/ 713014 w 2713264"/>
              <a:gd name="connsiteY15" fmla="*/ 457200 h 1665514"/>
              <a:gd name="connsiteX16" fmla="*/ 813707 w 2713264"/>
              <a:gd name="connsiteY16" fmla="*/ 457200 h 1665514"/>
              <a:gd name="connsiteX17" fmla="*/ 813707 w 2713264"/>
              <a:gd name="connsiteY17" fmla="*/ 359228 h 1665514"/>
              <a:gd name="connsiteX18" fmla="*/ 911679 w 2713264"/>
              <a:gd name="connsiteY18" fmla="*/ 359228 h 1665514"/>
              <a:gd name="connsiteX19" fmla="*/ 911679 w 2713264"/>
              <a:gd name="connsiteY19" fmla="*/ 323850 h 1665514"/>
              <a:gd name="connsiteX20" fmla="*/ 1009650 w 2713264"/>
              <a:gd name="connsiteY20" fmla="*/ 323850 h 1665514"/>
              <a:gd name="connsiteX21" fmla="*/ 1009650 w 2713264"/>
              <a:gd name="connsiteY21" fmla="*/ 280307 h 1665514"/>
              <a:gd name="connsiteX22" fmla="*/ 1113064 w 2713264"/>
              <a:gd name="connsiteY22" fmla="*/ 280307 h 1665514"/>
              <a:gd name="connsiteX23" fmla="*/ 1113064 w 2713264"/>
              <a:gd name="connsiteY23" fmla="*/ 255814 h 1665514"/>
              <a:gd name="connsiteX24" fmla="*/ 1213757 w 2713264"/>
              <a:gd name="connsiteY24" fmla="*/ 255814 h 1665514"/>
              <a:gd name="connsiteX25" fmla="*/ 1213757 w 2713264"/>
              <a:gd name="connsiteY25" fmla="*/ 201385 h 1665514"/>
              <a:gd name="connsiteX26" fmla="*/ 1306286 w 2713264"/>
              <a:gd name="connsiteY26" fmla="*/ 201385 h 1665514"/>
              <a:gd name="connsiteX27" fmla="*/ 1306286 w 2713264"/>
              <a:gd name="connsiteY27" fmla="*/ 163285 h 1665514"/>
              <a:gd name="connsiteX28" fmla="*/ 1406979 w 2713264"/>
              <a:gd name="connsiteY28" fmla="*/ 163285 h 1665514"/>
              <a:gd name="connsiteX29" fmla="*/ 1406979 w 2713264"/>
              <a:gd name="connsiteY29" fmla="*/ 130628 h 1665514"/>
              <a:gd name="connsiteX30" fmla="*/ 1616529 w 2713264"/>
              <a:gd name="connsiteY30" fmla="*/ 130628 h 1665514"/>
              <a:gd name="connsiteX31" fmla="*/ 1616529 w 2713264"/>
              <a:gd name="connsiteY31" fmla="*/ 111578 h 1665514"/>
              <a:gd name="connsiteX32" fmla="*/ 1711779 w 2713264"/>
              <a:gd name="connsiteY32" fmla="*/ 111578 h 1665514"/>
              <a:gd name="connsiteX33" fmla="*/ 1711779 w 2713264"/>
              <a:gd name="connsiteY33" fmla="*/ 97971 h 1665514"/>
              <a:gd name="connsiteX34" fmla="*/ 1817914 w 2713264"/>
              <a:gd name="connsiteY34" fmla="*/ 97971 h 1665514"/>
              <a:gd name="connsiteX35" fmla="*/ 1817914 w 2713264"/>
              <a:gd name="connsiteY35" fmla="*/ 97971 h 1665514"/>
              <a:gd name="connsiteX36" fmla="*/ 1817914 w 2713264"/>
              <a:gd name="connsiteY36" fmla="*/ 78921 h 1665514"/>
              <a:gd name="connsiteX37" fmla="*/ 1926772 w 2713264"/>
              <a:gd name="connsiteY37" fmla="*/ 78921 h 1665514"/>
              <a:gd name="connsiteX38" fmla="*/ 1926772 w 2713264"/>
              <a:gd name="connsiteY38" fmla="*/ 62593 h 1665514"/>
              <a:gd name="connsiteX39" fmla="*/ 2013857 w 2713264"/>
              <a:gd name="connsiteY39" fmla="*/ 62593 h 1665514"/>
              <a:gd name="connsiteX40" fmla="*/ 2013857 w 2713264"/>
              <a:gd name="connsiteY40" fmla="*/ 43543 h 1665514"/>
              <a:gd name="connsiteX41" fmla="*/ 2220686 w 2713264"/>
              <a:gd name="connsiteY41" fmla="*/ 43543 h 1665514"/>
              <a:gd name="connsiteX42" fmla="*/ 2220686 w 2713264"/>
              <a:gd name="connsiteY42" fmla="*/ 32657 h 1665514"/>
              <a:gd name="connsiteX43" fmla="*/ 2318657 w 2713264"/>
              <a:gd name="connsiteY43" fmla="*/ 32657 h 1665514"/>
              <a:gd name="connsiteX44" fmla="*/ 2318657 w 2713264"/>
              <a:gd name="connsiteY44" fmla="*/ 21771 h 1665514"/>
              <a:gd name="connsiteX45" fmla="*/ 2413907 w 2713264"/>
              <a:gd name="connsiteY45" fmla="*/ 21771 h 1665514"/>
              <a:gd name="connsiteX46" fmla="*/ 2413907 w 2713264"/>
              <a:gd name="connsiteY46" fmla="*/ 10885 h 1665514"/>
              <a:gd name="connsiteX47" fmla="*/ 2506436 w 2713264"/>
              <a:gd name="connsiteY47" fmla="*/ 10885 h 1665514"/>
              <a:gd name="connsiteX48" fmla="*/ 2506436 w 2713264"/>
              <a:gd name="connsiteY48" fmla="*/ 8164 h 1665514"/>
              <a:gd name="connsiteX49" fmla="*/ 2612572 w 2713264"/>
              <a:gd name="connsiteY49" fmla="*/ 8164 h 1665514"/>
              <a:gd name="connsiteX50" fmla="*/ 2612572 w 2713264"/>
              <a:gd name="connsiteY50" fmla="*/ 0 h 1665514"/>
              <a:gd name="connsiteX51" fmla="*/ 2713264 w 2713264"/>
              <a:gd name="connsiteY51" fmla="*/ 0 h 1665514"/>
              <a:gd name="connsiteX52" fmla="*/ 2713264 w 2713264"/>
              <a:gd name="connsiteY52" fmla="*/ 133350 h 1665514"/>
              <a:gd name="connsiteX53" fmla="*/ 2615293 w 2713264"/>
              <a:gd name="connsiteY53" fmla="*/ 133350 h 1665514"/>
              <a:gd name="connsiteX54" fmla="*/ 2615293 w 2713264"/>
              <a:gd name="connsiteY54" fmla="*/ 149678 h 1665514"/>
              <a:gd name="connsiteX55" fmla="*/ 2509157 w 2713264"/>
              <a:gd name="connsiteY55" fmla="*/ 149678 h 1665514"/>
              <a:gd name="connsiteX56" fmla="*/ 2509157 w 2713264"/>
              <a:gd name="connsiteY56" fmla="*/ 163285 h 1665514"/>
              <a:gd name="connsiteX57" fmla="*/ 2408464 w 2713264"/>
              <a:gd name="connsiteY57" fmla="*/ 163285 h 1665514"/>
              <a:gd name="connsiteX58" fmla="*/ 2408464 w 2713264"/>
              <a:gd name="connsiteY58" fmla="*/ 176893 h 1665514"/>
              <a:gd name="connsiteX59" fmla="*/ 2318657 w 2713264"/>
              <a:gd name="connsiteY59" fmla="*/ 176893 h 1665514"/>
              <a:gd name="connsiteX60" fmla="*/ 2318657 w 2713264"/>
              <a:gd name="connsiteY60" fmla="*/ 187778 h 1665514"/>
              <a:gd name="connsiteX61" fmla="*/ 2204357 w 2713264"/>
              <a:gd name="connsiteY61" fmla="*/ 187778 h 1665514"/>
              <a:gd name="connsiteX62" fmla="*/ 2204357 w 2713264"/>
              <a:gd name="connsiteY62" fmla="*/ 193221 h 1665514"/>
              <a:gd name="connsiteX63" fmla="*/ 2016579 w 2713264"/>
              <a:gd name="connsiteY63" fmla="*/ 193221 h 1665514"/>
              <a:gd name="connsiteX64" fmla="*/ 2016579 w 2713264"/>
              <a:gd name="connsiteY64" fmla="*/ 220435 h 1665514"/>
              <a:gd name="connsiteX65" fmla="*/ 1913164 w 2713264"/>
              <a:gd name="connsiteY65" fmla="*/ 220435 h 1665514"/>
              <a:gd name="connsiteX66" fmla="*/ 1913164 w 2713264"/>
              <a:gd name="connsiteY66" fmla="*/ 220435 h 1665514"/>
              <a:gd name="connsiteX67" fmla="*/ 1913164 w 2713264"/>
              <a:gd name="connsiteY67" fmla="*/ 236764 h 1665514"/>
              <a:gd name="connsiteX68" fmla="*/ 1812472 w 2713264"/>
              <a:gd name="connsiteY68" fmla="*/ 236764 h 1665514"/>
              <a:gd name="connsiteX69" fmla="*/ 1812472 w 2713264"/>
              <a:gd name="connsiteY69" fmla="*/ 269421 h 1665514"/>
              <a:gd name="connsiteX70" fmla="*/ 1616529 w 2713264"/>
              <a:gd name="connsiteY70" fmla="*/ 269421 h 1665514"/>
              <a:gd name="connsiteX71" fmla="*/ 1616529 w 2713264"/>
              <a:gd name="connsiteY71" fmla="*/ 312964 h 1665514"/>
              <a:gd name="connsiteX72" fmla="*/ 1412422 w 2713264"/>
              <a:gd name="connsiteY72" fmla="*/ 312964 h 1665514"/>
              <a:gd name="connsiteX73" fmla="*/ 1412422 w 2713264"/>
              <a:gd name="connsiteY73" fmla="*/ 348343 h 1665514"/>
              <a:gd name="connsiteX74" fmla="*/ 1306286 w 2713264"/>
              <a:gd name="connsiteY74" fmla="*/ 348343 h 1665514"/>
              <a:gd name="connsiteX75" fmla="*/ 1306286 w 2713264"/>
              <a:gd name="connsiteY75" fmla="*/ 381000 h 1665514"/>
              <a:gd name="connsiteX76" fmla="*/ 1219200 w 2713264"/>
              <a:gd name="connsiteY76" fmla="*/ 381000 h 1665514"/>
              <a:gd name="connsiteX77" fmla="*/ 1219200 w 2713264"/>
              <a:gd name="connsiteY77" fmla="*/ 449035 h 1665514"/>
              <a:gd name="connsiteX78" fmla="*/ 1104900 w 2713264"/>
              <a:gd name="connsiteY78" fmla="*/ 449035 h 1665514"/>
              <a:gd name="connsiteX79" fmla="*/ 1104900 w 2713264"/>
              <a:gd name="connsiteY79" fmla="*/ 478971 h 1665514"/>
              <a:gd name="connsiteX80" fmla="*/ 1012372 w 2713264"/>
              <a:gd name="connsiteY80" fmla="*/ 478971 h 1665514"/>
              <a:gd name="connsiteX81" fmla="*/ 1012372 w 2713264"/>
              <a:gd name="connsiteY81" fmla="*/ 522514 h 1665514"/>
              <a:gd name="connsiteX82" fmla="*/ 908957 w 2713264"/>
              <a:gd name="connsiteY82" fmla="*/ 522514 h 1665514"/>
              <a:gd name="connsiteX83" fmla="*/ 908957 w 2713264"/>
              <a:gd name="connsiteY83" fmla="*/ 576943 h 1665514"/>
              <a:gd name="connsiteX84" fmla="*/ 805543 w 2713264"/>
              <a:gd name="connsiteY84" fmla="*/ 576943 h 1665514"/>
              <a:gd name="connsiteX85" fmla="*/ 805543 w 2713264"/>
              <a:gd name="connsiteY85" fmla="*/ 688521 h 1665514"/>
              <a:gd name="connsiteX86" fmla="*/ 718457 w 2713264"/>
              <a:gd name="connsiteY86" fmla="*/ 688521 h 1665514"/>
              <a:gd name="connsiteX87" fmla="*/ 696686 w 2713264"/>
              <a:gd name="connsiteY87" fmla="*/ 688521 h 1665514"/>
              <a:gd name="connsiteX88" fmla="*/ 696686 w 2713264"/>
              <a:gd name="connsiteY88" fmla="*/ 794657 h 1665514"/>
              <a:gd name="connsiteX89" fmla="*/ 612322 w 2713264"/>
              <a:gd name="connsiteY89" fmla="*/ 794657 h 1665514"/>
              <a:gd name="connsiteX90" fmla="*/ 612322 w 2713264"/>
              <a:gd name="connsiteY90" fmla="*/ 976993 h 1665514"/>
              <a:gd name="connsiteX91" fmla="*/ 506186 w 2713264"/>
              <a:gd name="connsiteY91" fmla="*/ 976993 h 1665514"/>
              <a:gd name="connsiteX92" fmla="*/ 506186 w 2713264"/>
              <a:gd name="connsiteY92" fmla="*/ 1045028 h 1665514"/>
              <a:gd name="connsiteX93" fmla="*/ 413657 w 2713264"/>
              <a:gd name="connsiteY93" fmla="*/ 1045028 h 1665514"/>
              <a:gd name="connsiteX94" fmla="*/ 413657 w 2713264"/>
              <a:gd name="connsiteY94" fmla="*/ 1189264 h 1665514"/>
              <a:gd name="connsiteX95" fmla="*/ 323850 w 2713264"/>
              <a:gd name="connsiteY95" fmla="*/ 1189264 h 1665514"/>
              <a:gd name="connsiteX96" fmla="*/ 323850 w 2713264"/>
              <a:gd name="connsiteY96" fmla="*/ 1393371 h 1665514"/>
              <a:gd name="connsiteX97" fmla="*/ 220436 w 2713264"/>
              <a:gd name="connsiteY97" fmla="*/ 1393371 h 1665514"/>
              <a:gd name="connsiteX98" fmla="*/ 220436 w 2713264"/>
              <a:gd name="connsiteY98" fmla="*/ 1567543 h 1665514"/>
              <a:gd name="connsiteX99" fmla="*/ 122464 w 2713264"/>
              <a:gd name="connsiteY99" fmla="*/ 1567543 h 1665514"/>
              <a:gd name="connsiteX100" fmla="*/ 122464 w 2713264"/>
              <a:gd name="connsiteY100" fmla="*/ 1657350 h 1665514"/>
              <a:gd name="connsiteX101" fmla="*/ 0 w 2713264"/>
              <a:gd name="connsiteY101" fmla="*/ 1665514 h 166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713264" h="1665514">
                <a:moveTo>
                  <a:pt x="0" y="1665514"/>
                </a:moveTo>
                <a:lnTo>
                  <a:pt x="0" y="1600200"/>
                </a:lnTo>
                <a:lnTo>
                  <a:pt x="97972" y="1600200"/>
                </a:lnTo>
                <a:lnTo>
                  <a:pt x="97972" y="1423307"/>
                </a:lnTo>
                <a:lnTo>
                  <a:pt x="206829" y="1423307"/>
                </a:lnTo>
                <a:lnTo>
                  <a:pt x="206829" y="1221921"/>
                </a:lnTo>
                <a:lnTo>
                  <a:pt x="304800" y="1221921"/>
                </a:lnTo>
                <a:lnTo>
                  <a:pt x="304800" y="979714"/>
                </a:lnTo>
                <a:lnTo>
                  <a:pt x="408214" y="979714"/>
                </a:lnTo>
                <a:lnTo>
                  <a:pt x="408214" y="819150"/>
                </a:lnTo>
                <a:lnTo>
                  <a:pt x="503464" y="819150"/>
                </a:lnTo>
                <a:lnTo>
                  <a:pt x="503464" y="751114"/>
                </a:lnTo>
                <a:lnTo>
                  <a:pt x="612322" y="751114"/>
                </a:lnTo>
                <a:lnTo>
                  <a:pt x="612322" y="568778"/>
                </a:lnTo>
                <a:lnTo>
                  <a:pt x="713014" y="568778"/>
                </a:lnTo>
                <a:lnTo>
                  <a:pt x="713014" y="457200"/>
                </a:lnTo>
                <a:lnTo>
                  <a:pt x="813707" y="457200"/>
                </a:lnTo>
                <a:lnTo>
                  <a:pt x="813707" y="359228"/>
                </a:lnTo>
                <a:lnTo>
                  <a:pt x="911679" y="359228"/>
                </a:lnTo>
                <a:lnTo>
                  <a:pt x="911679" y="323850"/>
                </a:lnTo>
                <a:lnTo>
                  <a:pt x="1009650" y="323850"/>
                </a:lnTo>
                <a:lnTo>
                  <a:pt x="1009650" y="280307"/>
                </a:lnTo>
                <a:lnTo>
                  <a:pt x="1113064" y="280307"/>
                </a:lnTo>
                <a:lnTo>
                  <a:pt x="1113064" y="255814"/>
                </a:lnTo>
                <a:lnTo>
                  <a:pt x="1213757" y="255814"/>
                </a:lnTo>
                <a:lnTo>
                  <a:pt x="1213757" y="201385"/>
                </a:lnTo>
                <a:lnTo>
                  <a:pt x="1306286" y="201385"/>
                </a:lnTo>
                <a:lnTo>
                  <a:pt x="1306286" y="163285"/>
                </a:lnTo>
                <a:lnTo>
                  <a:pt x="1406979" y="163285"/>
                </a:lnTo>
                <a:lnTo>
                  <a:pt x="1406979" y="130628"/>
                </a:lnTo>
                <a:lnTo>
                  <a:pt x="1616529" y="130628"/>
                </a:lnTo>
                <a:lnTo>
                  <a:pt x="1616529" y="111578"/>
                </a:lnTo>
                <a:lnTo>
                  <a:pt x="1711779" y="111578"/>
                </a:lnTo>
                <a:lnTo>
                  <a:pt x="1711779" y="97971"/>
                </a:lnTo>
                <a:lnTo>
                  <a:pt x="1817914" y="97971"/>
                </a:lnTo>
                <a:lnTo>
                  <a:pt x="1817914" y="97971"/>
                </a:lnTo>
                <a:lnTo>
                  <a:pt x="1817914" y="78921"/>
                </a:lnTo>
                <a:lnTo>
                  <a:pt x="1926772" y="78921"/>
                </a:lnTo>
                <a:lnTo>
                  <a:pt x="1926772" y="62593"/>
                </a:lnTo>
                <a:lnTo>
                  <a:pt x="2013857" y="62593"/>
                </a:lnTo>
                <a:lnTo>
                  <a:pt x="2013857" y="43543"/>
                </a:lnTo>
                <a:lnTo>
                  <a:pt x="2220686" y="43543"/>
                </a:lnTo>
                <a:lnTo>
                  <a:pt x="2220686" y="32657"/>
                </a:lnTo>
                <a:lnTo>
                  <a:pt x="2318657" y="32657"/>
                </a:lnTo>
                <a:lnTo>
                  <a:pt x="2318657" y="21771"/>
                </a:lnTo>
                <a:lnTo>
                  <a:pt x="2413907" y="21771"/>
                </a:lnTo>
                <a:lnTo>
                  <a:pt x="2413907" y="10885"/>
                </a:lnTo>
                <a:lnTo>
                  <a:pt x="2506436" y="10885"/>
                </a:lnTo>
                <a:lnTo>
                  <a:pt x="2506436" y="8164"/>
                </a:lnTo>
                <a:lnTo>
                  <a:pt x="2612572" y="8164"/>
                </a:lnTo>
                <a:lnTo>
                  <a:pt x="2612572" y="0"/>
                </a:lnTo>
                <a:lnTo>
                  <a:pt x="2713264" y="0"/>
                </a:lnTo>
                <a:lnTo>
                  <a:pt x="2713264" y="133350"/>
                </a:lnTo>
                <a:lnTo>
                  <a:pt x="2615293" y="133350"/>
                </a:lnTo>
                <a:lnTo>
                  <a:pt x="2615293" y="149678"/>
                </a:lnTo>
                <a:lnTo>
                  <a:pt x="2509157" y="149678"/>
                </a:lnTo>
                <a:lnTo>
                  <a:pt x="2509157" y="163285"/>
                </a:lnTo>
                <a:lnTo>
                  <a:pt x="2408464" y="163285"/>
                </a:lnTo>
                <a:lnTo>
                  <a:pt x="2408464" y="176893"/>
                </a:lnTo>
                <a:lnTo>
                  <a:pt x="2318657" y="176893"/>
                </a:lnTo>
                <a:lnTo>
                  <a:pt x="2318657" y="187778"/>
                </a:lnTo>
                <a:lnTo>
                  <a:pt x="2204357" y="187778"/>
                </a:lnTo>
                <a:lnTo>
                  <a:pt x="2204357" y="193221"/>
                </a:lnTo>
                <a:lnTo>
                  <a:pt x="2016579" y="193221"/>
                </a:lnTo>
                <a:lnTo>
                  <a:pt x="2016579" y="220435"/>
                </a:lnTo>
                <a:lnTo>
                  <a:pt x="1913164" y="220435"/>
                </a:lnTo>
                <a:lnTo>
                  <a:pt x="1913164" y="220435"/>
                </a:lnTo>
                <a:lnTo>
                  <a:pt x="1913164" y="236764"/>
                </a:lnTo>
                <a:lnTo>
                  <a:pt x="1812472" y="236764"/>
                </a:lnTo>
                <a:lnTo>
                  <a:pt x="1812472" y="269421"/>
                </a:lnTo>
                <a:lnTo>
                  <a:pt x="1616529" y="269421"/>
                </a:lnTo>
                <a:lnTo>
                  <a:pt x="1616529" y="312964"/>
                </a:lnTo>
                <a:lnTo>
                  <a:pt x="1412422" y="312964"/>
                </a:lnTo>
                <a:lnTo>
                  <a:pt x="1412422" y="348343"/>
                </a:lnTo>
                <a:lnTo>
                  <a:pt x="1306286" y="348343"/>
                </a:lnTo>
                <a:lnTo>
                  <a:pt x="1306286" y="381000"/>
                </a:lnTo>
                <a:lnTo>
                  <a:pt x="1219200" y="381000"/>
                </a:lnTo>
                <a:lnTo>
                  <a:pt x="1219200" y="449035"/>
                </a:lnTo>
                <a:lnTo>
                  <a:pt x="1104900" y="449035"/>
                </a:lnTo>
                <a:lnTo>
                  <a:pt x="1104900" y="478971"/>
                </a:lnTo>
                <a:lnTo>
                  <a:pt x="1012372" y="478971"/>
                </a:lnTo>
                <a:lnTo>
                  <a:pt x="1012372" y="522514"/>
                </a:lnTo>
                <a:lnTo>
                  <a:pt x="908957" y="522514"/>
                </a:lnTo>
                <a:lnTo>
                  <a:pt x="908957" y="576943"/>
                </a:lnTo>
                <a:lnTo>
                  <a:pt x="805543" y="576943"/>
                </a:lnTo>
                <a:lnTo>
                  <a:pt x="805543" y="688521"/>
                </a:lnTo>
                <a:lnTo>
                  <a:pt x="718457" y="688521"/>
                </a:lnTo>
                <a:lnTo>
                  <a:pt x="696686" y="688521"/>
                </a:lnTo>
                <a:lnTo>
                  <a:pt x="696686" y="794657"/>
                </a:lnTo>
                <a:lnTo>
                  <a:pt x="612322" y="794657"/>
                </a:lnTo>
                <a:lnTo>
                  <a:pt x="612322" y="976993"/>
                </a:lnTo>
                <a:lnTo>
                  <a:pt x="506186" y="976993"/>
                </a:lnTo>
                <a:lnTo>
                  <a:pt x="506186" y="1045028"/>
                </a:lnTo>
                <a:lnTo>
                  <a:pt x="413657" y="1045028"/>
                </a:lnTo>
                <a:lnTo>
                  <a:pt x="413657" y="1189264"/>
                </a:lnTo>
                <a:lnTo>
                  <a:pt x="323850" y="1189264"/>
                </a:lnTo>
                <a:lnTo>
                  <a:pt x="323850" y="1393371"/>
                </a:lnTo>
                <a:lnTo>
                  <a:pt x="220436" y="1393371"/>
                </a:lnTo>
                <a:lnTo>
                  <a:pt x="220436" y="1567543"/>
                </a:lnTo>
                <a:lnTo>
                  <a:pt x="122464" y="1567543"/>
                </a:lnTo>
                <a:lnTo>
                  <a:pt x="122464" y="1657350"/>
                </a:lnTo>
                <a:lnTo>
                  <a:pt x="0" y="166551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38" name="Freeform: Shape 1037">
            <a:extLst>
              <a:ext uri="{FF2B5EF4-FFF2-40B4-BE49-F238E27FC236}">
                <a16:creationId xmlns:a16="http://schemas.microsoft.com/office/drawing/2014/main" id="{71AA60B8-DA2A-455B-958B-4E8AC5C24753}"/>
              </a:ext>
            </a:extLst>
          </p:cNvPr>
          <p:cNvSpPr/>
          <p:nvPr/>
        </p:nvSpPr>
        <p:spPr bwMode="auto">
          <a:xfrm>
            <a:off x="6742271" y="1903095"/>
            <a:ext cx="2102406" cy="1217295"/>
          </a:xfrm>
          <a:custGeom>
            <a:avLst/>
            <a:gdLst>
              <a:gd name="connsiteX0" fmla="*/ 0 w 2803208"/>
              <a:gd name="connsiteY0" fmla="*/ 1623060 h 1623060"/>
              <a:gd name="connsiteX1" fmla="*/ 94298 w 2803208"/>
              <a:gd name="connsiteY1" fmla="*/ 1623060 h 1623060"/>
              <a:gd name="connsiteX2" fmla="*/ 94298 w 2803208"/>
              <a:gd name="connsiteY2" fmla="*/ 1583055 h 1623060"/>
              <a:gd name="connsiteX3" fmla="*/ 197168 w 2803208"/>
              <a:gd name="connsiteY3" fmla="*/ 1583055 h 1623060"/>
              <a:gd name="connsiteX4" fmla="*/ 197168 w 2803208"/>
              <a:gd name="connsiteY4" fmla="*/ 1440180 h 1623060"/>
              <a:gd name="connsiteX5" fmla="*/ 297180 w 2803208"/>
              <a:gd name="connsiteY5" fmla="*/ 1440180 h 1623060"/>
              <a:gd name="connsiteX6" fmla="*/ 297180 w 2803208"/>
              <a:gd name="connsiteY6" fmla="*/ 1248728 h 1623060"/>
              <a:gd name="connsiteX7" fmla="*/ 394335 w 2803208"/>
              <a:gd name="connsiteY7" fmla="*/ 1248728 h 1623060"/>
              <a:gd name="connsiteX8" fmla="*/ 394335 w 2803208"/>
              <a:gd name="connsiteY8" fmla="*/ 1022985 h 1623060"/>
              <a:gd name="connsiteX9" fmla="*/ 500063 w 2803208"/>
              <a:gd name="connsiteY9" fmla="*/ 1022985 h 1623060"/>
              <a:gd name="connsiteX10" fmla="*/ 500063 w 2803208"/>
              <a:gd name="connsiteY10" fmla="*/ 871538 h 1623060"/>
              <a:gd name="connsiteX11" fmla="*/ 588645 w 2803208"/>
              <a:gd name="connsiteY11" fmla="*/ 871538 h 1623060"/>
              <a:gd name="connsiteX12" fmla="*/ 588645 w 2803208"/>
              <a:gd name="connsiteY12" fmla="*/ 808673 h 1623060"/>
              <a:gd name="connsiteX13" fmla="*/ 700088 w 2803208"/>
              <a:gd name="connsiteY13" fmla="*/ 808673 h 1623060"/>
              <a:gd name="connsiteX14" fmla="*/ 700088 w 2803208"/>
              <a:gd name="connsiteY14" fmla="*/ 631508 h 1623060"/>
              <a:gd name="connsiteX15" fmla="*/ 805815 w 2803208"/>
              <a:gd name="connsiteY15" fmla="*/ 631508 h 1623060"/>
              <a:gd name="connsiteX16" fmla="*/ 805815 w 2803208"/>
              <a:gd name="connsiteY16" fmla="*/ 502920 h 1623060"/>
              <a:gd name="connsiteX17" fmla="*/ 900113 w 2803208"/>
              <a:gd name="connsiteY17" fmla="*/ 502920 h 1623060"/>
              <a:gd name="connsiteX18" fmla="*/ 900113 w 2803208"/>
              <a:gd name="connsiteY18" fmla="*/ 411480 h 1623060"/>
              <a:gd name="connsiteX19" fmla="*/ 1011555 w 2803208"/>
              <a:gd name="connsiteY19" fmla="*/ 411480 h 1623060"/>
              <a:gd name="connsiteX20" fmla="*/ 1011555 w 2803208"/>
              <a:gd name="connsiteY20" fmla="*/ 374333 h 1623060"/>
              <a:gd name="connsiteX21" fmla="*/ 1097280 w 2803208"/>
              <a:gd name="connsiteY21" fmla="*/ 374333 h 1623060"/>
              <a:gd name="connsiteX22" fmla="*/ 1097280 w 2803208"/>
              <a:gd name="connsiteY22" fmla="*/ 320040 h 1623060"/>
              <a:gd name="connsiteX23" fmla="*/ 1200150 w 2803208"/>
              <a:gd name="connsiteY23" fmla="*/ 320040 h 1623060"/>
              <a:gd name="connsiteX24" fmla="*/ 1200150 w 2803208"/>
              <a:gd name="connsiteY24" fmla="*/ 285750 h 1623060"/>
              <a:gd name="connsiteX25" fmla="*/ 1303020 w 2803208"/>
              <a:gd name="connsiteY25" fmla="*/ 285750 h 1623060"/>
              <a:gd name="connsiteX26" fmla="*/ 1303020 w 2803208"/>
              <a:gd name="connsiteY26" fmla="*/ 225743 h 1623060"/>
              <a:gd name="connsiteX27" fmla="*/ 1400175 w 2803208"/>
              <a:gd name="connsiteY27" fmla="*/ 225743 h 1623060"/>
              <a:gd name="connsiteX28" fmla="*/ 1400175 w 2803208"/>
              <a:gd name="connsiteY28" fmla="*/ 188595 h 1623060"/>
              <a:gd name="connsiteX29" fmla="*/ 1500188 w 2803208"/>
              <a:gd name="connsiteY29" fmla="*/ 188595 h 1623060"/>
              <a:gd name="connsiteX30" fmla="*/ 1500188 w 2803208"/>
              <a:gd name="connsiteY30" fmla="*/ 162878 h 1623060"/>
              <a:gd name="connsiteX31" fmla="*/ 1688783 w 2803208"/>
              <a:gd name="connsiteY31" fmla="*/ 162878 h 1623060"/>
              <a:gd name="connsiteX32" fmla="*/ 1688783 w 2803208"/>
              <a:gd name="connsiteY32" fmla="*/ 125730 h 1623060"/>
              <a:gd name="connsiteX33" fmla="*/ 1808798 w 2803208"/>
              <a:gd name="connsiteY33" fmla="*/ 125730 h 1623060"/>
              <a:gd name="connsiteX34" fmla="*/ 1808798 w 2803208"/>
              <a:gd name="connsiteY34" fmla="*/ 117158 h 1623060"/>
              <a:gd name="connsiteX35" fmla="*/ 1900238 w 2803208"/>
              <a:gd name="connsiteY35" fmla="*/ 117158 h 1623060"/>
              <a:gd name="connsiteX36" fmla="*/ 1900238 w 2803208"/>
              <a:gd name="connsiteY36" fmla="*/ 94298 h 1623060"/>
              <a:gd name="connsiteX37" fmla="*/ 2003108 w 2803208"/>
              <a:gd name="connsiteY37" fmla="*/ 94298 h 1623060"/>
              <a:gd name="connsiteX38" fmla="*/ 2003108 w 2803208"/>
              <a:gd name="connsiteY38" fmla="*/ 80010 h 1623060"/>
              <a:gd name="connsiteX39" fmla="*/ 2111693 w 2803208"/>
              <a:gd name="connsiteY39" fmla="*/ 80010 h 1623060"/>
              <a:gd name="connsiteX40" fmla="*/ 2111693 w 2803208"/>
              <a:gd name="connsiteY40" fmla="*/ 51435 h 1623060"/>
              <a:gd name="connsiteX41" fmla="*/ 2314575 w 2803208"/>
              <a:gd name="connsiteY41" fmla="*/ 51435 h 1623060"/>
              <a:gd name="connsiteX42" fmla="*/ 2314575 w 2803208"/>
              <a:gd name="connsiteY42" fmla="*/ 40005 h 1623060"/>
              <a:gd name="connsiteX43" fmla="*/ 2403158 w 2803208"/>
              <a:gd name="connsiteY43" fmla="*/ 40005 h 1623060"/>
              <a:gd name="connsiteX44" fmla="*/ 2408873 w 2803208"/>
              <a:gd name="connsiteY44" fmla="*/ 40005 h 1623060"/>
              <a:gd name="connsiteX45" fmla="*/ 2517458 w 2803208"/>
              <a:gd name="connsiteY45" fmla="*/ 40005 h 1623060"/>
              <a:gd name="connsiteX46" fmla="*/ 2517458 w 2803208"/>
              <a:gd name="connsiteY46" fmla="*/ 22860 h 1623060"/>
              <a:gd name="connsiteX47" fmla="*/ 2514600 w 2803208"/>
              <a:gd name="connsiteY47" fmla="*/ 22860 h 1623060"/>
              <a:gd name="connsiteX48" fmla="*/ 2623185 w 2803208"/>
              <a:gd name="connsiteY48" fmla="*/ 22860 h 1623060"/>
              <a:gd name="connsiteX49" fmla="*/ 2623185 w 2803208"/>
              <a:gd name="connsiteY49" fmla="*/ 11430 h 1623060"/>
              <a:gd name="connsiteX50" fmla="*/ 2708910 w 2803208"/>
              <a:gd name="connsiteY50" fmla="*/ 11430 h 1623060"/>
              <a:gd name="connsiteX51" fmla="*/ 2708910 w 2803208"/>
              <a:gd name="connsiteY51" fmla="*/ 0 h 1623060"/>
              <a:gd name="connsiteX52" fmla="*/ 2803208 w 2803208"/>
              <a:gd name="connsiteY52" fmla="*/ 0 h 162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803208" h="1623060">
                <a:moveTo>
                  <a:pt x="0" y="1623060"/>
                </a:moveTo>
                <a:lnTo>
                  <a:pt x="94298" y="1623060"/>
                </a:lnTo>
                <a:lnTo>
                  <a:pt x="94298" y="1583055"/>
                </a:lnTo>
                <a:lnTo>
                  <a:pt x="197168" y="1583055"/>
                </a:lnTo>
                <a:lnTo>
                  <a:pt x="197168" y="1440180"/>
                </a:lnTo>
                <a:lnTo>
                  <a:pt x="297180" y="1440180"/>
                </a:lnTo>
                <a:lnTo>
                  <a:pt x="297180" y="1248728"/>
                </a:lnTo>
                <a:lnTo>
                  <a:pt x="394335" y="1248728"/>
                </a:lnTo>
                <a:lnTo>
                  <a:pt x="394335" y="1022985"/>
                </a:lnTo>
                <a:lnTo>
                  <a:pt x="500063" y="1022985"/>
                </a:lnTo>
                <a:lnTo>
                  <a:pt x="500063" y="871538"/>
                </a:lnTo>
                <a:lnTo>
                  <a:pt x="588645" y="871538"/>
                </a:lnTo>
                <a:lnTo>
                  <a:pt x="588645" y="808673"/>
                </a:lnTo>
                <a:lnTo>
                  <a:pt x="700088" y="808673"/>
                </a:lnTo>
                <a:lnTo>
                  <a:pt x="700088" y="631508"/>
                </a:lnTo>
                <a:lnTo>
                  <a:pt x="805815" y="631508"/>
                </a:lnTo>
                <a:lnTo>
                  <a:pt x="805815" y="502920"/>
                </a:lnTo>
                <a:lnTo>
                  <a:pt x="900113" y="502920"/>
                </a:lnTo>
                <a:lnTo>
                  <a:pt x="900113" y="411480"/>
                </a:lnTo>
                <a:lnTo>
                  <a:pt x="1011555" y="411480"/>
                </a:lnTo>
                <a:lnTo>
                  <a:pt x="1011555" y="374333"/>
                </a:lnTo>
                <a:lnTo>
                  <a:pt x="1097280" y="374333"/>
                </a:lnTo>
                <a:lnTo>
                  <a:pt x="1097280" y="320040"/>
                </a:lnTo>
                <a:lnTo>
                  <a:pt x="1200150" y="320040"/>
                </a:lnTo>
                <a:lnTo>
                  <a:pt x="1200150" y="285750"/>
                </a:lnTo>
                <a:lnTo>
                  <a:pt x="1303020" y="285750"/>
                </a:lnTo>
                <a:lnTo>
                  <a:pt x="1303020" y="225743"/>
                </a:lnTo>
                <a:lnTo>
                  <a:pt x="1400175" y="225743"/>
                </a:lnTo>
                <a:lnTo>
                  <a:pt x="1400175" y="188595"/>
                </a:lnTo>
                <a:lnTo>
                  <a:pt x="1500188" y="188595"/>
                </a:lnTo>
                <a:lnTo>
                  <a:pt x="1500188" y="162878"/>
                </a:lnTo>
                <a:lnTo>
                  <a:pt x="1688783" y="162878"/>
                </a:lnTo>
                <a:lnTo>
                  <a:pt x="1688783" y="125730"/>
                </a:lnTo>
                <a:lnTo>
                  <a:pt x="1808798" y="125730"/>
                </a:lnTo>
                <a:lnTo>
                  <a:pt x="1808798" y="117158"/>
                </a:lnTo>
                <a:lnTo>
                  <a:pt x="1900238" y="117158"/>
                </a:lnTo>
                <a:lnTo>
                  <a:pt x="1900238" y="94298"/>
                </a:lnTo>
                <a:lnTo>
                  <a:pt x="2003108" y="94298"/>
                </a:lnTo>
                <a:lnTo>
                  <a:pt x="2003108" y="80010"/>
                </a:lnTo>
                <a:lnTo>
                  <a:pt x="2111693" y="80010"/>
                </a:lnTo>
                <a:lnTo>
                  <a:pt x="2111693" y="51435"/>
                </a:lnTo>
                <a:lnTo>
                  <a:pt x="2314575" y="51435"/>
                </a:lnTo>
                <a:lnTo>
                  <a:pt x="2314575" y="40005"/>
                </a:lnTo>
                <a:lnTo>
                  <a:pt x="2403158" y="40005"/>
                </a:lnTo>
                <a:lnTo>
                  <a:pt x="2408873" y="40005"/>
                </a:lnTo>
                <a:lnTo>
                  <a:pt x="2517458" y="40005"/>
                </a:lnTo>
                <a:lnTo>
                  <a:pt x="2517458" y="22860"/>
                </a:lnTo>
                <a:lnTo>
                  <a:pt x="2514600" y="22860"/>
                </a:lnTo>
                <a:lnTo>
                  <a:pt x="2623185" y="22860"/>
                </a:lnTo>
                <a:lnTo>
                  <a:pt x="2623185" y="11430"/>
                </a:lnTo>
                <a:lnTo>
                  <a:pt x="2708910" y="11430"/>
                </a:lnTo>
                <a:lnTo>
                  <a:pt x="2708910" y="0"/>
                </a:lnTo>
                <a:lnTo>
                  <a:pt x="2803208" y="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C3B4B0A-4505-473F-BAA7-E09797D13E80}"/>
              </a:ext>
            </a:extLst>
          </p:cNvPr>
          <p:cNvSpPr/>
          <p:nvPr/>
        </p:nvSpPr>
        <p:spPr bwMode="auto">
          <a:xfrm>
            <a:off x="6746708" y="2063416"/>
            <a:ext cx="2096502" cy="1061787"/>
          </a:xfrm>
          <a:custGeom>
            <a:avLst/>
            <a:gdLst>
              <a:gd name="connsiteX0" fmla="*/ 0 w 2795336"/>
              <a:gd name="connsiteY0" fmla="*/ 1415716 h 1415716"/>
              <a:gd name="connsiteX1" fmla="*/ 96252 w 2795336"/>
              <a:gd name="connsiteY1" fmla="*/ 1415716 h 1415716"/>
              <a:gd name="connsiteX2" fmla="*/ 96252 w 2795336"/>
              <a:gd name="connsiteY2" fmla="*/ 1415716 h 1415716"/>
              <a:gd name="connsiteX3" fmla="*/ 180473 w 2795336"/>
              <a:gd name="connsiteY3" fmla="*/ 1415716 h 1415716"/>
              <a:gd name="connsiteX4" fmla="*/ 180473 w 2795336"/>
              <a:gd name="connsiteY4" fmla="*/ 1323474 h 1415716"/>
              <a:gd name="connsiteX5" fmla="*/ 288757 w 2795336"/>
              <a:gd name="connsiteY5" fmla="*/ 1323474 h 1415716"/>
              <a:gd name="connsiteX6" fmla="*/ 288757 w 2795336"/>
              <a:gd name="connsiteY6" fmla="*/ 1199147 h 1415716"/>
              <a:gd name="connsiteX7" fmla="*/ 385010 w 2795336"/>
              <a:gd name="connsiteY7" fmla="*/ 1199147 h 1415716"/>
              <a:gd name="connsiteX8" fmla="*/ 385010 w 2795336"/>
              <a:gd name="connsiteY8" fmla="*/ 1062790 h 1415716"/>
              <a:gd name="connsiteX9" fmla="*/ 493294 w 2795336"/>
              <a:gd name="connsiteY9" fmla="*/ 1062790 h 1415716"/>
              <a:gd name="connsiteX10" fmla="*/ 493294 w 2795336"/>
              <a:gd name="connsiteY10" fmla="*/ 878305 h 1415716"/>
              <a:gd name="connsiteX11" fmla="*/ 597568 w 2795336"/>
              <a:gd name="connsiteY11" fmla="*/ 878305 h 1415716"/>
              <a:gd name="connsiteX12" fmla="*/ 597568 w 2795336"/>
              <a:gd name="connsiteY12" fmla="*/ 745958 h 1415716"/>
              <a:gd name="connsiteX13" fmla="*/ 693821 w 2795336"/>
              <a:gd name="connsiteY13" fmla="*/ 745958 h 1415716"/>
              <a:gd name="connsiteX14" fmla="*/ 693821 w 2795336"/>
              <a:gd name="connsiteY14" fmla="*/ 629653 h 1415716"/>
              <a:gd name="connsiteX15" fmla="*/ 794084 w 2795336"/>
              <a:gd name="connsiteY15" fmla="*/ 629653 h 1415716"/>
              <a:gd name="connsiteX16" fmla="*/ 794084 w 2795336"/>
              <a:gd name="connsiteY16" fmla="*/ 549442 h 1415716"/>
              <a:gd name="connsiteX17" fmla="*/ 894347 w 2795336"/>
              <a:gd name="connsiteY17" fmla="*/ 549442 h 1415716"/>
              <a:gd name="connsiteX18" fmla="*/ 894347 w 2795336"/>
              <a:gd name="connsiteY18" fmla="*/ 461211 h 1415716"/>
              <a:gd name="connsiteX19" fmla="*/ 990600 w 2795336"/>
              <a:gd name="connsiteY19" fmla="*/ 461211 h 1415716"/>
              <a:gd name="connsiteX20" fmla="*/ 990600 w 2795336"/>
              <a:gd name="connsiteY20" fmla="*/ 376990 h 1415716"/>
              <a:gd name="connsiteX21" fmla="*/ 1102894 w 2795336"/>
              <a:gd name="connsiteY21" fmla="*/ 376990 h 1415716"/>
              <a:gd name="connsiteX22" fmla="*/ 1102894 w 2795336"/>
              <a:gd name="connsiteY22" fmla="*/ 360947 h 1415716"/>
              <a:gd name="connsiteX23" fmla="*/ 1195136 w 2795336"/>
              <a:gd name="connsiteY23" fmla="*/ 360947 h 1415716"/>
              <a:gd name="connsiteX24" fmla="*/ 1195136 w 2795336"/>
              <a:gd name="connsiteY24" fmla="*/ 276726 h 1415716"/>
              <a:gd name="connsiteX25" fmla="*/ 1295400 w 2795336"/>
              <a:gd name="connsiteY25" fmla="*/ 276726 h 1415716"/>
              <a:gd name="connsiteX26" fmla="*/ 1295400 w 2795336"/>
              <a:gd name="connsiteY26" fmla="*/ 240632 h 1415716"/>
              <a:gd name="connsiteX27" fmla="*/ 1399673 w 2795336"/>
              <a:gd name="connsiteY27" fmla="*/ 240632 h 1415716"/>
              <a:gd name="connsiteX28" fmla="*/ 1399673 w 2795336"/>
              <a:gd name="connsiteY28" fmla="*/ 216568 h 1415716"/>
              <a:gd name="connsiteX29" fmla="*/ 1499936 w 2795336"/>
              <a:gd name="connsiteY29" fmla="*/ 216568 h 1415716"/>
              <a:gd name="connsiteX30" fmla="*/ 1499936 w 2795336"/>
              <a:gd name="connsiteY30" fmla="*/ 176463 h 1415716"/>
              <a:gd name="connsiteX31" fmla="*/ 1592178 w 2795336"/>
              <a:gd name="connsiteY31" fmla="*/ 176463 h 1415716"/>
              <a:gd name="connsiteX32" fmla="*/ 1592178 w 2795336"/>
              <a:gd name="connsiteY32" fmla="*/ 104274 h 1415716"/>
              <a:gd name="connsiteX33" fmla="*/ 1700463 w 2795336"/>
              <a:gd name="connsiteY33" fmla="*/ 104274 h 1415716"/>
              <a:gd name="connsiteX34" fmla="*/ 1700463 w 2795336"/>
              <a:gd name="connsiteY34" fmla="*/ 100263 h 1415716"/>
              <a:gd name="connsiteX35" fmla="*/ 1909010 w 2795336"/>
              <a:gd name="connsiteY35" fmla="*/ 100263 h 1415716"/>
              <a:gd name="connsiteX36" fmla="*/ 1909010 w 2795336"/>
              <a:gd name="connsiteY36" fmla="*/ 88232 h 1415716"/>
              <a:gd name="connsiteX37" fmla="*/ 2001252 w 2795336"/>
              <a:gd name="connsiteY37" fmla="*/ 88232 h 1415716"/>
              <a:gd name="connsiteX38" fmla="*/ 2005263 w 2795336"/>
              <a:gd name="connsiteY38" fmla="*/ 84221 h 1415716"/>
              <a:gd name="connsiteX39" fmla="*/ 2097505 w 2795336"/>
              <a:gd name="connsiteY39" fmla="*/ 84221 h 1415716"/>
              <a:gd name="connsiteX40" fmla="*/ 2097505 w 2795336"/>
              <a:gd name="connsiteY40" fmla="*/ 72190 h 1415716"/>
              <a:gd name="connsiteX41" fmla="*/ 2185736 w 2795336"/>
              <a:gd name="connsiteY41" fmla="*/ 72190 h 1415716"/>
              <a:gd name="connsiteX42" fmla="*/ 2185736 w 2795336"/>
              <a:gd name="connsiteY42" fmla="*/ 64168 h 1415716"/>
              <a:gd name="connsiteX43" fmla="*/ 2294021 w 2795336"/>
              <a:gd name="connsiteY43" fmla="*/ 64168 h 1415716"/>
              <a:gd name="connsiteX44" fmla="*/ 2294021 w 2795336"/>
              <a:gd name="connsiteY44" fmla="*/ 44116 h 1415716"/>
              <a:gd name="connsiteX45" fmla="*/ 2414336 w 2795336"/>
              <a:gd name="connsiteY45" fmla="*/ 44116 h 1415716"/>
              <a:gd name="connsiteX46" fmla="*/ 2414336 w 2795336"/>
              <a:gd name="connsiteY46" fmla="*/ 20053 h 1415716"/>
              <a:gd name="connsiteX47" fmla="*/ 2590800 w 2795336"/>
              <a:gd name="connsiteY47" fmla="*/ 20053 h 1415716"/>
              <a:gd name="connsiteX48" fmla="*/ 2590800 w 2795336"/>
              <a:gd name="connsiteY48" fmla="*/ 8021 h 1415716"/>
              <a:gd name="connsiteX49" fmla="*/ 2699084 w 2795336"/>
              <a:gd name="connsiteY49" fmla="*/ 8021 h 1415716"/>
              <a:gd name="connsiteX50" fmla="*/ 2699084 w 2795336"/>
              <a:gd name="connsiteY50" fmla="*/ 0 h 1415716"/>
              <a:gd name="connsiteX51" fmla="*/ 2795336 w 2795336"/>
              <a:gd name="connsiteY51" fmla="*/ 0 h 141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795336" h="1415716">
                <a:moveTo>
                  <a:pt x="0" y="1415716"/>
                </a:moveTo>
                <a:lnTo>
                  <a:pt x="96252" y="1415716"/>
                </a:lnTo>
                <a:lnTo>
                  <a:pt x="96252" y="1415716"/>
                </a:lnTo>
                <a:lnTo>
                  <a:pt x="180473" y="1415716"/>
                </a:lnTo>
                <a:lnTo>
                  <a:pt x="180473" y="1323474"/>
                </a:lnTo>
                <a:lnTo>
                  <a:pt x="288757" y="1323474"/>
                </a:lnTo>
                <a:lnTo>
                  <a:pt x="288757" y="1199147"/>
                </a:lnTo>
                <a:lnTo>
                  <a:pt x="385010" y="1199147"/>
                </a:lnTo>
                <a:lnTo>
                  <a:pt x="385010" y="1062790"/>
                </a:lnTo>
                <a:lnTo>
                  <a:pt x="493294" y="1062790"/>
                </a:lnTo>
                <a:lnTo>
                  <a:pt x="493294" y="878305"/>
                </a:lnTo>
                <a:lnTo>
                  <a:pt x="597568" y="878305"/>
                </a:lnTo>
                <a:lnTo>
                  <a:pt x="597568" y="745958"/>
                </a:lnTo>
                <a:lnTo>
                  <a:pt x="693821" y="745958"/>
                </a:lnTo>
                <a:lnTo>
                  <a:pt x="693821" y="629653"/>
                </a:lnTo>
                <a:lnTo>
                  <a:pt x="794084" y="629653"/>
                </a:lnTo>
                <a:lnTo>
                  <a:pt x="794084" y="549442"/>
                </a:lnTo>
                <a:lnTo>
                  <a:pt x="894347" y="549442"/>
                </a:lnTo>
                <a:lnTo>
                  <a:pt x="894347" y="461211"/>
                </a:lnTo>
                <a:lnTo>
                  <a:pt x="990600" y="461211"/>
                </a:lnTo>
                <a:lnTo>
                  <a:pt x="990600" y="376990"/>
                </a:lnTo>
                <a:lnTo>
                  <a:pt x="1102894" y="376990"/>
                </a:lnTo>
                <a:lnTo>
                  <a:pt x="1102894" y="360947"/>
                </a:lnTo>
                <a:lnTo>
                  <a:pt x="1195136" y="360947"/>
                </a:lnTo>
                <a:lnTo>
                  <a:pt x="1195136" y="276726"/>
                </a:lnTo>
                <a:lnTo>
                  <a:pt x="1295400" y="276726"/>
                </a:lnTo>
                <a:lnTo>
                  <a:pt x="1295400" y="240632"/>
                </a:lnTo>
                <a:lnTo>
                  <a:pt x="1399673" y="240632"/>
                </a:lnTo>
                <a:lnTo>
                  <a:pt x="1399673" y="216568"/>
                </a:lnTo>
                <a:lnTo>
                  <a:pt x="1499936" y="216568"/>
                </a:lnTo>
                <a:lnTo>
                  <a:pt x="1499936" y="176463"/>
                </a:lnTo>
                <a:lnTo>
                  <a:pt x="1592178" y="176463"/>
                </a:lnTo>
                <a:lnTo>
                  <a:pt x="1592178" y="104274"/>
                </a:lnTo>
                <a:lnTo>
                  <a:pt x="1700463" y="104274"/>
                </a:lnTo>
                <a:lnTo>
                  <a:pt x="1700463" y="100263"/>
                </a:lnTo>
                <a:lnTo>
                  <a:pt x="1909010" y="100263"/>
                </a:lnTo>
                <a:lnTo>
                  <a:pt x="1909010" y="88232"/>
                </a:lnTo>
                <a:lnTo>
                  <a:pt x="2001252" y="88232"/>
                </a:lnTo>
                <a:lnTo>
                  <a:pt x="2005263" y="84221"/>
                </a:lnTo>
                <a:lnTo>
                  <a:pt x="2097505" y="84221"/>
                </a:lnTo>
                <a:lnTo>
                  <a:pt x="2097505" y="72190"/>
                </a:lnTo>
                <a:lnTo>
                  <a:pt x="2185736" y="72190"/>
                </a:lnTo>
                <a:lnTo>
                  <a:pt x="2185736" y="64168"/>
                </a:lnTo>
                <a:lnTo>
                  <a:pt x="2294021" y="64168"/>
                </a:lnTo>
                <a:lnTo>
                  <a:pt x="2294021" y="44116"/>
                </a:lnTo>
                <a:lnTo>
                  <a:pt x="2414336" y="44116"/>
                </a:lnTo>
                <a:lnTo>
                  <a:pt x="2414336" y="20053"/>
                </a:lnTo>
                <a:lnTo>
                  <a:pt x="2590800" y="20053"/>
                </a:lnTo>
                <a:lnTo>
                  <a:pt x="2590800" y="8021"/>
                </a:lnTo>
                <a:lnTo>
                  <a:pt x="2699084" y="8021"/>
                </a:lnTo>
                <a:lnTo>
                  <a:pt x="2699084" y="0"/>
                </a:lnTo>
                <a:lnTo>
                  <a:pt x="2795336" y="0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EE087996-EA69-4224-A4DC-F8A5B1904B42}"/>
              </a:ext>
            </a:extLst>
          </p:cNvPr>
          <p:cNvSpPr/>
          <p:nvPr/>
        </p:nvSpPr>
        <p:spPr bwMode="auto">
          <a:xfrm>
            <a:off x="3783806" y="1838326"/>
            <a:ext cx="2105025" cy="1311275"/>
          </a:xfrm>
          <a:custGeom>
            <a:avLst/>
            <a:gdLst>
              <a:gd name="connsiteX0" fmla="*/ 0 w 2806700"/>
              <a:gd name="connsiteY0" fmla="*/ 1739900 h 1748367"/>
              <a:gd name="connsiteX1" fmla="*/ 0 w 2806700"/>
              <a:gd name="connsiteY1" fmla="*/ 1663700 h 1748367"/>
              <a:gd name="connsiteX2" fmla="*/ 93133 w 2806700"/>
              <a:gd name="connsiteY2" fmla="*/ 1663700 h 1748367"/>
              <a:gd name="connsiteX3" fmla="*/ 93133 w 2806700"/>
              <a:gd name="connsiteY3" fmla="*/ 1608667 h 1748367"/>
              <a:gd name="connsiteX4" fmla="*/ 190500 w 2806700"/>
              <a:gd name="connsiteY4" fmla="*/ 1608667 h 1748367"/>
              <a:gd name="connsiteX5" fmla="*/ 190500 w 2806700"/>
              <a:gd name="connsiteY5" fmla="*/ 1244600 h 1748367"/>
              <a:gd name="connsiteX6" fmla="*/ 317500 w 2806700"/>
              <a:gd name="connsiteY6" fmla="*/ 1244600 h 1748367"/>
              <a:gd name="connsiteX7" fmla="*/ 317500 w 2806700"/>
              <a:gd name="connsiteY7" fmla="*/ 1020233 h 1748367"/>
              <a:gd name="connsiteX8" fmla="*/ 410633 w 2806700"/>
              <a:gd name="connsiteY8" fmla="*/ 1020233 h 1748367"/>
              <a:gd name="connsiteX9" fmla="*/ 410633 w 2806700"/>
              <a:gd name="connsiteY9" fmla="*/ 846667 h 1748367"/>
              <a:gd name="connsiteX10" fmla="*/ 508000 w 2806700"/>
              <a:gd name="connsiteY10" fmla="*/ 846667 h 1748367"/>
              <a:gd name="connsiteX11" fmla="*/ 508000 w 2806700"/>
              <a:gd name="connsiteY11" fmla="*/ 685800 h 1748367"/>
              <a:gd name="connsiteX12" fmla="*/ 596900 w 2806700"/>
              <a:gd name="connsiteY12" fmla="*/ 685800 h 1748367"/>
              <a:gd name="connsiteX13" fmla="*/ 596900 w 2806700"/>
              <a:gd name="connsiteY13" fmla="*/ 541867 h 1748367"/>
              <a:gd name="connsiteX14" fmla="*/ 711200 w 2806700"/>
              <a:gd name="connsiteY14" fmla="*/ 541867 h 1748367"/>
              <a:gd name="connsiteX15" fmla="*/ 711200 w 2806700"/>
              <a:gd name="connsiteY15" fmla="*/ 457200 h 1748367"/>
              <a:gd name="connsiteX16" fmla="*/ 795867 w 2806700"/>
              <a:gd name="connsiteY16" fmla="*/ 457200 h 1748367"/>
              <a:gd name="connsiteX17" fmla="*/ 795867 w 2806700"/>
              <a:gd name="connsiteY17" fmla="*/ 423333 h 1748367"/>
              <a:gd name="connsiteX18" fmla="*/ 910167 w 2806700"/>
              <a:gd name="connsiteY18" fmla="*/ 423333 h 1748367"/>
              <a:gd name="connsiteX19" fmla="*/ 910167 w 2806700"/>
              <a:gd name="connsiteY19" fmla="*/ 325967 h 1748367"/>
              <a:gd name="connsiteX20" fmla="*/ 1007533 w 2806700"/>
              <a:gd name="connsiteY20" fmla="*/ 325967 h 1748367"/>
              <a:gd name="connsiteX21" fmla="*/ 1007533 w 2806700"/>
              <a:gd name="connsiteY21" fmla="*/ 254000 h 1748367"/>
              <a:gd name="connsiteX22" fmla="*/ 1109133 w 2806700"/>
              <a:gd name="connsiteY22" fmla="*/ 254000 h 1748367"/>
              <a:gd name="connsiteX23" fmla="*/ 1109133 w 2806700"/>
              <a:gd name="connsiteY23" fmla="*/ 207433 h 1748367"/>
              <a:gd name="connsiteX24" fmla="*/ 1206500 w 2806700"/>
              <a:gd name="connsiteY24" fmla="*/ 207433 h 1748367"/>
              <a:gd name="connsiteX25" fmla="*/ 1206500 w 2806700"/>
              <a:gd name="connsiteY25" fmla="*/ 186267 h 1748367"/>
              <a:gd name="connsiteX26" fmla="*/ 1308100 w 2806700"/>
              <a:gd name="connsiteY26" fmla="*/ 186267 h 1748367"/>
              <a:gd name="connsiteX27" fmla="*/ 1308100 w 2806700"/>
              <a:gd name="connsiteY27" fmla="*/ 135467 h 1748367"/>
              <a:gd name="connsiteX28" fmla="*/ 1397000 w 2806700"/>
              <a:gd name="connsiteY28" fmla="*/ 135467 h 1748367"/>
              <a:gd name="connsiteX29" fmla="*/ 1397000 w 2806700"/>
              <a:gd name="connsiteY29" fmla="*/ 114300 h 1748367"/>
              <a:gd name="connsiteX30" fmla="*/ 1498600 w 2806700"/>
              <a:gd name="connsiteY30" fmla="*/ 114300 h 1748367"/>
              <a:gd name="connsiteX31" fmla="*/ 1498600 w 2806700"/>
              <a:gd name="connsiteY31" fmla="*/ 93133 h 1748367"/>
              <a:gd name="connsiteX32" fmla="*/ 1799167 w 2806700"/>
              <a:gd name="connsiteY32" fmla="*/ 93133 h 1748367"/>
              <a:gd name="connsiteX33" fmla="*/ 1799167 w 2806700"/>
              <a:gd name="connsiteY33" fmla="*/ 59267 h 1748367"/>
              <a:gd name="connsiteX34" fmla="*/ 2103967 w 2806700"/>
              <a:gd name="connsiteY34" fmla="*/ 59267 h 1748367"/>
              <a:gd name="connsiteX35" fmla="*/ 2095500 w 2806700"/>
              <a:gd name="connsiteY35" fmla="*/ 50800 h 1748367"/>
              <a:gd name="connsiteX36" fmla="*/ 2298700 w 2806700"/>
              <a:gd name="connsiteY36" fmla="*/ 50800 h 1748367"/>
              <a:gd name="connsiteX37" fmla="*/ 2298700 w 2806700"/>
              <a:gd name="connsiteY37" fmla="*/ 33867 h 1748367"/>
              <a:gd name="connsiteX38" fmla="*/ 2501900 w 2806700"/>
              <a:gd name="connsiteY38" fmla="*/ 33867 h 1748367"/>
              <a:gd name="connsiteX39" fmla="*/ 2501900 w 2806700"/>
              <a:gd name="connsiteY39" fmla="*/ 0 h 1748367"/>
              <a:gd name="connsiteX40" fmla="*/ 2806700 w 2806700"/>
              <a:gd name="connsiteY40" fmla="*/ 0 h 1748367"/>
              <a:gd name="connsiteX41" fmla="*/ 2806700 w 2806700"/>
              <a:gd name="connsiteY41" fmla="*/ 270933 h 1748367"/>
              <a:gd name="connsiteX42" fmla="*/ 2493433 w 2806700"/>
              <a:gd name="connsiteY42" fmla="*/ 270933 h 1748367"/>
              <a:gd name="connsiteX43" fmla="*/ 2493433 w 2806700"/>
              <a:gd name="connsiteY43" fmla="*/ 313267 h 1748367"/>
              <a:gd name="connsiteX44" fmla="*/ 2298700 w 2806700"/>
              <a:gd name="connsiteY44" fmla="*/ 313267 h 1748367"/>
              <a:gd name="connsiteX45" fmla="*/ 2298700 w 2806700"/>
              <a:gd name="connsiteY45" fmla="*/ 342900 h 1748367"/>
              <a:gd name="connsiteX46" fmla="*/ 2103967 w 2806700"/>
              <a:gd name="connsiteY46" fmla="*/ 342900 h 1748367"/>
              <a:gd name="connsiteX47" fmla="*/ 2103967 w 2806700"/>
              <a:gd name="connsiteY47" fmla="*/ 376767 h 1748367"/>
              <a:gd name="connsiteX48" fmla="*/ 1778000 w 2806700"/>
              <a:gd name="connsiteY48" fmla="*/ 376767 h 1748367"/>
              <a:gd name="connsiteX49" fmla="*/ 1778000 w 2806700"/>
              <a:gd name="connsiteY49" fmla="*/ 414867 h 1748367"/>
              <a:gd name="connsiteX50" fmla="*/ 1490133 w 2806700"/>
              <a:gd name="connsiteY50" fmla="*/ 414867 h 1748367"/>
              <a:gd name="connsiteX51" fmla="*/ 1490133 w 2806700"/>
              <a:gd name="connsiteY51" fmla="*/ 452967 h 1748367"/>
              <a:gd name="connsiteX52" fmla="*/ 1392767 w 2806700"/>
              <a:gd name="connsiteY52" fmla="*/ 452967 h 1748367"/>
              <a:gd name="connsiteX53" fmla="*/ 1392767 w 2806700"/>
              <a:gd name="connsiteY53" fmla="*/ 491067 h 1748367"/>
              <a:gd name="connsiteX54" fmla="*/ 1291167 w 2806700"/>
              <a:gd name="connsiteY54" fmla="*/ 491067 h 1748367"/>
              <a:gd name="connsiteX55" fmla="*/ 1291167 w 2806700"/>
              <a:gd name="connsiteY55" fmla="*/ 541867 h 1748367"/>
              <a:gd name="connsiteX56" fmla="*/ 1210733 w 2806700"/>
              <a:gd name="connsiteY56" fmla="*/ 541867 h 1748367"/>
              <a:gd name="connsiteX57" fmla="*/ 1193800 w 2806700"/>
              <a:gd name="connsiteY57" fmla="*/ 541867 h 1748367"/>
              <a:gd name="connsiteX58" fmla="*/ 1193800 w 2806700"/>
              <a:gd name="connsiteY58" fmla="*/ 609600 h 1748367"/>
              <a:gd name="connsiteX59" fmla="*/ 1092200 w 2806700"/>
              <a:gd name="connsiteY59" fmla="*/ 609600 h 1748367"/>
              <a:gd name="connsiteX60" fmla="*/ 1092200 w 2806700"/>
              <a:gd name="connsiteY60" fmla="*/ 639233 h 1748367"/>
              <a:gd name="connsiteX61" fmla="*/ 1003300 w 2806700"/>
              <a:gd name="connsiteY61" fmla="*/ 639233 h 1748367"/>
              <a:gd name="connsiteX62" fmla="*/ 1003300 w 2806700"/>
              <a:gd name="connsiteY62" fmla="*/ 728133 h 1748367"/>
              <a:gd name="connsiteX63" fmla="*/ 893233 w 2806700"/>
              <a:gd name="connsiteY63" fmla="*/ 728133 h 1748367"/>
              <a:gd name="connsiteX64" fmla="*/ 893233 w 2806700"/>
              <a:gd name="connsiteY64" fmla="*/ 850900 h 1748367"/>
              <a:gd name="connsiteX65" fmla="*/ 787400 w 2806700"/>
              <a:gd name="connsiteY65" fmla="*/ 850900 h 1748367"/>
              <a:gd name="connsiteX66" fmla="*/ 787400 w 2806700"/>
              <a:gd name="connsiteY66" fmla="*/ 889000 h 1748367"/>
              <a:gd name="connsiteX67" fmla="*/ 698500 w 2806700"/>
              <a:gd name="connsiteY67" fmla="*/ 889000 h 1748367"/>
              <a:gd name="connsiteX68" fmla="*/ 698500 w 2806700"/>
              <a:gd name="connsiteY68" fmla="*/ 994833 h 1748367"/>
              <a:gd name="connsiteX69" fmla="*/ 592667 w 2806700"/>
              <a:gd name="connsiteY69" fmla="*/ 994833 h 1748367"/>
              <a:gd name="connsiteX70" fmla="*/ 592667 w 2806700"/>
              <a:gd name="connsiteY70" fmla="*/ 1134533 h 1748367"/>
              <a:gd name="connsiteX71" fmla="*/ 486833 w 2806700"/>
              <a:gd name="connsiteY71" fmla="*/ 1134533 h 1748367"/>
              <a:gd name="connsiteX72" fmla="*/ 486833 w 2806700"/>
              <a:gd name="connsiteY72" fmla="*/ 1265767 h 1748367"/>
              <a:gd name="connsiteX73" fmla="*/ 389467 w 2806700"/>
              <a:gd name="connsiteY73" fmla="*/ 1265767 h 1748367"/>
              <a:gd name="connsiteX74" fmla="*/ 389467 w 2806700"/>
              <a:gd name="connsiteY74" fmla="*/ 1426633 h 1748367"/>
              <a:gd name="connsiteX75" fmla="*/ 300567 w 2806700"/>
              <a:gd name="connsiteY75" fmla="*/ 1426633 h 1748367"/>
              <a:gd name="connsiteX76" fmla="*/ 300567 w 2806700"/>
              <a:gd name="connsiteY76" fmla="*/ 1587500 h 1748367"/>
              <a:gd name="connsiteX77" fmla="*/ 198967 w 2806700"/>
              <a:gd name="connsiteY77" fmla="*/ 1587500 h 1748367"/>
              <a:gd name="connsiteX78" fmla="*/ 198967 w 2806700"/>
              <a:gd name="connsiteY78" fmla="*/ 1748367 h 1748367"/>
              <a:gd name="connsiteX79" fmla="*/ 0 w 2806700"/>
              <a:gd name="connsiteY79" fmla="*/ 1739900 h 174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806700" h="1748367">
                <a:moveTo>
                  <a:pt x="0" y="1739900"/>
                </a:moveTo>
                <a:lnTo>
                  <a:pt x="0" y="1663700"/>
                </a:lnTo>
                <a:lnTo>
                  <a:pt x="93133" y="1663700"/>
                </a:lnTo>
                <a:lnTo>
                  <a:pt x="93133" y="1608667"/>
                </a:lnTo>
                <a:lnTo>
                  <a:pt x="190500" y="1608667"/>
                </a:lnTo>
                <a:lnTo>
                  <a:pt x="190500" y="1244600"/>
                </a:lnTo>
                <a:lnTo>
                  <a:pt x="317500" y="1244600"/>
                </a:lnTo>
                <a:lnTo>
                  <a:pt x="317500" y="1020233"/>
                </a:lnTo>
                <a:lnTo>
                  <a:pt x="410633" y="1020233"/>
                </a:lnTo>
                <a:lnTo>
                  <a:pt x="410633" y="846667"/>
                </a:lnTo>
                <a:lnTo>
                  <a:pt x="508000" y="846667"/>
                </a:lnTo>
                <a:lnTo>
                  <a:pt x="508000" y="685800"/>
                </a:lnTo>
                <a:lnTo>
                  <a:pt x="596900" y="685800"/>
                </a:lnTo>
                <a:lnTo>
                  <a:pt x="596900" y="541867"/>
                </a:lnTo>
                <a:lnTo>
                  <a:pt x="711200" y="541867"/>
                </a:lnTo>
                <a:lnTo>
                  <a:pt x="711200" y="457200"/>
                </a:lnTo>
                <a:lnTo>
                  <a:pt x="795867" y="457200"/>
                </a:lnTo>
                <a:lnTo>
                  <a:pt x="795867" y="423333"/>
                </a:lnTo>
                <a:lnTo>
                  <a:pt x="910167" y="423333"/>
                </a:lnTo>
                <a:lnTo>
                  <a:pt x="910167" y="325967"/>
                </a:lnTo>
                <a:lnTo>
                  <a:pt x="1007533" y="325967"/>
                </a:lnTo>
                <a:lnTo>
                  <a:pt x="1007533" y="254000"/>
                </a:lnTo>
                <a:lnTo>
                  <a:pt x="1109133" y="254000"/>
                </a:lnTo>
                <a:lnTo>
                  <a:pt x="1109133" y="207433"/>
                </a:lnTo>
                <a:lnTo>
                  <a:pt x="1206500" y="207433"/>
                </a:lnTo>
                <a:lnTo>
                  <a:pt x="1206500" y="186267"/>
                </a:lnTo>
                <a:lnTo>
                  <a:pt x="1308100" y="186267"/>
                </a:lnTo>
                <a:lnTo>
                  <a:pt x="1308100" y="135467"/>
                </a:lnTo>
                <a:lnTo>
                  <a:pt x="1397000" y="135467"/>
                </a:lnTo>
                <a:lnTo>
                  <a:pt x="1397000" y="114300"/>
                </a:lnTo>
                <a:lnTo>
                  <a:pt x="1498600" y="114300"/>
                </a:lnTo>
                <a:lnTo>
                  <a:pt x="1498600" y="93133"/>
                </a:lnTo>
                <a:lnTo>
                  <a:pt x="1799167" y="93133"/>
                </a:lnTo>
                <a:lnTo>
                  <a:pt x="1799167" y="59267"/>
                </a:lnTo>
                <a:lnTo>
                  <a:pt x="2103967" y="59267"/>
                </a:lnTo>
                <a:lnTo>
                  <a:pt x="2095500" y="50800"/>
                </a:lnTo>
                <a:lnTo>
                  <a:pt x="2298700" y="50800"/>
                </a:lnTo>
                <a:lnTo>
                  <a:pt x="2298700" y="33867"/>
                </a:lnTo>
                <a:lnTo>
                  <a:pt x="2501900" y="33867"/>
                </a:lnTo>
                <a:lnTo>
                  <a:pt x="2501900" y="0"/>
                </a:lnTo>
                <a:lnTo>
                  <a:pt x="2806700" y="0"/>
                </a:lnTo>
                <a:lnTo>
                  <a:pt x="2806700" y="270933"/>
                </a:lnTo>
                <a:lnTo>
                  <a:pt x="2493433" y="270933"/>
                </a:lnTo>
                <a:lnTo>
                  <a:pt x="2493433" y="313267"/>
                </a:lnTo>
                <a:lnTo>
                  <a:pt x="2298700" y="313267"/>
                </a:lnTo>
                <a:lnTo>
                  <a:pt x="2298700" y="342900"/>
                </a:lnTo>
                <a:lnTo>
                  <a:pt x="2103967" y="342900"/>
                </a:lnTo>
                <a:lnTo>
                  <a:pt x="2103967" y="376767"/>
                </a:lnTo>
                <a:lnTo>
                  <a:pt x="1778000" y="376767"/>
                </a:lnTo>
                <a:lnTo>
                  <a:pt x="1778000" y="414867"/>
                </a:lnTo>
                <a:lnTo>
                  <a:pt x="1490133" y="414867"/>
                </a:lnTo>
                <a:lnTo>
                  <a:pt x="1490133" y="452967"/>
                </a:lnTo>
                <a:lnTo>
                  <a:pt x="1392767" y="452967"/>
                </a:lnTo>
                <a:lnTo>
                  <a:pt x="1392767" y="491067"/>
                </a:lnTo>
                <a:lnTo>
                  <a:pt x="1291167" y="491067"/>
                </a:lnTo>
                <a:lnTo>
                  <a:pt x="1291167" y="541867"/>
                </a:lnTo>
                <a:lnTo>
                  <a:pt x="1210733" y="541867"/>
                </a:lnTo>
                <a:lnTo>
                  <a:pt x="1193800" y="541867"/>
                </a:lnTo>
                <a:lnTo>
                  <a:pt x="1193800" y="609600"/>
                </a:lnTo>
                <a:lnTo>
                  <a:pt x="1092200" y="609600"/>
                </a:lnTo>
                <a:lnTo>
                  <a:pt x="1092200" y="639233"/>
                </a:lnTo>
                <a:lnTo>
                  <a:pt x="1003300" y="639233"/>
                </a:lnTo>
                <a:lnTo>
                  <a:pt x="1003300" y="728133"/>
                </a:lnTo>
                <a:lnTo>
                  <a:pt x="893233" y="728133"/>
                </a:lnTo>
                <a:lnTo>
                  <a:pt x="893233" y="850900"/>
                </a:lnTo>
                <a:lnTo>
                  <a:pt x="787400" y="850900"/>
                </a:lnTo>
                <a:lnTo>
                  <a:pt x="787400" y="889000"/>
                </a:lnTo>
                <a:lnTo>
                  <a:pt x="698500" y="889000"/>
                </a:lnTo>
                <a:lnTo>
                  <a:pt x="698500" y="994833"/>
                </a:lnTo>
                <a:lnTo>
                  <a:pt x="592667" y="994833"/>
                </a:lnTo>
                <a:lnTo>
                  <a:pt x="592667" y="1134533"/>
                </a:lnTo>
                <a:lnTo>
                  <a:pt x="486833" y="1134533"/>
                </a:lnTo>
                <a:lnTo>
                  <a:pt x="486833" y="1265767"/>
                </a:lnTo>
                <a:lnTo>
                  <a:pt x="389467" y="1265767"/>
                </a:lnTo>
                <a:lnTo>
                  <a:pt x="389467" y="1426633"/>
                </a:lnTo>
                <a:lnTo>
                  <a:pt x="300567" y="1426633"/>
                </a:lnTo>
                <a:lnTo>
                  <a:pt x="300567" y="1587500"/>
                </a:lnTo>
                <a:lnTo>
                  <a:pt x="198967" y="1587500"/>
                </a:lnTo>
                <a:lnTo>
                  <a:pt x="198967" y="1748367"/>
                </a:lnTo>
                <a:lnTo>
                  <a:pt x="0" y="17399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32" name="Freeform: Shape 1031">
            <a:extLst>
              <a:ext uri="{FF2B5EF4-FFF2-40B4-BE49-F238E27FC236}">
                <a16:creationId xmlns:a16="http://schemas.microsoft.com/office/drawing/2014/main" id="{07EC3F57-0672-40AD-8620-3A20073DC04C}"/>
              </a:ext>
            </a:extLst>
          </p:cNvPr>
          <p:cNvSpPr/>
          <p:nvPr/>
        </p:nvSpPr>
        <p:spPr bwMode="auto">
          <a:xfrm>
            <a:off x="3786982" y="1812925"/>
            <a:ext cx="2092325" cy="1339850"/>
          </a:xfrm>
          <a:custGeom>
            <a:avLst/>
            <a:gdLst>
              <a:gd name="connsiteX0" fmla="*/ 0 w 2789767"/>
              <a:gd name="connsiteY0" fmla="*/ 1778000 h 1786467"/>
              <a:gd name="connsiteX1" fmla="*/ 76200 w 2789767"/>
              <a:gd name="connsiteY1" fmla="*/ 1778000 h 1786467"/>
              <a:gd name="connsiteX2" fmla="*/ 76200 w 2789767"/>
              <a:gd name="connsiteY2" fmla="*/ 1507067 h 1786467"/>
              <a:gd name="connsiteX3" fmla="*/ 198967 w 2789767"/>
              <a:gd name="connsiteY3" fmla="*/ 1507067 h 1786467"/>
              <a:gd name="connsiteX4" fmla="*/ 198967 w 2789767"/>
              <a:gd name="connsiteY4" fmla="*/ 1346200 h 1786467"/>
              <a:gd name="connsiteX5" fmla="*/ 292100 w 2789767"/>
              <a:gd name="connsiteY5" fmla="*/ 1346200 h 1786467"/>
              <a:gd name="connsiteX6" fmla="*/ 292100 w 2789767"/>
              <a:gd name="connsiteY6" fmla="*/ 1032934 h 1786467"/>
              <a:gd name="connsiteX7" fmla="*/ 397934 w 2789767"/>
              <a:gd name="connsiteY7" fmla="*/ 1032934 h 1786467"/>
              <a:gd name="connsiteX8" fmla="*/ 397934 w 2789767"/>
              <a:gd name="connsiteY8" fmla="*/ 838200 h 1786467"/>
              <a:gd name="connsiteX9" fmla="*/ 499534 w 2789767"/>
              <a:gd name="connsiteY9" fmla="*/ 838200 h 1786467"/>
              <a:gd name="connsiteX10" fmla="*/ 499534 w 2789767"/>
              <a:gd name="connsiteY10" fmla="*/ 533400 h 1786467"/>
              <a:gd name="connsiteX11" fmla="*/ 605367 w 2789767"/>
              <a:gd name="connsiteY11" fmla="*/ 533400 h 1786467"/>
              <a:gd name="connsiteX12" fmla="*/ 605367 w 2789767"/>
              <a:gd name="connsiteY12" fmla="*/ 419100 h 1786467"/>
              <a:gd name="connsiteX13" fmla="*/ 694267 w 2789767"/>
              <a:gd name="connsiteY13" fmla="*/ 419100 h 1786467"/>
              <a:gd name="connsiteX14" fmla="*/ 694267 w 2789767"/>
              <a:gd name="connsiteY14" fmla="*/ 334434 h 1786467"/>
              <a:gd name="connsiteX15" fmla="*/ 795867 w 2789767"/>
              <a:gd name="connsiteY15" fmla="*/ 334434 h 1786467"/>
              <a:gd name="connsiteX16" fmla="*/ 795867 w 2789767"/>
              <a:gd name="connsiteY16" fmla="*/ 279400 h 1786467"/>
              <a:gd name="connsiteX17" fmla="*/ 893234 w 2789767"/>
              <a:gd name="connsiteY17" fmla="*/ 279400 h 1786467"/>
              <a:gd name="connsiteX18" fmla="*/ 893234 w 2789767"/>
              <a:gd name="connsiteY18" fmla="*/ 241300 h 1786467"/>
              <a:gd name="connsiteX19" fmla="*/ 982134 w 2789767"/>
              <a:gd name="connsiteY19" fmla="*/ 241300 h 1786467"/>
              <a:gd name="connsiteX20" fmla="*/ 982134 w 2789767"/>
              <a:gd name="connsiteY20" fmla="*/ 198967 h 1786467"/>
              <a:gd name="connsiteX21" fmla="*/ 1092200 w 2789767"/>
              <a:gd name="connsiteY21" fmla="*/ 198967 h 1786467"/>
              <a:gd name="connsiteX22" fmla="*/ 1092200 w 2789767"/>
              <a:gd name="connsiteY22" fmla="*/ 143934 h 1786467"/>
              <a:gd name="connsiteX23" fmla="*/ 1202267 w 2789767"/>
              <a:gd name="connsiteY23" fmla="*/ 143934 h 1786467"/>
              <a:gd name="connsiteX24" fmla="*/ 1202267 w 2789767"/>
              <a:gd name="connsiteY24" fmla="*/ 118534 h 1786467"/>
              <a:gd name="connsiteX25" fmla="*/ 1295400 w 2789767"/>
              <a:gd name="connsiteY25" fmla="*/ 118534 h 1786467"/>
              <a:gd name="connsiteX26" fmla="*/ 1295400 w 2789767"/>
              <a:gd name="connsiteY26" fmla="*/ 71967 h 1786467"/>
              <a:gd name="connsiteX27" fmla="*/ 1401234 w 2789767"/>
              <a:gd name="connsiteY27" fmla="*/ 71967 h 1786467"/>
              <a:gd name="connsiteX28" fmla="*/ 1401234 w 2789767"/>
              <a:gd name="connsiteY28" fmla="*/ 55034 h 1786467"/>
              <a:gd name="connsiteX29" fmla="*/ 1494367 w 2789767"/>
              <a:gd name="connsiteY29" fmla="*/ 55034 h 1786467"/>
              <a:gd name="connsiteX30" fmla="*/ 1494367 w 2789767"/>
              <a:gd name="connsiteY30" fmla="*/ 38100 h 1786467"/>
              <a:gd name="connsiteX31" fmla="*/ 2002367 w 2789767"/>
              <a:gd name="connsiteY31" fmla="*/ 38100 h 1786467"/>
              <a:gd name="connsiteX32" fmla="*/ 2002367 w 2789767"/>
              <a:gd name="connsiteY32" fmla="*/ 25400 h 1786467"/>
              <a:gd name="connsiteX33" fmla="*/ 2108200 w 2789767"/>
              <a:gd name="connsiteY33" fmla="*/ 25400 h 1786467"/>
              <a:gd name="connsiteX34" fmla="*/ 2108200 w 2789767"/>
              <a:gd name="connsiteY34" fmla="*/ 0 h 1786467"/>
              <a:gd name="connsiteX35" fmla="*/ 2789767 w 2789767"/>
              <a:gd name="connsiteY35" fmla="*/ 0 h 1786467"/>
              <a:gd name="connsiteX36" fmla="*/ 2789767 w 2789767"/>
              <a:gd name="connsiteY36" fmla="*/ 173567 h 1786467"/>
              <a:gd name="connsiteX37" fmla="*/ 2302934 w 2789767"/>
              <a:gd name="connsiteY37" fmla="*/ 173567 h 1786467"/>
              <a:gd name="connsiteX38" fmla="*/ 2294467 w 2789767"/>
              <a:gd name="connsiteY38" fmla="*/ 182034 h 1786467"/>
              <a:gd name="connsiteX39" fmla="*/ 2099734 w 2789767"/>
              <a:gd name="connsiteY39" fmla="*/ 182034 h 1786467"/>
              <a:gd name="connsiteX40" fmla="*/ 2099734 w 2789767"/>
              <a:gd name="connsiteY40" fmla="*/ 220134 h 1786467"/>
              <a:gd name="connsiteX41" fmla="*/ 1998134 w 2789767"/>
              <a:gd name="connsiteY41" fmla="*/ 220134 h 1786467"/>
              <a:gd name="connsiteX42" fmla="*/ 1998134 w 2789767"/>
              <a:gd name="connsiteY42" fmla="*/ 258234 h 1786467"/>
              <a:gd name="connsiteX43" fmla="*/ 1515534 w 2789767"/>
              <a:gd name="connsiteY43" fmla="*/ 258234 h 1786467"/>
              <a:gd name="connsiteX44" fmla="*/ 1515534 w 2789767"/>
              <a:gd name="connsiteY44" fmla="*/ 292100 h 1786467"/>
              <a:gd name="connsiteX45" fmla="*/ 1397000 w 2789767"/>
              <a:gd name="connsiteY45" fmla="*/ 292100 h 1786467"/>
              <a:gd name="connsiteX46" fmla="*/ 1397000 w 2789767"/>
              <a:gd name="connsiteY46" fmla="*/ 317500 h 1786467"/>
              <a:gd name="connsiteX47" fmla="*/ 1295400 w 2789767"/>
              <a:gd name="connsiteY47" fmla="*/ 317500 h 1786467"/>
              <a:gd name="connsiteX48" fmla="*/ 1295400 w 2789767"/>
              <a:gd name="connsiteY48" fmla="*/ 402167 h 1786467"/>
              <a:gd name="connsiteX49" fmla="*/ 1185334 w 2789767"/>
              <a:gd name="connsiteY49" fmla="*/ 402167 h 1786467"/>
              <a:gd name="connsiteX50" fmla="*/ 1185334 w 2789767"/>
              <a:gd name="connsiteY50" fmla="*/ 431800 h 1786467"/>
              <a:gd name="connsiteX51" fmla="*/ 1087967 w 2789767"/>
              <a:gd name="connsiteY51" fmla="*/ 431800 h 1786467"/>
              <a:gd name="connsiteX52" fmla="*/ 1087967 w 2789767"/>
              <a:gd name="connsiteY52" fmla="*/ 520700 h 1786467"/>
              <a:gd name="connsiteX53" fmla="*/ 994834 w 2789767"/>
              <a:gd name="connsiteY53" fmla="*/ 520700 h 1786467"/>
              <a:gd name="connsiteX54" fmla="*/ 994834 w 2789767"/>
              <a:gd name="connsiteY54" fmla="*/ 563034 h 1786467"/>
              <a:gd name="connsiteX55" fmla="*/ 897467 w 2789767"/>
              <a:gd name="connsiteY55" fmla="*/ 563034 h 1786467"/>
              <a:gd name="connsiteX56" fmla="*/ 897467 w 2789767"/>
              <a:gd name="connsiteY56" fmla="*/ 635000 h 1786467"/>
              <a:gd name="connsiteX57" fmla="*/ 787400 w 2789767"/>
              <a:gd name="connsiteY57" fmla="*/ 635000 h 1786467"/>
              <a:gd name="connsiteX58" fmla="*/ 787400 w 2789767"/>
              <a:gd name="connsiteY58" fmla="*/ 711200 h 1786467"/>
              <a:gd name="connsiteX59" fmla="*/ 698500 w 2789767"/>
              <a:gd name="connsiteY59" fmla="*/ 711200 h 1786467"/>
              <a:gd name="connsiteX60" fmla="*/ 698500 w 2789767"/>
              <a:gd name="connsiteY60" fmla="*/ 808567 h 1786467"/>
              <a:gd name="connsiteX61" fmla="*/ 596900 w 2789767"/>
              <a:gd name="connsiteY61" fmla="*/ 808567 h 1786467"/>
              <a:gd name="connsiteX62" fmla="*/ 596900 w 2789767"/>
              <a:gd name="connsiteY62" fmla="*/ 927100 h 1786467"/>
              <a:gd name="connsiteX63" fmla="*/ 512234 w 2789767"/>
              <a:gd name="connsiteY63" fmla="*/ 927100 h 1786467"/>
              <a:gd name="connsiteX64" fmla="*/ 512234 w 2789767"/>
              <a:gd name="connsiteY64" fmla="*/ 1058334 h 1786467"/>
              <a:gd name="connsiteX65" fmla="*/ 499534 w 2789767"/>
              <a:gd name="connsiteY65" fmla="*/ 1071034 h 1786467"/>
              <a:gd name="connsiteX66" fmla="*/ 499534 w 2789767"/>
              <a:gd name="connsiteY66" fmla="*/ 1240367 h 1786467"/>
              <a:gd name="connsiteX67" fmla="*/ 376767 w 2789767"/>
              <a:gd name="connsiteY67" fmla="*/ 1240367 h 1786467"/>
              <a:gd name="connsiteX68" fmla="*/ 376767 w 2789767"/>
              <a:gd name="connsiteY68" fmla="*/ 1409700 h 1786467"/>
              <a:gd name="connsiteX69" fmla="*/ 300567 w 2789767"/>
              <a:gd name="connsiteY69" fmla="*/ 1409700 h 1786467"/>
              <a:gd name="connsiteX70" fmla="*/ 300567 w 2789767"/>
              <a:gd name="connsiteY70" fmla="*/ 1646767 h 1786467"/>
              <a:gd name="connsiteX71" fmla="*/ 186267 w 2789767"/>
              <a:gd name="connsiteY71" fmla="*/ 1646767 h 1786467"/>
              <a:gd name="connsiteX72" fmla="*/ 186267 w 2789767"/>
              <a:gd name="connsiteY72" fmla="*/ 1727200 h 1786467"/>
              <a:gd name="connsiteX73" fmla="*/ 88900 w 2789767"/>
              <a:gd name="connsiteY73" fmla="*/ 1727200 h 1786467"/>
              <a:gd name="connsiteX74" fmla="*/ 88900 w 2789767"/>
              <a:gd name="connsiteY74" fmla="*/ 1786467 h 1786467"/>
              <a:gd name="connsiteX75" fmla="*/ 0 w 2789767"/>
              <a:gd name="connsiteY75" fmla="*/ 1778000 h 178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789767" h="1786467">
                <a:moveTo>
                  <a:pt x="0" y="1778000"/>
                </a:moveTo>
                <a:lnTo>
                  <a:pt x="76200" y="1778000"/>
                </a:lnTo>
                <a:lnTo>
                  <a:pt x="76200" y="1507067"/>
                </a:lnTo>
                <a:lnTo>
                  <a:pt x="198967" y="1507067"/>
                </a:lnTo>
                <a:lnTo>
                  <a:pt x="198967" y="1346200"/>
                </a:lnTo>
                <a:lnTo>
                  <a:pt x="292100" y="1346200"/>
                </a:lnTo>
                <a:lnTo>
                  <a:pt x="292100" y="1032934"/>
                </a:lnTo>
                <a:lnTo>
                  <a:pt x="397934" y="1032934"/>
                </a:lnTo>
                <a:lnTo>
                  <a:pt x="397934" y="838200"/>
                </a:lnTo>
                <a:lnTo>
                  <a:pt x="499534" y="838200"/>
                </a:lnTo>
                <a:lnTo>
                  <a:pt x="499534" y="533400"/>
                </a:lnTo>
                <a:lnTo>
                  <a:pt x="605367" y="533400"/>
                </a:lnTo>
                <a:lnTo>
                  <a:pt x="605367" y="419100"/>
                </a:lnTo>
                <a:lnTo>
                  <a:pt x="694267" y="419100"/>
                </a:lnTo>
                <a:lnTo>
                  <a:pt x="694267" y="334434"/>
                </a:lnTo>
                <a:lnTo>
                  <a:pt x="795867" y="334434"/>
                </a:lnTo>
                <a:lnTo>
                  <a:pt x="795867" y="279400"/>
                </a:lnTo>
                <a:lnTo>
                  <a:pt x="893234" y="279400"/>
                </a:lnTo>
                <a:lnTo>
                  <a:pt x="893234" y="241300"/>
                </a:lnTo>
                <a:lnTo>
                  <a:pt x="982134" y="241300"/>
                </a:lnTo>
                <a:lnTo>
                  <a:pt x="982134" y="198967"/>
                </a:lnTo>
                <a:lnTo>
                  <a:pt x="1092200" y="198967"/>
                </a:lnTo>
                <a:lnTo>
                  <a:pt x="1092200" y="143934"/>
                </a:lnTo>
                <a:lnTo>
                  <a:pt x="1202267" y="143934"/>
                </a:lnTo>
                <a:lnTo>
                  <a:pt x="1202267" y="118534"/>
                </a:lnTo>
                <a:lnTo>
                  <a:pt x="1295400" y="118534"/>
                </a:lnTo>
                <a:lnTo>
                  <a:pt x="1295400" y="71967"/>
                </a:lnTo>
                <a:lnTo>
                  <a:pt x="1401234" y="71967"/>
                </a:lnTo>
                <a:lnTo>
                  <a:pt x="1401234" y="55034"/>
                </a:lnTo>
                <a:lnTo>
                  <a:pt x="1494367" y="55034"/>
                </a:lnTo>
                <a:lnTo>
                  <a:pt x="1494367" y="38100"/>
                </a:lnTo>
                <a:lnTo>
                  <a:pt x="2002367" y="38100"/>
                </a:lnTo>
                <a:lnTo>
                  <a:pt x="2002367" y="25400"/>
                </a:lnTo>
                <a:lnTo>
                  <a:pt x="2108200" y="25400"/>
                </a:lnTo>
                <a:lnTo>
                  <a:pt x="2108200" y="0"/>
                </a:lnTo>
                <a:lnTo>
                  <a:pt x="2789767" y="0"/>
                </a:lnTo>
                <a:lnTo>
                  <a:pt x="2789767" y="173567"/>
                </a:lnTo>
                <a:lnTo>
                  <a:pt x="2302934" y="173567"/>
                </a:lnTo>
                <a:lnTo>
                  <a:pt x="2294467" y="182034"/>
                </a:lnTo>
                <a:lnTo>
                  <a:pt x="2099734" y="182034"/>
                </a:lnTo>
                <a:lnTo>
                  <a:pt x="2099734" y="220134"/>
                </a:lnTo>
                <a:lnTo>
                  <a:pt x="1998134" y="220134"/>
                </a:lnTo>
                <a:lnTo>
                  <a:pt x="1998134" y="258234"/>
                </a:lnTo>
                <a:lnTo>
                  <a:pt x="1515534" y="258234"/>
                </a:lnTo>
                <a:lnTo>
                  <a:pt x="1515534" y="292100"/>
                </a:lnTo>
                <a:lnTo>
                  <a:pt x="1397000" y="292100"/>
                </a:lnTo>
                <a:lnTo>
                  <a:pt x="1397000" y="317500"/>
                </a:lnTo>
                <a:lnTo>
                  <a:pt x="1295400" y="317500"/>
                </a:lnTo>
                <a:lnTo>
                  <a:pt x="1295400" y="402167"/>
                </a:lnTo>
                <a:lnTo>
                  <a:pt x="1185334" y="402167"/>
                </a:lnTo>
                <a:lnTo>
                  <a:pt x="1185334" y="431800"/>
                </a:lnTo>
                <a:lnTo>
                  <a:pt x="1087967" y="431800"/>
                </a:lnTo>
                <a:lnTo>
                  <a:pt x="1087967" y="520700"/>
                </a:lnTo>
                <a:lnTo>
                  <a:pt x="994834" y="520700"/>
                </a:lnTo>
                <a:lnTo>
                  <a:pt x="994834" y="563034"/>
                </a:lnTo>
                <a:lnTo>
                  <a:pt x="897467" y="563034"/>
                </a:lnTo>
                <a:lnTo>
                  <a:pt x="897467" y="635000"/>
                </a:lnTo>
                <a:lnTo>
                  <a:pt x="787400" y="635000"/>
                </a:lnTo>
                <a:lnTo>
                  <a:pt x="787400" y="711200"/>
                </a:lnTo>
                <a:lnTo>
                  <a:pt x="698500" y="711200"/>
                </a:lnTo>
                <a:lnTo>
                  <a:pt x="698500" y="808567"/>
                </a:lnTo>
                <a:lnTo>
                  <a:pt x="596900" y="808567"/>
                </a:lnTo>
                <a:lnTo>
                  <a:pt x="596900" y="927100"/>
                </a:lnTo>
                <a:lnTo>
                  <a:pt x="512234" y="927100"/>
                </a:lnTo>
                <a:lnTo>
                  <a:pt x="512234" y="1058334"/>
                </a:lnTo>
                <a:lnTo>
                  <a:pt x="499534" y="1071034"/>
                </a:lnTo>
                <a:lnTo>
                  <a:pt x="499534" y="1240367"/>
                </a:lnTo>
                <a:lnTo>
                  <a:pt x="376767" y="1240367"/>
                </a:lnTo>
                <a:lnTo>
                  <a:pt x="376767" y="1409700"/>
                </a:lnTo>
                <a:lnTo>
                  <a:pt x="300567" y="1409700"/>
                </a:lnTo>
                <a:lnTo>
                  <a:pt x="300567" y="1646767"/>
                </a:lnTo>
                <a:lnTo>
                  <a:pt x="186267" y="1646767"/>
                </a:lnTo>
                <a:lnTo>
                  <a:pt x="186267" y="1727200"/>
                </a:lnTo>
                <a:lnTo>
                  <a:pt x="88900" y="1727200"/>
                </a:lnTo>
                <a:lnTo>
                  <a:pt x="88900" y="1786467"/>
                </a:lnTo>
                <a:lnTo>
                  <a:pt x="0" y="177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30" name="Freeform: Shape 1029">
            <a:extLst>
              <a:ext uri="{FF2B5EF4-FFF2-40B4-BE49-F238E27FC236}">
                <a16:creationId xmlns:a16="http://schemas.microsoft.com/office/drawing/2014/main" id="{6464610A-34D6-4CCF-A8C9-EBDB3A8EB6DF}"/>
              </a:ext>
            </a:extLst>
          </p:cNvPr>
          <p:cNvSpPr/>
          <p:nvPr/>
        </p:nvSpPr>
        <p:spPr bwMode="auto">
          <a:xfrm>
            <a:off x="3777456" y="1838325"/>
            <a:ext cx="2108201" cy="1308100"/>
          </a:xfrm>
          <a:custGeom>
            <a:avLst/>
            <a:gdLst>
              <a:gd name="connsiteX0" fmla="*/ 0 w 2810934"/>
              <a:gd name="connsiteY0" fmla="*/ 1744133 h 1744133"/>
              <a:gd name="connsiteX1" fmla="*/ 105834 w 2810934"/>
              <a:gd name="connsiteY1" fmla="*/ 1744133 h 1744133"/>
              <a:gd name="connsiteX2" fmla="*/ 105834 w 2810934"/>
              <a:gd name="connsiteY2" fmla="*/ 1579033 h 1744133"/>
              <a:gd name="connsiteX3" fmla="*/ 215900 w 2810934"/>
              <a:gd name="connsiteY3" fmla="*/ 1579033 h 1744133"/>
              <a:gd name="connsiteX4" fmla="*/ 215900 w 2810934"/>
              <a:gd name="connsiteY4" fmla="*/ 1456267 h 1744133"/>
              <a:gd name="connsiteX5" fmla="*/ 309034 w 2810934"/>
              <a:gd name="connsiteY5" fmla="*/ 1456267 h 1744133"/>
              <a:gd name="connsiteX6" fmla="*/ 309034 w 2810934"/>
              <a:gd name="connsiteY6" fmla="*/ 1172633 h 1744133"/>
              <a:gd name="connsiteX7" fmla="*/ 402167 w 2810934"/>
              <a:gd name="connsiteY7" fmla="*/ 1172633 h 1744133"/>
              <a:gd name="connsiteX8" fmla="*/ 402167 w 2810934"/>
              <a:gd name="connsiteY8" fmla="*/ 973667 h 1744133"/>
              <a:gd name="connsiteX9" fmla="*/ 499534 w 2810934"/>
              <a:gd name="connsiteY9" fmla="*/ 973667 h 1744133"/>
              <a:gd name="connsiteX10" fmla="*/ 499534 w 2810934"/>
              <a:gd name="connsiteY10" fmla="*/ 673100 h 1744133"/>
              <a:gd name="connsiteX11" fmla="*/ 605367 w 2810934"/>
              <a:gd name="connsiteY11" fmla="*/ 673100 h 1744133"/>
              <a:gd name="connsiteX12" fmla="*/ 605367 w 2810934"/>
              <a:gd name="connsiteY12" fmla="*/ 550333 h 1744133"/>
              <a:gd name="connsiteX13" fmla="*/ 702734 w 2810934"/>
              <a:gd name="connsiteY13" fmla="*/ 550333 h 1744133"/>
              <a:gd name="connsiteX14" fmla="*/ 702734 w 2810934"/>
              <a:gd name="connsiteY14" fmla="*/ 452967 h 1744133"/>
              <a:gd name="connsiteX15" fmla="*/ 804334 w 2810934"/>
              <a:gd name="connsiteY15" fmla="*/ 452967 h 1744133"/>
              <a:gd name="connsiteX16" fmla="*/ 804334 w 2810934"/>
              <a:gd name="connsiteY16" fmla="*/ 376767 h 1744133"/>
              <a:gd name="connsiteX17" fmla="*/ 910167 w 2810934"/>
              <a:gd name="connsiteY17" fmla="*/ 376767 h 1744133"/>
              <a:gd name="connsiteX18" fmla="*/ 910167 w 2810934"/>
              <a:gd name="connsiteY18" fmla="*/ 330200 h 1744133"/>
              <a:gd name="connsiteX19" fmla="*/ 1003300 w 2810934"/>
              <a:gd name="connsiteY19" fmla="*/ 330200 h 1744133"/>
              <a:gd name="connsiteX20" fmla="*/ 1003300 w 2810934"/>
              <a:gd name="connsiteY20" fmla="*/ 287867 h 1744133"/>
              <a:gd name="connsiteX21" fmla="*/ 1100667 w 2810934"/>
              <a:gd name="connsiteY21" fmla="*/ 287867 h 1744133"/>
              <a:gd name="connsiteX22" fmla="*/ 1100667 w 2810934"/>
              <a:gd name="connsiteY22" fmla="*/ 203200 h 1744133"/>
              <a:gd name="connsiteX23" fmla="*/ 1198034 w 2810934"/>
              <a:gd name="connsiteY23" fmla="*/ 203200 h 1744133"/>
              <a:gd name="connsiteX24" fmla="*/ 1198034 w 2810934"/>
              <a:gd name="connsiteY24" fmla="*/ 203200 h 1744133"/>
              <a:gd name="connsiteX25" fmla="*/ 1198034 w 2810934"/>
              <a:gd name="connsiteY25" fmla="*/ 177800 h 1744133"/>
              <a:gd name="connsiteX26" fmla="*/ 1308100 w 2810934"/>
              <a:gd name="connsiteY26" fmla="*/ 177800 h 1744133"/>
              <a:gd name="connsiteX27" fmla="*/ 1308100 w 2810934"/>
              <a:gd name="connsiteY27" fmla="*/ 114300 h 1744133"/>
              <a:gd name="connsiteX28" fmla="*/ 1413934 w 2810934"/>
              <a:gd name="connsiteY28" fmla="*/ 114300 h 1744133"/>
              <a:gd name="connsiteX29" fmla="*/ 1413934 w 2810934"/>
              <a:gd name="connsiteY29" fmla="*/ 114300 h 1744133"/>
              <a:gd name="connsiteX30" fmla="*/ 1413934 w 2810934"/>
              <a:gd name="connsiteY30" fmla="*/ 76200 h 1744133"/>
              <a:gd name="connsiteX31" fmla="*/ 1507067 w 2810934"/>
              <a:gd name="connsiteY31" fmla="*/ 76200 h 1744133"/>
              <a:gd name="connsiteX32" fmla="*/ 1507067 w 2810934"/>
              <a:gd name="connsiteY32" fmla="*/ 63500 h 1744133"/>
              <a:gd name="connsiteX33" fmla="*/ 2010834 w 2810934"/>
              <a:gd name="connsiteY33" fmla="*/ 63500 h 1744133"/>
              <a:gd name="connsiteX34" fmla="*/ 2010834 w 2810934"/>
              <a:gd name="connsiteY34" fmla="*/ 42333 h 1744133"/>
              <a:gd name="connsiteX35" fmla="*/ 2112434 w 2810934"/>
              <a:gd name="connsiteY35" fmla="*/ 42333 h 1744133"/>
              <a:gd name="connsiteX36" fmla="*/ 2112434 w 2810934"/>
              <a:gd name="connsiteY36" fmla="*/ 0 h 1744133"/>
              <a:gd name="connsiteX37" fmla="*/ 2810934 w 2810934"/>
              <a:gd name="connsiteY37" fmla="*/ 0 h 174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810934" h="1744133">
                <a:moveTo>
                  <a:pt x="0" y="1744133"/>
                </a:moveTo>
                <a:lnTo>
                  <a:pt x="105834" y="1744133"/>
                </a:lnTo>
                <a:lnTo>
                  <a:pt x="105834" y="1579033"/>
                </a:lnTo>
                <a:lnTo>
                  <a:pt x="215900" y="1579033"/>
                </a:lnTo>
                <a:lnTo>
                  <a:pt x="215900" y="1456267"/>
                </a:lnTo>
                <a:lnTo>
                  <a:pt x="309034" y="1456267"/>
                </a:lnTo>
                <a:lnTo>
                  <a:pt x="309034" y="1172633"/>
                </a:lnTo>
                <a:lnTo>
                  <a:pt x="402167" y="1172633"/>
                </a:lnTo>
                <a:lnTo>
                  <a:pt x="402167" y="973667"/>
                </a:lnTo>
                <a:lnTo>
                  <a:pt x="499534" y="973667"/>
                </a:lnTo>
                <a:lnTo>
                  <a:pt x="499534" y="673100"/>
                </a:lnTo>
                <a:lnTo>
                  <a:pt x="605367" y="673100"/>
                </a:lnTo>
                <a:lnTo>
                  <a:pt x="605367" y="550333"/>
                </a:lnTo>
                <a:lnTo>
                  <a:pt x="702734" y="550333"/>
                </a:lnTo>
                <a:lnTo>
                  <a:pt x="702734" y="452967"/>
                </a:lnTo>
                <a:lnTo>
                  <a:pt x="804334" y="452967"/>
                </a:lnTo>
                <a:lnTo>
                  <a:pt x="804334" y="376767"/>
                </a:lnTo>
                <a:lnTo>
                  <a:pt x="910167" y="376767"/>
                </a:lnTo>
                <a:lnTo>
                  <a:pt x="910167" y="330200"/>
                </a:lnTo>
                <a:lnTo>
                  <a:pt x="1003300" y="330200"/>
                </a:lnTo>
                <a:lnTo>
                  <a:pt x="1003300" y="287867"/>
                </a:lnTo>
                <a:lnTo>
                  <a:pt x="1100667" y="287867"/>
                </a:lnTo>
                <a:lnTo>
                  <a:pt x="1100667" y="203200"/>
                </a:lnTo>
                <a:lnTo>
                  <a:pt x="1198034" y="203200"/>
                </a:lnTo>
                <a:lnTo>
                  <a:pt x="1198034" y="203200"/>
                </a:lnTo>
                <a:lnTo>
                  <a:pt x="1198034" y="177800"/>
                </a:lnTo>
                <a:lnTo>
                  <a:pt x="1308100" y="177800"/>
                </a:lnTo>
                <a:lnTo>
                  <a:pt x="1308100" y="114300"/>
                </a:lnTo>
                <a:lnTo>
                  <a:pt x="1413934" y="114300"/>
                </a:lnTo>
                <a:lnTo>
                  <a:pt x="1413934" y="114300"/>
                </a:lnTo>
                <a:lnTo>
                  <a:pt x="1413934" y="76200"/>
                </a:lnTo>
                <a:lnTo>
                  <a:pt x="1507067" y="76200"/>
                </a:lnTo>
                <a:lnTo>
                  <a:pt x="1507067" y="63500"/>
                </a:lnTo>
                <a:lnTo>
                  <a:pt x="2010834" y="63500"/>
                </a:lnTo>
                <a:lnTo>
                  <a:pt x="2010834" y="42333"/>
                </a:lnTo>
                <a:lnTo>
                  <a:pt x="2112434" y="42333"/>
                </a:lnTo>
                <a:lnTo>
                  <a:pt x="2112434" y="0"/>
                </a:lnTo>
                <a:lnTo>
                  <a:pt x="2810934" y="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1" name="Freeform: Shape 1030">
            <a:extLst>
              <a:ext uri="{FF2B5EF4-FFF2-40B4-BE49-F238E27FC236}">
                <a16:creationId xmlns:a16="http://schemas.microsoft.com/office/drawing/2014/main" id="{00090659-1F1A-420A-B142-CF0E1CF36302}"/>
              </a:ext>
            </a:extLst>
          </p:cNvPr>
          <p:cNvSpPr/>
          <p:nvPr/>
        </p:nvSpPr>
        <p:spPr bwMode="auto">
          <a:xfrm>
            <a:off x="3783807" y="1905001"/>
            <a:ext cx="2098675" cy="1254125"/>
          </a:xfrm>
          <a:custGeom>
            <a:avLst/>
            <a:gdLst>
              <a:gd name="connsiteX0" fmla="*/ 0 w 2798233"/>
              <a:gd name="connsiteY0" fmla="*/ 1672167 h 1672167"/>
              <a:gd name="connsiteX1" fmla="*/ 0 w 2798233"/>
              <a:gd name="connsiteY1" fmla="*/ 1621367 h 1672167"/>
              <a:gd name="connsiteX2" fmla="*/ 110067 w 2798233"/>
              <a:gd name="connsiteY2" fmla="*/ 1621367 h 1672167"/>
              <a:gd name="connsiteX3" fmla="*/ 97367 w 2798233"/>
              <a:gd name="connsiteY3" fmla="*/ 1608667 h 1672167"/>
              <a:gd name="connsiteX4" fmla="*/ 190500 w 2798233"/>
              <a:gd name="connsiteY4" fmla="*/ 1608667 h 1672167"/>
              <a:gd name="connsiteX5" fmla="*/ 190500 w 2798233"/>
              <a:gd name="connsiteY5" fmla="*/ 1320800 h 1672167"/>
              <a:gd name="connsiteX6" fmla="*/ 292100 w 2798233"/>
              <a:gd name="connsiteY6" fmla="*/ 1320800 h 1672167"/>
              <a:gd name="connsiteX7" fmla="*/ 292100 w 2798233"/>
              <a:gd name="connsiteY7" fmla="*/ 1117600 h 1672167"/>
              <a:gd name="connsiteX8" fmla="*/ 410633 w 2798233"/>
              <a:gd name="connsiteY8" fmla="*/ 1117600 h 1672167"/>
              <a:gd name="connsiteX9" fmla="*/ 410633 w 2798233"/>
              <a:gd name="connsiteY9" fmla="*/ 939800 h 1672167"/>
              <a:gd name="connsiteX10" fmla="*/ 503767 w 2798233"/>
              <a:gd name="connsiteY10" fmla="*/ 939800 h 1672167"/>
              <a:gd name="connsiteX11" fmla="*/ 503767 w 2798233"/>
              <a:gd name="connsiteY11" fmla="*/ 800100 h 1672167"/>
              <a:gd name="connsiteX12" fmla="*/ 601133 w 2798233"/>
              <a:gd name="connsiteY12" fmla="*/ 800100 h 1672167"/>
              <a:gd name="connsiteX13" fmla="*/ 601133 w 2798233"/>
              <a:gd name="connsiteY13" fmla="*/ 651933 h 1672167"/>
              <a:gd name="connsiteX14" fmla="*/ 706967 w 2798233"/>
              <a:gd name="connsiteY14" fmla="*/ 651933 h 1672167"/>
              <a:gd name="connsiteX15" fmla="*/ 706967 w 2798233"/>
              <a:gd name="connsiteY15" fmla="*/ 537633 h 1672167"/>
              <a:gd name="connsiteX16" fmla="*/ 804333 w 2798233"/>
              <a:gd name="connsiteY16" fmla="*/ 537633 h 1672167"/>
              <a:gd name="connsiteX17" fmla="*/ 804333 w 2798233"/>
              <a:gd name="connsiteY17" fmla="*/ 512233 h 1672167"/>
              <a:gd name="connsiteX18" fmla="*/ 897467 w 2798233"/>
              <a:gd name="connsiteY18" fmla="*/ 512233 h 1672167"/>
              <a:gd name="connsiteX19" fmla="*/ 897467 w 2798233"/>
              <a:gd name="connsiteY19" fmla="*/ 397933 h 1672167"/>
              <a:gd name="connsiteX20" fmla="*/ 1003300 w 2798233"/>
              <a:gd name="connsiteY20" fmla="*/ 397933 h 1672167"/>
              <a:gd name="connsiteX21" fmla="*/ 1003300 w 2798233"/>
              <a:gd name="connsiteY21" fmla="*/ 309033 h 1672167"/>
              <a:gd name="connsiteX22" fmla="*/ 1104900 w 2798233"/>
              <a:gd name="connsiteY22" fmla="*/ 309033 h 1672167"/>
              <a:gd name="connsiteX23" fmla="*/ 1104900 w 2798233"/>
              <a:gd name="connsiteY23" fmla="*/ 279400 h 1672167"/>
              <a:gd name="connsiteX24" fmla="*/ 1206500 w 2798233"/>
              <a:gd name="connsiteY24" fmla="*/ 279400 h 1672167"/>
              <a:gd name="connsiteX25" fmla="*/ 1206500 w 2798233"/>
              <a:gd name="connsiteY25" fmla="*/ 228600 h 1672167"/>
              <a:gd name="connsiteX26" fmla="*/ 1299633 w 2798233"/>
              <a:gd name="connsiteY26" fmla="*/ 228600 h 1672167"/>
              <a:gd name="connsiteX27" fmla="*/ 1299633 w 2798233"/>
              <a:gd name="connsiteY27" fmla="*/ 173567 h 1672167"/>
              <a:gd name="connsiteX28" fmla="*/ 1392767 w 2798233"/>
              <a:gd name="connsiteY28" fmla="*/ 173567 h 1672167"/>
              <a:gd name="connsiteX29" fmla="*/ 1392767 w 2798233"/>
              <a:gd name="connsiteY29" fmla="*/ 135467 h 1672167"/>
              <a:gd name="connsiteX30" fmla="*/ 1507067 w 2798233"/>
              <a:gd name="connsiteY30" fmla="*/ 135467 h 1672167"/>
              <a:gd name="connsiteX31" fmla="*/ 1507067 w 2798233"/>
              <a:gd name="connsiteY31" fmla="*/ 105833 h 1672167"/>
              <a:gd name="connsiteX32" fmla="*/ 1794933 w 2798233"/>
              <a:gd name="connsiteY32" fmla="*/ 105833 h 1672167"/>
              <a:gd name="connsiteX33" fmla="*/ 1794933 w 2798233"/>
              <a:gd name="connsiteY33" fmla="*/ 84667 h 1672167"/>
              <a:gd name="connsiteX34" fmla="*/ 2103967 w 2798233"/>
              <a:gd name="connsiteY34" fmla="*/ 84667 h 1672167"/>
              <a:gd name="connsiteX35" fmla="*/ 2103967 w 2798233"/>
              <a:gd name="connsiteY35" fmla="*/ 59267 h 1672167"/>
              <a:gd name="connsiteX36" fmla="*/ 2307167 w 2798233"/>
              <a:gd name="connsiteY36" fmla="*/ 59267 h 1672167"/>
              <a:gd name="connsiteX37" fmla="*/ 2307167 w 2798233"/>
              <a:gd name="connsiteY37" fmla="*/ 29633 h 1672167"/>
              <a:gd name="connsiteX38" fmla="*/ 2501900 w 2798233"/>
              <a:gd name="connsiteY38" fmla="*/ 29633 h 1672167"/>
              <a:gd name="connsiteX39" fmla="*/ 2501900 w 2798233"/>
              <a:gd name="connsiteY39" fmla="*/ 0 h 1672167"/>
              <a:gd name="connsiteX40" fmla="*/ 2798233 w 2798233"/>
              <a:gd name="connsiteY40" fmla="*/ 0 h 167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798233" h="1672167">
                <a:moveTo>
                  <a:pt x="0" y="1672167"/>
                </a:moveTo>
                <a:lnTo>
                  <a:pt x="0" y="1621367"/>
                </a:lnTo>
                <a:lnTo>
                  <a:pt x="110067" y="1621367"/>
                </a:lnTo>
                <a:lnTo>
                  <a:pt x="97367" y="1608667"/>
                </a:lnTo>
                <a:lnTo>
                  <a:pt x="190500" y="1608667"/>
                </a:lnTo>
                <a:lnTo>
                  <a:pt x="190500" y="1320800"/>
                </a:lnTo>
                <a:lnTo>
                  <a:pt x="292100" y="1320800"/>
                </a:lnTo>
                <a:lnTo>
                  <a:pt x="292100" y="1117600"/>
                </a:lnTo>
                <a:lnTo>
                  <a:pt x="410633" y="1117600"/>
                </a:lnTo>
                <a:lnTo>
                  <a:pt x="410633" y="939800"/>
                </a:lnTo>
                <a:lnTo>
                  <a:pt x="503767" y="939800"/>
                </a:lnTo>
                <a:lnTo>
                  <a:pt x="503767" y="800100"/>
                </a:lnTo>
                <a:lnTo>
                  <a:pt x="601133" y="800100"/>
                </a:lnTo>
                <a:lnTo>
                  <a:pt x="601133" y="651933"/>
                </a:lnTo>
                <a:lnTo>
                  <a:pt x="706967" y="651933"/>
                </a:lnTo>
                <a:lnTo>
                  <a:pt x="706967" y="537633"/>
                </a:lnTo>
                <a:lnTo>
                  <a:pt x="804333" y="537633"/>
                </a:lnTo>
                <a:lnTo>
                  <a:pt x="804333" y="512233"/>
                </a:lnTo>
                <a:lnTo>
                  <a:pt x="897467" y="512233"/>
                </a:lnTo>
                <a:lnTo>
                  <a:pt x="897467" y="397933"/>
                </a:lnTo>
                <a:lnTo>
                  <a:pt x="1003300" y="397933"/>
                </a:lnTo>
                <a:lnTo>
                  <a:pt x="1003300" y="309033"/>
                </a:lnTo>
                <a:lnTo>
                  <a:pt x="1104900" y="309033"/>
                </a:lnTo>
                <a:lnTo>
                  <a:pt x="1104900" y="279400"/>
                </a:lnTo>
                <a:lnTo>
                  <a:pt x="1206500" y="279400"/>
                </a:lnTo>
                <a:lnTo>
                  <a:pt x="1206500" y="228600"/>
                </a:lnTo>
                <a:lnTo>
                  <a:pt x="1299633" y="228600"/>
                </a:lnTo>
                <a:lnTo>
                  <a:pt x="1299633" y="173567"/>
                </a:lnTo>
                <a:lnTo>
                  <a:pt x="1392767" y="173567"/>
                </a:lnTo>
                <a:lnTo>
                  <a:pt x="1392767" y="135467"/>
                </a:lnTo>
                <a:lnTo>
                  <a:pt x="1507067" y="135467"/>
                </a:lnTo>
                <a:lnTo>
                  <a:pt x="1507067" y="105833"/>
                </a:lnTo>
                <a:lnTo>
                  <a:pt x="1794933" y="105833"/>
                </a:lnTo>
                <a:lnTo>
                  <a:pt x="1794933" y="84667"/>
                </a:lnTo>
                <a:lnTo>
                  <a:pt x="2103967" y="84667"/>
                </a:lnTo>
                <a:lnTo>
                  <a:pt x="2103967" y="59267"/>
                </a:lnTo>
                <a:lnTo>
                  <a:pt x="2307167" y="59267"/>
                </a:lnTo>
                <a:lnTo>
                  <a:pt x="2307167" y="29633"/>
                </a:lnTo>
                <a:lnTo>
                  <a:pt x="2501900" y="29633"/>
                </a:lnTo>
                <a:lnTo>
                  <a:pt x="2501900" y="0"/>
                </a:lnTo>
                <a:lnTo>
                  <a:pt x="2798233" y="0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8" name="Freeform: Shape 1027">
            <a:extLst>
              <a:ext uri="{FF2B5EF4-FFF2-40B4-BE49-F238E27FC236}">
                <a16:creationId xmlns:a16="http://schemas.microsoft.com/office/drawing/2014/main" id="{37ADCFD3-41A4-4C40-81BD-965FE688837D}"/>
              </a:ext>
            </a:extLst>
          </p:cNvPr>
          <p:cNvSpPr/>
          <p:nvPr/>
        </p:nvSpPr>
        <p:spPr bwMode="auto">
          <a:xfrm>
            <a:off x="781605" y="2173156"/>
            <a:ext cx="2096713" cy="960994"/>
          </a:xfrm>
          <a:custGeom>
            <a:avLst/>
            <a:gdLst>
              <a:gd name="connsiteX0" fmla="*/ 0 w 2795617"/>
              <a:gd name="connsiteY0" fmla="*/ 1278413 h 1281325"/>
              <a:gd name="connsiteX1" fmla="*/ 93187 w 2795617"/>
              <a:gd name="connsiteY1" fmla="*/ 1278413 h 1281325"/>
              <a:gd name="connsiteX2" fmla="*/ 93187 w 2795617"/>
              <a:gd name="connsiteY2" fmla="*/ 1278413 h 1281325"/>
              <a:gd name="connsiteX3" fmla="*/ 198022 w 2795617"/>
              <a:gd name="connsiteY3" fmla="*/ 1278413 h 1281325"/>
              <a:gd name="connsiteX4" fmla="*/ 198022 w 2795617"/>
              <a:gd name="connsiteY4" fmla="*/ 1156105 h 1281325"/>
              <a:gd name="connsiteX5" fmla="*/ 302858 w 2795617"/>
              <a:gd name="connsiteY5" fmla="*/ 1156105 h 1281325"/>
              <a:gd name="connsiteX6" fmla="*/ 302858 w 2795617"/>
              <a:gd name="connsiteY6" fmla="*/ 1074566 h 1281325"/>
              <a:gd name="connsiteX7" fmla="*/ 398957 w 2795617"/>
              <a:gd name="connsiteY7" fmla="*/ 1074566 h 1281325"/>
              <a:gd name="connsiteX8" fmla="*/ 398957 w 2795617"/>
              <a:gd name="connsiteY8" fmla="*/ 966818 h 1281325"/>
              <a:gd name="connsiteX9" fmla="*/ 489233 w 2795617"/>
              <a:gd name="connsiteY9" fmla="*/ 966818 h 1281325"/>
              <a:gd name="connsiteX10" fmla="*/ 489233 w 2795617"/>
              <a:gd name="connsiteY10" fmla="*/ 859070 h 1281325"/>
              <a:gd name="connsiteX11" fmla="*/ 599893 w 2795617"/>
              <a:gd name="connsiteY11" fmla="*/ 859070 h 1281325"/>
              <a:gd name="connsiteX12" fmla="*/ 599893 w 2795617"/>
              <a:gd name="connsiteY12" fmla="*/ 765883 h 1281325"/>
              <a:gd name="connsiteX13" fmla="*/ 707640 w 2795617"/>
              <a:gd name="connsiteY13" fmla="*/ 765883 h 1281325"/>
              <a:gd name="connsiteX14" fmla="*/ 707640 w 2795617"/>
              <a:gd name="connsiteY14" fmla="*/ 687256 h 1281325"/>
              <a:gd name="connsiteX15" fmla="*/ 800828 w 2795617"/>
              <a:gd name="connsiteY15" fmla="*/ 687256 h 1281325"/>
              <a:gd name="connsiteX16" fmla="*/ 800828 w 2795617"/>
              <a:gd name="connsiteY16" fmla="*/ 634839 h 1281325"/>
              <a:gd name="connsiteX17" fmla="*/ 899839 w 2795617"/>
              <a:gd name="connsiteY17" fmla="*/ 634839 h 1281325"/>
              <a:gd name="connsiteX18" fmla="*/ 899839 w 2795617"/>
              <a:gd name="connsiteY18" fmla="*/ 562036 h 1281325"/>
              <a:gd name="connsiteX19" fmla="*/ 1007587 w 2795617"/>
              <a:gd name="connsiteY19" fmla="*/ 562036 h 1281325"/>
              <a:gd name="connsiteX20" fmla="*/ 1007587 w 2795617"/>
              <a:gd name="connsiteY20" fmla="*/ 495058 h 1281325"/>
              <a:gd name="connsiteX21" fmla="*/ 1100774 w 2795617"/>
              <a:gd name="connsiteY21" fmla="*/ 495058 h 1281325"/>
              <a:gd name="connsiteX22" fmla="*/ 1100774 w 2795617"/>
              <a:gd name="connsiteY22" fmla="*/ 477585 h 1281325"/>
              <a:gd name="connsiteX23" fmla="*/ 1196873 w 2795617"/>
              <a:gd name="connsiteY23" fmla="*/ 477585 h 1281325"/>
              <a:gd name="connsiteX24" fmla="*/ 1196873 w 2795617"/>
              <a:gd name="connsiteY24" fmla="*/ 404783 h 1281325"/>
              <a:gd name="connsiteX25" fmla="*/ 1304621 w 2795617"/>
              <a:gd name="connsiteY25" fmla="*/ 404783 h 1281325"/>
              <a:gd name="connsiteX26" fmla="*/ 1304621 w 2795617"/>
              <a:gd name="connsiteY26" fmla="*/ 369837 h 1281325"/>
              <a:gd name="connsiteX27" fmla="*/ 1406545 w 2795617"/>
              <a:gd name="connsiteY27" fmla="*/ 369837 h 1281325"/>
              <a:gd name="connsiteX28" fmla="*/ 1406545 w 2795617"/>
              <a:gd name="connsiteY28" fmla="*/ 331980 h 1281325"/>
              <a:gd name="connsiteX29" fmla="*/ 1508468 w 2795617"/>
              <a:gd name="connsiteY29" fmla="*/ 331980 h 1281325"/>
              <a:gd name="connsiteX30" fmla="*/ 1508468 w 2795617"/>
              <a:gd name="connsiteY30" fmla="*/ 308683 h 1281325"/>
              <a:gd name="connsiteX31" fmla="*/ 1508468 w 2795617"/>
              <a:gd name="connsiteY31" fmla="*/ 299947 h 1281325"/>
              <a:gd name="connsiteX32" fmla="*/ 1601656 w 2795617"/>
              <a:gd name="connsiteY32" fmla="*/ 299947 h 1281325"/>
              <a:gd name="connsiteX33" fmla="*/ 1601656 w 2795617"/>
              <a:gd name="connsiteY33" fmla="*/ 253353 h 1281325"/>
              <a:gd name="connsiteX34" fmla="*/ 1709403 w 2795617"/>
              <a:gd name="connsiteY34" fmla="*/ 253353 h 1281325"/>
              <a:gd name="connsiteX35" fmla="*/ 1709403 w 2795617"/>
              <a:gd name="connsiteY35" fmla="*/ 238793 h 1281325"/>
              <a:gd name="connsiteX36" fmla="*/ 1814239 w 2795617"/>
              <a:gd name="connsiteY36" fmla="*/ 238793 h 1281325"/>
              <a:gd name="connsiteX37" fmla="*/ 1814239 w 2795617"/>
              <a:gd name="connsiteY37" fmla="*/ 218408 h 1281325"/>
              <a:gd name="connsiteX38" fmla="*/ 1904514 w 2795617"/>
              <a:gd name="connsiteY38" fmla="*/ 218408 h 1281325"/>
              <a:gd name="connsiteX39" fmla="*/ 1904514 w 2795617"/>
              <a:gd name="connsiteY39" fmla="*/ 218408 h 1281325"/>
              <a:gd name="connsiteX40" fmla="*/ 1904514 w 2795617"/>
              <a:gd name="connsiteY40" fmla="*/ 198023 h 1281325"/>
              <a:gd name="connsiteX41" fmla="*/ 2006438 w 2795617"/>
              <a:gd name="connsiteY41" fmla="*/ 198023 h 1281325"/>
              <a:gd name="connsiteX42" fmla="*/ 2006438 w 2795617"/>
              <a:gd name="connsiteY42" fmla="*/ 163078 h 1281325"/>
              <a:gd name="connsiteX43" fmla="*/ 2105449 w 2795617"/>
              <a:gd name="connsiteY43" fmla="*/ 163078 h 1281325"/>
              <a:gd name="connsiteX44" fmla="*/ 2105449 w 2795617"/>
              <a:gd name="connsiteY44" fmla="*/ 119397 h 1281325"/>
              <a:gd name="connsiteX45" fmla="*/ 2207373 w 2795617"/>
              <a:gd name="connsiteY45" fmla="*/ 119397 h 1281325"/>
              <a:gd name="connsiteX46" fmla="*/ 2207373 w 2795617"/>
              <a:gd name="connsiteY46" fmla="*/ 90276 h 1281325"/>
              <a:gd name="connsiteX47" fmla="*/ 2303472 w 2795617"/>
              <a:gd name="connsiteY47" fmla="*/ 90276 h 1281325"/>
              <a:gd name="connsiteX48" fmla="*/ 2303472 w 2795617"/>
              <a:gd name="connsiteY48" fmla="*/ 75715 h 1281325"/>
              <a:gd name="connsiteX49" fmla="*/ 2399572 w 2795617"/>
              <a:gd name="connsiteY49" fmla="*/ 75715 h 1281325"/>
              <a:gd name="connsiteX50" fmla="*/ 2399572 w 2795617"/>
              <a:gd name="connsiteY50" fmla="*/ 46594 h 1281325"/>
              <a:gd name="connsiteX51" fmla="*/ 2498583 w 2795617"/>
              <a:gd name="connsiteY51" fmla="*/ 46594 h 1281325"/>
              <a:gd name="connsiteX52" fmla="*/ 2498583 w 2795617"/>
              <a:gd name="connsiteY52" fmla="*/ 37858 h 1281325"/>
              <a:gd name="connsiteX53" fmla="*/ 2588858 w 2795617"/>
              <a:gd name="connsiteY53" fmla="*/ 37858 h 1281325"/>
              <a:gd name="connsiteX54" fmla="*/ 2588858 w 2795617"/>
              <a:gd name="connsiteY54" fmla="*/ 17473 h 1281325"/>
              <a:gd name="connsiteX55" fmla="*/ 2594682 w 2795617"/>
              <a:gd name="connsiteY55" fmla="*/ 11649 h 1281325"/>
              <a:gd name="connsiteX56" fmla="*/ 2702430 w 2795617"/>
              <a:gd name="connsiteY56" fmla="*/ 11649 h 1281325"/>
              <a:gd name="connsiteX57" fmla="*/ 2702430 w 2795617"/>
              <a:gd name="connsiteY57" fmla="*/ 0 h 1281325"/>
              <a:gd name="connsiteX58" fmla="*/ 2795617 w 2795617"/>
              <a:gd name="connsiteY58" fmla="*/ 0 h 1281325"/>
              <a:gd name="connsiteX59" fmla="*/ 2795617 w 2795617"/>
              <a:gd name="connsiteY59" fmla="*/ 142693 h 1281325"/>
              <a:gd name="connsiteX60" fmla="*/ 2699518 w 2795617"/>
              <a:gd name="connsiteY60" fmla="*/ 142693 h 1281325"/>
              <a:gd name="connsiteX61" fmla="*/ 2699518 w 2795617"/>
              <a:gd name="connsiteY61" fmla="*/ 142693 h 1281325"/>
              <a:gd name="connsiteX62" fmla="*/ 2699518 w 2795617"/>
              <a:gd name="connsiteY62" fmla="*/ 157254 h 1281325"/>
              <a:gd name="connsiteX63" fmla="*/ 2600507 w 2795617"/>
              <a:gd name="connsiteY63" fmla="*/ 157254 h 1281325"/>
              <a:gd name="connsiteX64" fmla="*/ 2600507 w 2795617"/>
              <a:gd name="connsiteY64" fmla="*/ 177639 h 1281325"/>
              <a:gd name="connsiteX65" fmla="*/ 2504407 w 2795617"/>
              <a:gd name="connsiteY65" fmla="*/ 177639 h 1281325"/>
              <a:gd name="connsiteX66" fmla="*/ 2504407 w 2795617"/>
              <a:gd name="connsiteY66" fmla="*/ 195111 h 1281325"/>
              <a:gd name="connsiteX67" fmla="*/ 2387923 w 2795617"/>
              <a:gd name="connsiteY67" fmla="*/ 195111 h 1281325"/>
              <a:gd name="connsiteX68" fmla="*/ 2387923 w 2795617"/>
              <a:gd name="connsiteY68" fmla="*/ 221320 h 1281325"/>
              <a:gd name="connsiteX69" fmla="*/ 2309296 w 2795617"/>
              <a:gd name="connsiteY69" fmla="*/ 221320 h 1281325"/>
              <a:gd name="connsiteX70" fmla="*/ 2309296 w 2795617"/>
              <a:gd name="connsiteY70" fmla="*/ 221320 h 1281325"/>
              <a:gd name="connsiteX71" fmla="*/ 2309296 w 2795617"/>
              <a:gd name="connsiteY71" fmla="*/ 232969 h 1281325"/>
              <a:gd name="connsiteX72" fmla="*/ 2213197 w 2795617"/>
              <a:gd name="connsiteY72" fmla="*/ 232969 h 1281325"/>
              <a:gd name="connsiteX73" fmla="*/ 2213197 w 2795617"/>
              <a:gd name="connsiteY73" fmla="*/ 267914 h 1281325"/>
              <a:gd name="connsiteX74" fmla="*/ 2111273 w 2795617"/>
              <a:gd name="connsiteY74" fmla="*/ 267914 h 1281325"/>
              <a:gd name="connsiteX75" fmla="*/ 2099625 w 2795617"/>
              <a:gd name="connsiteY75" fmla="*/ 267914 h 1281325"/>
              <a:gd name="connsiteX76" fmla="*/ 2099625 w 2795617"/>
              <a:gd name="connsiteY76" fmla="*/ 308683 h 1281325"/>
              <a:gd name="connsiteX77" fmla="*/ 2006438 w 2795617"/>
              <a:gd name="connsiteY77" fmla="*/ 308683 h 1281325"/>
              <a:gd name="connsiteX78" fmla="*/ 2006438 w 2795617"/>
              <a:gd name="connsiteY78" fmla="*/ 337804 h 1281325"/>
              <a:gd name="connsiteX79" fmla="*/ 1904514 w 2795617"/>
              <a:gd name="connsiteY79" fmla="*/ 337804 h 1281325"/>
              <a:gd name="connsiteX80" fmla="*/ 1904514 w 2795617"/>
              <a:gd name="connsiteY80" fmla="*/ 372749 h 1281325"/>
              <a:gd name="connsiteX81" fmla="*/ 1805503 w 2795617"/>
              <a:gd name="connsiteY81" fmla="*/ 372749 h 1281325"/>
              <a:gd name="connsiteX82" fmla="*/ 1805503 w 2795617"/>
              <a:gd name="connsiteY82" fmla="*/ 393134 h 1281325"/>
              <a:gd name="connsiteX83" fmla="*/ 1694843 w 2795617"/>
              <a:gd name="connsiteY83" fmla="*/ 393134 h 1281325"/>
              <a:gd name="connsiteX84" fmla="*/ 1694843 w 2795617"/>
              <a:gd name="connsiteY84" fmla="*/ 413519 h 1281325"/>
              <a:gd name="connsiteX85" fmla="*/ 1595831 w 2795617"/>
              <a:gd name="connsiteY85" fmla="*/ 413519 h 1281325"/>
              <a:gd name="connsiteX86" fmla="*/ 1595831 w 2795617"/>
              <a:gd name="connsiteY86" fmla="*/ 442640 h 1281325"/>
              <a:gd name="connsiteX87" fmla="*/ 1499732 w 2795617"/>
              <a:gd name="connsiteY87" fmla="*/ 442640 h 1281325"/>
              <a:gd name="connsiteX88" fmla="*/ 1499732 w 2795617"/>
              <a:gd name="connsiteY88" fmla="*/ 483409 h 1281325"/>
              <a:gd name="connsiteX89" fmla="*/ 1400721 w 2795617"/>
              <a:gd name="connsiteY89" fmla="*/ 483409 h 1281325"/>
              <a:gd name="connsiteX90" fmla="*/ 1400721 w 2795617"/>
              <a:gd name="connsiteY90" fmla="*/ 515442 h 1281325"/>
              <a:gd name="connsiteX91" fmla="*/ 1298797 w 2795617"/>
              <a:gd name="connsiteY91" fmla="*/ 515442 h 1281325"/>
              <a:gd name="connsiteX92" fmla="*/ 1298797 w 2795617"/>
              <a:gd name="connsiteY92" fmla="*/ 544563 h 1281325"/>
              <a:gd name="connsiteX93" fmla="*/ 1196873 w 2795617"/>
              <a:gd name="connsiteY93" fmla="*/ 544563 h 1281325"/>
              <a:gd name="connsiteX94" fmla="*/ 1196873 w 2795617"/>
              <a:gd name="connsiteY94" fmla="*/ 623190 h 1281325"/>
              <a:gd name="connsiteX95" fmla="*/ 1097862 w 2795617"/>
              <a:gd name="connsiteY95" fmla="*/ 623190 h 1281325"/>
              <a:gd name="connsiteX96" fmla="*/ 1097862 w 2795617"/>
              <a:gd name="connsiteY96" fmla="*/ 652311 h 1281325"/>
              <a:gd name="connsiteX97" fmla="*/ 987202 w 2795617"/>
              <a:gd name="connsiteY97" fmla="*/ 652311 h 1281325"/>
              <a:gd name="connsiteX98" fmla="*/ 987202 w 2795617"/>
              <a:gd name="connsiteY98" fmla="*/ 695993 h 1281325"/>
              <a:gd name="connsiteX99" fmla="*/ 905663 w 2795617"/>
              <a:gd name="connsiteY99" fmla="*/ 695993 h 1281325"/>
              <a:gd name="connsiteX100" fmla="*/ 905663 w 2795617"/>
              <a:gd name="connsiteY100" fmla="*/ 774620 h 1281325"/>
              <a:gd name="connsiteX101" fmla="*/ 800828 w 2795617"/>
              <a:gd name="connsiteY101" fmla="*/ 774620 h 1281325"/>
              <a:gd name="connsiteX102" fmla="*/ 800828 w 2795617"/>
              <a:gd name="connsiteY102" fmla="*/ 815389 h 1281325"/>
              <a:gd name="connsiteX103" fmla="*/ 701816 w 2795617"/>
              <a:gd name="connsiteY103" fmla="*/ 815389 h 1281325"/>
              <a:gd name="connsiteX104" fmla="*/ 701816 w 2795617"/>
              <a:gd name="connsiteY104" fmla="*/ 899840 h 1281325"/>
              <a:gd name="connsiteX105" fmla="*/ 599893 w 2795617"/>
              <a:gd name="connsiteY105" fmla="*/ 899840 h 1281325"/>
              <a:gd name="connsiteX106" fmla="*/ 599893 w 2795617"/>
              <a:gd name="connsiteY106" fmla="*/ 972642 h 1281325"/>
              <a:gd name="connsiteX107" fmla="*/ 489233 w 2795617"/>
              <a:gd name="connsiteY107" fmla="*/ 972642 h 1281325"/>
              <a:gd name="connsiteX108" fmla="*/ 489233 w 2795617"/>
              <a:gd name="connsiteY108" fmla="*/ 1074566 h 1281325"/>
              <a:gd name="connsiteX109" fmla="*/ 404782 w 2795617"/>
              <a:gd name="connsiteY109" fmla="*/ 1074566 h 1281325"/>
              <a:gd name="connsiteX110" fmla="*/ 404782 w 2795617"/>
              <a:gd name="connsiteY110" fmla="*/ 1147369 h 1281325"/>
              <a:gd name="connsiteX111" fmla="*/ 299946 w 2795617"/>
              <a:gd name="connsiteY111" fmla="*/ 1147369 h 1281325"/>
              <a:gd name="connsiteX112" fmla="*/ 299946 w 2795617"/>
              <a:gd name="connsiteY112" fmla="*/ 1225995 h 1281325"/>
              <a:gd name="connsiteX113" fmla="*/ 203847 w 2795617"/>
              <a:gd name="connsiteY113" fmla="*/ 1225995 h 1281325"/>
              <a:gd name="connsiteX114" fmla="*/ 203847 w 2795617"/>
              <a:gd name="connsiteY114" fmla="*/ 1281325 h 1281325"/>
              <a:gd name="connsiteX115" fmla="*/ 0 w 2795617"/>
              <a:gd name="connsiteY115" fmla="*/ 1278413 h 128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2795617" h="1281325">
                <a:moveTo>
                  <a:pt x="0" y="1278413"/>
                </a:moveTo>
                <a:lnTo>
                  <a:pt x="93187" y="1278413"/>
                </a:lnTo>
                <a:lnTo>
                  <a:pt x="93187" y="1278413"/>
                </a:lnTo>
                <a:lnTo>
                  <a:pt x="198022" y="1278413"/>
                </a:lnTo>
                <a:lnTo>
                  <a:pt x="198022" y="1156105"/>
                </a:lnTo>
                <a:lnTo>
                  <a:pt x="302858" y="1156105"/>
                </a:lnTo>
                <a:lnTo>
                  <a:pt x="302858" y="1074566"/>
                </a:lnTo>
                <a:lnTo>
                  <a:pt x="398957" y="1074566"/>
                </a:lnTo>
                <a:lnTo>
                  <a:pt x="398957" y="966818"/>
                </a:lnTo>
                <a:lnTo>
                  <a:pt x="489233" y="966818"/>
                </a:lnTo>
                <a:lnTo>
                  <a:pt x="489233" y="859070"/>
                </a:lnTo>
                <a:lnTo>
                  <a:pt x="599893" y="859070"/>
                </a:lnTo>
                <a:lnTo>
                  <a:pt x="599893" y="765883"/>
                </a:lnTo>
                <a:lnTo>
                  <a:pt x="707640" y="765883"/>
                </a:lnTo>
                <a:lnTo>
                  <a:pt x="707640" y="687256"/>
                </a:lnTo>
                <a:lnTo>
                  <a:pt x="800828" y="687256"/>
                </a:lnTo>
                <a:lnTo>
                  <a:pt x="800828" y="634839"/>
                </a:lnTo>
                <a:lnTo>
                  <a:pt x="899839" y="634839"/>
                </a:lnTo>
                <a:lnTo>
                  <a:pt x="899839" y="562036"/>
                </a:lnTo>
                <a:lnTo>
                  <a:pt x="1007587" y="562036"/>
                </a:lnTo>
                <a:lnTo>
                  <a:pt x="1007587" y="495058"/>
                </a:lnTo>
                <a:lnTo>
                  <a:pt x="1100774" y="495058"/>
                </a:lnTo>
                <a:lnTo>
                  <a:pt x="1100774" y="477585"/>
                </a:lnTo>
                <a:lnTo>
                  <a:pt x="1196873" y="477585"/>
                </a:lnTo>
                <a:lnTo>
                  <a:pt x="1196873" y="404783"/>
                </a:lnTo>
                <a:lnTo>
                  <a:pt x="1304621" y="404783"/>
                </a:lnTo>
                <a:lnTo>
                  <a:pt x="1304621" y="369837"/>
                </a:lnTo>
                <a:lnTo>
                  <a:pt x="1406545" y="369837"/>
                </a:lnTo>
                <a:lnTo>
                  <a:pt x="1406545" y="331980"/>
                </a:lnTo>
                <a:lnTo>
                  <a:pt x="1508468" y="331980"/>
                </a:lnTo>
                <a:lnTo>
                  <a:pt x="1508468" y="308683"/>
                </a:lnTo>
                <a:lnTo>
                  <a:pt x="1508468" y="299947"/>
                </a:lnTo>
                <a:lnTo>
                  <a:pt x="1601656" y="299947"/>
                </a:lnTo>
                <a:lnTo>
                  <a:pt x="1601656" y="253353"/>
                </a:lnTo>
                <a:lnTo>
                  <a:pt x="1709403" y="253353"/>
                </a:lnTo>
                <a:lnTo>
                  <a:pt x="1709403" y="238793"/>
                </a:lnTo>
                <a:lnTo>
                  <a:pt x="1814239" y="238793"/>
                </a:lnTo>
                <a:lnTo>
                  <a:pt x="1814239" y="218408"/>
                </a:lnTo>
                <a:lnTo>
                  <a:pt x="1904514" y="218408"/>
                </a:lnTo>
                <a:lnTo>
                  <a:pt x="1904514" y="218408"/>
                </a:lnTo>
                <a:lnTo>
                  <a:pt x="1904514" y="198023"/>
                </a:lnTo>
                <a:lnTo>
                  <a:pt x="2006438" y="198023"/>
                </a:lnTo>
                <a:lnTo>
                  <a:pt x="2006438" y="163078"/>
                </a:lnTo>
                <a:lnTo>
                  <a:pt x="2105449" y="163078"/>
                </a:lnTo>
                <a:lnTo>
                  <a:pt x="2105449" y="119397"/>
                </a:lnTo>
                <a:lnTo>
                  <a:pt x="2207373" y="119397"/>
                </a:lnTo>
                <a:lnTo>
                  <a:pt x="2207373" y="90276"/>
                </a:lnTo>
                <a:lnTo>
                  <a:pt x="2303472" y="90276"/>
                </a:lnTo>
                <a:lnTo>
                  <a:pt x="2303472" y="75715"/>
                </a:lnTo>
                <a:lnTo>
                  <a:pt x="2399572" y="75715"/>
                </a:lnTo>
                <a:lnTo>
                  <a:pt x="2399572" y="46594"/>
                </a:lnTo>
                <a:lnTo>
                  <a:pt x="2498583" y="46594"/>
                </a:lnTo>
                <a:lnTo>
                  <a:pt x="2498583" y="37858"/>
                </a:lnTo>
                <a:lnTo>
                  <a:pt x="2588858" y="37858"/>
                </a:lnTo>
                <a:lnTo>
                  <a:pt x="2588858" y="17473"/>
                </a:lnTo>
                <a:lnTo>
                  <a:pt x="2594682" y="11649"/>
                </a:lnTo>
                <a:lnTo>
                  <a:pt x="2702430" y="11649"/>
                </a:lnTo>
                <a:lnTo>
                  <a:pt x="2702430" y="0"/>
                </a:lnTo>
                <a:lnTo>
                  <a:pt x="2795617" y="0"/>
                </a:lnTo>
                <a:lnTo>
                  <a:pt x="2795617" y="142693"/>
                </a:lnTo>
                <a:lnTo>
                  <a:pt x="2699518" y="142693"/>
                </a:lnTo>
                <a:lnTo>
                  <a:pt x="2699518" y="142693"/>
                </a:lnTo>
                <a:lnTo>
                  <a:pt x="2699518" y="157254"/>
                </a:lnTo>
                <a:lnTo>
                  <a:pt x="2600507" y="157254"/>
                </a:lnTo>
                <a:lnTo>
                  <a:pt x="2600507" y="177639"/>
                </a:lnTo>
                <a:lnTo>
                  <a:pt x="2504407" y="177639"/>
                </a:lnTo>
                <a:lnTo>
                  <a:pt x="2504407" y="195111"/>
                </a:lnTo>
                <a:lnTo>
                  <a:pt x="2387923" y="195111"/>
                </a:lnTo>
                <a:lnTo>
                  <a:pt x="2387923" y="221320"/>
                </a:lnTo>
                <a:lnTo>
                  <a:pt x="2309296" y="221320"/>
                </a:lnTo>
                <a:lnTo>
                  <a:pt x="2309296" y="221320"/>
                </a:lnTo>
                <a:lnTo>
                  <a:pt x="2309296" y="232969"/>
                </a:lnTo>
                <a:lnTo>
                  <a:pt x="2213197" y="232969"/>
                </a:lnTo>
                <a:lnTo>
                  <a:pt x="2213197" y="267914"/>
                </a:lnTo>
                <a:lnTo>
                  <a:pt x="2111273" y="267914"/>
                </a:lnTo>
                <a:lnTo>
                  <a:pt x="2099625" y="267914"/>
                </a:lnTo>
                <a:lnTo>
                  <a:pt x="2099625" y="308683"/>
                </a:lnTo>
                <a:lnTo>
                  <a:pt x="2006438" y="308683"/>
                </a:lnTo>
                <a:lnTo>
                  <a:pt x="2006438" y="337804"/>
                </a:lnTo>
                <a:lnTo>
                  <a:pt x="1904514" y="337804"/>
                </a:lnTo>
                <a:lnTo>
                  <a:pt x="1904514" y="372749"/>
                </a:lnTo>
                <a:lnTo>
                  <a:pt x="1805503" y="372749"/>
                </a:lnTo>
                <a:lnTo>
                  <a:pt x="1805503" y="393134"/>
                </a:lnTo>
                <a:lnTo>
                  <a:pt x="1694843" y="393134"/>
                </a:lnTo>
                <a:lnTo>
                  <a:pt x="1694843" y="413519"/>
                </a:lnTo>
                <a:lnTo>
                  <a:pt x="1595831" y="413519"/>
                </a:lnTo>
                <a:lnTo>
                  <a:pt x="1595831" y="442640"/>
                </a:lnTo>
                <a:lnTo>
                  <a:pt x="1499732" y="442640"/>
                </a:lnTo>
                <a:lnTo>
                  <a:pt x="1499732" y="483409"/>
                </a:lnTo>
                <a:lnTo>
                  <a:pt x="1400721" y="483409"/>
                </a:lnTo>
                <a:lnTo>
                  <a:pt x="1400721" y="515442"/>
                </a:lnTo>
                <a:lnTo>
                  <a:pt x="1298797" y="515442"/>
                </a:lnTo>
                <a:lnTo>
                  <a:pt x="1298797" y="544563"/>
                </a:lnTo>
                <a:lnTo>
                  <a:pt x="1196873" y="544563"/>
                </a:lnTo>
                <a:lnTo>
                  <a:pt x="1196873" y="623190"/>
                </a:lnTo>
                <a:lnTo>
                  <a:pt x="1097862" y="623190"/>
                </a:lnTo>
                <a:lnTo>
                  <a:pt x="1097862" y="652311"/>
                </a:lnTo>
                <a:lnTo>
                  <a:pt x="987202" y="652311"/>
                </a:lnTo>
                <a:lnTo>
                  <a:pt x="987202" y="695993"/>
                </a:lnTo>
                <a:lnTo>
                  <a:pt x="905663" y="695993"/>
                </a:lnTo>
                <a:lnTo>
                  <a:pt x="905663" y="774620"/>
                </a:lnTo>
                <a:lnTo>
                  <a:pt x="800828" y="774620"/>
                </a:lnTo>
                <a:lnTo>
                  <a:pt x="800828" y="815389"/>
                </a:lnTo>
                <a:lnTo>
                  <a:pt x="701816" y="815389"/>
                </a:lnTo>
                <a:lnTo>
                  <a:pt x="701816" y="899840"/>
                </a:lnTo>
                <a:lnTo>
                  <a:pt x="599893" y="899840"/>
                </a:lnTo>
                <a:lnTo>
                  <a:pt x="599893" y="972642"/>
                </a:lnTo>
                <a:lnTo>
                  <a:pt x="489233" y="972642"/>
                </a:lnTo>
                <a:lnTo>
                  <a:pt x="489233" y="1074566"/>
                </a:lnTo>
                <a:lnTo>
                  <a:pt x="404782" y="1074566"/>
                </a:lnTo>
                <a:lnTo>
                  <a:pt x="404782" y="1147369"/>
                </a:lnTo>
                <a:lnTo>
                  <a:pt x="299946" y="1147369"/>
                </a:lnTo>
                <a:lnTo>
                  <a:pt x="299946" y="1225995"/>
                </a:lnTo>
                <a:lnTo>
                  <a:pt x="203847" y="1225995"/>
                </a:lnTo>
                <a:lnTo>
                  <a:pt x="203847" y="1281325"/>
                </a:lnTo>
                <a:lnTo>
                  <a:pt x="0" y="1278413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25" name="Freeform: Shape 1024">
            <a:extLst>
              <a:ext uri="{FF2B5EF4-FFF2-40B4-BE49-F238E27FC236}">
                <a16:creationId xmlns:a16="http://schemas.microsoft.com/office/drawing/2014/main" id="{5F37236F-4979-429C-A2ED-C24655AEE279}"/>
              </a:ext>
            </a:extLst>
          </p:cNvPr>
          <p:cNvSpPr/>
          <p:nvPr/>
        </p:nvSpPr>
        <p:spPr bwMode="auto">
          <a:xfrm>
            <a:off x="844942" y="2068321"/>
            <a:ext cx="2035559" cy="1063645"/>
          </a:xfrm>
          <a:custGeom>
            <a:avLst/>
            <a:gdLst>
              <a:gd name="connsiteX0" fmla="*/ 0 w 2714079"/>
              <a:gd name="connsiteY0" fmla="*/ 1418193 h 1418193"/>
              <a:gd name="connsiteX1" fmla="*/ 0 w 2714079"/>
              <a:gd name="connsiteY1" fmla="*/ 1359951 h 1418193"/>
              <a:gd name="connsiteX2" fmla="*/ 107748 w 2714079"/>
              <a:gd name="connsiteY2" fmla="*/ 1359951 h 1418193"/>
              <a:gd name="connsiteX3" fmla="*/ 107748 w 2714079"/>
              <a:gd name="connsiteY3" fmla="*/ 1255115 h 1418193"/>
              <a:gd name="connsiteX4" fmla="*/ 212584 w 2714079"/>
              <a:gd name="connsiteY4" fmla="*/ 1255115 h 1418193"/>
              <a:gd name="connsiteX5" fmla="*/ 212584 w 2714079"/>
              <a:gd name="connsiteY5" fmla="*/ 1109510 h 1418193"/>
              <a:gd name="connsiteX6" fmla="*/ 311595 w 2714079"/>
              <a:gd name="connsiteY6" fmla="*/ 1109510 h 1418193"/>
              <a:gd name="connsiteX7" fmla="*/ 311595 w 2714079"/>
              <a:gd name="connsiteY7" fmla="*/ 958081 h 1418193"/>
              <a:gd name="connsiteX8" fmla="*/ 410607 w 2714079"/>
              <a:gd name="connsiteY8" fmla="*/ 958081 h 1418193"/>
              <a:gd name="connsiteX9" fmla="*/ 410607 w 2714079"/>
              <a:gd name="connsiteY9" fmla="*/ 818300 h 1418193"/>
              <a:gd name="connsiteX10" fmla="*/ 509618 w 2714079"/>
              <a:gd name="connsiteY10" fmla="*/ 818300 h 1418193"/>
              <a:gd name="connsiteX11" fmla="*/ 509618 w 2714079"/>
              <a:gd name="connsiteY11" fmla="*/ 730937 h 1418193"/>
              <a:gd name="connsiteX12" fmla="*/ 617366 w 2714079"/>
              <a:gd name="connsiteY12" fmla="*/ 730937 h 1418193"/>
              <a:gd name="connsiteX13" fmla="*/ 617366 w 2714079"/>
              <a:gd name="connsiteY13" fmla="*/ 623189 h 1418193"/>
              <a:gd name="connsiteX14" fmla="*/ 719290 w 2714079"/>
              <a:gd name="connsiteY14" fmla="*/ 623189 h 1418193"/>
              <a:gd name="connsiteX15" fmla="*/ 719290 w 2714079"/>
              <a:gd name="connsiteY15" fmla="*/ 532914 h 1418193"/>
              <a:gd name="connsiteX16" fmla="*/ 812477 w 2714079"/>
              <a:gd name="connsiteY16" fmla="*/ 532914 h 1418193"/>
              <a:gd name="connsiteX17" fmla="*/ 812477 w 2714079"/>
              <a:gd name="connsiteY17" fmla="*/ 463024 h 1418193"/>
              <a:gd name="connsiteX18" fmla="*/ 923137 w 2714079"/>
              <a:gd name="connsiteY18" fmla="*/ 463024 h 1418193"/>
              <a:gd name="connsiteX19" fmla="*/ 923137 w 2714079"/>
              <a:gd name="connsiteY19" fmla="*/ 433903 h 1418193"/>
              <a:gd name="connsiteX20" fmla="*/ 1025060 w 2714079"/>
              <a:gd name="connsiteY20" fmla="*/ 433903 h 1418193"/>
              <a:gd name="connsiteX21" fmla="*/ 1025060 w 2714079"/>
              <a:gd name="connsiteY21" fmla="*/ 366924 h 1418193"/>
              <a:gd name="connsiteX22" fmla="*/ 1121160 w 2714079"/>
              <a:gd name="connsiteY22" fmla="*/ 366924 h 1418193"/>
              <a:gd name="connsiteX23" fmla="*/ 1121160 w 2714079"/>
              <a:gd name="connsiteY23" fmla="*/ 343628 h 1418193"/>
              <a:gd name="connsiteX24" fmla="*/ 1214347 w 2714079"/>
              <a:gd name="connsiteY24" fmla="*/ 343628 h 1418193"/>
              <a:gd name="connsiteX25" fmla="*/ 1214347 w 2714079"/>
              <a:gd name="connsiteY25" fmla="*/ 299946 h 1418193"/>
              <a:gd name="connsiteX26" fmla="*/ 1316271 w 2714079"/>
              <a:gd name="connsiteY26" fmla="*/ 299946 h 1418193"/>
              <a:gd name="connsiteX27" fmla="*/ 1319183 w 2714079"/>
              <a:gd name="connsiteY27" fmla="*/ 262089 h 1418193"/>
              <a:gd name="connsiteX28" fmla="*/ 1319183 w 2714079"/>
              <a:gd name="connsiteY28" fmla="*/ 262089 h 1418193"/>
              <a:gd name="connsiteX29" fmla="*/ 1418194 w 2714079"/>
              <a:gd name="connsiteY29" fmla="*/ 262089 h 1418193"/>
              <a:gd name="connsiteX30" fmla="*/ 1418194 w 2714079"/>
              <a:gd name="connsiteY30" fmla="*/ 230056 h 1418193"/>
              <a:gd name="connsiteX31" fmla="*/ 1520118 w 2714079"/>
              <a:gd name="connsiteY31" fmla="*/ 230056 h 1418193"/>
              <a:gd name="connsiteX32" fmla="*/ 1520118 w 2714079"/>
              <a:gd name="connsiteY32" fmla="*/ 206759 h 1418193"/>
              <a:gd name="connsiteX33" fmla="*/ 1627865 w 2714079"/>
              <a:gd name="connsiteY33" fmla="*/ 206759 h 1418193"/>
              <a:gd name="connsiteX34" fmla="*/ 1627865 w 2714079"/>
              <a:gd name="connsiteY34" fmla="*/ 186374 h 1418193"/>
              <a:gd name="connsiteX35" fmla="*/ 1718141 w 2714079"/>
              <a:gd name="connsiteY35" fmla="*/ 186374 h 1418193"/>
              <a:gd name="connsiteX36" fmla="*/ 1718141 w 2714079"/>
              <a:gd name="connsiteY36" fmla="*/ 168901 h 1418193"/>
              <a:gd name="connsiteX37" fmla="*/ 1822976 w 2714079"/>
              <a:gd name="connsiteY37" fmla="*/ 168901 h 1418193"/>
              <a:gd name="connsiteX38" fmla="*/ 1822976 w 2714079"/>
              <a:gd name="connsiteY38" fmla="*/ 139780 h 1418193"/>
              <a:gd name="connsiteX39" fmla="*/ 1916164 w 2714079"/>
              <a:gd name="connsiteY39" fmla="*/ 139780 h 1418193"/>
              <a:gd name="connsiteX40" fmla="*/ 1916164 w 2714079"/>
              <a:gd name="connsiteY40" fmla="*/ 107747 h 1418193"/>
              <a:gd name="connsiteX41" fmla="*/ 2018087 w 2714079"/>
              <a:gd name="connsiteY41" fmla="*/ 107747 h 1418193"/>
              <a:gd name="connsiteX42" fmla="*/ 2018087 w 2714079"/>
              <a:gd name="connsiteY42" fmla="*/ 78626 h 1418193"/>
              <a:gd name="connsiteX43" fmla="*/ 2213198 w 2714079"/>
              <a:gd name="connsiteY43" fmla="*/ 78626 h 1418193"/>
              <a:gd name="connsiteX44" fmla="*/ 2213198 w 2714079"/>
              <a:gd name="connsiteY44" fmla="*/ 78626 h 1418193"/>
              <a:gd name="connsiteX45" fmla="*/ 2213198 w 2714079"/>
              <a:gd name="connsiteY45" fmla="*/ 61154 h 1418193"/>
              <a:gd name="connsiteX46" fmla="*/ 2318034 w 2714079"/>
              <a:gd name="connsiteY46" fmla="*/ 61154 h 1418193"/>
              <a:gd name="connsiteX47" fmla="*/ 2318034 w 2714079"/>
              <a:gd name="connsiteY47" fmla="*/ 46593 h 1418193"/>
              <a:gd name="connsiteX48" fmla="*/ 2419957 w 2714079"/>
              <a:gd name="connsiteY48" fmla="*/ 46593 h 1418193"/>
              <a:gd name="connsiteX49" fmla="*/ 2419957 w 2714079"/>
              <a:gd name="connsiteY49" fmla="*/ 29121 h 1418193"/>
              <a:gd name="connsiteX50" fmla="*/ 2530617 w 2714079"/>
              <a:gd name="connsiteY50" fmla="*/ 29121 h 1418193"/>
              <a:gd name="connsiteX51" fmla="*/ 2530617 w 2714079"/>
              <a:gd name="connsiteY51" fmla="*/ 0 h 1418193"/>
              <a:gd name="connsiteX52" fmla="*/ 2714079 w 2714079"/>
              <a:gd name="connsiteY52" fmla="*/ 0 h 1418193"/>
              <a:gd name="connsiteX53" fmla="*/ 2714079 w 2714079"/>
              <a:gd name="connsiteY53" fmla="*/ 131044 h 1418193"/>
              <a:gd name="connsiteX54" fmla="*/ 2620892 w 2714079"/>
              <a:gd name="connsiteY54" fmla="*/ 131044 h 1418193"/>
              <a:gd name="connsiteX55" fmla="*/ 2620892 w 2714079"/>
              <a:gd name="connsiteY55" fmla="*/ 154341 h 1418193"/>
              <a:gd name="connsiteX56" fmla="*/ 2516057 w 2714079"/>
              <a:gd name="connsiteY56" fmla="*/ 154341 h 1418193"/>
              <a:gd name="connsiteX57" fmla="*/ 2422869 w 2714079"/>
              <a:gd name="connsiteY57" fmla="*/ 154341 h 1418193"/>
              <a:gd name="connsiteX58" fmla="*/ 2422869 w 2714079"/>
              <a:gd name="connsiteY58" fmla="*/ 177638 h 1418193"/>
              <a:gd name="connsiteX59" fmla="*/ 2326770 w 2714079"/>
              <a:gd name="connsiteY59" fmla="*/ 177638 h 1418193"/>
              <a:gd name="connsiteX60" fmla="*/ 2326770 w 2714079"/>
              <a:gd name="connsiteY60" fmla="*/ 195110 h 1418193"/>
              <a:gd name="connsiteX61" fmla="*/ 2216110 w 2714079"/>
              <a:gd name="connsiteY61" fmla="*/ 195110 h 1418193"/>
              <a:gd name="connsiteX62" fmla="*/ 2216110 w 2714079"/>
              <a:gd name="connsiteY62" fmla="*/ 206759 h 1418193"/>
              <a:gd name="connsiteX63" fmla="*/ 2020999 w 2714079"/>
              <a:gd name="connsiteY63" fmla="*/ 206759 h 1418193"/>
              <a:gd name="connsiteX64" fmla="*/ 2020999 w 2714079"/>
              <a:gd name="connsiteY64" fmla="*/ 253352 h 1418193"/>
              <a:gd name="connsiteX65" fmla="*/ 1916164 w 2714079"/>
              <a:gd name="connsiteY65" fmla="*/ 253352 h 1418193"/>
              <a:gd name="connsiteX66" fmla="*/ 1916164 w 2714079"/>
              <a:gd name="connsiteY66" fmla="*/ 279561 h 1418193"/>
              <a:gd name="connsiteX67" fmla="*/ 1814240 w 2714079"/>
              <a:gd name="connsiteY67" fmla="*/ 279561 h 1418193"/>
              <a:gd name="connsiteX68" fmla="*/ 1814240 w 2714079"/>
              <a:gd name="connsiteY68" fmla="*/ 308682 h 1418193"/>
              <a:gd name="connsiteX69" fmla="*/ 1712316 w 2714079"/>
              <a:gd name="connsiteY69" fmla="*/ 308682 h 1418193"/>
              <a:gd name="connsiteX70" fmla="*/ 1712316 w 2714079"/>
              <a:gd name="connsiteY70" fmla="*/ 329067 h 1418193"/>
              <a:gd name="connsiteX71" fmla="*/ 1613305 w 2714079"/>
              <a:gd name="connsiteY71" fmla="*/ 329067 h 1418193"/>
              <a:gd name="connsiteX72" fmla="*/ 1613305 w 2714079"/>
              <a:gd name="connsiteY72" fmla="*/ 352364 h 1418193"/>
              <a:gd name="connsiteX73" fmla="*/ 1511381 w 2714079"/>
              <a:gd name="connsiteY73" fmla="*/ 352364 h 1418193"/>
              <a:gd name="connsiteX74" fmla="*/ 1511381 w 2714079"/>
              <a:gd name="connsiteY74" fmla="*/ 375661 h 1418193"/>
              <a:gd name="connsiteX75" fmla="*/ 1415282 w 2714079"/>
              <a:gd name="connsiteY75" fmla="*/ 375661 h 1418193"/>
              <a:gd name="connsiteX76" fmla="*/ 1415282 w 2714079"/>
              <a:gd name="connsiteY76" fmla="*/ 401870 h 1418193"/>
              <a:gd name="connsiteX77" fmla="*/ 1319183 w 2714079"/>
              <a:gd name="connsiteY77" fmla="*/ 401870 h 1418193"/>
              <a:gd name="connsiteX78" fmla="*/ 1319183 w 2714079"/>
              <a:gd name="connsiteY78" fmla="*/ 436815 h 1418193"/>
              <a:gd name="connsiteX79" fmla="*/ 1223083 w 2714079"/>
              <a:gd name="connsiteY79" fmla="*/ 436815 h 1418193"/>
              <a:gd name="connsiteX80" fmla="*/ 1223083 w 2714079"/>
              <a:gd name="connsiteY80" fmla="*/ 486321 h 1418193"/>
              <a:gd name="connsiteX81" fmla="*/ 1109511 w 2714079"/>
              <a:gd name="connsiteY81" fmla="*/ 486321 h 1418193"/>
              <a:gd name="connsiteX82" fmla="*/ 1109511 w 2714079"/>
              <a:gd name="connsiteY82" fmla="*/ 515442 h 1418193"/>
              <a:gd name="connsiteX83" fmla="*/ 1022148 w 2714079"/>
              <a:gd name="connsiteY83" fmla="*/ 515442 h 1418193"/>
              <a:gd name="connsiteX84" fmla="*/ 1022148 w 2714079"/>
              <a:gd name="connsiteY84" fmla="*/ 562035 h 1418193"/>
              <a:gd name="connsiteX85" fmla="*/ 1022148 w 2714079"/>
              <a:gd name="connsiteY85" fmla="*/ 562035 h 1418193"/>
              <a:gd name="connsiteX86" fmla="*/ 1022148 w 2714079"/>
              <a:gd name="connsiteY86" fmla="*/ 576596 h 1418193"/>
              <a:gd name="connsiteX87" fmla="*/ 908576 w 2714079"/>
              <a:gd name="connsiteY87" fmla="*/ 576596 h 1418193"/>
              <a:gd name="connsiteX88" fmla="*/ 908576 w 2714079"/>
              <a:gd name="connsiteY88" fmla="*/ 617365 h 1418193"/>
              <a:gd name="connsiteX89" fmla="*/ 800829 w 2714079"/>
              <a:gd name="connsiteY89" fmla="*/ 617365 h 1418193"/>
              <a:gd name="connsiteX90" fmla="*/ 800829 w 2714079"/>
              <a:gd name="connsiteY90" fmla="*/ 687256 h 1418193"/>
              <a:gd name="connsiteX91" fmla="*/ 710553 w 2714079"/>
              <a:gd name="connsiteY91" fmla="*/ 687256 h 1418193"/>
              <a:gd name="connsiteX92" fmla="*/ 710553 w 2714079"/>
              <a:gd name="connsiteY92" fmla="*/ 774619 h 1418193"/>
              <a:gd name="connsiteX93" fmla="*/ 614454 w 2714079"/>
              <a:gd name="connsiteY93" fmla="*/ 774619 h 1418193"/>
              <a:gd name="connsiteX94" fmla="*/ 614454 w 2714079"/>
              <a:gd name="connsiteY94" fmla="*/ 873630 h 1418193"/>
              <a:gd name="connsiteX95" fmla="*/ 515443 w 2714079"/>
              <a:gd name="connsiteY95" fmla="*/ 873630 h 1418193"/>
              <a:gd name="connsiteX96" fmla="*/ 515443 w 2714079"/>
              <a:gd name="connsiteY96" fmla="*/ 955169 h 1418193"/>
              <a:gd name="connsiteX97" fmla="*/ 422255 w 2714079"/>
              <a:gd name="connsiteY97" fmla="*/ 955169 h 1418193"/>
              <a:gd name="connsiteX98" fmla="*/ 422255 w 2714079"/>
              <a:gd name="connsiteY98" fmla="*/ 1071653 h 1418193"/>
              <a:gd name="connsiteX99" fmla="*/ 320332 w 2714079"/>
              <a:gd name="connsiteY99" fmla="*/ 1071653 h 1418193"/>
              <a:gd name="connsiteX100" fmla="*/ 320332 w 2714079"/>
              <a:gd name="connsiteY100" fmla="*/ 1214346 h 1418193"/>
              <a:gd name="connsiteX101" fmla="*/ 221320 w 2714079"/>
              <a:gd name="connsiteY101" fmla="*/ 1214346 h 1418193"/>
              <a:gd name="connsiteX102" fmla="*/ 221320 w 2714079"/>
              <a:gd name="connsiteY102" fmla="*/ 1330830 h 1418193"/>
              <a:gd name="connsiteX103" fmla="*/ 110660 w 2714079"/>
              <a:gd name="connsiteY103" fmla="*/ 1330830 h 1418193"/>
              <a:gd name="connsiteX104" fmla="*/ 110660 w 2714079"/>
              <a:gd name="connsiteY104" fmla="*/ 1409457 h 1418193"/>
              <a:gd name="connsiteX105" fmla="*/ 0 w 2714079"/>
              <a:gd name="connsiteY105" fmla="*/ 1418193 h 141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714079" h="1418193">
                <a:moveTo>
                  <a:pt x="0" y="1418193"/>
                </a:moveTo>
                <a:lnTo>
                  <a:pt x="0" y="1359951"/>
                </a:lnTo>
                <a:lnTo>
                  <a:pt x="107748" y="1359951"/>
                </a:lnTo>
                <a:lnTo>
                  <a:pt x="107748" y="1255115"/>
                </a:lnTo>
                <a:lnTo>
                  <a:pt x="212584" y="1255115"/>
                </a:lnTo>
                <a:lnTo>
                  <a:pt x="212584" y="1109510"/>
                </a:lnTo>
                <a:lnTo>
                  <a:pt x="311595" y="1109510"/>
                </a:lnTo>
                <a:lnTo>
                  <a:pt x="311595" y="958081"/>
                </a:lnTo>
                <a:lnTo>
                  <a:pt x="410607" y="958081"/>
                </a:lnTo>
                <a:lnTo>
                  <a:pt x="410607" y="818300"/>
                </a:lnTo>
                <a:lnTo>
                  <a:pt x="509618" y="818300"/>
                </a:lnTo>
                <a:lnTo>
                  <a:pt x="509618" y="730937"/>
                </a:lnTo>
                <a:lnTo>
                  <a:pt x="617366" y="730937"/>
                </a:lnTo>
                <a:lnTo>
                  <a:pt x="617366" y="623189"/>
                </a:lnTo>
                <a:lnTo>
                  <a:pt x="719290" y="623189"/>
                </a:lnTo>
                <a:lnTo>
                  <a:pt x="719290" y="532914"/>
                </a:lnTo>
                <a:lnTo>
                  <a:pt x="812477" y="532914"/>
                </a:lnTo>
                <a:lnTo>
                  <a:pt x="812477" y="463024"/>
                </a:lnTo>
                <a:lnTo>
                  <a:pt x="923137" y="463024"/>
                </a:lnTo>
                <a:lnTo>
                  <a:pt x="923137" y="433903"/>
                </a:lnTo>
                <a:lnTo>
                  <a:pt x="1025060" y="433903"/>
                </a:lnTo>
                <a:lnTo>
                  <a:pt x="1025060" y="366924"/>
                </a:lnTo>
                <a:lnTo>
                  <a:pt x="1121160" y="366924"/>
                </a:lnTo>
                <a:lnTo>
                  <a:pt x="1121160" y="343628"/>
                </a:lnTo>
                <a:lnTo>
                  <a:pt x="1214347" y="343628"/>
                </a:lnTo>
                <a:lnTo>
                  <a:pt x="1214347" y="299946"/>
                </a:lnTo>
                <a:lnTo>
                  <a:pt x="1316271" y="299946"/>
                </a:lnTo>
                <a:cubicBezTo>
                  <a:pt x="1319612" y="269878"/>
                  <a:pt x="1319183" y="282527"/>
                  <a:pt x="1319183" y="262089"/>
                </a:cubicBezTo>
                <a:lnTo>
                  <a:pt x="1319183" y="262089"/>
                </a:lnTo>
                <a:lnTo>
                  <a:pt x="1418194" y="262089"/>
                </a:lnTo>
                <a:lnTo>
                  <a:pt x="1418194" y="230056"/>
                </a:lnTo>
                <a:lnTo>
                  <a:pt x="1520118" y="230056"/>
                </a:lnTo>
                <a:lnTo>
                  <a:pt x="1520118" y="206759"/>
                </a:lnTo>
                <a:lnTo>
                  <a:pt x="1627865" y="206759"/>
                </a:lnTo>
                <a:lnTo>
                  <a:pt x="1627865" y="186374"/>
                </a:lnTo>
                <a:lnTo>
                  <a:pt x="1718141" y="186374"/>
                </a:lnTo>
                <a:lnTo>
                  <a:pt x="1718141" y="168901"/>
                </a:lnTo>
                <a:lnTo>
                  <a:pt x="1822976" y="168901"/>
                </a:lnTo>
                <a:lnTo>
                  <a:pt x="1822976" y="139780"/>
                </a:lnTo>
                <a:lnTo>
                  <a:pt x="1916164" y="139780"/>
                </a:lnTo>
                <a:lnTo>
                  <a:pt x="1916164" y="107747"/>
                </a:lnTo>
                <a:lnTo>
                  <a:pt x="2018087" y="107747"/>
                </a:lnTo>
                <a:lnTo>
                  <a:pt x="2018087" y="78626"/>
                </a:lnTo>
                <a:lnTo>
                  <a:pt x="2213198" y="78626"/>
                </a:lnTo>
                <a:lnTo>
                  <a:pt x="2213198" y="78626"/>
                </a:lnTo>
                <a:lnTo>
                  <a:pt x="2213198" y="61154"/>
                </a:lnTo>
                <a:lnTo>
                  <a:pt x="2318034" y="61154"/>
                </a:lnTo>
                <a:lnTo>
                  <a:pt x="2318034" y="46593"/>
                </a:lnTo>
                <a:lnTo>
                  <a:pt x="2419957" y="46593"/>
                </a:lnTo>
                <a:lnTo>
                  <a:pt x="2419957" y="29121"/>
                </a:lnTo>
                <a:lnTo>
                  <a:pt x="2530617" y="29121"/>
                </a:lnTo>
                <a:lnTo>
                  <a:pt x="2530617" y="0"/>
                </a:lnTo>
                <a:lnTo>
                  <a:pt x="2714079" y="0"/>
                </a:lnTo>
                <a:lnTo>
                  <a:pt x="2714079" y="131044"/>
                </a:lnTo>
                <a:lnTo>
                  <a:pt x="2620892" y="131044"/>
                </a:lnTo>
                <a:lnTo>
                  <a:pt x="2620892" y="154341"/>
                </a:lnTo>
                <a:lnTo>
                  <a:pt x="2516057" y="154341"/>
                </a:lnTo>
                <a:lnTo>
                  <a:pt x="2422869" y="154341"/>
                </a:lnTo>
                <a:lnTo>
                  <a:pt x="2422869" y="177638"/>
                </a:lnTo>
                <a:lnTo>
                  <a:pt x="2326770" y="177638"/>
                </a:lnTo>
                <a:lnTo>
                  <a:pt x="2326770" y="195110"/>
                </a:lnTo>
                <a:lnTo>
                  <a:pt x="2216110" y="195110"/>
                </a:lnTo>
                <a:lnTo>
                  <a:pt x="2216110" y="206759"/>
                </a:lnTo>
                <a:lnTo>
                  <a:pt x="2020999" y="206759"/>
                </a:lnTo>
                <a:lnTo>
                  <a:pt x="2020999" y="253352"/>
                </a:lnTo>
                <a:lnTo>
                  <a:pt x="1916164" y="253352"/>
                </a:lnTo>
                <a:lnTo>
                  <a:pt x="1916164" y="279561"/>
                </a:lnTo>
                <a:lnTo>
                  <a:pt x="1814240" y="279561"/>
                </a:lnTo>
                <a:lnTo>
                  <a:pt x="1814240" y="308682"/>
                </a:lnTo>
                <a:lnTo>
                  <a:pt x="1712316" y="308682"/>
                </a:lnTo>
                <a:lnTo>
                  <a:pt x="1712316" y="329067"/>
                </a:lnTo>
                <a:lnTo>
                  <a:pt x="1613305" y="329067"/>
                </a:lnTo>
                <a:lnTo>
                  <a:pt x="1613305" y="352364"/>
                </a:lnTo>
                <a:lnTo>
                  <a:pt x="1511381" y="352364"/>
                </a:lnTo>
                <a:lnTo>
                  <a:pt x="1511381" y="375661"/>
                </a:lnTo>
                <a:lnTo>
                  <a:pt x="1415282" y="375661"/>
                </a:lnTo>
                <a:lnTo>
                  <a:pt x="1415282" y="401870"/>
                </a:lnTo>
                <a:lnTo>
                  <a:pt x="1319183" y="401870"/>
                </a:lnTo>
                <a:lnTo>
                  <a:pt x="1319183" y="436815"/>
                </a:lnTo>
                <a:lnTo>
                  <a:pt x="1223083" y="436815"/>
                </a:lnTo>
                <a:lnTo>
                  <a:pt x="1223083" y="486321"/>
                </a:lnTo>
                <a:lnTo>
                  <a:pt x="1109511" y="486321"/>
                </a:lnTo>
                <a:lnTo>
                  <a:pt x="1109511" y="515442"/>
                </a:lnTo>
                <a:lnTo>
                  <a:pt x="1022148" y="515442"/>
                </a:lnTo>
                <a:lnTo>
                  <a:pt x="1022148" y="562035"/>
                </a:lnTo>
                <a:lnTo>
                  <a:pt x="1022148" y="562035"/>
                </a:lnTo>
                <a:lnTo>
                  <a:pt x="1022148" y="576596"/>
                </a:lnTo>
                <a:lnTo>
                  <a:pt x="908576" y="576596"/>
                </a:lnTo>
                <a:lnTo>
                  <a:pt x="908576" y="617365"/>
                </a:lnTo>
                <a:lnTo>
                  <a:pt x="800829" y="617365"/>
                </a:lnTo>
                <a:lnTo>
                  <a:pt x="800829" y="687256"/>
                </a:lnTo>
                <a:lnTo>
                  <a:pt x="710553" y="687256"/>
                </a:lnTo>
                <a:lnTo>
                  <a:pt x="710553" y="774619"/>
                </a:lnTo>
                <a:lnTo>
                  <a:pt x="614454" y="774619"/>
                </a:lnTo>
                <a:lnTo>
                  <a:pt x="614454" y="873630"/>
                </a:lnTo>
                <a:lnTo>
                  <a:pt x="515443" y="873630"/>
                </a:lnTo>
                <a:lnTo>
                  <a:pt x="515443" y="955169"/>
                </a:lnTo>
                <a:lnTo>
                  <a:pt x="422255" y="955169"/>
                </a:lnTo>
                <a:lnTo>
                  <a:pt x="422255" y="1071653"/>
                </a:lnTo>
                <a:lnTo>
                  <a:pt x="320332" y="1071653"/>
                </a:lnTo>
                <a:lnTo>
                  <a:pt x="320332" y="1214346"/>
                </a:lnTo>
                <a:lnTo>
                  <a:pt x="221320" y="1214346"/>
                </a:lnTo>
                <a:lnTo>
                  <a:pt x="221320" y="1330830"/>
                </a:lnTo>
                <a:lnTo>
                  <a:pt x="110660" y="1330830"/>
                </a:lnTo>
                <a:lnTo>
                  <a:pt x="110660" y="1409457"/>
                </a:lnTo>
                <a:lnTo>
                  <a:pt x="0" y="141819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B42D9574-8B38-4BEF-B6A9-6E0C7779678C}"/>
              </a:ext>
            </a:extLst>
          </p:cNvPr>
          <p:cNvSpPr/>
          <p:nvPr/>
        </p:nvSpPr>
        <p:spPr bwMode="auto">
          <a:xfrm>
            <a:off x="776488" y="2117725"/>
            <a:ext cx="2105025" cy="1016000"/>
          </a:xfrm>
          <a:custGeom>
            <a:avLst/>
            <a:gdLst>
              <a:gd name="connsiteX0" fmla="*/ 0 w 2806700"/>
              <a:gd name="connsiteY0" fmla="*/ 1354667 h 1354667"/>
              <a:gd name="connsiteX1" fmla="*/ 97366 w 2806700"/>
              <a:gd name="connsiteY1" fmla="*/ 1354667 h 1354667"/>
              <a:gd name="connsiteX2" fmla="*/ 97366 w 2806700"/>
              <a:gd name="connsiteY2" fmla="*/ 1312334 h 1354667"/>
              <a:gd name="connsiteX3" fmla="*/ 211666 w 2806700"/>
              <a:gd name="connsiteY3" fmla="*/ 1312334 h 1354667"/>
              <a:gd name="connsiteX4" fmla="*/ 211666 w 2806700"/>
              <a:gd name="connsiteY4" fmla="*/ 1223434 h 1354667"/>
              <a:gd name="connsiteX5" fmla="*/ 309033 w 2806700"/>
              <a:gd name="connsiteY5" fmla="*/ 1223434 h 1354667"/>
              <a:gd name="connsiteX6" fmla="*/ 309033 w 2806700"/>
              <a:gd name="connsiteY6" fmla="*/ 1083734 h 1354667"/>
              <a:gd name="connsiteX7" fmla="*/ 402166 w 2806700"/>
              <a:gd name="connsiteY7" fmla="*/ 1083734 h 1354667"/>
              <a:gd name="connsiteX8" fmla="*/ 402166 w 2806700"/>
              <a:gd name="connsiteY8" fmla="*/ 948267 h 1354667"/>
              <a:gd name="connsiteX9" fmla="*/ 512233 w 2806700"/>
              <a:gd name="connsiteY9" fmla="*/ 948267 h 1354667"/>
              <a:gd name="connsiteX10" fmla="*/ 512233 w 2806700"/>
              <a:gd name="connsiteY10" fmla="*/ 825500 h 1354667"/>
              <a:gd name="connsiteX11" fmla="*/ 613833 w 2806700"/>
              <a:gd name="connsiteY11" fmla="*/ 825500 h 1354667"/>
              <a:gd name="connsiteX12" fmla="*/ 613833 w 2806700"/>
              <a:gd name="connsiteY12" fmla="*/ 745067 h 1354667"/>
              <a:gd name="connsiteX13" fmla="*/ 711200 w 2806700"/>
              <a:gd name="connsiteY13" fmla="*/ 745067 h 1354667"/>
              <a:gd name="connsiteX14" fmla="*/ 711200 w 2806700"/>
              <a:gd name="connsiteY14" fmla="*/ 626534 h 1354667"/>
              <a:gd name="connsiteX15" fmla="*/ 804333 w 2806700"/>
              <a:gd name="connsiteY15" fmla="*/ 626534 h 1354667"/>
              <a:gd name="connsiteX16" fmla="*/ 804333 w 2806700"/>
              <a:gd name="connsiteY16" fmla="*/ 537634 h 1354667"/>
              <a:gd name="connsiteX17" fmla="*/ 905933 w 2806700"/>
              <a:gd name="connsiteY17" fmla="*/ 537634 h 1354667"/>
              <a:gd name="connsiteX18" fmla="*/ 905933 w 2806700"/>
              <a:gd name="connsiteY18" fmla="*/ 474134 h 1354667"/>
              <a:gd name="connsiteX19" fmla="*/ 1011766 w 2806700"/>
              <a:gd name="connsiteY19" fmla="*/ 474134 h 1354667"/>
              <a:gd name="connsiteX20" fmla="*/ 1011766 w 2806700"/>
              <a:gd name="connsiteY20" fmla="*/ 436034 h 1354667"/>
              <a:gd name="connsiteX21" fmla="*/ 1104900 w 2806700"/>
              <a:gd name="connsiteY21" fmla="*/ 436034 h 1354667"/>
              <a:gd name="connsiteX22" fmla="*/ 1104900 w 2806700"/>
              <a:gd name="connsiteY22" fmla="*/ 372534 h 1354667"/>
              <a:gd name="connsiteX23" fmla="*/ 1202266 w 2806700"/>
              <a:gd name="connsiteY23" fmla="*/ 372534 h 1354667"/>
              <a:gd name="connsiteX24" fmla="*/ 1202266 w 2806700"/>
              <a:gd name="connsiteY24" fmla="*/ 347134 h 1354667"/>
              <a:gd name="connsiteX25" fmla="*/ 1316566 w 2806700"/>
              <a:gd name="connsiteY25" fmla="*/ 347134 h 1354667"/>
              <a:gd name="connsiteX26" fmla="*/ 1316566 w 2806700"/>
              <a:gd name="connsiteY26" fmla="*/ 296334 h 1354667"/>
              <a:gd name="connsiteX27" fmla="*/ 1409700 w 2806700"/>
              <a:gd name="connsiteY27" fmla="*/ 296334 h 1354667"/>
              <a:gd name="connsiteX28" fmla="*/ 1409700 w 2806700"/>
              <a:gd name="connsiteY28" fmla="*/ 266700 h 1354667"/>
              <a:gd name="connsiteX29" fmla="*/ 1515533 w 2806700"/>
              <a:gd name="connsiteY29" fmla="*/ 266700 h 1354667"/>
              <a:gd name="connsiteX30" fmla="*/ 1515533 w 2806700"/>
              <a:gd name="connsiteY30" fmla="*/ 241300 h 1354667"/>
              <a:gd name="connsiteX31" fmla="*/ 1595966 w 2806700"/>
              <a:gd name="connsiteY31" fmla="*/ 241300 h 1354667"/>
              <a:gd name="connsiteX32" fmla="*/ 1595966 w 2806700"/>
              <a:gd name="connsiteY32" fmla="*/ 211667 h 1354667"/>
              <a:gd name="connsiteX33" fmla="*/ 1714500 w 2806700"/>
              <a:gd name="connsiteY33" fmla="*/ 211667 h 1354667"/>
              <a:gd name="connsiteX34" fmla="*/ 1714500 w 2806700"/>
              <a:gd name="connsiteY34" fmla="*/ 190500 h 1354667"/>
              <a:gd name="connsiteX35" fmla="*/ 1807633 w 2806700"/>
              <a:gd name="connsiteY35" fmla="*/ 190500 h 1354667"/>
              <a:gd name="connsiteX36" fmla="*/ 1807633 w 2806700"/>
              <a:gd name="connsiteY36" fmla="*/ 169334 h 1354667"/>
              <a:gd name="connsiteX37" fmla="*/ 1917700 w 2806700"/>
              <a:gd name="connsiteY37" fmla="*/ 169334 h 1354667"/>
              <a:gd name="connsiteX38" fmla="*/ 1917700 w 2806700"/>
              <a:gd name="connsiteY38" fmla="*/ 169334 h 1354667"/>
              <a:gd name="connsiteX39" fmla="*/ 1917700 w 2806700"/>
              <a:gd name="connsiteY39" fmla="*/ 135467 h 1354667"/>
              <a:gd name="connsiteX40" fmla="*/ 2002366 w 2806700"/>
              <a:gd name="connsiteY40" fmla="*/ 135467 h 1354667"/>
              <a:gd name="connsiteX41" fmla="*/ 2002366 w 2806700"/>
              <a:gd name="connsiteY41" fmla="*/ 114300 h 1354667"/>
              <a:gd name="connsiteX42" fmla="*/ 2112433 w 2806700"/>
              <a:gd name="connsiteY42" fmla="*/ 114300 h 1354667"/>
              <a:gd name="connsiteX43" fmla="*/ 2112433 w 2806700"/>
              <a:gd name="connsiteY43" fmla="*/ 71967 h 1354667"/>
              <a:gd name="connsiteX44" fmla="*/ 2307166 w 2806700"/>
              <a:gd name="connsiteY44" fmla="*/ 71967 h 1354667"/>
              <a:gd name="connsiteX45" fmla="*/ 2307166 w 2806700"/>
              <a:gd name="connsiteY45" fmla="*/ 59267 h 1354667"/>
              <a:gd name="connsiteX46" fmla="*/ 2413000 w 2806700"/>
              <a:gd name="connsiteY46" fmla="*/ 59267 h 1354667"/>
              <a:gd name="connsiteX47" fmla="*/ 2413000 w 2806700"/>
              <a:gd name="connsiteY47" fmla="*/ 42334 h 1354667"/>
              <a:gd name="connsiteX48" fmla="*/ 2514600 w 2806700"/>
              <a:gd name="connsiteY48" fmla="*/ 42334 h 1354667"/>
              <a:gd name="connsiteX49" fmla="*/ 2514600 w 2806700"/>
              <a:gd name="connsiteY49" fmla="*/ 21167 h 1354667"/>
              <a:gd name="connsiteX50" fmla="*/ 2607733 w 2806700"/>
              <a:gd name="connsiteY50" fmla="*/ 21167 h 1354667"/>
              <a:gd name="connsiteX51" fmla="*/ 2607733 w 2806700"/>
              <a:gd name="connsiteY51" fmla="*/ 12700 h 1354667"/>
              <a:gd name="connsiteX52" fmla="*/ 2709333 w 2806700"/>
              <a:gd name="connsiteY52" fmla="*/ 12700 h 1354667"/>
              <a:gd name="connsiteX53" fmla="*/ 2709333 w 2806700"/>
              <a:gd name="connsiteY53" fmla="*/ 0 h 1354667"/>
              <a:gd name="connsiteX54" fmla="*/ 2806700 w 2806700"/>
              <a:gd name="connsiteY54" fmla="*/ 0 h 135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806700" h="1354667">
                <a:moveTo>
                  <a:pt x="0" y="1354667"/>
                </a:moveTo>
                <a:lnTo>
                  <a:pt x="97366" y="1354667"/>
                </a:lnTo>
                <a:lnTo>
                  <a:pt x="97366" y="1312334"/>
                </a:lnTo>
                <a:lnTo>
                  <a:pt x="211666" y="1312334"/>
                </a:lnTo>
                <a:lnTo>
                  <a:pt x="211666" y="1223434"/>
                </a:lnTo>
                <a:lnTo>
                  <a:pt x="309033" y="1223434"/>
                </a:lnTo>
                <a:lnTo>
                  <a:pt x="309033" y="1083734"/>
                </a:lnTo>
                <a:lnTo>
                  <a:pt x="402166" y="1083734"/>
                </a:lnTo>
                <a:lnTo>
                  <a:pt x="402166" y="948267"/>
                </a:lnTo>
                <a:lnTo>
                  <a:pt x="512233" y="948267"/>
                </a:lnTo>
                <a:lnTo>
                  <a:pt x="512233" y="825500"/>
                </a:lnTo>
                <a:lnTo>
                  <a:pt x="613833" y="825500"/>
                </a:lnTo>
                <a:lnTo>
                  <a:pt x="613833" y="745067"/>
                </a:lnTo>
                <a:lnTo>
                  <a:pt x="711200" y="745067"/>
                </a:lnTo>
                <a:lnTo>
                  <a:pt x="711200" y="626534"/>
                </a:lnTo>
                <a:lnTo>
                  <a:pt x="804333" y="626534"/>
                </a:lnTo>
                <a:lnTo>
                  <a:pt x="804333" y="537634"/>
                </a:lnTo>
                <a:lnTo>
                  <a:pt x="905933" y="537634"/>
                </a:lnTo>
                <a:lnTo>
                  <a:pt x="905933" y="474134"/>
                </a:lnTo>
                <a:lnTo>
                  <a:pt x="1011766" y="474134"/>
                </a:lnTo>
                <a:lnTo>
                  <a:pt x="1011766" y="436034"/>
                </a:lnTo>
                <a:lnTo>
                  <a:pt x="1104900" y="436034"/>
                </a:lnTo>
                <a:lnTo>
                  <a:pt x="1104900" y="372534"/>
                </a:lnTo>
                <a:lnTo>
                  <a:pt x="1202266" y="372534"/>
                </a:lnTo>
                <a:lnTo>
                  <a:pt x="1202266" y="347134"/>
                </a:lnTo>
                <a:lnTo>
                  <a:pt x="1316566" y="347134"/>
                </a:lnTo>
                <a:lnTo>
                  <a:pt x="1316566" y="296334"/>
                </a:lnTo>
                <a:lnTo>
                  <a:pt x="1409700" y="296334"/>
                </a:lnTo>
                <a:lnTo>
                  <a:pt x="1409700" y="266700"/>
                </a:lnTo>
                <a:lnTo>
                  <a:pt x="1515533" y="266700"/>
                </a:lnTo>
                <a:lnTo>
                  <a:pt x="1515533" y="241300"/>
                </a:lnTo>
                <a:lnTo>
                  <a:pt x="1595966" y="241300"/>
                </a:lnTo>
                <a:lnTo>
                  <a:pt x="1595966" y="211667"/>
                </a:lnTo>
                <a:lnTo>
                  <a:pt x="1714500" y="211667"/>
                </a:lnTo>
                <a:lnTo>
                  <a:pt x="1714500" y="190500"/>
                </a:lnTo>
                <a:lnTo>
                  <a:pt x="1807633" y="190500"/>
                </a:lnTo>
                <a:lnTo>
                  <a:pt x="1807633" y="169334"/>
                </a:lnTo>
                <a:lnTo>
                  <a:pt x="1917700" y="169334"/>
                </a:lnTo>
                <a:lnTo>
                  <a:pt x="1917700" y="169334"/>
                </a:lnTo>
                <a:lnTo>
                  <a:pt x="1917700" y="135467"/>
                </a:lnTo>
                <a:lnTo>
                  <a:pt x="2002366" y="135467"/>
                </a:lnTo>
                <a:lnTo>
                  <a:pt x="2002366" y="114300"/>
                </a:lnTo>
                <a:lnTo>
                  <a:pt x="2112433" y="114300"/>
                </a:lnTo>
                <a:lnTo>
                  <a:pt x="2112433" y="71967"/>
                </a:lnTo>
                <a:lnTo>
                  <a:pt x="2307166" y="71967"/>
                </a:lnTo>
                <a:lnTo>
                  <a:pt x="2307166" y="59267"/>
                </a:lnTo>
                <a:lnTo>
                  <a:pt x="2413000" y="59267"/>
                </a:lnTo>
                <a:lnTo>
                  <a:pt x="2413000" y="42334"/>
                </a:lnTo>
                <a:lnTo>
                  <a:pt x="2514600" y="42334"/>
                </a:lnTo>
                <a:lnTo>
                  <a:pt x="2514600" y="21167"/>
                </a:lnTo>
                <a:lnTo>
                  <a:pt x="2607733" y="21167"/>
                </a:lnTo>
                <a:lnTo>
                  <a:pt x="2607733" y="12700"/>
                </a:lnTo>
                <a:lnTo>
                  <a:pt x="2709333" y="12700"/>
                </a:lnTo>
                <a:lnTo>
                  <a:pt x="2709333" y="0"/>
                </a:lnTo>
                <a:lnTo>
                  <a:pt x="2806700" y="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53AC73C2-52C9-4157-B95F-84ECF8AED8DA}"/>
              </a:ext>
            </a:extLst>
          </p:cNvPr>
          <p:cNvSpPr/>
          <p:nvPr/>
        </p:nvSpPr>
        <p:spPr bwMode="auto">
          <a:xfrm>
            <a:off x="779663" y="2200275"/>
            <a:ext cx="2105025" cy="933450"/>
          </a:xfrm>
          <a:custGeom>
            <a:avLst/>
            <a:gdLst>
              <a:gd name="connsiteX0" fmla="*/ 0 w 2806700"/>
              <a:gd name="connsiteY0" fmla="*/ 1244600 h 1244600"/>
              <a:gd name="connsiteX1" fmla="*/ 203200 w 2806700"/>
              <a:gd name="connsiteY1" fmla="*/ 1244600 h 1244600"/>
              <a:gd name="connsiteX2" fmla="*/ 203200 w 2806700"/>
              <a:gd name="connsiteY2" fmla="*/ 1155700 h 1244600"/>
              <a:gd name="connsiteX3" fmla="*/ 309033 w 2806700"/>
              <a:gd name="connsiteY3" fmla="*/ 1155700 h 1244600"/>
              <a:gd name="connsiteX4" fmla="*/ 309033 w 2806700"/>
              <a:gd name="connsiteY4" fmla="*/ 1071033 h 1244600"/>
              <a:gd name="connsiteX5" fmla="*/ 402167 w 2806700"/>
              <a:gd name="connsiteY5" fmla="*/ 1071033 h 1244600"/>
              <a:gd name="connsiteX6" fmla="*/ 402167 w 2806700"/>
              <a:gd name="connsiteY6" fmla="*/ 982133 h 1244600"/>
              <a:gd name="connsiteX7" fmla="*/ 508000 w 2806700"/>
              <a:gd name="connsiteY7" fmla="*/ 982133 h 1244600"/>
              <a:gd name="connsiteX8" fmla="*/ 508000 w 2806700"/>
              <a:gd name="connsiteY8" fmla="*/ 880533 h 1244600"/>
              <a:gd name="connsiteX9" fmla="*/ 596900 w 2806700"/>
              <a:gd name="connsiteY9" fmla="*/ 880533 h 1244600"/>
              <a:gd name="connsiteX10" fmla="*/ 596900 w 2806700"/>
              <a:gd name="connsiteY10" fmla="*/ 791633 h 1244600"/>
              <a:gd name="connsiteX11" fmla="*/ 694267 w 2806700"/>
              <a:gd name="connsiteY11" fmla="*/ 791633 h 1244600"/>
              <a:gd name="connsiteX12" fmla="*/ 694267 w 2806700"/>
              <a:gd name="connsiteY12" fmla="*/ 719667 h 1244600"/>
              <a:gd name="connsiteX13" fmla="*/ 800100 w 2806700"/>
              <a:gd name="connsiteY13" fmla="*/ 719667 h 1244600"/>
              <a:gd name="connsiteX14" fmla="*/ 800100 w 2806700"/>
              <a:gd name="connsiteY14" fmla="*/ 668867 h 1244600"/>
              <a:gd name="connsiteX15" fmla="*/ 905933 w 2806700"/>
              <a:gd name="connsiteY15" fmla="*/ 668867 h 1244600"/>
              <a:gd name="connsiteX16" fmla="*/ 905933 w 2806700"/>
              <a:gd name="connsiteY16" fmla="*/ 601133 h 1244600"/>
              <a:gd name="connsiteX17" fmla="*/ 1007533 w 2806700"/>
              <a:gd name="connsiteY17" fmla="*/ 601133 h 1244600"/>
              <a:gd name="connsiteX18" fmla="*/ 1007533 w 2806700"/>
              <a:gd name="connsiteY18" fmla="*/ 533400 h 1244600"/>
              <a:gd name="connsiteX19" fmla="*/ 1096433 w 2806700"/>
              <a:gd name="connsiteY19" fmla="*/ 533400 h 1244600"/>
              <a:gd name="connsiteX20" fmla="*/ 1096433 w 2806700"/>
              <a:gd name="connsiteY20" fmla="*/ 533400 h 1244600"/>
              <a:gd name="connsiteX21" fmla="*/ 1096433 w 2806700"/>
              <a:gd name="connsiteY21" fmla="*/ 495300 h 1244600"/>
              <a:gd name="connsiteX22" fmla="*/ 1198033 w 2806700"/>
              <a:gd name="connsiteY22" fmla="*/ 495300 h 1244600"/>
              <a:gd name="connsiteX23" fmla="*/ 1198033 w 2806700"/>
              <a:gd name="connsiteY23" fmla="*/ 440267 h 1244600"/>
              <a:gd name="connsiteX24" fmla="*/ 1299633 w 2806700"/>
              <a:gd name="connsiteY24" fmla="*/ 440267 h 1244600"/>
              <a:gd name="connsiteX25" fmla="*/ 1299633 w 2806700"/>
              <a:gd name="connsiteY25" fmla="*/ 410633 h 1244600"/>
              <a:gd name="connsiteX26" fmla="*/ 1409700 w 2806700"/>
              <a:gd name="connsiteY26" fmla="*/ 410633 h 1244600"/>
              <a:gd name="connsiteX27" fmla="*/ 1409700 w 2806700"/>
              <a:gd name="connsiteY27" fmla="*/ 364067 h 1244600"/>
              <a:gd name="connsiteX28" fmla="*/ 1511300 w 2806700"/>
              <a:gd name="connsiteY28" fmla="*/ 364067 h 1244600"/>
              <a:gd name="connsiteX29" fmla="*/ 1511300 w 2806700"/>
              <a:gd name="connsiteY29" fmla="*/ 330200 h 1244600"/>
              <a:gd name="connsiteX30" fmla="*/ 1629833 w 2806700"/>
              <a:gd name="connsiteY30" fmla="*/ 330200 h 1244600"/>
              <a:gd name="connsiteX31" fmla="*/ 1629833 w 2806700"/>
              <a:gd name="connsiteY31" fmla="*/ 292100 h 1244600"/>
              <a:gd name="connsiteX32" fmla="*/ 1718733 w 2806700"/>
              <a:gd name="connsiteY32" fmla="*/ 292100 h 1244600"/>
              <a:gd name="connsiteX33" fmla="*/ 1718733 w 2806700"/>
              <a:gd name="connsiteY33" fmla="*/ 275167 h 1244600"/>
              <a:gd name="connsiteX34" fmla="*/ 1799167 w 2806700"/>
              <a:gd name="connsiteY34" fmla="*/ 275167 h 1244600"/>
              <a:gd name="connsiteX35" fmla="*/ 1799167 w 2806700"/>
              <a:gd name="connsiteY35" fmla="*/ 245533 h 1244600"/>
              <a:gd name="connsiteX36" fmla="*/ 1913467 w 2806700"/>
              <a:gd name="connsiteY36" fmla="*/ 245533 h 1244600"/>
              <a:gd name="connsiteX37" fmla="*/ 1913467 w 2806700"/>
              <a:gd name="connsiteY37" fmla="*/ 228600 h 1244600"/>
              <a:gd name="connsiteX38" fmla="*/ 2002367 w 2806700"/>
              <a:gd name="connsiteY38" fmla="*/ 228600 h 1244600"/>
              <a:gd name="connsiteX39" fmla="*/ 2002367 w 2806700"/>
              <a:gd name="connsiteY39" fmla="*/ 186267 h 1244600"/>
              <a:gd name="connsiteX40" fmla="*/ 2108200 w 2806700"/>
              <a:gd name="connsiteY40" fmla="*/ 186267 h 1244600"/>
              <a:gd name="connsiteX41" fmla="*/ 2108200 w 2806700"/>
              <a:gd name="connsiteY41" fmla="*/ 160867 h 1244600"/>
              <a:gd name="connsiteX42" fmla="*/ 2205567 w 2806700"/>
              <a:gd name="connsiteY42" fmla="*/ 160867 h 1244600"/>
              <a:gd name="connsiteX43" fmla="*/ 2205567 w 2806700"/>
              <a:gd name="connsiteY43" fmla="*/ 118533 h 1244600"/>
              <a:gd name="connsiteX44" fmla="*/ 2315633 w 2806700"/>
              <a:gd name="connsiteY44" fmla="*/ 118533 h 1244600"/>
              <a:gd name="connsiteX45" fmla="*/ 2315633 w 2806700"/>
              <a:gd name="connsiteY45" fmla="*/ 105833 h 1244600"/>
              <a:gd name="connsiteX46" fmla="*/ 2404533 w 2806700"/>
              <a:gd name="connsiteY46" fmla="*/ 105833 h 1244600"/>
              <a:gd name="connsiteX47" fmla="*/ 2404533 w 2806700"/>
              <a:gd name="connsiteY47" fmla="*/ 84667 h 1244600"/>
              <a:gd name="connsiteX48" fmla="*/ 2501900 w 2806700"/>
              <a:gd name="connsiteY48" fmla="*/ 84667 h 1244600"/>
              <a:gd name="connsiteX49" fmla="*/ 2501900 w 2806700"/>
              <a:gd name="connsiteY49" fmla="*/ 67733 h 1244600"/>
              <a:gd name="connsiteX50" fmla="*/ 2599267 w 2806700"/>
              <a:gd name="connsiteY50" fmla="*/ 67733 h 1244600"/>
              <a:gd name="connsiteX51" fmla="*/ 2599267 w 2806700"/>
              <a:gd name="connsiteY51" fmla="*/ 33867 h 1244600"/>
              <a:gd name="connsiteX52" fmla="*/ 2717800 w 2806700"/>
              <a:gd name="connsiteY52" fmla="*/ 33867 h 1244600"/>
              <a:gd name="connsiteX53" fmla="*/ 2717800 w 2806700"/>
              <a:gd name="connsiteY53" fmla="*/ 12700 h 1244600"/>
              <a:gd name="connsiteX54" fmla="*/ 2806700 w 2806700"/>
              <a:gd name="connsiteY54" fmla="*/ 12700 h 1244600"/>
              <a:gd name="connsiteX55" fmla="*/ 2806700 w 2806700"/>
              <a:gd name="connsiteY55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806700" h="1244600">
                <a:moveTo>
                  <a:pt x="0" y="1244600"/>
                </a:moveTo>
                <a:lnTo>
                  <a:pt x="203200" y="1244600"/>
                </a:lnTo>
                <a:lnTo>
                  <a:pt x="203200" y="1155700"/>
                </a:lnTo>
                <a:lnTo>
                  <a:pt x="309033" y="1155700"/>
                </a:lnTo>
                <a:lnTo>
                  <a:pt x="309033" y="1071033"/>
                </a:lnTo>
                <a:lnTo>
                  <a:pt x="402167" y="1071033"/>
                </a:lnTo>
                <a:lnTo>
                  <a:pt x="402167" y="982133"/>
                </a:lnTo>
                <a:lnTo>
                  <a:pt x="508000" y="982133"/>
                </a:lnTo>
                <a:lnTo>
                  <a:pt x="508000" y="880533"/>
                </a:lnTo>
                <a:lnTo>
                  <a:pt x="596900" y="880533"/>
                </a:lnTo>
                <a:lnTo>
                  <a:pt x="596900" y="791633"/>
                </a:lnTo>
                <a:lnTo>
                  <a:pt x="694267" y="791633"/>
                </a:lnTo>
                <a:lnTo>
                  <a:pt x="694267" y="719667"/>
                </a:lnTo>
                <a:lnTo>
                  <a:pt x="800100" y="719667"/>
                </a:lnTo>
                <a:lnTo>
                  <a:pt x="800100" y="668867"/>
                </a:lnTo>
                <a:lnTo>
                  <a:pt x="905933" y="668867"/>
                </a:lnTo>
                <a:lnTo>
                  <a:pt x="905933" y="601133"/>
                </a:lnTo>
                <a:lnTo>
                  <a:pt x="1007533" y="601133"/>
                </a:lnTo>
                <a:lnTo>
                  <a:pt x="1007533" y="533400"/>
                </a:lnTo>
                <a:lnTo>
                  <a:pt x="1096433" y="533400"/>
                </a:lnTo>
                <a:lnTo>
                  <a:pt x="1096433" y="533400"/>
                </a:lnTo>
                <a:lnTo>
                  <a:pt x="1096433" y="495300"/>
                </a:lnTo>
                <a:lnTo>
                  <a:pt x="1198033" y="495300"/>
                </a:lnTo>
                <a:lnTo>
                  <a:pt x="1198033" y="440267"/>
                </a:lnTo>
                <a:lnTo>
                  <a:pt x="1299633" y="440267"/>
                </a:lnTo>
                <a:lnTo>
                  <a:pt x="1299633" y="410633"/>
                </a:lnTo>
                <a:lnTo>
                  <a:pt x="1409700" y="410633"/>
                </a:lnTo>
                <a:lnTo>
                  <a:pt x="1409700" y="364067"/>
                </a:lnTo>
                <a:lnTo>
                  <a:pt x="1511300" y="364067"/>
                </a:lnTo>
                <a:lnTo>
                  <a:pt x="1511300" y="330200"/>
                </a:lnTo>
                <a:lnTo>
                  <a:pt x="1629833" y="330200"/>
                </a:lnTo>
                <a:lnTo>
                  <a:pt x="1629833" y="292100"/>
                </a:lnTo>
                <a:lnTo>
                  <a:pt x="1718733" y="292100"/>
                </a:lnTo>
                <a:lnTo>
                  <a:pt x="1718733" y="275167"/>
                </a:lnTo>
                <a:lnTo>
                  <a:pt x="1799167" y="275167"/>
                </a:lnTo>
                <a:lnTo>
                  <a:pt x="1799167" y="245533"/>
                </a:lnTo>
                <a:lnTo>
                  <a:pt x="1913467" y="245533"/>
                </a:lnTo>
                <a:lnTo>
                  <a:pt x="1913467" y="228600"/>
                </a:lnTo>
                <a:lnTo>
                  <a:pt x="2002367" y="228600"/>
                </a:lnTo>
                <a:lnTo>
                  <a:pt x="2002367" y="186267"/>
                </a:lnTo>
                <a:lnTo>
                  <a:pt x="2108200" y="186267"/>
                </a:lnTo>
                <a:lnTo>
                  <a:pt x="2108200" y="160867"/>
                </a:lnTo>
                <a:lnTo>
                  <a:pt x="2205567" y="160867"/>
                </a:lnTo>
                <a:lnTo>
                  <a:pt x="2205567" y="118533"/>
                </a:lnTo>
                <a:lnTo>
                  <a:pt x="2315633" y="118533"/>
                </a:lnTo>
                <a:lnTo>
                  <a:pt x="2315633" y="105833"/>
                </a:lnTo>
                <a:lnTo>
                  <a:pt x="2404533" y="105833"/>
                </a:lnTo>
                <a:lnTo>
                  <a:pt x="2404533" y="84667"/>
                </a:lnTo>
                <a:lnTo>
                  <a:pt x="2501900" y="84667"/>
                </a:lnTo>
                <a:lnTo>
                  <a:pt x="2501900" y="67733"/>
                </a:lnTo>
                <a:lnTo>
                  <a:pt x="2599267" y="67733"/>
                </a:lnTo>
                <a:lnTo>
                  <a:pt x="2599267" y="33867"/>
                </a:lnTo>
                <a:lnTo>
                  <a:pt x="2717800" y="33867"/>
                </a:lnTo>
                <a:lnTo>
                  <a:pt x="2717800" y="12700"/>
                </a:lnTo>
                <a:lnTo>
                  <a:pt x="2806700" y="12700"/>
                </a:lnTo>
                <a:lnTo>
                  <a:pt x="2806700" y="0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8C4D3E-06E2-4C43-B84E-95DCFD78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NIAID ACTT-1: Time to Recovery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823577-B381-4848-91A4-883F6B3D1694}"/>
              </a:ext>
            </a:extLst>
          </p:cNvPr>
          <p:cNvSpPr txBox="1"/>
          <p:nvPr/>
        </p:nvSpPr>
        <p:spPr bwMode="auto">
          <a:xfrm>
            <a:off x="1128643" y="1397825"/>
            <a:ext cx="150018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Overall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51D6F6-8623-440F-B480-A54324A0D13C}"/>
              </a:ext>
            </a:extLst>
          </p:cNvPr>
          <p:cNvSpPr txBox="1"/>
          <p:nvPr/>
        </p:nvSpPr>
        <p:spPr bwMode="auto">
          <a:xfrm>
            <a:off x="3573793" y="1157534"/>
            <a:ext cx="244451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 Oxygen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(BL Ordinal Score = 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94A1F5-6CDC-4C26-BC25-6062B7ADAD49}"/>
              </a:ext>
            </a:extLst>
          </p:cNvPr>
          <p:cNvSpPr txBox="1"/>
          <p:nvPr/>
        </p:nvSpPr>
        <p:spPr bwMode="auto">
          <a:xfrm>
            <a:off x="6475825" y="1115929"/>
            <a:ext cx="244451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Oxygen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(BL Ordinal Score = 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F202C0-D2B8-44EB-BC66-646CD72FC177}"/>
              </a:ext>
            </a:extLst>
          </p:cNvPr>
          <p:cNvSpPr txBox="1"/>
          <p:nvPr/>
        </p:nvSpPr>
        <p:spPr bwMode="auto">
          <a:xfrm rot="16200000">
            <a:off x="-348910" y="2222061"/>
            <a:ext cx="135747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Proportion Recovered</a:t>
            </a:r>
          </a:p>
        </p:txBody>
      </p:sp>
      <p:grpSp>
        <p:nvGrpSpPr>
          <p:cNvPr id="26" name="Group 1">
            <a:extLst>
              <a:ext uri="{FF2B5EF4-FFF2-40B4-BE49-F238E27FC236}">
                <a16:creationId xmlns:a16="http://schemas.microsoft.com/office/drawing/2014/main" id="{AC43DAF6-E8CC-4ED1-8A80-3760957CEFB2}"/>
              </a:ext>
            </a:extLst>
          </p:cNvPr>
          <p:cNvGrpSpPr>
            <a:grpSpLocks/>
          </p:cNvGrpSpPr>
          <p:nvPr/>
        </p:nvGrpSpPr>
        <p:grpSpPr bwMode="auto">
          <a:xfrm>
            <a:off x="7044685" y="4660329"/>
            <a:ext cx="1911101" cy="359882"/>
            <a:chOff x="9602074" y="3550251"/>
            <a:chExt cx="2548134" cy="48004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84CB9E2-54C1-44EF-BCB5-BC5B68136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1978" y="3550251"/>
              <a:ext cx="569913" cy="18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8">
              <a:extLst>
                <a:ext uri="{FF2B5EF4-FFF2-40B4-BE49-F238E27FC236}">
                  <a16:creationId xmlns:a16="http://schemas.microsoft.com/office/drawing/2014/main" id="{FE373E9A-E13E-410F-A260-692BB6C4C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074" y="3691599"/>
              <a:ext cx="2548134" cy="338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1050" dirty="0">
                  <a:solidFill>
                    <a:srgbClr val="4555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Slide credit: </a:t>
              </a:r>
              <a:r>
                <a:rPr lang="en-US" altLang="en-US" sz="1050" dirty="0">
                  <a:solidFill>
                    <a:srgbClr val="455560"/>
                  </a:solidFill>
                  <a:latin typeface="Calibri" panose="020F0502020204030204" pitchFamily="34" charset="0"/>
                  <a:cs typeface="Arial" panose="020B0604020202020204" pitchFamily="34" charset="0"/>
                  <a:hlinkClick r:id="rId4"/>
                </a:rPr>
                <a:t>clinicaloptions.com</a:t>
              </a:r>
              <a:endParaRPr lang="en-US" altLang="en-US" sz="105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1EA47A1-2AAE-4DA9-9894-F7E552DC8CC3}"/>
              </a:ext>
            </a:extLst>
          </p:cNvPr>
          <p:cNvSpPr txBox="1"/>
          <p:nvPr/>
        </p:nvSpPr>
        <p:spPr bwMode="auto">
          <a:xfrm>
            <a:off x="1323447" y="3280586"/>
            <a:ext cx="97063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Days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A6B1B65-942F-45CB-A461-5734E507ED7A}"/>
              </a:ext>
            </a:extLst>
          </p:cNvPr>
          <p:cNvSpPr/>
          <p:nvPr/>
        </p:nvSpPr>
        <p:spPr bwMode="auto">
          <a:xfrm>
            <a:off x="788142" y="1777810"/>
            <a:ext cx="2106866" cy="1357472"/>
          </a:xfrm>
          <a:custGeom>
            <a:avLst/>
            <a:gdLst>
              <a:gd name="connsiteX0" fmla="*/ 0 w 2646381"/>
              <a:gd name="connsiteY0" fmla="*/ 0 h 1705087"/>
              <a:gd name="connsiteX1" fmla="*/ 0 w 2646381"/>
              <a:gd name="connsiteY1" fmla="*/ 1705087 h 1705087"/>
              <a:gd name="connsiteX2" fmla="*/ 2646381 w 2646381"/>
              <a:gd name="connsiteY2" fmla="*/ 1705087 h 170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6381" h="1705087">
                <a:moveTo>
                  <a:pt x="0" y="0"/>
                </a:moveTo>
                <a:lnTo>
                  <a:pt x="0" y="1705087"/>
                </a:lnTo>
                <a:lnTo>
                  <a:pt x="2646381" y="1705087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BD32AF-1A64-4F42-BAC0-C016C04A6042}"/>
              </a:ext>
            </a:extLst>
          </p:cNvPr>
          <p:cNvGrpSpPr/>
          <p:nvPr/>
        </p:nvGrpSpPr>
        <p:grpSpPr>
          <a:xfrm>
            <a:off x="732472" y="1782091"/>
            <a:ext cx="55670" cy="1353191"/>
            <a:chOff x="1140310" y="2538804"/>
            <a:chExt cx="69925" cy="169970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357F49C-234D-4129-BA01-212A33FC1F74}"/>
                </a:ext>
              </a:extLst>
            </p:cNvPr>
            <p:cNvCxnSpPr/>
            <p:nvPr/>
          </p:nvCxnSpPr>
          <p:spPr bwMode="auto">
            <a:xfrm>
              <a:off x="1140310" y="2538804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103DBAF-F654-47AF-BD4F-BFF5FEF24BA9}"/>
                </a:ext>
              </a:extLst>
            </p:cNvPr>
            <p:cNvCxnSpPr/>
            <p:nvPr/>
          </p:nvCxnSpPr>
          <p:spPr bwMode="auto">
            <a:xfrm>
              <a:off x="1140310" y="2960144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FB2F147-7C96-4123-A414-907877D2A19B}"/>
                </a:ext>
              </a:extLst>
            </p:cNvPr>
            <p:cNvCxnSpPr/>
            <p:nvPr/>
          </p:nvCxnSpPr>
          <p:spPr bwMode="auto">
            <a:xfrm>
              <a:off x="1140310" y="3381487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D239618-548B-4C87-AD13-AD81F86ED1BD}"/>
                </a:ext>
              </a:extLst>
            </p:cNvPr>
            <p:cNvCxnSpPr/>
            <p:nvPr/>
          </p:nvCxnSpPr>
          <p:spPr bwMode="auto">
            <a:xfrm>
              <a:off x="1140310" y="3802827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94F43AA-B5E9-4091-9E8F-B2D481A98063}"/>
                </a:ext>
              </a:extLst>
            </p:cNvPr>
            <p:cNvCxnSpPr/>
            <p:nvPr/>
          </p:nvCxnSpPr>
          <p:spPr bwMode="auto">
            <a:xfrm>
              <a:off x="1140310" y="4238513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5EBF5E-B866-4BD2-9E01-51481B75E77D}"/>
              </a:ext>
            </a:extLst>
          </p:cNvPr>
          <p:cNvGrpSpPr/>
          <p:nvPr/>
        </p:nvGrpSpPr>
        <p:grpSpPr>
          <a:xfrm>
            <a:off x="788142" y="3135282"/>
            <a:ext cx="2101174" cy="51382"/>
            <a:chOff x="1210234" y="4238514"/>
            <a:chExt cx="2639232" cy="6453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8EC957F-3BD8-4AEE-8193-106BFC53830B}"/>
                </a:ext>
              </a:extLst>
            </p:cNvPr>
            <p:cNvGrpSpPr/>
            <p:nvPr/>
          </p:nvGrpSpPr>
          <p:grpSpPr>
            <a:xfrm rot="5400000">
              <a:off x="1551794" y="3896955"/>
              <a:ext cx="64538" cy="747657"/>
              <a:chOff x="1140310" y="2538804"/>
              <a:chExt cx="69925" cy="1699709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BD16200-50D6-4A68-9CD4-CA560FBB7510}"/>
                  </a:ext>
                </a:extLst>
              </p:cNvPr>
              <p:cNvCxnSpPr/>
              <p:nvPr/>
            </p:nvCxnSpPr>
            <p:spPr bwMode="auto">
              <a:xfrm>
                <a:off x="1140310" y="253880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55CE70D9-E48B-4D35-BBF7-769B420EA48B}"/>
                  </a:ext>
                </a:extLst>
              </p:cNvPr>
              <p:cNvCxnSpPr/>
              <p:nvPr/>
            </p:nvCxnSpPr>
            <p:spPr bwMode="auto">
              <a:xfrm>
                <a:off x="1140310" y="296014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2F03398-A6EA-48A3-B163-EE6E3C387759}"/>
                  </a:ext>
                </a:extLst>
              </p:cNvPr>
              <p:cNvCxnSpPr/>
              <p:nvPr/>
            </p:nvCxnSpPr>
            <p:spPr bwMode="auto">
              <a:xfrm>
                <a:off x="1140310" y="338148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62A7218-96E9-417A-9594-3C9DE5512DD3}"/>
                  </a:ext>
                </a:extLst>
              </p:cNvPr>
              <p:cNvCxnSpPr/>
              <p:nvPr/>
            </p:nvCxnSpPr>
            <p:spPr bwMode="auto">
              <a:xfrm>
                <a:off x="1140310" y="380282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0B24B55-670C-4B63-896E-2856D9B098CA}"/>
                  </a:ext>
                </a:extLst>
              </p:cNvPr>
              <p:cNvCxnSpPr/>
              <p:nvPr/>
            </p:nvCxnSpPr>
            <p:spPr bwMode="auto">
              <a:xfrm>
                <a:off x="1140310" y="4238513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9A8D5AD-3729-4610-B6F8-86E6C3B162B4}"/>
                </a:ext>
              </a:extLst>
            </p:cNvPr>
            <p:cNvGrpSpPr/>
            <p:nvPr/>
          </p:nvGrpSpPr>
          <p:grpSpPr>
            <a:xfrm rot="5400000">
              <a:off x="2505809" y="3896954"/>
              <a:ext cx="64538" cy="747657"/>
              <a:chOff x="1140310" y="2538804"/>
              <a:chExt cx="69925" cy="1699709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39D0661-62FD-489D-93F2-D6458E50DBB4}"/>
                  </a:ext>
                </a:extLst>
              </p:cNvPr>
              <p:cNvCxnSpPr/>
              <p:nvPr/>
            </p:nvCxnSpPr>
            <p:spPr bwMode="auto">
              <a:xfrm>
                <a:off x="1140310" y="253880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458BC41-9072-4CDA-800F-6AA65175D396}"/>
                  </a:ext>
                </a:extLst>
              </p:cNvPr>
              <p:cNvCxnSpPr/>
              <p:nvPr/>
            </p:nvCxnSpPr>
            <p:spPr bwMode="auto">
              <a:xfrm>
                <a:off x="1140310" y="296014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CEE9C98-D918-41E5-B534-36C3DB69DBB7}"/>
                  </a:ext>
                </a:extLst>
              </p:cNvPr>
              <p:cNvCxnSpPr/>
              <p:nvPr/>
            </p:nvCxnSpPr>
            <p:spPr bwMode="auto">
              <a:xfrm>
                <a:off x="1140310" y="338148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D5423FA-F5A4-43BD-ACE9-C5887AAE1C53}"/>
                  </a:ext>
                </a:extLst>
              </p:cNvPr>
              <p:cNvCxnSpPr/>
              <p:nvPr/>
            </p:nvCxnSpPr>
            <p:spPr bwMode="auto">
              <a:xfrm>
                <a:off x="1140310" y="380282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41F5390-5980-4D92-B118-7D82C836CBDE}"/>
                  </a:ext>
                </a:extLst>
              </p:cNvPr>
              <p:cNvCxnSpPr/>
              <p:nvPr/>
            </p:nvCxnSpPr>
            <p:spPr bwMode="auto">
              <a:xfrm>
                <a:off x="1140310" y="4238513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590EB24-C29F-401D-8840-BC49DF7CEBA3}"/>
                </a:ext>
              </a:extLst>
            </p:cNvPr>
            <p:cNvGrpSpPr/>
            <p:nvPr/>
          </p:nvGrpSpPr>
          <p:grpSpPr>
            <a:xfrm rot="5400000">
              <a:off x="3443369" y="3896955"/>
              <a:ext cx="64538" cy="747657"/>
              <a:chOff x="1140310" y="2538804"/>
              <a:chExt cx="69925" cy="1699709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BB612C5-11EE-42FB-B390-C9D4A28B78D6}"/>
                  </a:ext>
                </a:extLst>
              </p:cNvPr>
              <p:cNvCxnSpPr/>
              <p:nvPr/>
            </p:nvCxnSpPr>
            <p:spPr bwMode="auto">
              <a:xfrm>
                <a:off x="1140310" y="253880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DA6913A-1079-41DD-9FC2-350A107A3E98}"/>
                  </a:ext>
                </a:extLst>
              </p:cNvPr>
              <p:cNvCxnSpPr/>
              <p:nvPr/>
            </p:nvCxnSpPr>
            <p:spPr bwMode="auto">
              <a:xfrm>
                <a:off x="1140310" y="296014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B1DDB4A-DC21-4B17-A1B8-88ABF5E755E2}"/>
                  </a:ext>
                </a:extLst>
              </p:cNvPr>
              <p:cNvCxnSpPr/>
              <p:nvPr/>
            </p:nvCxnSpPr>
            <p:spPr bwMode="auto">
              <a:xfrm>
                <a:off x="1140310" y="338148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CEB7DF5-B1A8-4A32-A688-EAEC483704E7}"/>
                  </a:ext>
                </a:extLst>
              </p:cNvPr>
              <p:cNvCxnSpPr/>
              <p:nvPr/>
            </p:nvCxnSpPr>
            <p:spPr bwMode="auto">
              <a:xfrm>
                <a:off x="1140310" y="380282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92A8D76-3F23-4F87-A222-3D2ED54DC60C}"/>
                  </a:ext>
                </a:extLst>
              </p:cNvPr>
              <p:cNvCxnSpPr/>
              <p:nvPr/>
            </p:nvCxnSpPr>
            <p:spPr bwMode="auto">
              <a:xfrm>
                <a:off x="1140310" y="4238513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B1CE9A6-D899-4DED-8A88-D050A50D6639}"/>
              </a:ext>
            </a:extLst>
          </p:cNvPr>
          <p:cNvSpPr txBox="1"/>
          <p:nvPr/>
        </p:nvSpPr>
        <p:spPr bwMode="auto">
          <a:xfrm>
            <a:off x="363024" y="1668640"/>
            <a:ext cx="4251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1.00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07629A-F0A5-4EE3-AA46-354DA7A10389}"/>
              </a:ext>
            </a:extLst>
          </p:cNvPr>
          <p:cNvSpPr txBox="1"/>
          <p:nvPr/>
        </p:nvSpPr>
        <p:spPr bwMode="auto">
          <a:xfrm>
            <a:off x="363024" y="1999841"/>
            <a:ext cx="4251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0.75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CCFD9E-7390-4262-9C1B-2D5647781363}"/>
              </a:ext>
            </a:extLst>
          </p:cNvPr>
          <p:cNvSpPr txBox="1"/>
          <p:nvPr/>
        </p:nvSpPr>
        <p:spPr bwMode="auto">
          <a:xfrm>
            <a:off x="362199" y="2331041"/>
            <a:ext cx="4251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0.50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5327FE-C68D-44B6-B705-D9CB2822FE51}"/>
              </a:ext>
            </a:extLst>
          </p:cNvPr>
          <p:cNvSpPr txBox="1"/>
          <p:nvPr/>
        </p:nvSpPr>
        <p:spPr bwMode="auto">
          <a:xfrm>
            <a:off x="369563" y="2676742"/>
            <a:ext cx="4251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0.25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8829E47-10C0-4036-BFD9-9B4F34D01BF0}"/>
              </a:ext>
            </a:extLst>
          </p:cNvPr>
          <p:cNvSpPr txBox="1"/>
          <p:nvPr/>
        </p:nvSpPr>
        <p:spPr bwMode="auto">
          <a:xfrm>
            <a:off x="540259" y="3007943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43B12A1-85D2-4946-B368-25EC72D22F99}"/>
              </a:ext>
            </a:extLst>
          </p:cNvPr>
          <p:cNvSpPr txBox="1"/>
          <p:nvPr/>
        </p:nvSpPr>
        <p:spPr bwMode="auto">
          <a:xfrm>
            <a:off x="663823" y="3152228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2D68A78-6BFC-4F7C-B1C0-ADB1A5716FC9}"/>
              </a:ext>
            </a:extLst>
          </p:cNvPr>
          <p:cNvSpPr txBox="1"/>
          <p:nvPr/>
        </p:nvSpPr>
        <p:spPr bwMode="auto">
          <a:xfrm>
            <a:off x="814133" y="3152228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83E4500-E9B3-4772-B89F-CDE0AD252917}"/>
              </a:ext>
            </a:extLst>
          </p:cNvPr>
          <p:cNvSpPr txBox="1"/>
          <p:nvPr/>
        </p:nvSpPr>
        <p:spPr bwMode="auto">
          <a:xfrm>
            <a:off x="964137" y="3152228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DDC9CF7-AF17-40AF-83F3-2FBC8DF6896A}"/>
              </a:ext>
            </a:extLst>
          </p:cNvPr>
          <p:cNvSpPr txBox="1"/>
          <p:nvPr/>
        </p:nvSpPr>
        <p:spPr bwMode="auto">
          <a:xfrm>
            <a:off x="1114446" y="3152228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6987C84-D8E4-4EAE-8988-00325C3B2696}"/>
              </a:ext>
            </a:extLst>
          </p:cNvPr>
          <p:cNvSpPr txBox="1"/>
          <p:nvPr/>
        </p:nvSpPr>
        <p:spPr bwMode="auto">
          <a:xfrm>
            <a:off x="1264799" y="3149387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7641334-7E46-4283-9DEA-AC95B6C45108}"/>
              </a:ext>
            </a:extLst>
          </p:cNvPr>
          <p:cNvSpPr txBox="1"/>
          <p:nvPr/>
        </p:nvSpPr>
        <p:spPr bwMode="auto">
          <a:xfrm>
            <a:off x="1380645" y="3149387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F71F98C-2983-4F98-804D-1EFBA2C3C26D}"/>
              </a:ext>
            </a:extLst>
          </p:cNvPr>
          <p:cNvSpPr txBox="1"/>
          <p:nvPr/>
        </p:nvSpPr>
        <p:spPr bwMode="auto">
          <a:xfrm>
            <a:off x="1545658" y="3149387"/>
            <a:ext cx="29250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D659F73-6CAE-464D-A813-909A390A8771}"/>
              </a:ext>
            </a:extLst>
          </p:cNvPr>
          <p:cNvSpPr txBox="1"/>
          <p:nvPr/>
        </p:nvSpPr>
        <p:spPr bwMode="auto">
          <a:xfrm>
            <a:off x="1689524" y="3149387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832AA4F-F73C-4CB8-9467-7B5FBFF411F7}"/>
              </a:ext>
            </a:extLst>
          </p:cNvPr>
          <p:cNvSpPr txBox="1"/>
          <p:nvPr/>
        </p:nvSpPr>
        <p:spPr bwMode="auto">
          <a:xfrm>
            <a:off x="1836022" y="3146606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4D54D80-6B5F-4E7B-9DEC-76B8BC0457A7}"/>
              </a:ext>
            </a:extLst>
          </p:cNvPr>
          <p:cNvSpPr txBox="1"/>
          <p:nvPr/>
        </p:nvSpPr>
        <p:spPr bwMode="auto">
          <a:xfrm>
            <a:off x="2001035" y="3146606"/>
            <a:ext cx="29250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BF210FD-A051-4835-9DB5-A8AEB185D9D0}"/>
              </a:ext>
            </a:extLst>
          </p:cNvPr>
          <p:cNvSpPr txBox="1"/>
          <p:nvPr/>
        </p:nvSpPr>
        <p:spPr bwMode="auto">
          <a:xfrm>
            <a:off x="2144900" y="3146606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953F353-5690-445F-A541-95A618301BC5}"/>
              </a:ext>
            </a:extLst>
          </p:cNvPr>
          <p:cNvSpPr txBox="1"/>
          <p:nvPr/>
        </p:nvSpPr>
        <p:spPr bwMode="auto">
          <a:xfrm>
            <a:off x="2290448" y="3140472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C7AC784-10AC-4BAB-A40D-B774045DD739}"/>
              </a:ext>
            </a:extLst>
          </p:cNvPr>
          <p:cNvSpPr txBox="1"/>
          <p:nvPr/>
        </p:nvSpPr>
        <p:spPr bwMode="auto">
          <a:xfrm>
            <a:off x="2436946" y="3137690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6D4A4B3-3274-40AB-9564-07E5E1A2C6BE}"/>
              </a:ext>
            </a:extLst>
          </p:cNvPr>
          <p:cNvSpPr txBox="1"/>
          <p:nvPr/>
        </p:nvSpPr>
        <p:spPr bwMode="auto">
          <a:xfrm>
            <a:off x="2601959" y="3137690"/>
            <a:ext cx="29250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3845139-AAEB-4C8F-A959-E2CE6CB766B3}"/>
              </a:ext>
            </a:extLst>
          </p:cNvPr>
          <p:cNvSpPr txBox="1"/>
          <p:nvPr/>
        </p:nvSpPr>
        <p:spPr bwMode="auto">
          <a:xfrm>
            <a:off x="2745825" y="3137690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1ED7B22-3B37-4CC5-8F64-9D88A2B3132E}"/>
              </a:ext>
            </a:extLst>
          </p:cNvPr>
          <p:cNvSpPr txBox="1"/>
          <p:nvPr/>
        </p:nvSpPr>
        <p:spPr bwMode="auto">
          <a:xfrm rot="16200000">
            <a:off x="2662769" y="2236268"/>
            <a:ext cx="135274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Proportion Recovered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03E404F-2DC7-4BF2-8DAD-379B9CC04D36}"/>
              </a:ext>
            </a:extLst>
          </p:cNvPr>
          <p:cNvSpPr txBox="1"/>
          <p:nvPr/>
        </p:nvSpPr>
        <p:spPr bwMode="auto">
          <a:xfrm>
            <a:off x="4319966" y="3294119"/>
            <a:ext cx="97063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Days</a:t>
            </a:r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23CEB62A-A6D3-4D2B-AF32-0100883098F1}"/>
              </a:ext>
            </a:extLst>
          </p:cNvPr>
          <p:cNvSpPr/>
          <p:nvPr/>
        </p:nvSpPr>
        <p:spPr bwMode="auto">
          <a:xfrm>
            <a:off x="3784660" y="1791343"/>
            <a:ext cx="2106866" cy="1357472"/>
          </a:xfrm>
          <a:custGeom>
            <a:avLst/>
            <a:gdLst>
              <a:gd name="connsiteX0" fmla="*/ 0 w 2646381"/>
              <a:gd name="connsiteY0" fmla="*/ 0 h 1705087"/>
              <a:gd name="connsiteX1" fmla="*/ 0 w 2646381"/>
              <a:gd name="connsiteY1" fmla="*/ 1705087 h 1705087"/>
              <a:gd name="connsiteX2" fmla="*/ 2646381 w 2646381"/>
              <a:gd name="connsiteY2" fmla="*/ 1705087 h 170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6381" h="1705087">
                <a:moveTo>
                  <a:pt x="0" y="0"/>
                </a:moveTo>
                <a:lnTo>
                  <a:pt x="0" y="1705087"/>
                </a:lnTo>
                <a:lnTo>
                  <a:pt x="2646381" y="1705087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5C84B112-F1C4-4BAB-900D-2B0E391891C6}"/>
              </a:ext>
            </a:extLst>
          </p:cNvPr>
          <p:cNvGrpSpPr/>
          <p:nvPr/>
        </p:nvGrpSpPr>
        <p:grpSpPr>
          <a:xfrm>
            <a:off x="3728991" y="1795624"/>
            <a:ext cx="55670" cy="1353191"/>
            <a:chOff x="1140310" y="2538804"/>
            <a:chExt cx="69925" cy="1699709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004F97A5-8CF3-4753-8907-F2F5852116F4}"/>
                </a:ext>
              </a:extLst>
            </p:cNvPr>
            <p:cNvCxnSpPr/>
            <p:nvPr/>
          </p:nvCxnSpPr>
          <p:spPr bwMode="auto">
            <a:xfrm>
              <a:off x="1140310" y="2538804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9CFDA8AE-1F5E-437D-A52E-83CD43A2C1C7}"/>
                </a:ext>
              </a:extLst>
            </p:cNvPr>
            <p:cNvCxnSpPr/>
            <p:nvPr/>
          </p:nvCxnSpPr>
          <p:spPr bwMode="auto">
            <a:xfrm>
              <a:off x="1140310" y="2960144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266E50AC-F814-4B3E-B6CC-664F8F35A8C9}"/>
                </a:ext>
              </a:extLst>
            </p:cNvPr>
            <p:cNvCxnSpPr/>
            <p:nvPr/>
          </p:nvCxnSpPr>
          <p:spPr bwMode="auto">
            <a:xfrm>
              <a:off x="1140310" y="3381487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BF2B881-4FBF-4C5B-BD22-D85929242356}"/>
                </a:ext>
              </a:extLst>
            </p:cNvPr>
            <p:cNvCxnSpPr/>
            <p:nvPr/>
          </p:nvCxnSpPr>
          <p:spPr bwMode="auto">
            <a:xfrm>
              <a:off x="1140310" y="3802827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AD97BD34-729C-4895-B5F1-D2150D8AD5D0}"/>
                </a:ext>
              </a:extLst>
            </p:cNvPr>
            <p:cNvCxnSpPr/>
            <p:nvPr/>
          </p:nvCxnSpPr>
          <p:spPr bwMode="auto">
            <a:xfrm>
              <a:off x="1140310" y="4238513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899A219-E328-4321-A820-79DE201785C7}"/>
              </a:ext>
            </a:extLst>
          </p:cNvPr>
          <p:cNvGrpSpPr/>
          <p:nvPr/>
        </p:nvGrpSpPr>
        <p:grpSpPr>
          <a:xfrm>
            <a:off x="3784660" y="3148816"/>
            <a:ext cx="2101174" cy="51382"/>
            <a:chOff x="1210234" y="4238514"/>
            <a:chExt cx="2639232" cy="64539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5388B668-6279-4FB4-805B-8DDF1833BDAC}"/>
                </a:ext>
              </a:extLst>
            </p:cNvPr>
            <p:cNvGrpSpPr/>
            <p:nvPr/>
          </p:nvGrpSpPr>
          <p:grpSpPr>
            <a:xfrm rot="5400000">
              <a:off x="1551794" y="3896955"/>
              <a:ext cx="64538" cy="747657"/>
              <a:chOff x="1140310" y="2538804"/>
              <a:chExt cx="69925" cy="1699709"/>
            </a:xfrm>
          </p:grpSpPr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15D79363-EAA9-4487-A2A6-1E9E6B8FBC76}"/>
                  </a:ext>
                </a:extLst>
              </p:cNvPr>
              <p:cNvCxnSpPr/>
              <p:nvPr/>
            </p:nvCxnSpPr>
            <p:spPr bwMode="auto">
              <a:xfrm>
                <a:off x="1140310" y="253880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7403DC6B-E05F-4AB0-BB98-08A745C1B8D4}"/>
                  </a:ext>
                </a:extLst>
              </p:cNvPr>
              <p:cNvCxnSpPr/>
              <p:nvPr/>
            </p:nvCxnSpPr>
            <p:spPr bwMode="auto">
              <a:xfrm>
                <a:off x="1140310" y="296014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F94D6C1E-18F4-494F-9DF8-B737330082BC}"/>
                  </a:ext>
                </a:extLst>
              </p:cNvPr>
              <p:cNvCxnSpPr/>
              <p:nvPr/>
            </p:nvCxnSpPr>
            <p:spPr bwMode="auto">
              <a:xfrm>
                <a:off x="1140310" y="338148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D45B7BF-09F9-424D-8E8A-44F1D2955581}"/>
                  </a:ext>
                </a:extLst>
              </p:cNvPr>
              <p:cNvCxnSpPr/>
              <p:nvPr/>
            </p:nvCxnSpPr>
            <p:spPr bwMode="auto">
              <a:xfrm>
                <a:off x="1140310" y="380282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270A1FB1-C869-4E9B-9B22-AE90B1C0092F}"/>
                  </a:ext>
                </a:extLst>
              </p:cNvPr>
              <p:cNvCxnSpPr/>
              <p:nvPr/>
            </p:nvCxnSpPr>
            <p:spPr bwMode="auto">
              <a:xfrm>
                <a:off x="1140310" y="4238513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26049AD0-3979-4807-9EB9-E33FE6A0282C}"/>
                </a:ext>
              </a:extLst>
            </p:cNvPr>
            <p:cNvGrpSpPr/>
            <p:nvPr/>
          </p:nvGrpSpPr>
          <p:grpSpPr>
            <a:xfrm rot="5400000">
              <a:off x="2505809" y="3896954"/>
              <a:ext cx="64538" cy="747657"/>
              <a:chOff x="1140310" y="2538804"/>
              <a:chExt cx="69925" cy="1699709"/>
            </a:xfrm>
          </p:grpSpPr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4366433-6F59-43CA-A13C-68AA3E08F7FF}"/>
                  </a:ext>
                </a:extLst>
              </p:cNvPr>
              <p:cNvCxnSpPr/>
              <p:nvPr/>
            </p:nvCxnSpPr>
            <p:spPr bwMode="auto">
              <a:xfrm>
                <a:off x="1140310" y="253880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D028C80D-B785-42B2-B5F0-3B6FF517ECBD}"/>
                  </a:ext>
                </a:extLst>
              </p:cNvPr>
              <p:cNvCxnSpPr/>
              <p:nvPr/>
            </p:nvCxnSpPr>
            <p:spPr bwMode="auto">
              <a:xfrm>
                <a:off x="1140310" y="296014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756F1ED2-DA42-42CB-9E99-E316AE9CBE38}"/>
                  </a:ext>
                </a:extLst>
              </p:cNvPr>
              <p:cNvCxnSpPr/>
              <p:nvPr/>
            </p:nvCxnSpPr>
            <p:spPr bwMode="auto">
              <a:xfrm>
                <a:off x="1140310" y="338148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9FB36225-A9C2-4C22-9473-EC3272AC8125}"/>
                  </a:ext>
                </a:extLst>
              </p:cNvPr>
              <p:cNvCxnSpPr/>
              <p:nvPr/>
            </p:nvCxnSpPr>
            <p:spPr bwMode="auto">
              <a:xfrm>
                <a:off x="1140310" y="380282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5ECE75CA-00CD-460C-B401-0E282E368F85}"/>
                  </a:ext>
                </a:extLst>
              </p:cNvPr>
              <p:cNvCxnSpPr/>
              <p:nvPr/>
            </p:nvCxnSpPr>
            <p:spPr bwMode="auto">
              <a:xfrm>
                <a:off x="1140310" y="4238513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0CF6C27-E719-41F7-B0DF-E48F6F6839DA}"/>
                </a:ext>
              </a:extLst>
            </p:cNvPr>
            <p:cNvGrpSpPr/>
            <p:nvPr/>
          </p:nvGrpSpPr>
          <p:grpSpPr>
            <a:xfrm rot="5400000">
              <a:off x="3443369" y="3896955"/>
              <a:ext cx="64538" cy="747657"/>
              <a:chOff x="1140310" y="2538804"/>
              <a:chExt cx="69925" cy="1699709"/>
            </a:xfrm>
          </p:grpSpPr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3D7E7012-00FD-4FF7-AD44-F907FF29BB58}"/>
                  </a:ext>
                </a:extLst>
              </p:cNvPr>
              <p:cNvCxnSpPr/>
              <p:nvPr/>
            </p:nvCxnSpPr>
            <p:spPr bwMode="auto">
              <a:xfrm>
                <a:off x="1140310" y="253880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3B415E1A-1F73-4A1A-A4D6-10264A34AD1E}"/>
                  </a:ext>
                </a:extLst>
              </p:cNvPr>
              <p:cNvCxnSpPr/>
              <p:nvPr/>
            </p:nvCxnSpPr>
            <p:spPr bwMode="auto">
              <a:xfrm>
                <a:off x="1140310" y="296014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95B333D4-6010-4F54-BCE4-3440B0E68E9C}"/>
                  </a:ext>
                </a:extLst>
              </p:cNvPr>
              <p:cNvCxnSpPr/>
              <p:nvPr/>
            </p:nvCxnSpPr>
            <p:spPr bwMode="auto">
              <a:xfrm>
                <a:off x="1140310" y="338148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90D7F395-9D37-4B0E-9E99-336D12FB9B04}"/>
                  </a:ext>
                </a:extLst>
              </p:cNvPr>
              <p:cNvCxnSpPr/>
              <p:nvPr/>
            </p:nvCxnSpPr>
            <p:spPr bwMode="auto">
              <a:xfrm>
                <a:off x="1140310" y="380282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19176C13-4D25-419C-99C3-2C6540FFDA65}"/>
                  </a:ext>
                </a:extLst>
              </p:cNvPr>
              <p:cNvCxnSpPr/>
              <p:nvPr/>
            </p:nvCxnSpPr>
            <p:spPr bwMode="auto">
              <a:xfrm>
                <a:off x="1140310" y="4238513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BBE034D9-3D9D-4DFE-96AA-C8F8D2BA60BB}"/>
              </a:ext>
            </a:extLst>
          </p:cNvPr>
          <p:cNvSpPr txBox="1"/>
          <p:nvPr/>
        </p:nvSpPr>
        <p:spPr bwMode="auto">
          <a:xfrm>
            <a:off x="3359542" y="1682174"/>
            <a:ext cx="4251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1.00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5A70FDE-2EC7-4B21-A63B-E733B238BC51}"/>
              </a:ext>
            </a:extLst>
          </p:cNvPr>
          <p:cNvSpPr txBox="1"/>
          <p:nvPr/>
        </p:nvSpPr>
        <p:spPr bwMode="auto">
          <a:xfrm>
            <a:off x="3359542" y="2013374"/>
            <a:ext cx="4251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0.75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8499479D-E3C3-4DD5-ADC0-4A53D5A1ECC1}"/>
              </a:ext>
            </a:extLst>
          </p:cNvPr>
          <p:cNvSpPr txBox="1"/>
          <p:nvPr/>
        </p:nvSpPr>
        <p:spPr bwMode="auto">
          <a:xfrm>
            <a:off x="3358718" y="2344575"/>
            <a:ext cx="4251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0.50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B3877BA2-E3B9-472A-9450-5CD6FA7E5049}"/>
              </a:ext>
            </a:extLst>
          </p:cNvPr>
          <p:cNvSpPr txBox="1"/>
          <p:nvPr/>
        </p:nvSpPr>
        <p:spPr bwMode="auto">
          <a:xfrm>
            <a:off x="3366081" y="2690276"/>
            <a:ext cx="4251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0.25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FA3385F-522A-4852-A3A0-3F4D23F41304}"/>
              </a:ext>
            </a:extLst>
          </p:cNvPr>
          <p:cNvSpPr txBox="1"/>
          <p:nvPr/>
        </p:nvSpPr>
        <p:spPr bwMode="auto">
          <a:xfrm>
            <a:off x="3536778" y="3021476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6943CEBF-08C2-44D2-B30D-3248F05E385F}"/>
              </a:ext>
            </a:extLst>
          </p:cNvPr>
          <p:cNvSpPr txBox="1"/>
          <p:nvPr/>
        </p:nvSpPr>
        <p:spPr bwMode="auto">
          <a:xfrm>
            <a:off x="3660341" y="3165762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4D194C58-0963-4195-AC87-88E3DA28B4DE}"/>
              </a:ext>
            </a:extLst>
          </p:cNvPr>
          <p:cNvSpPr txBox="1"/>
          <p:nvPr/>
        </p:nvSpPr>
        <p:spPr bwMode="auto">
          <a:xfrm>
            <a:off x="3810651" y="3165762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73D6262F-6255-42D6-9FDB-E7FFC0E9749A}"/>
              </a:ext>
            </a:extLst>
          </p:cNvPr>
          <p:cNvSpPr txBox="1"/>
          <p:nvPr/>
        </p:nvSpPr>
        <p:spPr bwMode="auto">
          <a:xfrm>
            <a:off x="3960656" y="3165762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C6425976-F158-4849-99A1-2388FCCF0AEE}"/>
              </a:ext>
            </a:extLst>
          </p:cNvPr>
          <p:cNvSpPr txBox="1"/>
          <p:nvPr/>
        </p:nvSpPr>
        <p:spPr bwMode="auto">
          <a:xfrm>
            <a:off x="4110965" y="3165762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51B0A8DA-3585-4BC5-8133-4A0E6D1C7723}"/>
              </a:ext>
            </a:extLst>
          </p:cNvPr>
          <p:cNvSpPr txBox="1"/>
          <p:nvPr/>
        </p:nvSpPr>
        <p:spPr bwMode="auto">
          <a:xfrm>
            <a:off x="4261317" y="3162921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3FB74A0D-8583-4FDD-81ED-F247FBA58A56}"/>
              </a:ext>
            </a:extLst>
          </p:cNvPr>
          <p:cNvSpPr txBox="1"/>
          <p:nvPr/>
        </p:nvSpPr>
        <p:spPr bwMode="auto">
          <a:xfrm>
            <a:off x="4377163" y="3162921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1693EE4F-CF58-4098-B77D-3E632FAB5262}"/>
              </a:ext>
            </a:extLst>
          </p:cNvPr>
          <p:cNvSpPr txBox="1"/>
          <p:nvPr/>
        </p:nvSpPr>
        <p:spPr bwMode="auto">
          <a:xfrm>
            <a:off x="4542177" y="3162921"/>
            <a:ext cx="29250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2AAD66A3-713C-49AE-99A4-2B6C51BF2012}"/>
              </a:ext>
            </a:extLst>
          </p:cNvPr>
          <p:cNvSpPr txBox="1"/>
          <p:nvPr/>
        </p:nvSpPr>
        <p:spPr bwMode="auto">
          <a:xfrm>
            <a:off x="4686043" y="3162921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05E9DF8-010B-4C6C-921C-850C77779F22}"/>
              </a:ext>
            </a:extLst>
          </p:cNvPr>
          <p:cNvSpPr txBox="1"/>
          <p:nvPr/>
        </p:nvSpPr>
        <p:spPr bwMode="auto">
          <a:xfrm>
            <a:off x="4832540" y="3160139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292C0F74-9469-4AB0-B4F4-D84202F28C02}"/>
              </a:ext>
            </a:extLst>
          </p:cNvPr>
          <p:cNvSpPr txBox="1"/>
          <p:nvPr/>
        </p:nvSpPr>
        <p:spPr bwMode="auto">
          <a:xfrm>
            <a:off x="4997554" y="3160139"/>
            <a:ext cx="29250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F1A42704-3C83-40EF-8595-678DB47A83C9}"/>
              </a:ext>
            </a:extLst>
          </p:cNvPr>
          <p:cNvSpPr txBox="1"/>
          <p:nvPr/>
        </p:nvSpPr>
        <p:spPr bwMode="auto">
          <a:xfrm>
            <a:off x="5141419" y="3160139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C2419DBA-A099-4D1D-AB42-DE01EEDE7519}"/>
              </a:ext>
            </a:extLst>
          </p:cNvPr>
          <p:cNvSpPr txBox="1"/>
          <p:nvPr/>
        </p:nvSpPr>
        <p:spPr bwMode="auto">
          <a:xfrm>
            <a:off x="5286967" y="3154006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AA52BD7-A685-4278-A6D3-2007A918F21B}"/>
              </a:ext>
            </a:extLst>
          </p:cNvPr>
          <p:cNvSpPr txBox="1"/>
          <p:nvPr/>
        </p:nvSpPr>
        <p:spPr bwMode="auto">
          <a:xfrm>
            <a:off x="5433464" y="3151224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3772AE6C-A258-4FDF-B23B-87A4FF9674A7}"/>
              </a:ext>
            </a:extLst>
          </p:cNvPr>
          <p:cNvSpPr txBox="1"/>
          <p:nvPr/>
        </p:nvSpPr>
        <p:spPr bwMode="auto">
          <a:xfrm>
            <a:off x="5598478" y="3151224"/>
            <a:ext cx="29250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155C512-E365-4F30-8563-2AC5C224CA50}"/>
              </a:ext>
            </a:extLst>
          </p:cNvPr>
          <p:cNvSpPr txBox="1"/>
          <p:nvPr/>
        </p:nvSpPr>
        <p:spPr bwMode="auto">
          <a:xfrm>
            <a:off x="5742343" y="3151224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E0E039CE-B3E0-4F1F-AFDE-D3EA00E93BA5}"/>
              </a:ext>
            </a:extLst>
          </p:cNvPr>
          <p:cNvSpPr txBox="1"/>
          <p:nvPr/>
        </p:nvSpPr>
        <p:spPr bwMode="auto">
          <a:xfrm>
            <a:off x="2164761" y="1849919"/>
            <a:ext cx="80983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Remdesivir</a:t>
            </a:r>
            <a:endParaRPr lang="en-US" sz="1050" dirty="0">
              <a:solidFill>
                <a:srgbClr val="015873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5EFB34CD-CE87-456C-AE2C-302FEF6591B0}"/>
              </a:ext>
            </a:extLst>
          </p:cNvPr>
          <p:cNvSpPr txBox="1"/>
          <p:nvPr/>
        </p:nvSpPr>
        <p:spPr bwMode="auto">
          <a:xfrm>
            <a:off x="2404918" y="2337560"/>
            <a:ext cx="61427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Placebo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84530CFD-875A-48AC-875D-3F535DD34096}"/>
              </a:ext>
            </a:extLst>
          </p:cNvPr>
          <p:cNvSpPr txBox="1"/>
          <p:nvPr/>
        </p:nvSpPr>
        <p:spPr bwMode="auto">
          <a:xfrm>
            <a:off x="4084788" y="1667932"/>
            <a:ext cx="80983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Remdesivir</a:t>
            </a:r>
            <a:endParaRPr lang="en-US" sz="1050" dirty="0">
              <a:solidFill>
                <a:srgbClr val="015873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004BEF83-D6CB-4050-A683-22A46B5E3DAF}"/>
              </a:ext>
            </a:extLst>
          </p:cNvPr>
          <p:cNvSpPr txBox="1"/>
          <p:nvPr/>
        </p:nvSpPr>
        <p:spPr bwMode="auto">
          <a:xfrm>
            <a:off x="5335251" y="2095176"/>
            <a:ext cx="61427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Placebo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FA74407B-3C7A-4DB6-9EFF-5DAA4F1E423D}"/>
              </a:ext>
            </a:extLst>
          </p:cNvPr>
          <p:cNvSpPr txBox="1"/>
          <p:nvPr/>
        </p:nvSpPr>
        <p:spPr bwMode="auto">
          <a:xfrm>
            <a:off x="7278110" y="3270421"/>
            <a:ext cx="97063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Days</a:t>
            </a:r>
          </a:p>
        </p:txBody>
      </p:sp>
      <p:sp>
        <p:nvSpPr>
          <p:cNvPr id="221" name="Freeform: Shape 220">
            <a:extLst>
              <a:ext uri="{FF2B5EF4-FFF2-40B4-BE49-F238E27FC236}">
                <a16:creationId xmlns:a16="http://schemas.microsoft.com/office/drawing/2014/main" id="{2F897D3C-FC62-4E20-B870-7FDF5002D923}"/>
              </a:ext>
            </a:extLst>
          </p:cNvPr>
          <p:cNvSpPr/>
          <p:nvPr/>
        </p:nvSpPr>
        <p:spPr bwMode="auto">
          <a:xfrm>
            <a:off x="6742804" y="1767645"/>
            <a:ext cx="2106866" cy="1357472"/>
          </a:xfrm>
          <a:custGeom>
            <a:avLst/>
            <a:gdLst>
              <a:gd name="connsiteX0" fmla="*/ 0 w 2646381"/>
              <a:gd name="connsiteY0" fmla="*/ 0 h 1705087"/>
              <a:gd name="connsiteX1" fmla="*/ 0 w 2646381"/>
              <a:gd name="connsiteY1" fmla="*/ 1705087 h 1705087"/>
              <a:gd name="connsiteX2" fmla="*/ 2646381 w 2646381"/>
              <a:gd name="connsiteY2" fmla="*/ 1705087 h 170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6381" h="1705087">
                <a:moveTo>
                  <a:pt x="0" y="0"/>
                </a:moveTo>
                <a:lnTo>
                  <a:pt x="0" y="1705087"/>
                </a:lnTo>
                <a:lnTo>
                  <a:pt x="2646381" y="1705087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EF4534EA-C5E4-4584-8C94-48970AAC538C}"/>
              </a:ext>
            </a:extLst>
          </p:cNvPr>
          <p:cNvGrpSpPr/>
          <p:nvPr/>
        </p:nvGrpSpPr>
        <p:grpSpPr>
          <a:xfrm>
            <a:off x="6687135" y="1771926"/>
            <a:ext cx="55670" cy="1353191"/>
            <a:chOff x="1140310" y="2538804"/>
            <a:chExt cx="69925" cy="1699709"/>
          </a:xfrm>
        </p:grpSpPr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B8302C43-D5B5-4856-9C75-451C8DC93BCE}"/>
                </a:ext>
              </a:extLst>
            </p:cNvPr>
            <p:cNvCxnSpPr/>
            <p:nvPr/>
          </p:nvCxnSpPr>
          <p:spPr bwMode="auto">
            <a:xfrm>
              <a:off x="1140310" y="2538804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CE209AAF-2400-4C87-AC32-2DDA77DC4B42}"/>
                </a:ext>
              </a:extLst>
            </p:cNvPr>
            <p:cNvCxnSpPr/>
            <p:nvPr/>
          </p:nvCxnSpPr>
          <p:spPr bwMode="auto">
            <a:xfrm>
              <a:off x="1140310" y="2960144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65F9CF85-FEC3-4892-B36A-050CB9146F8F}"/>
                </a:ext>
              </a:extLst>
            </p:cNvPr>
            <p:cNvCxnSpPr/>
            <p:nvPr/>
          </p:nvCxnSpPr>
          <p:spPr bwMode="auto">
            <a:xfrm>
              <a:off x="1140310" y="3381487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7C549C8B-5302-4556-A122-0E54DF48C976}"/>
                </a:ext>
              </a:extLst>
            </p:cNvPr>
            <p:cNvCxnSpPr/>
            <p:nvPr/>
          </p:nvCxnSpPr>
          <p:spPr bwMode="auto">
            <a:xfrm>
              <a:off x="1140310" y="3802827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169E005D-9860-404C-9C66-93FCB1A93B47}"/>
                </a:ext>
              </a:extLst>
            </p:cNvPr>
            <p:cNvCxnSpPr/>
            <p:nvPr/>
          </p:nvCxnSpPr>
          <p:spPr bwMode="auto">
            <a:xfrm>
              <a:off x="1140310" y="4238513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F82CA3F8-A269-4E9C-ACC2-8B2F05DF883D}"/>
              </a:ext>
            </a:extLst>
          </p:cNvPr>
          <p:cNvGrpSpPr/>
          <p:nvPr/>
        </p:nvGrpSpPr>
        <p:grpSpPr>
          <a:xfrm>
            <a:off x="6742804" y="3125118"/>
            <a:ext cx="2101174" cy="51382"/>
            <a:chOff x="1210234" y="4238514"/>
            <a:chExt cx="2639232" cy="64539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BF6933E1-BA9C-461E-98BE-93D95FE40397}"/>
                </a:ext>
              </a:extLst>
            </p:cNvPr>
            <p:cNvGrpSpPr/>
            <p:nvPr/>
          </p:nvGrpSpPr>
          <p:grpSpPr>
            <a:xfrm rot="5400000">
              <a:off x="1551794" y="3896955"/>
              <a:ext cx="64538" cy="747657"/>
              <a:chOff x="1140310" y="2538804"/>
              <a:chExt cx="69925" cy="1699709"/>
            </a:xfrm>
          </p:grpSpPr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9EE6F811-2105-4B59-ACF8-201C6578A574}"/>
                  </a:ext>
                </a:extLst>
              </p:cNvPr>
              <p:cNvCxnSpPr/>
              <p:nvPr/>
            </p:nvCxnSpPr>
            <p:spPr bwMode="auto">
              <a:xfrm>
                <a:off x="1140310" y="253880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67643120-C75E-4573-BA10-87F24C6713B3}"/>
                  </a:ext>
                </a:extLst>
              </p:cNvPr>
              <p:cNvCxnSpPr/>
              <p:nvPr/>
            </p:nvCxnSpPr>
            <p:spPr bwMode="auto">
              <a:xfrm>
                <a:off x="1140310" y="296014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65888C22-2D65-47A4-A7BB-79987A0240F6}"/>
                  </a:ext>
                </a:extLst>
              </p:cNvPr>
              <p:cNvCxnSpPr/>
              <p:nvPr/>
            </p:nvCxnSpPr>
            <p:spPr bwMode="auto">
              <a:xfrm>
                <a:off x="1140310" y="338148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3B206E96-CCED-4025-BA0A-1D95DF44438C}"/>
                  </a:ext>
                </a:extLst>
              </p:cNvPr>
              <p:cNvCxnSpPr/>
              <p:nvPr/>
            </p:nvCxnSpPr>
            <p:spPr bwMode="auto">
              <a:xfrm>
                <a:off x="1140310" y="380282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27DA7675-FE22-4EEB-9764-38876024188C}"/>
                  </a:ext>
                </a:extLst>
              </p:cNvPr>
              <p:cNvCxnSpPr/>
              <p:nvPr/>
            </p:nvCxnSpPr>
            <p:spPr bwMode="auto">
              <a:xfrm>
                <a:off x="1140310" y="4238513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8DB91B37-1D61-47AC-BCFB-9570D8A4A9B8}"/>
                </a:ext>
              </a:extLst>
            </p:cNvPr>
            <p:cNvGrpSpPr/>
            <p:nvPr/>
          </p:nvGrpSpPr>
          <p:grpSpPr>
            <a:xfrm rot="5400000">
              <a:off x="2505809" y="3896954"/>
              <a:ext cx="64538" cy="747657"/>
              <a:chOff x="1140310" y="2538804"/>
              <a:chExt cx="69925" cy="1699709"/>
            </a:xfrm>
          </p:grpSpPr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9708CC7C-79A0-4649-8CD0-61CEED3426F5}"/>
                  </a:ext>
                </a:extLst>
              </p:cNvPr>
              <p:cNvCxnSpPr/>
              <p:nvPr/>
            </p:nvCxnSpPr>
            <p:spPr bwMode="auto">
              <a:xfrm>
                <a:off x="1140310" y="253880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2C26F536-A357-4EFF-BFA0-1E2B01CDC0DA}"/>
                  </a:ext>
                </a:extLst>
              </p:cNvPr>
              <p:cNvCxnSpPr/>
              <p:nvPr/>
            </p:nvCxnSpPr>
            <p:spPr bwMode="auto">
              <a:xfrm>
                <a:off x="1140310" y="296014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4DA3608E-0EE9-490A-84E7-CAD37ED4D1A4}"/>
                  </a:ext>
                </a:extLst>
              </p:cNvPr>
              <p:cNvCxnSpPr/>
              <p:nvPr/>
            </p:nvCxnSpPr>
            <p:spPr bwMode="auto">
              <a:xfrm>
                <a:off x="1140310" y="338148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70ED31EF-4BC2-4879-B4AE-1515E95302A6}"/>
                  </a:ext>
                </a:extLst>
              </p:cNvPr>
              <p:cNvCxnSpPr/>
              <p:nvPr/>
            </p:nvCxnSpPr>
            <p:spPr bwMode="auto">
              <a:xfrm>
                <a:off x="1140310" y="380282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26A91C4D-80BB-4BE8-AF00-84D923BA1F1B}"/>
                  </a:ext>
                </a:extLst>
              </p:cNvPr>
              <p:cNvCxnSpPr/>
              <p:nvPr/>
            </p:nvCxnSpPr>
            <p:spPr bwMode="auto">
              <a:xfrm>
                <a:off x="1140310" y="4238513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AF2099ED-0015-4AFA-9C4E-C21078B7EAE1}"/>
                </a:ext>
              </a:extLst>
            </p:cNvPr>
            <p:cNvGrpSpPr/>
            <p:nvPr/>
          </p:nvGrpSpPr>
          <p:grpSpPr>
            <a:xfrm rot="5400000">
              <a:off x="3443369" y="3896955"/>
              <a:ext cx="64538" cy="747657"/>
              <a:chOff x="1140310" y="2538804"/>
              <a:chExt cx="69925" cy="1699709"/>
            </a:xfrm>
          </p:grpSpPr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65DCB631-BE94-45F9-BD8C-4944D4E251FB}"/>
                  </a:ext>
                </a:extLst>
              </p:cNvPr>
              <p:cNvCxnSpPr/>
              <p:nvPr/>
            </p:nvCxnSpPr>
            <p:spPr bwMode="auto">
              <a:xfrm>
                <a:off x="1140310" y="253880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F2461859-95BA-4FB6-845C-84BECB29F56A}"/>
                  </a:ext>
                </a:extLst>
              </p:cNvPr>
              <p:cNvCxnSpPr/>
              <p:nvPr/>
            </p:nvCxnSpPr>
            <p:spPr bwMode="auto">
              <a:xfrm>
                <a:off x="1140310" y="296014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0AF6F400-8B33-4FC3-B030-580A5BCC4CD3}"/>
                  </a:ext>
                </a:extLst>
              </p:cNvPr>
              <p:cNvCxnSpPr/>
              <p:nvPr/>
            </p:nvCxnSpPr>
            <p:spPr bwMode="auto">
              <a:xfrm>
                <a:off x="1140310" y="338148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46945D8E-D35C-4A46-A684-77E350D4C99C}"/>
                  </a:ext>
                </a:extLst>
              </p:cNvPr>
              <p:cNvCxnSpPr/>
              <p:nvPr/>
            </p:nvCxnSpPr>
            <p:spPr bwMode="auto">
              <a:xfrm>
                <a:off x="1140310" y="380282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30346FC8-15F1-4122-9BBA-EE5CE03CA95F}"/>
                  </a:ext>
                </a:extLst>
              </p:cNvPr>
              <p:cNvCxnSpPr/>
              <p:nvPr/>
            </p:nvCxnSpPr>
            <p:spPr bwMode="auto">
              <a:xfrm>
                <a:off x="1140310" y="4238513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47" name="TextBox 246">
            <a:extLst>
              <a:ext uri="{FF2B5EF4-FFF2-40B4-BE49-F238E27FC236}">
                <a16:creationId xmlns:a16="http://schemas.microsoft.com/office/drawing/2014/main" id="{4F56078A-975E-4906-B24B-95325C95B387}"/>
              </a:ext>
            </a:extLst>
          </p:cNvPr>
          <p:cNvSpPr txBox="1"/>
          <p:nvPr/>
        </p:nvSpPr>
        <p:spPr bwMode="auto">
          <a:xfrm>
            <a:off x="6317686" y="1658475"/>
            <a:ext cx="4251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1.00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717D7E3F-EDC2-4EEA-803C-E2E2D389E660}"/>
              </a:ext>
            </a:extLst>
          </p:cNvPr>
          <p:cNvSpPr txBox="1"/>
          <p:nvPr/>
        </p:nvSpPr>
        <p:spPr bwMode="auto">
          <a:xfrm>
            <a:off x="6317686" y="1989676"/>
            <a:ext cx="4251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0.75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A3E85E1C-E56E-4F1B-863C-8940CE479C90}"/>
              </a:ext>
            </a:extLst>
          </p:cNvPr>
          <p:cNvSpPr txBox="1"/>
          <p:nvPr/>
        </p:nvSpPr>
        <p:spPr bwMode="auto">
          <a:xfrm>
            <a:off x="6316862" y="2320877"/>
            <a:ext cx="4251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0.50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9EC8C4DD-7ABB-4F62-9D25-365147D0FC7E}"/>
              </a:ext>
            </a:extLst>
          </p:cNvPr>
          <p:cNvSpPr txBox="1"/>
          <p:nvPr/>
        </p:nvSpPr>
        <p:spPr bwMode="auto">
          <a:xfrm>
            <a:off x="6324225" y="2666577"/>
            <a:ext cx="4251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0.25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D9588680-2016-4308-9D4C-65B618BB6C43}"/>
              </a:ext>
            </a:extLst>
          </p:cNvPr>
          <p:cNvSpPr txBox="1"/>
          <p:nvPr/>
        </p:nvSpPr>
        <p:spPr bwMode="auto">
          <a:xfrm>
            <a:off x="6494922" y="2997778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DF56A139-7784-4F16-89CC-E161A5EE1563}"/>
              </a:ext>
            </a:extLst>
          </p:cNvPr>
          <p:cNvSpPr txBox="1"/>
          <p:nvPr/>
        </p:nvSpPr>
        <p:spPr bwMode="auto">
          <a:xfrm>
            <a:off x="6618485" y="3142064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402F8006-5A4A-4091-B0F8-892826F20A57}"/>
              </a:ext>
            </a:extLst>
          </p:cNvPr>
          <p:cNvSpPr txBox="1"/>
          <p:nvPr/>
        </p:nvSpPr>
        <p:spPr bwMode="auto">
          <a:xfrm>
            <a:off x="6768795" y="3142064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E15D1D49-0096-4742-85D1-28B9BA53823E}"/>
              </a:ext>
            </a:extLst>
          </p:cNvPr>
          <p:cNvSpPr txBox="1"/>
          <p:nvPr/>
        </p:nvSpPr>
        <p:spPr bwMode="auto">
          <a:xfrm>
            <a:off x="6918800" y="3142064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58B28F2C-87B4-4881-A724-21FAD59C9D2C}"/>
              </a:ext>
            </a:extLst>
          </p:cNvPr>
          <p:cNvSpPr txBox="1"/>
          <p:nvPr/>
        </p:nvSpPr>
        <p:spPr bwMode="auto">
          <a:xfrm>
            <a:off x="7069109" y="3142064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06C90921-9959-49F2-9A6E-5C8F444E0B0A}"/>
              </a:ext>
            </a:extLst>
          </p:cNvPr>
          <p:cNvSpPr txBox="1"/>
          <p:nvPr/>
        </p:nvSpPr>
        <p:spPr bwMode="auto">
          <a:xfrm>
            <a:off x="7219461" y="3139223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72B0F822-D8AA-4DC4-B139-410476FC217D}"/>
              </a:ext>
            </a:extLst>
          </p:cNvPr>
          <p:cNvSpPr txBox="1"/>
          <p:nvPr/>
        </p:nvSpPr>
        <p:spPr bwMode="auto">
          <a:xfrm>
            <a:off x="7335307" y="3139223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D6DDD783-3E0E-4AFF-9263-643DCC6EAD67}"/>
              </a:ext>
            </a:extLst>
          </p:cNvPr>
          <p:cNvSpPr txBox="1"/>
          <p:nvPr/>
        </p:nvSpPr>
        <p:spPr bwMode="auto">
          <a:xfrm>
            <a:off x="7500321" y="3139223"/>
            <a:ext cx="29250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5EEC0906-C6DB-4F00-B4D6-B8B32A2509E6}"/>
              </a:ext>
            </a:extLst>
          </p:cNvPr>
          <p:cNvSpPr txBox="1"/>
          <p:nvPr/>
        </p:nvSpPr>
        <p:spPr bwMode="auto">
          <a:xfrm>
            <a:off x="7644187" y="3139223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6F972F9A-1C25-4B5E-83AF-6B2F1BDA7D0A}"/>
              </a:ext>
            </a:extLst>
          </p:cNvPr>
          <p:cNvSpPr txBox="1"/>
          <p:nvPr/>
        </p:nvSpPr>
        <p:spPr bwMode="auto">
          <a:xfrm>
            <a:off x="7790684" y="3136441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0759CB25-EB2B-4C25-8726-1E6E52EECD23}"/>
              </a:ext>
            </a:extLst>
          </p:cNvPr>
          <p:cNvSpPr txBox="1"/>
          <p:nvPr/>
        </p:nvSpPr>
        <p:spPr bwMode="auto">
          <a:xfrm>
            <a:off x="7955698" y="3136441"/>
            <a:ext cx="29250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C32292EB-251A-4BEB-9840-240ACDB8F1EB}"/>
              </a:ext>
            </a:extLst>
          </p:cNvPr>
          <p:cNvSpPr txBox="1"/>
          <p:nvPr/>
        </p:nvSpPr>
        <p:spPr bwMode="auto">
          <a:xfrm>
            <a:off x="8099563" y="3136441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AA3DF24A-8560-4D05-9B77-AD69FACB87BD}"/>
              </a:ext>
            </a:extLst>
          </p:cNvPr>
          <p:cNvSpPr txBox="1"/>
          <p:nvPr/>
        </p:nvSpPr>
        <p:spPr bwMode="auto">
          <a:xfrm>
            <a:off x="8245111" y="3130307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3E4C72A4-C2AC-4204-B20E-80467D9CD9FD}"/>
              </a:ext>
            </a:extLst>
          </p:cNvPr>
          <p:cNvSpPr txBox="1"/>
          <p:nvPr/>
        </p:nvSpPr>
        <p:spPr bwMode="auto">
          <a:xfrm>
            <a:off x="8391608" y="3127526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6509E957-AA53-4BB4-9003-44310FC529AB}"/>
              </a:ext>
            </a:extLst>
          </p:cNvPr>
          <p:cNvSpPr txBox="1"/>
          <p:nvPr/>
        </p:nvSpPr>
        <p:spPr bwMode="auto">
          <a:xfrm>
            <a:off x="8556622" y="3127526"/>
            <a:ext cx="29250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CE405F08-0B94-44F1-91BD-63F9D52F902D}"/>
              </a:ext>
            </a:extLst>
          </p:cNvPr>
          <p:cNvSpPr txBox="1"/>
          <p:nvPr/>
        </p:nvSpPr>
        <p:spPr bwMode="auto">
          <a:xfrm>
            <a:off x="8700487" y="3127526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9C14DD07-B214-4B71-A053-C0B556F25AD8}"/>
              </a:ext>
            </a:extLst>
          </p:cNvPr>
          <p:cNvSpPr txBox="1"/>
          <p:nvPr/>
        </p:nvSpPr>
        <p:spPr bwMode="auto">
          <a:xfrm>
            <a:off x="7913860" y="1640903"/>
            <a:ext cx="80983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Remdesivir</a:t>
            </a:r>
            <a:endParaRPr lang="en-US" sz="1050" dirty="0">
              <a:solidFill>
                <a:srgbClr val="015873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9DA105F9-4596-452D-A025-DE44821DFDA8}"/>
              </a:ext>
            </a:extLst>
          </p:cNvPr>
          <p:cNvSpPr txBox="1"/>
          <p:nvPr/>
        </p:nvSpPr>
        <p:spPr bwMode="auto">
          <a:xfrm>
            <a:off x="8271568" y="2230919"/>
            <a:ext cx="61427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Placebo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7598C636-5627-4715-A6B2-489565F0380D}"/>
              </a:ext>
            </a:extLst>
          </p:cNvPr>
          <p:cNvSpPr txBox="1"/>
          <p:nvPr/>
        </p:nvSpPr>
        <p:spPr bwMode="auto">
          <a:xfrm rot="16200000">
            <a:off x="5634284" y="2251972"/>
            <a:ext cx="135274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Proportion Recovered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00EFC3E8-E54A-442A-BB95-431692B4B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4753364"/>
            <a:ext cx="5890022" cy="230832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b="0" spc="-8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Beigel. NEJM. 2020;383:1813.</a:t>
            </a:r>
            <a:endParaRPr lang="en-US" altLang="en-US" sz="900" b="0" dirty="0">
              <a:solidFill>
                <a:srgbClr val="4555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41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1EF2B652-2659-4EF6-B990-7FCFAECF4994}"/>
              </a:ext>
            </a:extLst>
          </p:cNvPr>
          <p:cNvSpPr/>
          <p:nvPr/>
        </p:nvSpPr>
        <p:spPr bwMode="auto">
          <a:xfrm>
            <a:off x="6059032" y="2618715"/>
            <a:ext cx="2247523" cy="1007198"/>
          </a:xfrm>
          <a:custGeom>
            <a:avLst/>
            <a:gdLst>
              <a:gd name="connsiteX0" fmla="*/ 0 w 2996697"/>
              <a:gd name="connsiteY0" fmla="*/ 1339913 h 1342930"/>
              <a:gd name="connsiteX1" fmla="*/ 0 w 2996697"/>
              <a:gd name="connsiteY1" fmla="*/ 1237307 h 1342930"/>
              <a:gd name="connsiteX2" fmla="*/ 144855 w 2996697"/>
              <a:gd name="connsiteY2" fmla="*/ 1237307 h 1342930"/>
              <a:gd name="connsiteX3" fmla="*/ 144855 w 2996697"/>
              <a:gd name="connsiteY3" fmla="*/ 1164879 h 1342930"/>
              <a:gd name="connsiteX4" fmla="*/ 277640 w 2996697"/>
              <a:gd name="connsiteY4" fmla="*/ 1164879 h 1342930"/>
              <a:gd name="connsiteX5" fmla="*/ 277640 w 2996697"/>
              <a:gd name="connsiteY5" fmla="*/ 1107540 h 1342930"/>
              <a:gd name="connsiteX6" fmla="*/ 404388 w 2996697"/>
              <a:gd name="connsiteY6" fmla="*/ 1107540 h 1342930"/>
              <a:gd name="connsiteX7" fmla="*/ 404388 w 2996697"/>
              <a:gd name="connsiteY7" fmla="*/ 1056237 h 1342930"/>
              <a:gd name="connsiteX8" fmla="*/ 552261 w 2996697"/>
              <a:gd name="connsiteY8" fmla="*/ 1056237 h 1342930"/>
              <a:gd name="connsiteX9" fmla="*/ 552261 w 2996697"/>
              <a:gd name="connsiteY9" fmla="*/ 1032095 h 1342930"/>
              <a:gd name="connsiteX10" fmla="*/ 688063 w 2996697"/>
              <a:gd name="connsiteY10" fmla="*/ 1032095 h 1342930"/>
              <a:gd name="connsiteX11" fmla="*/ 688063 w 2996697"/>
              <a:gd name="connsiteY11" fmla="*/ 944578 h 1342930"/>
              <a:gd name="connsiteX12" fmla="*/ 953632 w 2996697"/>
              <a:gd name="connsiteY12" fmla="*/ 944578 h 1342930"/>
              <a:gd name="connsiteX13" fmla="*/ 953632 w 2996697"/>
              <a:gd name="connsiteY13" fmla="*/ 869132 h 1342930"/>
              <a:gd name="connsiteX14" fmla="*/ 1086416 w 2996697"/>
              <a:gd name="connsiteY14" fmla="*/ 869132 h 1342930"/>
              <a:gd name="connsiteX15" fmla="*/ 1086416 w 2996697"/>
              <a:gd name="connsiteY15" fmla="*/ 784633 h 1342930"/>
              <a:gd name="connsiteX16" fmla="*/ 1237307 w 2996697"/>
              <a:gd name="connsiteY16" fmla="*/ 784633 h 1342930"/>
              <a:gd name="connsiteX17" fmla="*/ 1237307 w 2996697"/>
              <a:gd name="connsiteY17" fmla="*/ 730313 h 1342930"/>
              <a:gd name="connsiteX18" fmla="*/ 1364055 w 2996697"/>
              <a:gd name="connsiteY18" fmla="*/ 730313 h 1342930"/>
              <a:gd name="connsiteX19" fmla="*/ 1364055 w 2996697"/>
              <a:gd name="connsiteY19" fmla="*/ 624689 h 1342930"/>
              <a:gd name="connsiteX20" fmla="*/ 1502875 w 2996697"/>
              <a:gd name="connsiteY20" fmla="*/ 624689 h 1342930"/>
              <a:gd name="connsiteX21" fmla="*/ 1502875 w 2996697"/>
              <a:gd name="connsiteY21" fmla="*/ 591493 h 1342930"/>
              <a:gd name="connsiteX22" fmla="*/ 1647731 w 2996697"/>
              <a:gd name="connsiteY22" fmla="*/ 591493 h 1342930"/>
              <a:gd name="connsiteX23" fmla="*/ 1647731 w 2996697"/>
              <a:gd name="connsiteY23" fmla="*/ 537172 h 1342930"/>
              <a:gd name="connsiteX24" fmla="*/ 1765426 w 2996697"/>
              <a:gd name="connsiteY24" fmla="*/ 537172 h 1342930"/>
              <a:gd name="connsiteX25" fmla="*/ 1765426 w 2996697"/>
              <a:gd name="connsiteY25" fmla="*/ 404388 h 1342930"/>
              <a:gd name="connsiteX26" fmla="*/ 1907263 w 2996697"/>
              <a:gd name="connsiteY26" fmla="*/ 404388 h 1342930"/>
              <a:gd name="connsiteX27" fmla="*/ 1907263 w 2996697"/>
              <a:gd name="connsiteY27" fmla="*/ 313853 h 1342930"/>
              <a:gd name="connsiteX28" fmla="*/ 2052119 w 2996697"/>
              <a:gd name="connsiteY28" fmla="*/ 313853 h 1342930"/>
              <a:gd name="connsiteX29" fmla="*/ 2052119 w 2996697"/>
              <a:gd name="connsiteY29" fmla="*/ 235390 h 1342930"/>
              <a:gd name="connsiteX30" fmla="*/ 2181885 w 2996697"/>
              <a:gd name="connsiteY30" fmla="*/ 235390 h 1342930"/>
              <a:gd name="connsiteX31" fmla="*/ 2181885 w 2996697"/>
              <a:gd name="connsiteY31" fmla="*/ 220301 h 1342930"/>
              <a:gd name="connsiteX32" fmla="*/ 2323723 w 2996697"/>
              <a:gd name="connsiteY32" fmla="*/ 220301 h 1342930"/>
              <a:gd name="connsiteX33" fmla="*/ 2323723 w 2996697"/>
              <a:gd name="connsiteY33" fmla="*/ 175033 h 1342930"/>
              <a:gd name="connsiteX34" fmla="*/ 2474614 w 2996697"/>
              <a:gd name="connsiteY34" fmla="*/ 175033 h 1342930"/>
              <a:gd name="connsiteX35" fmla="*/ 2474614 w 2996697"/>
              <a:gd name="connsiteY35" fmla="*/ 135802 h 1342930"/>
              <a:gd name="connsiteX36" fmla="*/ 2598344 w 2996697"/>
              <a:gd name="connsiteY36" fmla="*/ 135802 h 1342930"/>
              <a:gd name="connsiteX37" fmla="*/ 2598344 w 2996697"/>
              <a:gd name="connsiteY37" fmla="*/ 69410 h 1342930"/>
              <a:gd name="connsiteX38" fmla="*/ 2725093 w 2996697"/>
              <a:gd name="connsiteY38" fmla="*/ 69410 h 1342930"/>
              <a:gd name="connsiteX39" fmla="*/ 2725093 w 2996697"/>
              <a:gd name="connsiteY39" fmla="*/ 0 h 1342930"/>
              <a:gd name="connsiteX40" fmla="*/ 2996697 w 2996697"/>
              <a:gd name="connsiteY40" fmla="*/ 0 h 1342930"/>
              <a:gd name="connsiteX41" fmla="*/ 2996697 w 2996697"/>
              <a:gd name="connsiteY41" fmla="*/ 419477 h 1342930"/>
              <a:gd name="connsiteX42" fmla="*/ 2719057 w 2996697"/>
              <a:gd name="connsiteY42" fmla="*/ 419477 h 1342930"/>
              <a:gd name="connsiteX43" fmla="*/ 2719057 w 2996697"/>
              <a:gd name="connsiteY43" fmla="*/ 497940 h 1342930"/>
              <a:gd name="connsiteX44" fmla="*/ 2580238 w 2996697"/>
              <a:gd name="connsiteY44" fmla="*/ 497940 h 1342930"/>
              <a:gd name="connsiteX45" fmla="*/ 2580238 w 2996697"/>
              <a:gd name="connsiteY45" fmla="*/ 552261 h 1342930"/>
              <a:gd name="connsiteX46" fmla="*/ 2453489 w 2996697"/>
              <a:gd name="connsiteY46" fmla="*/ 552261 h 1342930"/>
              <a:gd name="connsiteX47" fmla="*/ 2453489 w 2996697"/>
              <a:gd name="connsiteY47" fmla="*/ 588475 h 1342930"/>
              <a:gd name="connsiteX48" fmla="*/ 2308634 w 2996697"/>
              <a:gd name="connsiteY48" fmla="*/ 588475 h 1342930"/>
              <a:gd name="connsiteX49" fmla="*/ 2308634 w 2996697"/>
              <a:gd name="connsiteY49" fmla="*/ 630725 h 1342930"/>
              <a:gd name="connsiteX50" fmla="*/ 2181885 w 2996697"/>
              <a:gd name="connsiteY50" fmla="*/ 630725 h 1342930"/>
              <a:gd name="connsiteX51" fmla="*/ 2181885 w 2996697"/>
              <a:gd name="connsiteY51" fmla="*/ 630725 h 1342930"/>
              <a:gd name="connsiteX52" fmla="*/ 2181885 w 2996697"/>
              <a:gd name="connsiteY52" fmla="*/ 648831 h 1342930"/>
              <a:gd name="connsiteX53" fmla="*/ 2052119 w 2996697"/>
              <a:gd name="connsiteY53" fmla="*/ 648831 h 1342930"/>
              <a:gd name="connsiteX54" fmla="*/ 2052119 w 2996697"/>
              <a:gd name="connsiteY54" fmla="*/ 718241 h 1342930"/>
              <a:gd name="connsiteX55" fmla="*/ 1910281 w 2996697"/>
              <a:gd name="connsiteY55" fmla="*/ 718241 h 1342930"/>
              <a:gd name="connsiteX56" fmla="*/ 1910281 w 2996697"/>
              <a:gd name="connsiteY56" fmla="*/ 790669 h 1342930"/>
              <a:gd name="connsiteX57" fmla="*/ 1780515 w 2996697"/>
              <a:gd name="connsiteY57" fmla="*/ 790669 h 1342930"/>
              <a:gd name="connsiteX58" fmla="*/ 1780515 w 2996697"/>
              <a:gd name="connsiteY58" fmla="*/ 911382 h 1342930"/>
              <a:gd name="connsiteX59" fmla="*/ 1638677 w 2996697"/>
              <a:gd name="connsiteY59" fmla="*/ 911382 h 1342930"/>
              <a:gd name="connsiteX60" fmla="*/ 1638677 w 2996697"/>
              <a:gd name="connsiteY60" fmla="*/ 950614 h 1342930"/>
              <a:gd name="connsiteX61" fmla="*/ 1496840 w 2996697"/>
              <a:gd name="connsiteY61" fmla="*/ 950614 h 1342930"/>
              <a:gd name="connsiteX62" fmla="*/ 1496840 w 2996697"/>
              <a:gd name="connsiteY62" fmla="*/ 980792 h 1342930"/>
              <a:gd name="connsiteX63" fmla="*/ 1367073 w 2996697"/>
              <a:gd name="connsiteY63" fmla="*/ 980792 h 1342930"/>
              <a:gd name="connsiteX64" fmla="*/ 1367073 w 2996697"/>
              <a:gd name="connsiteY64" fmla="*/ 1071327 h 1342930"/>
              <a:gd name="connsiteX65" fmla="*/ 1216182 w 2996697"/>
              <a:gd name="connsiteY65" fmla="*/ 1071327 h 1342930"/>
              <a:gd name="connsiteX66" fmla="*/ 1216182 w 2996697"/>
              <a:gd name="connsiteY66" fmla="*/ 1098487 h 1342930"/>
              <a:gd name="connsiteX67" fmla="*/ 1080380 w 2996697"/>
              <a:gd name="connsiteY67" fmla="*/ 1098487 h 1342930"/>
              <a:gd name="connsiteX68" fmla="*/ 1080380 w 2996697"/>
              <a:gd name="connsiteY68" fmla="*/ 1158843 h 1342930"/>
              <a:gd name="connsiteX69" fmla="*/ 935525 w 2996697"/>
              <a:gd name="connsiteY69" fmla="*/ 1158843 h 1342930"/>
              <a:gd name="connsiteX70" fmla="*/ 935525 w 2996697"/>
              <a:gd name="connsiteY70" fmla="*/ 1201093 h 1342930"/>
              <a:gd name="connsiteX71" fmla="*/ 682028 w 2996697"/>
              <a:gd name="connsiteY71" fmla="*/ 1201093 h 1342930"/>
              <a:gd name="connsiteX72" fmla="*/ 682028 w 2996697"/>
              <a:gd name="connsiteY72" fmla="*/ 1261449 h 1342930"/>
              <a:gd name="connsiteX73" fmla="*/ 537172 w 2996697"/>
              <a:gd name="connsiteY73" fmla="*/ 1261449 h 1342930"/>
              <a:gd name="connsiteX74" fmla="*/ 537172 w 2996697"/>
              <a:gd name="connsiteY74" fmla="*/ 1261449 h 1342930"/>
              <a:gd name="connsiteX75" fmla="*/ 549243 w 2996697"/>
              <a:gd name="connsiteY75" fmla="*/ 1273520 h 1342930"/>
              <a:gd name="connsiteX76" fmla="*/ 416459 w 2996697"/>
              <a:gd name="connsiteY76" fmla="*/ 1273520 h 1342930"/>
              <a:gd name="connsiteX77" fmla="*/ 416459 w 2996697"/>
              <a:gd name="connsiteY77" fmla="*/ 1294645 h 1342930"/>
              <a:gd name="connsiteX78" fmla="*/ 274622 w 2996697"/>
              <a:gd name="connsiteY78" fmla="*/ 1294645 h 1342930"/>
              <a:gd name="connsiteX79" fmla="*/ 274622 w 2996697"/>
              <a:gd name="connsiteY79" fmla="*/ 1342930 h 1342930"/>
              <a:gd name="connsiteX80" fmla="*/ 0 w 2996697"/>
              <a:gd name="connsiteY80" fmla="*/ 1339913 h 134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996697" h="1342930">
                <a:moveTo>
                  <a:pt x="0" y="1339913"/>
                </a:moveTo>
                <a:lnTo>
                  <a:pt x="0" y="1237307"/>
                </a:lnTo>
                <a:lnTo>
                  <a:pt x="144855" y="1237307"/>
                </a:lnTo>
                <a:lnTo>
                  <a:pt x="144855" y="1164879"/>
                </a:lnTo>
                <a:lnTo>
                  <a:pt x="277640" y="1164879"/>
                </a:lnTo>
                <a:lnTo>
                  <a:pt x="277640" y="1107540"/>
                </a:lnTo>
                <a:lnTo>
                  <a:pt x="404388" y="1107540"/>
                </a:lnTo>
                <a:lnTo>
                  <a:pt x="404388" y="1056237"/>
                </a:lnTo>
                <a:lnTo>
                  <a:pt x="552261" y="1056237"/>
                </a:lnTo>
                <a:lnTo>
                  <a:pt x="552261" y="1032095"/>
                </a:lnTo>
                <a:lnTo>
                  <a:pt x="688063" y="1032095"/>
                </a:lnTo>
                <a:lnTo>
                  <a:pt x="688063" y="944578"/>
                </a:lnTo>
                <a:lnTo>
                  <a:pt x="953632" y="944578"/>
                </a:lnTo>
                <a:lnTo>
                  <a:pt x="953632" y="869132"/>
                </a:lnTo>
                <a:lnTo>
                  <a:pt x="1086416" y="869132"/>
                </a:lnTo>
                <a:lnTo>
                  <a:pt x="1086416" y="784633"/>
                </a:lnTo>
                <a:lnTo>
                  <a:pt x="1237307" y="784633"/>
                </a:lnTo>
                <a:lnTo>
                  <a:pt x="1237307" y="730313"/>
                </a:lnTo>
                <a:lnTo>
                  <a:pt x="1364055" y="730313"/>
                </a:lnTo>
                <a:lnTo>
                  <a:pt x="1364055" y="624689"/>
                </a:lnTo>
                <a:lnTo>
                  <a:pt x="1502875" y="624689"/>
                </a:lnTo>
                <a:lnTo>
                  <a:pt x="1502875" y="591493"/>
                </a:lnTo>
                <a:lnTo>
                  <a:pt x="1647731" y="591493"/>
                </a:lnTo>
                <a:lnTo>
                  <a:pt x="1647731" y="537172"/>
                </a:lnTo>
                <a:lnTo>
                  <a:pt x="1765426" y="537172"/>
                </a:lnTo>
                <a:lnTo>
                  <a:pt x="1765426" y="404388"/>
                </a:lnTo>
                <a:lnTo>
                  <a:pt x="1907263" y="404388"/>
                </a:lnTo>
                <a:lnTo>
                  <a:pt x="1907263" y="313853"/>
                </a:lnTo>
                <a:lnTo>
                  <a:pt x="2052119" y="313853"/>
                </a:lnTo>
                <a:lnTo>
                  <a:pt x="2052119" y="235390"/>
                </a:lnTo>
                <a:lnTo>
                  <a:pt x="2181885" y="235390"/>
                </a:lnTo>
                <a:lnTo>
                  <a:pt x="2181885" y="220301"/>
                </a:lnTo>
                <a:lnTo>
                  <a:pt x="2323723" y="220301"/>
                </a:lnTo>
                <a:lnTo>
                  <a:pt x="2323723" y="175033"/>
                </a:lnTo>
                <a:lnTo>
                  <a:pt x="2474614" y="175033"/>
                </a:lnTo>
                <a:lnTo>
                  <a:pt x="2474614" y="135802"/>
                </a:lnTo>
                <a:lnTo>
                  <a:pt x="2598344" y="135802"/>
                </a:lnTo>
                <a:lnTo>
                  <a:pt x="2598344" y="69410"/>
                </a:lnTo>
                <a:lnTo>
                  <a:pt x="2725093" y="69410"/>
                </a:lnTo>
                <a:lnTo>
                  <a:pt x="2725093" y="0"/>
                </a:lnTo>
                <a:lnTo>
                  <a:pt x="2996697" y="0"/>
                </a:lnTo>
                <a:lnTo>
                  <a:pt x="2996697" y="419477"/>
                </a:lnTo>
                <a:lnTo>
                  <a:pt x="2719057" y="419477"/>
                </a:lnTo>
                <a:lnTo>
                  <a:pt x="2719057" y="497940"/>
                </a:lnTo>
                <a:lnTo>
                  <a:pt x="2580238" y="497940"/>
                </a:lnTo>
                <a:lnTo>
                  <a:pt x="2580238" y="552261"/>
                </a:lnTo>
                <a:lnTo>
                  <a:pt x="2453489" y="552261"/>
                </a:lnTo>
                <a:lnTo>
                  <a:pt x="2453489" y="588475"/>
                </a:lnTo>
                <a:lnTo>
                  <a:pt x="2308634" y="588475"/>
                </a:lnTo>
                <a:lnTo>
                  <a:pt x="2308634" y="630725"/>
                </a:lnTo>
                <a:lnTo>
                  <a:pt x="2181885" y="630725"/>
                </a:lnTo>
                <a:lnTo>
                  <a:pt x="2181885" y="630725"/>
                </a:lnTo>
                <a:lnTo>
                  <a:pt x="2181885" y="648831"/>
                </a:lnTo>
                <a:lnTo>
                  <a:pt x="2052119" y="648831"/>
                </a:lnTo>
                <a:lnTo>
                  <a:pt x="2052119" y="718241"/>
                </a:lnTo>
                <a:lnTo>
                  <a:pt x="1910281" y="718241"/>
                </a:lnTo>
                <a:lnTo>
                  <a:pt x="1910281" y="790669"/>
                </a:lnTo>
                <a:lnTo>
                  <a:pt x="1780515" y="790669"/>
                </a:lnTo>
                <a:lnTo>
                  <a:pt x="1780515" y="911382"/>
                </a:lnTo>
                <a:lnTo>
                  <a:pt x="1638677" y="911382"/>
                </a:lnTo>
                <a:lnTo>
                  <a:pt x="1638677" y="950614"/>
                </a:lnTo>
                <a:lnTo>
                  <a:pt x="1496840" y="950614"/>
                </a:lnTo>
                <a:lnTo>
                  <a:pt x="1496840" y="980792"/>
                </a:lnTo>
                <a:lnTo>
                  <a:pt x="1367073" y="980792"/>
                </a:lnTo>
                <a:lnTo>
                  <a:pt x="1367073" y="1071327"/>
                </a:lnTo>
                <a:lnTo>
                  <a:pt x="1216182" y="1071327"/>
                </a:lnTo>
                <a:lnTo>
                  <a:pt x="1216182" y="1098487"/>
                </a:lnTo>
                <a:lnTo>
                  <a:pt x="1080380" y="1098487"/>
                </a:lnTo>
                <a:lnTo>
                  <a:pt x="1080380" y="1158843"/>
                </a:lnTo>
                <a:lnTo>
                  <a:pt x="935525" y="1158843"/>
                </a:lnTo>
                <a:lnTo>
                  <a:pt x="935525" y="1201093"/>
                </a:lnTo>
                <a:lnTo>
                  <a:pt x="682028" y="1201093"/>
                </a:lnTo>
                <a:lnTo>
                  <a:pt x="682028" y="1261449"/>
                </a:lnTo>
                <a:lnTo>
                  <a:pt x="537172" y="1261449"/>
                </a:lnTo>
                <a:lnTo>
                  <a:pt x="537172" y="1261449"/>
                </a:lnTo>
                <a:lnTo>
                  <a:pt x="549243" y="1273520"/>
                </a:lnTo>
                <a:lnTo>
                  <a:pt x="416459" y="1273520"/>
                </a:lnTo>
                <a:lnTo>
                  <a:pt x="416459" y="1294645"/>
                </a:lnTo>
                <a:lnTo>
                  <a:pt x="274622" y="1294645"/>
                </a:lnTo>
                <a:lnTo>
                  <a:pt x="274622" y="1342930"/>
                </a:lnTo>
                <a:lnTo>
                  <a:pt x="0" y="133991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B2AF75-7123-4186-9C68-9857F9624C93}"/>
              </a:ext>
            </a:extLst>
          </p:cNvPr>
          <p:cNvSpPr/>
          <p:nvPr/>
        </p:nvSpPr>
        <p:spPr bwMode="auto">
          <a:xfrm>
            <a:off x="5950390" y="2607398"/>
            <a:ext cx="2356165" cy="1032095"/>
          </a:xfrm>
          <a:custGeom>
            <a:avLst/>
            <a:gdLst>
              <a:gd name="connsiteX0" fmla="*/ 0 w 3141553"/>
              <a:gd name="connsiteY0" fmla="*/ 1376126 h 1376126"/>
              <a:gd name="connsiteX1" fmla="*/ 0 w 3141553"/>
              <a:gd name="connsiteY1" fmla="*/ 1321806 h 1376126"/>
              <a:gd name="connsiteX2" fmla="*/ 156927 w 3141553"/>
              <a:gd name="connsiteY2" fmla="*/ 1321806 h 1376126"/>
              <a:gd name="connsiteX3" fmla="*/ 156927 w 3141553"/>
              <a:gd name="connsiteY3" fmla="*/ 1297663 h 1376126"/>
              <a:gd name="connsiteX4" fmla="*/ 289711 w 3141553"/>
              <a:gd name="connsiteY4" fmla="*/ 1297663 h 1376126"/>
              <a:gd name="connsiteX5" fmla="*/ 289711 w 3141553"/>
              <a:gd name="connsiteY5" fmla="*/ 1252396 h 1376126"/>
              <a:gd name="connsiteX6" fmla="*/ 410424 w 3141553"/>
              <a:gd name="connsiteY6" fmla="*/ 1252396 h 1376126"/>
              <a:gd name="connsiteX7" fmla="*/ 410424 w 3141553"/>
              <a:gd name="connsiteY7" fmla="*/ 1216182 h 1376126"/>
              <a:gd name="connsiteX8" fmla="*/ 555280 w 3141553"/>
              <a:gd name="connsiteY8" fmla="*/ 1216182 h 1376126"/>
              <a:gd name="connsiteX9" fmla="*/ 555280 w 3141553"/>
              <a:gd name="connsiteY9" fmla="*/ 1113576 h 1376126"/>
              <a:gd name="connsiteX10" fmla="*/ 688064 w 3141553"/>
              <a:gd name="connsiteY10" fmla="*/ 1113576 h 1376126"/>
              <a:gd name="connsiteX11" fmla="*/ 688064 w 3141553"/>
              <a:gd name="connsiteY11" fmla="*/ 1032095 h 1376126"/>
              <a:gd name="connsiteX12" fmla="*/ 841973 w 3141553"/>
              <a:gd name="connsiteY12" fmla="*/ 1032095 h 1376126"/>
              <a:gd name="connsiteX13" fmla="*/ 841973 w 3141553"/>
              <a:gd name="connsiteY13" fmla="*/ 995881 h 1376126"/>
              <a:gd name="connsiteX14" fmla="*/ 956650 w 3141553"/>
              <a:gd name="connsiteY14" fmla="*/ 995881 h 1376126"/>
              <a:gd name="connsiteX15" fmla="*/ 956650 w 3141553"/>
              <a:gd name="connsiteY15" fmla="*/ 935524 h 1376126"/>
              <a:gd name="connsiteX16" fmla="*/ 1101505 w 3141553"/>
              <a:gd name="connsiteY16" fmla="*/ 935524 h 1376126"/>
              <a:gd name="connsiteX17" fmla="*/ 1101505 w 3141553"/>
              <a:gd name="connsiteY17" fmla="*/ 908364 h 1376126"/>
              <a:gd name="connsiteX18" fmla="*/ 1249379 w 3141553"/>
              <a:gd name="connsiteY18" fmla="*/ 908364 h 1376126"/>
              <a:gd name="connsiteX19" fmla="*/ 1249379 w 3141553"/>
              <a:gd name="connsiteY19" fmla="*/ 817829 h 1376126"/>
              <a:gd name="connsiteX20" fmla="*/ 1370092 w 3141553"/>
              <a:gd name="connsiteY20" fmla="*/ 817829 h 1376126"/>
              <a:gd name="connsiteX21" fmla="*/ 1370092 w 3141553"/>
              <a:gd name="connsiteY21" fmla="*/ 772562 h 1376126"/>
              <a:gd name="connsiteX22" fmla="*/ 1508911 w 3141553"/>
              <a:gd name="connsiteY22" fmla="*/ 772562 h 1376126"/>
              <a:gd name="connsiteX23" fmla="*/ 1508911 w 3141553"/>
              <a:gd name="connsiteY23" fmla="*/ 715223 h 1376126"/>
              <a:gd name="connsiteX24" fmla="*/ 1653767 w 3141553"/>
              <a:gd name="connsiteY24" fmla="*/ 715223 h 1376126"/>
              <a:gd name="connsiteX25" fmla="*/ 1665838 w 3141553"/>
              <a:gd name="connsiteY25" fmla="*/ 685045 h 1376126"/>
              <a:gd name="connsiteX26" fmla="*/ 1786551 w 3141553"/>
              <a:gd name="connsiteY26" fmla="*/ 685045 h 1376126"/>
              <a:gd name="connsiteX27" fmla="*/ 1786551 w 3141553"/>
              <a:gd name="connsiteY27" fmla="*/ 624689 h 1376126"/>
              <a:gd name="connsiteX28" fmla="*/ 1922353 w 3141553"/>
              <a:gd name="connsiteY28" fmla="*/ 624689 h 1376126"/>
              <a:gd name="connsiteX29" fmla="*/ 1922353 w 3141553"/>
              <a:gd name="connsiteY29" fmla="*/ 570368 h 1376126"/>
              <a:gd name="connsiteX30" fmla="*/ 2055137 w 3141553"/>
              <a:gd name="connsiteY30" fmla="*/ 570368 h 1376126"/>
              <a:gd name="connsiteX31" fmla="*/ 2055137 w 3141553"/>
              <a:gd name="connsiteY31" fmla="*/ 461726 h 1376126"/>
              <a:gd name="connsiteX32" fmla="*/ 2190939 w 3141553"/>
              <a:gd name="connsiteY32" fmla="*/ 461726 h 1376126"/>
              <a:gd name="connsiteX33" fmla="*/ 2190939 w 3141553"/>
              <a:gd name="connsiteY33" fmla="*/ 365156 h 1376126"/>
              <a:gd name="connsiteX34" fmla="*/ 2317688 w 3141553"/>
              <a:gd name="connsiteY34" fmla="*/ 365156 h 1376126"/>
              <a:gd name="connsiteX35" fmla="*/ 2332777 w 3141553"/>
              <a:gd name="connsiteY35" fmla="*/ 365156 h 1376126"/>
              <a:gd name="connsiteX36" fmla="*/ 2332777 w 3141553"/>
              <a:gd name="connsiteY36" fmla="*/ 220301 h 1376126"/>
              <a:gd name="connsiteX37" fmla="*/ 2474614 w 3141553"/>
              <a:gd name="connsiteY37" fmla="*/ 220301 h 1376126"/>
              <a:gd name="connsiteX38" fmla="*/ 2474614 w 3141553"/>
              <a:gd name="connsiteY38" fmla="*/ 208229 h 1376126"/>
              <a:gd name="connsiteX39" fmla="*/ 2607398 w 3141553"/>
              <a:gd name="connsiteY39" fmla="*/ 208229 h 1376126"/>
              <a:gd name="connsiteX40" fmla="*/ 2607398 w 3141553"/>
              <a:gd name="connsiteY40" fmla="*/ 117695 h 1376126"/>
              <a:gd name="connsiteX41" fmla="*/ 2734147 w 3141553"/>
              <a:gd name="connsiteY41" fmla="*/ 117695 h 1376126"/>
              <a:gd name="connsiteX42" fmla="*/ 2734147 w 3141553"/>
              <a:gd name="connsiteY42" fmla="*/ 87517 h 1376126"/>
              <a:gd name="connsiteX43" fmla="*/ 2879002 w 3141553"/>
              <a:gd name="connsiteY43" fmla="*/ 87517 h 1376126"/>
              <a:gd name="connsiteX44" fmla="*/ 2879002 w 3141553"/>
              <a:gd name="connsiteY44" fmla="*/ 30178 h 1376126"/>
              <a:gd name="connsiteX45" fmla="*/ 3005751 w 3141553"/>
              <a:gd name="connsiteY45" fmla="*/ 30178 h 1376126"/>
              <a:gd name="connsiteX46" fmla="*/ 3005751 w 3141553"/>
              <a:gd name="connsiteY46" fmla="*/ 0 h 1376126"/>
              <a:gd name="connsiteX47" fmla="*/ 3141553 w 3141553"/>
              <a:gd name="connsiteY47" fmla="*/ 0 h 1376126"/>
              <a:gd name="connsiteX48" fmla="*/ 3141553 w 3141553"/>
              <a:gd name="connsiteY48" fmla="*/ 392317 h 1376126"/>
              <a:gd name="connsiteX49" fmla="*/ 3105339 w 3141553"/>
              <a:gd name="connsiteY49" fmla="*/ 392317 h 1376126"/>
              <a:gd name="connsiteX50" fmla="*/ 3005751 w 3141553"/>
              <a:gd name="connsiteY50" fmla="*/ 392317 h 1376126"/>
              <a:gd name="connsiteX51" fmla="*/ 3005751 w 3141553"/>
              <a:gd name="connsiteY51" fmla="*/ 419477 h 1376126"/>
              <a:gd name="connsiteX52" fmla="*/ 2857878 w 3141553"/>
              <a:gd name="connsiteY52" fmla="*/ 419477 h 1376126"/>
              <a:gd name="connsiteX53" fmla="*/ 2857878 w 3141553"/>
              <a:gd name="connsiteY53" fmla="*/ 467762 h 1376126"/>
              <a:gd name="connsiteX54" fmla="*/ 2734147 w 3141553"/>
              <a:gd name="connsiteY54" fmla="*/ 467762 h 1376126"/>
              <a:gd name="connsiteX55" fmla="*/ 2734147 w 3141553"/>
              <a:gd name="connsiteY55" fmla="*/ 506994 h 1376126"/>
              <a:gd name="connsiteX56" fmla="*/ 2595327 w 3141553"/>
              <a:gd name="connsiteY56" fmla="*/ 506994 h 1376126"/>
              <a:gd name="connsiteX57" fmla="*/ 2595327 w 3141553"/>
              <a:gd name="connsiteY57" fmla="*/ 579421 h 1376126"/>
              <a:gd name="connsiteX58" fmla="*/ 2465561 w 3141553"/>
              <a:gd name="connsiteY58" fmla="*/ 579421 h 1376126"/>
              <a:gd name="connsiteX59" fmla="*/ 2465561 w 3141553"/>
              <a:gd name="connsiteY59" fmla="*/ 603564 h 1376126"/>
              <a:gd name="connsiteX60" fmla="*/ 2329759 w 3141553"/>
              <a:gd name="connsiteY60" fmla="*/ 603564 h 1376126"/>
              <a:gd name="connsiteX61" fmla="*/ 2329759 w 3141553"/>
              <a:gd name="connsiteY61" fmla="*/ 727295 h 1376126"/>
              <a:gd name="connsiteX62" fmla="*/ 2184903 w 3141553"/>
              <a:gd name="connsiteY62" fmla="*/ 727295 h 1376126"/>
              <a:gd name="connsiteX63" fmla="*/ 2184903 w 3141553"/>
              <a:gd name="connsiteY63" fmla="*/ 811794 h 1376126"/>
              <a:gd name="connsiteX64" fmla="*/ 2049101 w 3141553"/>
              <a:gd name="connsiteY64" fmla="*/ 811794 h 1376126"/>
              <a:gd name="connsiteX65" fmla="*/ 2049101 w 3141553"/>
              <a:gd name="connsiteY65" fmla="*/ 911382 h 1376126"/>
              <a:gd name="connsiteX66" fmla="*/ 1910282 w 3141553"/>
              <a:gd name="connsiteY66" fmla="*/ 911382 h 1376126"/>
              <a:gd name="connsiteX67" fmla="*/ 1910282 w 3141553"/>
              <a:gd name="connsiteY67" fmla="*/ 950614 h 1376126"/>
              <a:gd name="connsiteX68" fmla="*/ 1774480 w 3141553"/>
              <a:gd name="connsiteY68" fmla="*/ 950614 h 1376126"/>
              <a:gd name="connsiteX69" fmla="*/ 1774480 w 3141553"/>
              <a:gd name="connsiteY69" fmla="*/ 998899 h 1376126"/>
              <a:gd name="connsiteX70" fmla="*/ 1641696 w 3141553"/>
              <a:gd name="connsiteY70" fmla="*/ 998899 h 1376126"/>
              <a:gd name="connsiteX71" fmla="*/ 1641696 w 3141553"/>
              <a:gd name="connsiteY71" fmla="*/ 1029077 h 1376126"/>
              <a:gd name="connsiteX72" fmla="*/ 1487787 w 3141553"/>
              <a:gd name="connsiteY72" fmla="*/ 1029077 h 1376126"/>
              <a:gd name="connsiteX73" fmla="*/ 1487787 w 3141553"/>
              <a:gd name="connsiteY73" fmla="*/ 1074344 h 1376126"/>
              <a:gd name="connsiteX74" fmla="*/ 1376127 w 3141553"/>
              <a:gd name="connsiteY74" fmla="*/ 1074344 h 1376126"/>
              <a:gd name="connsiteX75" fmla="*/ 1376127 w 3141553"/>
              <a:gd name="connsiteY75" fmla="*/ 1098487 h 1376126"/>
              <a:gd name="connsiteX76" fmla="*/ 1237307 w 3141553"/>
              <a:gd name="connsiteY76" fmla="*/ 1098487 h 1376126"/>
              <a:gd name="connsiteX77" fmla="*/ 1237307 w 3141553"/>
              <a:gd name="connsiteY77" fmla="*/ 1167897 h 1376126"/>
              <a:gd name="connsiteX78" fmla="*/ 1095470 w 3141553"/>
              <a:gd name="connsiteY78" fmla="*/ 1167897 h 1376126"/>
              <a:gd name="connsiteX79" fmla="*/ 1095470 w 3141553"/>
              <a:gd name="connsiteY79" fmla="*/ 1189021 h 1376126"/>
              <a:gd name="connsiteX80" fmla="*/ 974757 w 3141553"/>
              <a:gd name="connsiteY80" fmla="*/ 1189021 h 1376126"/>
              <a:gd name="connsiteX81" fmla="*/ 962686 w 3141553"/>
              <a:gd name="connsiteY81" fmla="*/ 1189021 h 1376126"/>
              <a:gd name="connsiteX82" fmla="*/ 962686 w 3141553"/>
              <a:gd name="connsiteY82" fmla="*/ 1225235 h 1376126"/>
              <a:gd name="connsiteX83" fmla="*/ 826884 w 3141553"/>
              <a:gd name="connsiteY83" fmla="*/ 1225235 h 1376126"/>
              <a:gd name="connsiteX84" fmla="*/ 826884 w 3141553"/>
              <a:gd name="connsiteY84" fmla="*/ 1243342 h 1376126"/>
              <a:gd name="connsiteX85" fmla="*/ 700135 w 3141553"/>
              <a:gd name="connsiteY85" fmla="*/ 1243342 h 1376126"/>
              <a:gd name="connsiteX86" fmla="*/ 700135 w 3141553"/>
              <a:gd name="connsiteY86" fmla="*/ 1285592 h 1376126"/>
              <a:gd name="connsiteX87" fmla="*/ 552262 w 3141553"/>
              <a:gd name="connsiteY87" fmla="*/ 1285592 h 1376126"/>
              <a:gd name="connsiteX88" fmla="*/ 552262 w 3141553"/>
              <a:gd name="connsiteY88" fmla="*/ 1370091 h 1376126"/>
              <a:gd name="connsiteX89" fmla="*/ 0 w 3141553"/>
              <a:gd name="connsiteY89" fmla="*/ 1376126 h 137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3141553" h="1376126">
                <a:moveTo>
                  <a:pt x="0" y="1376126"/>
                </a:moveTo>
                <a:lnTo>
                  <a:pt x="0" y="1321806"/>
                </a:lnTo>
                <a:lnTo>
                  <a:pt x="156927" y="1321806"/>
                </a:lnTo>
                <a:lnTo>
                  <a:pt x="156927" y="1297663"/>
                </a:lnTo>
                <a:lnTo>
                  <a:pt x="289711" y="1297663"/>
                </a:lnTo>
                <a:lnTo>
                  <a:pt x="289711" y="1252396"/>
                </a:lnTo>
                <a:lnTo>
                  <a:pt x="410424" y="1252396"/>
                </a:lnTo>
                <a:lnTo>
                  <a:pt x="410424" y="1216182"/>
                </a:lnTo>
                <a:lnTo>
                  <a:pt x="555280" y="1216182"/>
                </a:lnTo>
                <a:lnTo>
                  <a:pt x="555280" y="1113576"/>
                </a:lnTo>
                <a:lnTo>
                  <a:pt x="688064" y="1113576"/>
                </a:lnTo>
                <a:lnTo>
                  <a:pt x="688064" y="1032095"/>
                </a:lnTo>
                <a:lnTo>
                  <a:pt x="841973" y="1032095"/>
                </a:lnTo>
                <a:lnTo>
                  <a:pt x="841973" y="995881"/>
                </a:lnTo>
                <a:lnTo>
                  <a:pt x="956650" y="995881"/>
                </a:lnTo>
                <a:lnTo>
                  <a:pt x="956650" y="935524"/>
                </a:lnTo>
                <a:lnTo>
                  <a:pt x="1101505" y="935524"/>
                </a:lnTo>
                <a:lnTo>
                  <a:pt x="1101505" y="908364"/>
                </a:lnTo>
                <a:lnTo>
                  <a:pt x="1249379" y="908364"/>
                </a:lnTo>
                <a:lnTo>
                  <a:pt x="1249379" y="817829"/>
                </a:lnTo>
                <a:lnTo>
                  <a:pt x="1370092" y="817829"/>
                </a:lnTo>
                <a:lnTo>
                  <a:pt x="1370092" y="772562"/>
                </a:lnTo>
                <a:lnTo>
                  <a:pt x="1508911" y="772562"/>
                </a:lnTo>
                <a:lnTo>
                  <a:pt x="1508911" y="715223"/>
                </a:lnTo>
                <a:lnTo>
                  <a:pt x="1653767" y="715223"/>
                </a:lnTo>
                <a:cubicBezTo>
                  <a:pt x="1663270" y="686713"/>
                  <a:pt x="1656072" y="694811"/>
                  <a:pt x="1665838" y="685045"/>
                </a:cubicBezTo>
                <a:lnTo>
                  <a:pt x="1786551" y="685045"/>
                </a:lnTo>
                <a:lnTo>
                  <a:pt x="1786551" y="624689"/>
                </a:lnTo>
                <a:lnTo>
                  <a:pt x="1922353" y="624689"/>
                </a:lnTo>
                <a:lnTo>
                  <a:pt x="1922353" y="570368"/>
                </a:lnTo>
                <a:lnTo>
                  <a:pt x="2055137" y="570368"/>
                </a:lnTo>
                <a:lnTo>
                  <a:pt x="2055137" y="461726"/>
                </a:lnTo>
                <a:lnTo>
                  <a:pt x="2190939" y="461726"/>
                </a:lnTo>
                <a:lnTo>
                  <a:pt x="2190939" y="365156"/>
                </a:lnTo>
                <a:lnTo>
                  <a:pt x="2317688" y="365156"/>
                </a:lnTo>
                <a:lnTo>
                  <a:pt x="2332777" y="365156"/>
                </a:lnTo>
                <a:lnTo>
                  <a:pt x="2332777" y="220301"/>
                </a:lnTo>
                <a:lnTo>
                  <a:pt x="2474614" y="220301"/>
                </a:lnTo>
                <a:lnTo>
                  <a:pt x="2474614" y="208229"/>
                </a:lnTo>
                <a:lnTo>
                  <a:pt x="2607398" y="208229"/>
                </a:lnTo>
                <a:lnTo>
                  <a:pt x="2607398" y="117695"/>
                </a:lnTo>
                <a:lnTo>
                  <a:pt x="2734147" y="117695"/>
                </a:lnTo>
                <a:lnTo>
                  <a:pt x="2734147" y="87517"/>
                </a:lnTo>
                <a:lnTo>
                  <a:pt x="2879002" y="87517"/>
                </a:lnTo>
                <a:lnTo>
                  <a:pt x="2879002" y="30178"/>
                </a:lnTo>
                <a:lnTo>
                  <a:pt x="3005751" y="30178"/>
                </a:lnTo>
                <a:lnTo>
                  <a:pt x="3005751" y="0"/>
                </a:lnTo>
                <a:lnTo>
                  <a:pt x="3141553" y="0"/>
                </a:lnTo>
                <a:lnTo>
                  <a:pt x="3141553" y="392317"/>
                </a:lnTo>
                <a:lnTo>
                  <a:pt x="3105339" y="392317"/>
                </a:lnTo>
                <a:lnTo>
                  <a:pt x="3005751" y="392317"/>
                </a:lnTo>
                <a:lnTo>
                  <a:pt x="3005751" y="419477"/>
                </a:lnTo>
                <a:lnTo>
                  <a:pt x="2857878" y="419477"/>
                </a:lnTo>
                <a:lnTo>
                  <a:pt x="2857878" y="467762"/>
                </a:lnTo>
                <a:lnTo>
                  <a:pt x="2734147" y="467762"/>
                </a:lnTo>
                <a:lnTo>
                  <a:pt x="2734147" y="506994"/>
                </a:lnTo>
                <a:lnTo>
                  <a:pt x="2595327" y="506994"/>
                </a:lnTo>
                <a:lnTo>
                  <a:pt x="2595327" y="579421"/>
                </a:lnTo>
                <a:lnTo>
                  <a:pt x="2465561" y="579421"/>
                </a:lnTo>
                <a:lnTo>
                  <a:pt x="2465561" y="603564"/>
                </a:lnTo>
                <a:lnTo>
                  <a:pt x="2329759" y="603564"/>
                </a:lnTo>
                <a:lnTo>
                  <a:pt x="2329759" y="727295"/>
                </a:lnTo>
                <a:lnTo>
                  <a:pt x="2184903" y="727295"/>
                </a:lnTo>
                <a:lnTo>
                  <a:pt x="2184903" y="811794"/>
                </a:lnTo>
                <a:lnTo>
                  <a:pt x="2049101" y="811794"/>
                </a:lnTo>
                <a:lnTo>
                  <a:pt x="2049101" y="911382"/>
                </a:lnTo>
                <a:lnTo>
                  <a:pt x="1910282" y="911382"/>
                </a:lnTo>
                <a:lnTo>
                  <a:pt x="1910282" y="950614"/>
                </a:lnTo>
                <a:lnTo>
                  <a:pt x="1774480" y="950614"/>
                </a:lnTo>
                <a:lnTo>
                  <a:pt x="1774480" y="998899"/>
                </a:lnTo>
                <a:lnTo>
                  <a:pt x="1641696" y="998899"/>
                </a:lnTo>
                <a:lnTo>
                  <a:pt x="1641696" y="1029077"/>
                </a:lnTo>
                <a:lnTo>
                  <a:pt x="1487787" y="1029077"/>
                </a:lnTo>
                <a:lnTo>
                  <a:pt x="1487787" y="1074344"/>
                </a:lnTo>
                <a:lnTo>
                  <a:pt x="1376127" y="1074344"/>
                </a:lnTo>
                <a:lnTo>
                  <a:pt x="1376127" y="1098487"/>
                </a:lnTo>
                <a:lnTo>
                  <a:pt x="1237307" y="1098487"/>
                </a:lnTo>
                <a:lnTo>
                  <a:pt x="1237307" y="1167897"/>
                </a:lnTo>
                <a:lnTo>
                  <a:pt x="1095470" y="1167897"/>
                </a:lnTo>
                <a:lnTo>
                  <a:pt x="1095470" y="1189021"/>
                </a:lnTo>
                <a:lnTo>
                  <a:pt x="974757" y="1189021"/>
                </a:lnTo>
                <a:lnTo>
                  <a:pt x="962686" y="1189021"/>
                </a:lnTo>
                <a:lnTo>
                  <a:pt x="962686" y="1225235"/>
                </a:lnTo>
                <a:lnTo>
                  <a:pt x="826884" y="1225235"/>
                </a:lnTo>
                <a:lnTo>
                  <a:pt x="826884" y="1243342"/>
                </a:lnTo>
                <a:lnTo>
                  <a:pt x="700135" y="1243342"/>
                </a:lnTo>
                <a:lnTo>
                  <a:pt x="700135" y="1285592"/>
                </a:lnTo>
                <a:lnTo>
                  <a:pt x="552262" y="1285592"/>
                </a:lnTo>
                <a:lnTo>
                  <a:pt x="552262" y="1370091"/>
                </a:lnTo>
                <a:lnTo>
                  <a:pt x="0" y="1376126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0A89D9-BA07-47F0-823D-569D864C767B}"/>
              </a:ext>
            </a:extLst>
          </p:cNvPr>
          <p:cNvSpPr/>
          <p:nvPr/>
        </p:nvSpPr>
        <p:spPr bwMode="auto">
          <a:xfrm>
            <a:off x="5442911" y="2719783"/>
            <a:ext cx="2873669" cy="913285"/>
          </a:xfrm>
          <a:custGeom>
            <a:avLst/>
            <a:gdLst>
              <a:gd name="connsiteX0" fmla="*/ 0 w 3831559"/>
              <a:gd name="connsiteY0" fmla="*/ 1217713 h 1217713"/>
              <a:gd name="connsiteX1" fmla="*/ 802887 w 3831559"/>
              <a:gd name="connsiteY1" fmla="*/ 1217713 h 1217713"/>
              <a:gd name="connsiteX2" fmla="*/ 802887 w 3831559"/>
              <a:gd name="connsiteY2" fmla="*/ 1155266 h 1217713"/>
              <a:gd name="connsiteX3" fmla="*/ 954544 w 3831559"/>
              <a:gd name="connsiteY3" fmla="*/ 1155266 h 1217713"/>
              <a:gd name="connsiteX4" fmla="*/ 954544 w 3831559"/>
              <a:gd name="connsiteY4" fmla="*/ 1101740 h 1217713"/>
              <a:gd name="connsiteX5" fmla="*/ 1092819 w 3831559"/>
              <a:gd name="connsiteY5" fmla="*/ 1101740 h 1217713"/>
              <a:gd name="connsiteX6" fmla="*/ 1092819 w 3831559"/>
              <a:gd name="connsiteY6" fmla="*/ 1070517 h 1217713"/>
              <a:gd name="connsiteX7" fmla="*/ 1222173 w 3831559"/>
              <a:gd name="connsiteY7" fmla="*/ 1070517 h 1217713"/>
              <a:gd name="connsiteX8" fmla="*/ 1222173 w 3831559"/>
              <a:gd name="connsiteY8" fmla="*/ 1030372 h 1217713"/>
              <a:gd name="connsiteX9" fmla="*/ 1360448 w 3831559"/>
              <a:gd name="connsiteY9" fmla="*/ 1030372 h 1217713"/>
              <a:gd name="connsiteX10" fmla="*/ 1360448 w 3831559"/>
              <a:gd name="connsiteY10" fmla="*/ 1008070 h 1217713"/>
              <a:gd name="connsiteX11" fmla="*/ 1512105 w 3831559"/>
              <a:gd name="connsiteY11" fmla="*/ 1008070 h 1217713"/>
              <a:gd name="connsiteX12" fmla="*/ 1512105 w 3831559"/>
              <a:gd name="connsiteY12" fmla="*/ 932242 h 1217713"/>
              <a:gd name="connsiteX13" fmla="*/ 1788655 w 3831559"/>
              <a:gd name="connsiteY13" fmla="*/ 932242 h 1217713"/>
              <a:gd name="connsiteX14" fmla="*/ 1788655 w 3831559"/>
              <a:gd name="connsiteY14" fmla="*/ 865334 h 1217713"/>
              <a:gd name="connsiteX15" fmla="*/ 1918009 w 3831559"/>
              <a:gd name="connsiteY15" fmla="*/ 865334 h 1217713"/>
              <a:gd name="connsiteX16" fmla="*/ 1918009 w 3831559"/>
              <a:gd name="connsiteY16" fmla="*/ 793966 h 1217713"/>
              <a:gd name="connsiteX17" fmla="*/ 2051824 w 3831559"/>
              <a:gd name="connsiteY17" fmla="*/ 793966 h 1217713"/>
              <a:gd name="connsiteX18" fmla="*/ 2051824 w 3831559"/>
              <a:gd name="connsiteY18" fmla="*/ 753822 h 1217713"/>
              <a:gd name="connsiteX19" fmla="*/ 2185639 w 3831559"/>
              <a:gd name="connsiteY19" fmla="*/ 753822 h 1217713"/>
              <a:gd name="connsiteX20" fmla="*/ 2185639 w 3831559"/>
              <a:gd name="connsiteY20" fmla="*/ 655691 h 1217713"/>
              <a:gd name="connsiteX21" fmla="*/ 2323914 w 3831559"/>
              <a:gd name="connsiteY21" fmla="*/ 655691 h 1217713"/>
              <a:gd name="connsiteX22" fmla="*/ 2323914 w 3831559"/>
              <a:gd name="connsiteY22" fmla="*/ 633389 h 1217713"/>
              <a:gd name="connsiteX23" fmla="*/ 2323914 w 3831559"/>
              <a:gd name="connsiteY23" fmla="*/ 620007 h 1217713"/>
              <a:gd name="connsiteX24" fmla="*/ 2462189 w 3831559"/>
              <a:gd name="connsiteY24" fmla="*/ 620007 h 1217713"/>
              <a:gd name="connsiteX25" fmla="*/ 2462189 w 3831559"/>
              <a:gd name="connsiteY25" fmla="*/ 575403 h 1217713"/>
              <a:gd name="connsiteX26" fmla="*/ 2596004 w 3831559"/>
              <a:gd name="connsiteY26" fmla="*/ 575403 h 1217713"/>
              <a:gd name="connsiteX27" fmla="*/ 2596004 w 3831559"/>
              <a:gd name="connsiteY27" fmla="*/ 441588 h 1217713"/>
              <a:gd name="connsiteX28" fmla="*/ 2734279 w 3831559"/>
              <a:gd name="connsiteY28" fmla="*/ 441588 h 1217713"/>
              <a:gd name="connsiteX29" fmla="*/ 2734279 w 3831559"/>
              <a:gd name="connsiteY29" fmla="*/ 370220 h 1217713"/>
              <a:gd name="connsiteX30" fmla="*/ 2868093 w 3831559"/>
              <a:gd name="connsiteY30" fmla="*/ 370220 h 1217713"/>
              <a:gd name="connsiteX31" fmla="*/ 2868093 w 3831559"/>
              <a:gd name="connsiteY31" fmla="*/ 294392 h 1217713"/>
              <a:gd name="connsiteX32" fmla="*/ 3001908 w 3831559"/>
              <a:gd name="connsiteY32" fmla="*/ 294392 h 1217713"/>
              <a:gd name="connsiteX33" fmla="*/ 3001908 w 3831559"/>
              <a:gd name="connsiteY33" fmla="*/ 272089 h 1217713"/>
              <a:gd name="connsiteX34" fmla="*/ 3140183 w 3831559"/>
              <a:gd name="connsiteY34" fmla="*/ 272089 h 1217713"/>
              <a:gd name="connsiteX35" fmla="*/ 3140183 w 3831559"/>
              <a:gd name="connsiteY35" fmla="*/ 223024 h 1217713"/>
              <a:gd name="connsiteX36" fmla="*/ 3282919 w 3831559"/>
              <a:gd name="connsiteY36" fmla="*/ 223024 h 1217713"/>
              <a:gd name="connsiteX37" fmla="*/ 3282919 w 3831559"/>
              <a:gd name="connsiteY37" fmla="*/ 196261 h 1217713"/>
              <a:gd name="connsiteX38" fmla="*/ 3416733 w 3831559"/>
              <a:gd name="connsiteY38" fmla="*/ 196261 h 1217713"/>
              <a:gd name="connsiteX39" fmla="*/ 3416733 w 3831559"/>
              <a:gd name="connsiteY39" fmla="*/ 129354 h 1217713"/>
              <a:gd name="connsiteX40" fmla="*/ 3555008 w 3831559"/>
              <a:gd name="connsiteY40" fmla="*/ 129354 h 1217713"/>
              <a:gd name="connsiteX41" fmla="*/ 3555008 w 3831559"/>
              <a:gd name="connsiteY41" fmla="*/ 62446 h 1217713"/>
              <a:gd name="connsiteX42" fmla="*/ 3688823 w 3831559"/>
              <a:gd name="connsiteY42" fmla="*/ 62446 h 1217713"/>
              <a:gd name="connsiteX43" fmla="*/ 3688823 w 3831559"/>
              <a:gd name="connsiteY43" fmla="*/ 49065 h 1217713"/>
              <a:gd name="connsiteX44" fmla="*/ 3831559 w 3831559"/>
              <a:gd name="connsiteY44" fmla="*/ 49065 h 1217713"/>
              <a:gd name="connsiteX45" fmla="*/ 3831559 w 3831559"/>
              <a:gd name="connsiteY45" fmla="*/ 0 h 121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831559" h="1217713">
                <a:moveTo>
                  <a:pt x="0" y="1217713"/>
                </a:moveTo>
                <a:lnTo>
                  <a:pt x="802887" y="1217713"/>
                </a:lnTo>
                <a:lnTo>
                  <a:pt x="802887" y="1155266"/>
                </a:lnTo>
                <a:lnTo>
                  <a:pt x="954544" y="1155266"/>
                </a:lnTo>
                <a:lnTo>
                  <a:pt x="954544" y="1101740"/>
                </a:lnTo>
                <a:lnTo>
                  <a:pt x="1092819" y="1101740"/>
                </a:lnTo>
                <a:lnTo>
                  <a:pt x="1092819" y="1070517"/>
                </a:lnTo>
                <a:lnTo>
                  <a:pt x="1222173" y="1070517"/>
                </a:lnTo>
                <a:lnTo>
                  <a:pt x="1222173" y="1030372"/>
                </a:lnTo>
                <a:lnTo>
                  <a:pt x="1360448" y="1030372"/>
                </a:lnTo>
                <a:lnTo>
                  <a:pt x="1360448" y="1008070"/>
                </a:lnTo>
                <a:lnTo>
                  <a:pt x="1512105" y="1008070"/>
                </a:lnTo>
                <a:lnTo>
                  <a:pt x="1512105" y="932242"/>
                </a:lnTo>
                <a:lnTo>
                  <a:pt x="1788655" y="932242"/>
                </a:lnTo>
                <a:lnTo>
                  <a:pt x="1788655" y="865334"/>
                </a:lnTo>
                <a:lnTo>
                  <a:pt x="1918009" y="865334"/>
                </a:lnTo>
                <a:lnTo>
                  <a:pt x="1918009" y="793966"/>
                </a:lnTo>
                <a:lnTo>
                  <a:pt x="2051824" y="793966"/>
                </a:lnTo>
                <a:lnTo>
                  <a:pt x="2051824" y="753822"/>
                </a:lnTo>
                <a:lnTo>
                  <a:pt x="2185639" y="753822"/>
                </a:lnTo>
                <a:lnTo>
                  <a:pt x="2185639" y="655691"/>
                </a:lnTo>
                <a:lnTo>
                  <a:pt x="2323914" y="655691"/>
                </a:lnTo>
                <a:lnTo>
                  <a:pt x="2323914" y="633389"/>
                </a:lnTo>
                <a:lnTo>
                  <a:pt x="2323914" y="620007"/>
                </a:lnTo>
                <a:lnTo>
                  <a:pt x="2462189" y="620007"/>
                </a:lnTo>
                <a:lnTo>
                  <a:pt x="2462189" y="575403"/>
                </a:lnTo>
                <a:lnTo>
                  <a:pt x="2596004" y="575403"/>
                </a:lnTo>
                <a:lnTo>
                  <a:pt x="2596004" y="441588"/>
                </a:lnTo>
                <a:lnTo>
                  <a:pt x="2734279" y="441588"/>
                </a:lnTo>
                <a:lnTo>
                  <a:pt x="2734279" y="370220"/>
                </a:lnTo>
                <a:lnTo>
                  <a:pt x="2868093" y="370220"/>
                </a:lnTo>
                <a:lnTo>
                  <a:pt x="2868093" y="294392"/>
                </a:lnTo>
                <a:lnTo>
                  <a:pt x="3001908" y="294392"/>
                </a:lnTo>
                <a:lnTo>
                  <a:pt x="3001908" y="272089"/>
                </a:lnTo>
                <a:lnTo>
                  <a:pt x="3140183" y="272089"/>
                </a:lnTo>
                <a:lnTo>
                  <a:pt x="3140183" y="223024"/>
                </a:lnTo>
                <a:lnTo>
                  <a:pt x="3282919" y="223024"/>
                </a:lnTo>
                <a:lnTo>
                  <a:pt x="3282919" y="196261"/>
                </a:lnTo>
                <a:lnTo>
                  <a:pt x="3416733" y="196261"/>
                </a:lnTo>
                <a:lnTo>
                  <a:pt x="3416733" y="129354"/>
                </a:lnTo>
                <a:lnTo>
                  <a:pt x="3555008" y="129354"/>
                </a:lnTo>
                <a:lnTo>
                  <a:pt x="3555008" y="62446"/>
                </a:lnTo>
                <a:lnTo>
                  <a:pt x="3688823" y="62446"/>
                </a:lnTo>
                <a:lnTo>
                  <a:pt x="3688823" y="49065"/>
                </a:lnTo>
                <a:lnTo>
                  <a:pt x="3831559" y="49065"/>
                </a:lnTo>
                <a:lnTo>
                  <a:pt x="3831559" y="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0A47D3-E1D1-4A4E-93E5-FCCE8C2CEED2}"/>
              </a:ext>
            </a:extLst>
          </p:cNvPr>
          <p:cNvSpPr/>
          <p:nvPr/>
        </p:nvSpPr>
        <p:spPr bwMode="auto">
          <a:xfrm>
            <a:off x="5436220" y="2642839"/>
            <a:ext cx="2873669" cy="990229"/>
          </a:xfrm>
          <a:custGeom>
            <a:avLst/>
            <a:gdLst>
              <a:gd name="connsiteX0" fmla="*/ 0 w 3831559"/>
              <a:gd name="connsiteY0" fmla="*/ 1320305 h 1320305"/>
              <a:gd name="connsiteX1" fmla="*/ 682454 w 3831559"/>
              <a:gd name="connsiteY1" fmla="*/ 1320305 h 1320305"/>
              <a:gd name="connsiteX2" fmla="*/ 682454 w 3831559"/>
              <a:gd name="connsiteY2" fmla="*/ 1298002 h 1320305"/>
              <a:gd name="connsiteX3" fmla="*/ 847492 w 3831559"/>
              <a:gd name="connsiteY3" fmla="*/ 1298002 h 1320305"/>
              <a:gd name="connsiteX4" fmla="*/ 847492 w 3831559"/>
              <a:gd name="connsiteY4" fmla="*/ 1280160 h 1320305"/>
              <a:gd name="connsiteX5" fmla="*/ 976847 w 3831559"/>
              <a:gd name="connsiteY5" fmla="*/ 1280160 h 1320305"/>
              <a:gd name="connsiteX6" fmla="*/ 976847 w 3831559"/>
              <a:gd name="connsiteY6" fmla="*/ 1271239 h 1320305"/>
              <a:gd name="connsiteX7" fmla="*/ 1097280 w 3831559"/>
              <a:gd name="connsiteY7" fmla="*/ 1271239 h 1320305"/>
              <a:gd name="connsiteX8" fmla="*/ 1097280 w 3831559"/>
              <a:gd name="connsiteY8" fmla="*/ 1271239 h 1320305"/>
              <a:gd name="connsiteX9" fmla="*/ 1097280 w 3831559"/>
              <a:gd name="connsiteY9" fmla="*/ 1231095 h 1320305"/>
              <a:gd name="connsiteX10" fmla="*/ 1248936 w 3831559"/>
              <a:gd name="connsiteY10" fmla="*/ 1231095 h 1320305"/>
              <a:gd name="connsiteX11" fmla="*/ 1248936 w 3831559"/>
              <a:gd name="connsiteY11" fmla="*/ 1159727 h 1320305"/>
              <a:gd name="connsiteX12" fmla="*/ 1378290 w 3831559"/>
              <a:gd name="connsiteY12" fmla="*/ 1159727 h 1320305"/>
              <a:gd name="connsiteX13" fmla="*/ 1378290 w 3831559"/>
              <a:gd name="connsiteY13" fmla="*/ 1092820 h 1320305"/>
              <a:gd name="connsiteX14" fmla="*/ 1503184 w 3831559"/>
              <a:gd name="connsiteY14" fmla="*/ 1092820 h 1320305"/>
              <a:gd name="connsiteX15" fmla="*/ 1503184 w 3831559"/>
              <a:gd name="connsiteY15" fmla="*/ 1057136 h 1320305"/>
              <a:gd name="connsiteX16" fmla="*/ 1641459 w 3831559"/>
              <a:gd name="connsiteY16" fmla="*/ 1057136 h 1320305"/>
              <a:gd name="connsiteX17" fmla="*/ 1641459 w 3831559"/>
              <a:gd name="connsiteY17" fmla="*/ 1021452 h 1320305"/>
              <a:gd name="connsiteX18" fmla="*/ 1650380 w 3831559"/>
              <a:gd name="connsiteY18" fmla="*/ 1012531 h 1320305"/>
              <a:gd name="connsiteX19" fmla="*/ 1793116 w 3831559"/>
              <a:gd name="connsiteY19" fmla="*/ 1012531 h 1320305"/>
              <a:gd name="connsiteX20" fmla="*/ 1793116 w 3831559"/>
              <a:gd name="connsiteY20" fmla="*/ 990229 h 1320305"/>
              <a:gd name="connsiteX21" fmla="*/ 1918009 w 3831559"/>
              <a:gd name="connsiteY21" fmla="*/ 990229 h 1320305"/>
              <a:gd name="connsiteX22" fmla="*/ 1918009 w 3831559"/>
              <a:gd name="connsiteY22" fmla="*/ 927782 h 1320305"/>
              <a:gd name="connsiteX23" fmla="*/ 1918009 w 3831559"/>
              <a:gd name="connsiteY23" fmla="*/ 918861 h 1320305"/>
              <a:gd name="connsiteX24" fmla="*/ 2060745 w 3831559"/>
              <a:gd name="connsiteY24" fmla="*/ 918861 h 1320305"/>
              <a:gd name="connsiteX25" fmla="*/ 2060745 w 3831559"/>
              <a:gd name="connsiteY25" fmla="*/ 860875 h 1320305"/>
              <a:gd name="connsiteX26" fmla="*/ 2199020 w 3831559"/>
              <a:gd name="connsiteY26" fmla="*/ 860875 h 1320305"/>
              <a:gd name="connsiteX27" fmla="*/ 2199020 w 3831559"/>
              <a:gd name="connsiteY27" fmla="*/ 811809 h 1320305"/>
              <a:gd name="connsiteX28" fmla="*/ 2341756 w 3831559"/>
              <a:gd name="connsiteY28" fmla="*/ 811809 h 1320305"/>
              <a:gd name="connsiteX29" fmla="*/ 2341756 w 3831559"/>
              <a:gd name="connsiteY29" fmla="*/ 776125 h 1320305"/>
              <a:gd name="connsiteX30" fmla="*/ 2471110 w 3831559"/>
              <a:gd name="connsiteY30" fmla="*/ 776125 h 1320305"/>
              <a:gd name="connsiteX31" fmla="*/ 2471110 w 3831559"/>
              <a:gd name="connsiteY31" fmla="*/ 744902 h 1320305"/>
              <a:gd name="connsiteX32" fmla="*/ 2604925 w 3831559"/>
              <a:gd name="connsiteY32" fmla="*/ 744902 h 1320305"/>
              <a:gd name="connsiteX33" fmla="*/ 2604925 w 3831559"/>
              <a:gd name="connsiteY33" fmla="*/ 682455 h 1320305"/>
              <a:gd name="connsiteX34" fmla="*/ 2743200 w 3831559"/>
              <a:gd name="connsiteY34" fmla="*/ 682455 h 1320305"/>
              <a:gd name="connsiteX35" fmla="*/ 2743200 w 3831559"/>
              <a:gd name="connsiteY35" fmla="*/ 588785 h 1320305"/>
              <a:gd name="connsiteX36" fmla="*/ 2881475 w 3831559"/>
              <a:gd name="connsiteY36" fmla="*/ 588785 h 1320305"/>
              <a:gd name="connsiteX37" fmla="*/ 2881475 w 3831559"/>
              <a:gd name="connsiteY37" fmla="*/ 486194 h 1320305"/>
              <a:gd name="connsiteX38" fmla="*/ 3015289 w 3831559"/>
              <a:gd name="connsiteY38" fmla="*/ 486194 h 1320305"/>
              <a:gd name="connsiteX39" fmla="*/ 3015289 w 3831559"/>
              <a:gd name="connsiteY39" fmla="*/ 356839 h 1320305"/>
              <a:gd name="connsiteX40" fmla="*/ 3282919 w 3831559"/>
              <a:gd name="connsiteY40" fmla="*/ 356839 h 1320305"/>
              <a:gd name="connsiteX41" fmla="*/ 3282919 w 3831559"/>
              <a:gd name="connsiteY41" fmla="*/ 267630 h 1320305"/>
              <a:gd name="connsiteX42" fmla="*/ 3282919 w 3831559"/>
              <a:gd name="connsiteY42" fmla="*/ 267630 h 1320305"/>
              <a:gd name="connsiteX43" fmla="*/ 3439036 w 3831559"/>
              <a:gd name="connsiteY43" fmla="*/ 267630 h 1320305"/>
              <a:gd name="connsiteX44" fmla="*/ 3439036 w 3831559"/>
              <a:gd name="connsiteY44" fmla="*/ 209643 h 1320305"/>
              <a:gd name="connsiteX45" fmla="*/ 3577311 w 3831559"/>
              <a:gd name="connsiteY45" fmla="*/ 209643 h 1320305"/>
              <a:gd name="connsiteX46" fmla="*/ 3577311 w 3831559"/>
              <a:gd name="connsiteY46" fmla="*/ 165038 h 1320305"/>
              <a:gd name="connsiteX47" fmla="*/ 3688823 w 3831559"/>
              <a:gd name="connsiteY47" fmla="*/ 165038 h 1320305"/>
              <a:gd name="connsiteX48" fmla="*/ 3688823 w 3831559"/>
              <a:gd name="connsiteY48" fmla="*/ 129355 h 1320305"/>
              <a:gd name="connsiteX49" fmla="*/ 3831559 w 3831559"/>
              <a:gd name="connsiteY49" fmla="*/ 129355 h 1320305"/>
              <a:gd name="connsiteX50" fmla="*/ 3831559 w 3831559"/>
              <a:gd name="connsiteY50" fmla="*/ 0 h 132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831559" h="1320305">
                <a:moveTo>
                  <a:pt x="0" y="1320305"/>
                </a:moveTo>
                <a:lnTo>
                  <a:pt x="682454" y="1320305"/>
                </a:lnTo>
                <a:lnTo>
                  <a:pt x="682454" y="1298002"/>
                </a:lnTo>
                <a:lnTo>
                  <a:pt x="847492" y="1298002"/>
                </a:lnTo>
                <a:lnTo>
                  <a:pt x="847492" y="1280160"/>
                </a:lnTo>
                <a:lnTo>
                  <a:pt x="976847" y="1280160"/>
                </a:lnTo>
                <a:lnTo>
                  <a:pt x="976847" y="1271239"/>
                </a:lnTo>
                <a:lnTo>
                  <a:pt x="1097280" y="1271239"/>
                </a:lnTo>
                <a:lnTo>
                  <a:pt x="1097280" y="1271239"/>
                </a:lnTo>
                <a:lnTo>
                  <a:pt x="1097280" y="1231095"/>
                </a:lnTo>
                <a:lnTo>
                  <a:pt x="1248936" y="1231095"/>
                </a:lnTo>
                <a:lnTo>
                  <a:pt x="1248936" y="1159727"/>
                </a:lnTo>
                <a:lnTo>
                  <a:pt x="1378290" y="1159727"/>
                </a:lnTo>
                <a:lnTo>
                  <a:pt x="1378290" y="1092820"/>
                </a:lnTo>
                <a:lnTo>
                  <a:pt x="1503184" y="1092820"/>
                </a:lnTo>
                <a:lnTo>
                  <a:pt x="1503184" y="1057136"/>
                </a:lnTo>
                <a:lnTo>
                  <a:pt x="1641459" y="1057136"/>
                </a:lnTo>
                <a:lnTo>
                  <a:pt x="1641459" y="1021452"/>
                </a:lnTo>
                <a:lnTo>
                  <a:pt x="1650380" y="1012531"/>
                </a:lnTo>
                <a:lnTo>
                  <a:pt x="1793116" y="1012531"/>
                </a:lnTo>
                <a:lnTo>
                  <a:pt x="1793116" y="990229"/>
                </a:lnTo>
                <a:lnTo>
                  <a:pt x="1918009" y="990229"/>
                </a:lnTo>
                <a:lnTo>
                  <a:pt x="1918009" y="927782"/>
                </a:lnTo>
                <a:lnTo>
                  <a:pt x="1918009" y="918861"/>
                </a:lnTo>
                <a:lnTo>
                  <a:pt x="2060745" y="918861"/>
                </a:lnTo>
                <a:lnTo>
                  <a:pt x="2060745" y="860875"/>
                </a:lnTo>
                <a:lnTo>
                  <a:pt x="2199020" y="860875"/>
                </a:lnTo>
                <a:lnTo>
                  <a:pt x="2199020" y="811809"/>
                </a:lnTo>
                <a:lnTo>
                  <a:pt x="2341756" y="811809"/>
                </a:lnTo>
                <a:lnTo>
                  <a:pt x="2341756" y="776125"/>
                </a:lnTo>
                <a:lnTo>
                  <a:pt x="2471110" y="776125"/>
                </a:lnTo>
                <a:lnTo>
                  <a:pt x="2471110" y="744902"/>
                </a:lnTo>
                <a:lnTo>
                  <a:pt x="2604925" y="744902"/>
                </a:lnTo>
                <a:lnTo>
                  <a:pt x="2604925" y="682455"/>
                </a:lnTo>
                <a:lnTo>
                  <a:pt x="2743200" y="682455"/>
                </a:lnTo>
                <a:lnTo>
                  <a:pt x="2743200" y="588785"/>
                </a:lnTo>
                <a:lnTo>
                  <a:pt x="2881475" y="588785"/>
                </a:lnTo>
                <a:lnTo>
                  <a:pt x="2881475" y="486194"/>
                </a:lnTo>
                <a:lnTo>
                  <a:pt x="3015289" y="486194"/>
                </a:lnTo>
                <a:lnTo>
                  <a:pt x="3015289" y="356839"/>
                </a:lnTo>
                <a:lnTo>
                  <a:pt x="3282919" y="356839"/>
                </a:lnTo>
                <a:lnTo>
                  <a:pt x="3282919" y="267630"/>
                </a:lnTo>
                <a:lnTo>
                  <a:pt x="3282919" y="267630"/>
                </a:lnTo>
                <a:lnTo>
                  <a:pt x="3439036" y="267630"/>
                </a:lnTo>
                <a:lnTo>
                  <a:pt x="3439036" y="209643"/>
                </a:lnTo>
                <a:lnTo>
                  <a:pt x="3577311" y="209643"/>
                </a:lnTo>
                <a:lnTo>
                  <a:pt x="3577311" y="165038"/>
                </a:lnTo>
                <a:lnTo>
                  <a:pt x="3688823" y="165038"/>
                </a:lnTo>
                <a:lnTo>
                  <a:pt x="3688823" y="129355"/>
                </a:lnTo>
                <a:lnTo>
                  <a:pt x="3831559" y="129355"/>
                </a:lnTo>
                <a:lnTo>
                  <a:pt x="3831559" y="0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FE6BC3F-84BA-4900-B869-175046F7D234}"/>
              </a:ext>
            </a:extLst>
          </p:cNvPr>
          <p:cNvSpPr/>
          <p:nvPr/>
        </p:nvSpPr>
        <p:spPr bwMode="auto">
          <a:xfrm>
            <a:off x="1584754" y="2363230"/>
            <a:ext cx="2653614" cy="1288192"/>
          </a:xfrm>
          <a:custGeom>
            <a:avLst/>
            <a:gdLst>
              <a:gd name="connsiteX0" fmla="*/ 0 w 3538152"/>
              <a:gd name="connsiteY0" fmla="*/ 1705232 h 1717589"/>
              <a:gd name="connsiteX1" fmla="*/ 0 w 3538152"/>
              <a:gd name="connsiteY1" fmla="*/ 1561070 h 1717589"/>
              <a:gd name="connsiteX2" fmla="*/ 140044 w 3538152"/>
              <a:gd name="connsiteY2" fmla="*/ 1561070 h 1717589"/>
              <a:gd name="connsiteX3" fmla="*/ 140044 w 3538152"/>
              <a:gd name="connsiteY3" fmla="*/ 1445741 h 1717589"/>
              <a:gd name="connsiteX4" fmla="*/ 275968 w 3538152"/>
              <a:gd name="connsiteY4" fmla="*/ 1445741 h 1717589"/>
              <a:gd name="connsiteX5" fmla="*/ 275968 w 3538152"/>
              <a:gd name="connsiteY5" fmla="*/ 1301578 h 1717589"/>
              <a:gd name="connsiteX6" fmla="*/ 411892 w 3538152"/>
              <a:gd name="connsiteY6" fmla="*/ 1301578 h 1717589"/>
              <a:gd name="connsiteX7" fmla="*/ 411892 w 3538152"/>
              <a:gd name="connsiteY7" fmla="*/ 1202724 h 1717589"/>
              <a:gd name="connsiteX8" fmla="*/ 543698 w 3538152"/>
              <a:gd name="connsiteY8" fmla="*/ 1202724 h 1717589"/>
              <a:gd name="connsiteX9" fmla="*/ 543698 w 3538152"/>
              <a:gd name="connsiteY9" fmla="*/ 1124465 h 1717589"/>
              <a:gd name="connsiteX10" fmla="*/ 679622 w 3538152"/>
              <a:gd name="connsiteY10" fmla="*/ 1124465 h 1717589"/>
              <a:gd name="connsiteX11" fmla="*/ 679622 w 3538152"/>
              <a:gd name="connsiteY11" fmla="*/ 984422 h 1717589"/>
              <a:gd name="connsiteX12" fmla="*/ 819665 w 3538152"/>
              <a:gd name="connsiteY12" fmla="*/ 984422 h 1717589"/>
              <a:gd name="connsiteX13" fmla="*/ 819665 w 3538152"/>
              <a:gd name="connsiteY13" fmla="*/ 889686 h 1717589"/>
              <a:gd name="connsiteX14" fmla="*/ 963827 w 3538152"/>
              <a:gd name="connsiteY14" fmla="*/ 889686 h 1717589"/>
              <a:gd name="connsiteX15" fmla="*/ 963827 w 3538152"/>
              <a:gd name="connsiteY15" fmla="*/ 860854 h 1717589"/>
              <a:gd name="connsiteX16" fmla="*/ 1095633 w 3538152"/>
              <a:gd name="connsiteY16" fmla="*/ 860854 h 1717589"/>
              <a:gd name="connsiteX17" fmla="*/ 1095633 w 3538152"/>
              <a:gd name="connsiteY17" fmla="*/ 811427 h 1717589"/>
              <a:gd name="connsiteX18" fmla="*/ 1223319 w 3538152"/>
              <a:gd name="connsiteY18" fmla="*/ 811427 h 1717589"/>
              <a:gd name="connsiteX19" fmla="*/ 1223319 w 3538152"/>
              <a:gd name="connsiteY19" fmla="*/ 729049 h 1717589"/>
              <a:gd name="connsiteX20" fmla="*/ 1363363 w 3538152"/>
              <a:gd name="connsiteY20" fmla="*/ 729049 h 1717589"/>
              <a:gd name="connsiteX21" fmla="*/ 1363363 w 3538152"/>
              <a:gd name="connsiteY21" fmla="*/ 630195 h 1717589"/>
              <a:gd name="connsiteX22" fmla="*/ 1495168 w 3538152"/>
              <a:gd name="connsiteY22" fmla="*/ 630195 h 1717589"/>
              <a:gd name="connsiteX23" fmla="*/ 1495168 w 3538152"/>
              <a:gd name="connsiteY23" fmla="*/ 597243 h 1717589"/>
              <a:gd name="connsiteX24" fmla="*/ 1635211 w 3538152"/>
              <a:gd name="connsiteY24" fmla="*/ 597243 h 1717589"/>
              <a:gd name="connsiteX25" fmla="*/ 1635211 w 3538152"/>
              <a:gd name="connsiteY25" fmla="*/ 523103 h 1717589"/>
              <a:gd name="connsiteX26" fmla="*/ 1775254 w 3538152"/>
              <a:gd name="connsiteY26" fmla="*/ 523103 h 1717589"/>
              <a:gd name="connsiteX27" fmla="*/ 1775254 w 3538152"/>
              <a:gd name="connsiteY27" fmla="*/ 523103 h 1717589"/>
              <a:gd name="connsiteX28" fmla="*/ 1775254 w 3538152"/>
              <a:gd name="connsiteY28" fmla="*/ 486032 h 1717589"/>
              <a:gd name="connsiteX29" fmla="*/ 2055341 w 3538152"/>
              <a:gd name="connsiteY29" fmla="*/ 486032 h 1717589"/>
              <a:gd name="connsiteX30" fmla="*/ 2055341 w 3538152"/>
              <a:gd name="connsiteY30" fmla="*/ 407773 h 1717589"/>
              <a:gd name="connsiteX31" fmla="*/ 2042984 w 3538152"/>
              <a:gd name="connsiteY31" fmla="*/ 407773 h 1717589"/>
              <a:gd name="connsiteX32" fmla="*/ 2187146 w 3538152"/>
              <a:gd name="connsiteY32" fmla="*/ 407773 h 1717589"/>
              <a:gd name="connsiteX33" fmla="*/ 2187146 w 3538152"/>
              <a:gd name="connsiteY33" fmla="*/ 341870 h 1717589"/>
              <a:gd name="connsiteX34" fmla="*/ 2327190 w 3538152"/>
              <a:gd name="connsiteY34" fmla="*/ 341870 h 1717589"/>
              <a:gd name="connsiteX35" fmla="*/ 2327190 w 3538152"/>
              <a:gd name="connsiteY35" fmla="*/ 275968 h 1717589"/>
              <a:gd name="connsiteX36" fmla="*/ 2450757 w 3538152"/>
              <a:gd name="connsiteY36" fmla="*/ 275968 h 1717589"/>
              <a:gd name="connsiteX37" fmla="*/ 2450757 w 3538152"/>
              <a:gd name="connsiteY37" fmla="*/ 193589 h 1717589"/>
              <a:gd name="connsiteX38" fmla="*/ 2590800 w 3538152"/>
              <a:gd name="connsiteY38" fmla="*/ 193589 h 1717589"/>
              <a:gd name="connsiteX39" fmla="*/ 2590800 w 3538152"/>
              <a:gd name="connsiteY39" fmla="*/ 152400 h 1717589"/>
              <a:gd name="connsiteX40" fmla="*/ 2730844 w 3538152"/>
              <a:gd name="connsiteY40" fmla="*/ 152400 h 1717589"/>
              <a:gd name="connsiteX41" fmla="*/ 2730844 w 3538152"/>
              <a:gd name="connsiteY41" fmla="*/ 127686 h 1717589"/>
              <a:gd name="connsiteX42" fmla="*/ 3010930 w 3538152"/>
              <a:gd name="connsiteY42" fmla="*/ 127686 h 1717589"/>
              <a:gd name="connsiteX43" fmla="*/ 3010930 w 3538152"/>
              <a:gd name="connsiteY43" fmla="*/ 102973 h 1717589"/>
              <a:gd name="connsiteX44" fmla="*/ 3266303 w 3538152"/>
              <a:gd name="connsiteY44" fmla="*/ 102973 h 1717589"/>
              <a:gd name="connsiteX45" fmla="*/ 3266303 w 3538152"/>
              <a:gd name="connsiteY45" fmla="*/ 37070 h 1717589"/>
              <a:gd name="connsiteX46" fmla="*/ 3406346 w 3538152"/>
              <a:gd name="connsiteY46" fmla="*/ 37070 h 1717589"/>
              <a:gd name="connsiteX47" fmla="*/ 3406346 w 3538152"/>
              <a:gd name="connsiteY47" fmla="*/ 0 h 1717589"/>
              <a:gd name="connsiteX48" fmla="*/ 3538152 w 3538152"/>
              <a:gd name="connsiteY48" fmla="*/ 0 h 1717589"/>
              <a:gd name="connsiteX49" fmla="*/ 3538152 w 3538152"/>
              <a:gd name="connsiteY49" fmla="*/ 469557 h 1717589"/>
              <a:gd name="connsiteX50" fmla="*/ 3406346 w 3538152"/>
              <a:gd name="connsiteY50" fmla="*/ 469557 h 1717589"/>
              <a:gd name="connsiteX51" fmla="*/ 3406346 w 3538152"/>
              <a:gd name="connsiteY51" fmla="*/ 502508 h 1717589"/>
              <a:gd name="connsiteX52" fmla="*/ 3262184 w 3538152"/>
              <a:gd name="connsiteY52" fmla="*/ 502508 h 1717589"/>
              <a:gd name="connsiteX53" fmla="*/ 3262184 w 3538152"/>
              <a:gd name="connsiteY53" fmla="*/ 593124 h 1717589"/>
              <a:gd name="connsiteX54" fmla="*/ 2986217 w 3538152"/>
              <a:gd name="connsiteY54" fmla="*/ 593124 h 1717589"/>
              <a:gd name="connsiteX55" fmla="*/ 2986217 w 3538152"/>
              <a:gd name="connsiteY55" fmla="*/ 605481 h 1717589"/>
              <a:gd name="connsiteX56" fmla="*/ 2714368 w 3538152"/>
              <a:gd name="connsiteY56" fmla="*/ 605481 h 1717589"/>
              <a:gd name="connsiteX57" fmla="*/ 2714368 w 3538152"/>
              <a:gd name="connsiteY57" fmla="*/ 634313 h 1717589"/>
              <a:gd name="connsiteX58" fmla="*/ 2590800 w 3538152"/>
              <a:gd name="connsiteY58" fmla="*/ 634313 h 1717589"/>
              <a:gd name="connsiteX59" fmla="*/ 2590800 w 3538152"/>
              <a:gd name="connsiteY59" fmla="*/ 679622 h 1717589"/>
              <a:gd name="connsiteX60" fmla="*/ 2446638 w 3538152"/>
              <a:gd name="connsiteY60" fmla="*/ 679622 h 1717589"/>
              <a:gd name="connsiteX61" fmla="*/ 2446638 w 3538152"/>
              <a:gd name="connsiteY61" fmla="*/ 749643 h 1717589"/>
              <a:gd name="connsiteX62" fmla="*/ 2310714 w 3538152"/>
              <a:gd name="connsiteY62" fmla="*/ 749643 h 1717589"/>
              <a:gd name="connsiteX63" fmla="*/ 2310714 w 3538152"/>
              <a:gd name="connsiteY63" fmla="*/ 827903 h 1717589"/>
              <a:gd name="connsiteX64" fmla="*/ 2174790 w 3538152"/>
              <a:gd name="connsiteY64" fmla="*/ 827903 h 1717589"/>
              <a:gd name="connsiteX65" fmla="*/ 2174790 w 3538152"/>
              <a:gd name="connsiteY65" fmla="*/ 889686 h 1717589"/>
              <a:gd name="connsiteX66" fmla="*/ 2038865 w 3538152"/>
              <a:gd name="connsiteY66" fmla="*/ 889686 h 1717589"/>
              <a:gd name="connsiteX67" fmla="*/ 2038865 w 3538152"/>
              <a:gd name="connsiteY67" fmla="*/ 951470 h 1717589"/>
              <a:gd name="connsiteX68" fmla="*/ 1762898 w 3538152"/>
              <a:gd name="connsiteY68" fmla="*/ 951470 h 1717589"/>
              <a:gd name="connsiteX69" fmla="*/ 1762898 w 3538152"/>
              <a:gd name="connsiteY69" fmla="*/ 992659 h 1717589"/>
              <a:gd name="connsiteX70" fmla="*/ 1626973 w 3538152"/>
              <a:gd name="connsiteY70" fmla="*/ 992659 h 1717589"/>
              <a:gd name="connsiteX71" fmla="*/ 1626973 w 3538152"/>
              <a:gd name="connsiteY71" fmla="*/ 1062681 h 1717589"/>
              <a:gd name="connsiteX72" fmla="*/ 1499287 w 3538152"/>
              <a:gd name="connsiteY72" fmla="*/ 1062681 h 1717589"/>
              <a:gd name="connsiteX73" fmla="*/ 1499287 w 3538152"/>
              <a:gd name="connsiteY73" fmla="*/ 1091513 h 1717589"/>
              <a:gd name="connsiteX74" fmla="*/ 1359244 w 3538152"/>
              <a:gd name="connsiteY74" fmla="*/ 1091513 h 1717589"/>
              <a:gd name="connsiteX75" fmla="*/ 1359244 w 3538152"/>
              <a:gd name="connsiteY75" fmla="*/ 1182130 h 1717589"/>
              <a:gd name="connsiteX76" fmla="*/ 1223319 w 3538152"/>
              <a:gd name="connsiteY76" fmla="*/ 1182130 h 1717589"/>
              <a:gd name="connsiteX77" fmla="*/ 1223319 w 3538152"/>
              <a:gd name="connsiteY77" fmla="*/ 1239795 h 1717589"/>
              <a:gd name="connsiteX78" fmla="*/ 1083276 w 3538152"/>
              <a:gd name="connsiteY78" fmla="*/ 1239795 h 1717589"/>
              <a:gd name="connsiteX79" fmla="*/ 1083276 w 3538152"/>
              <a:gd name="connsiteY79" fmla="*/ 1289222 h 1717589"/>
              <a:gd name="connsiteX80" fmla="*/ 951471 w 3538152"/>
              <a:gd name="connsiteY80" fmla="*/ 1289222 h 1717589"/>
              <a:gd name="connsiteX81" fmla="*/ 951471 w 3538152"/>
              <a:gd name="connsiteY81" fmla="*/ 1326292 h 1717589"/>
              <a:gd name="connsiteX82" fmla="*/ 832022 w 3538152"/>
              <a:gd name="connsiteY82" fmla="*/ 1326292 h 1717589"/>
              <a:gd name="connsiteX83" fmla="*/ 807309 w 3538152"/>
              <a:gd name="connsiteY83" fmla="*/ 1326292 h 1717589"/>
              <a:gd name="connsiteX84" fmla="*/ 807309 w 3538152"/>
              <a:gd name="connsiteY84" fmla="*/ 1363362 h 1717589"/>
              <a:gd name="connsiteX85" fmla="*/ 667265 w 3538152"/>
              <a:gd name="connsiteY85" fmla="*/ 1363362 h 1717589"/>
              <a:gd name="connsiteX86" fmla="*/ 667265 w 3538152"/>
              <a:gd name="connsiteY86" fmla="*/ 1486930 h 1717589"/>
              <a:gd name="connsiteX87" fmla="*/ 547817 w 3538152"/>
              <a:gd name="connsiteY87" fmla="*/ 1486930 h 1717589"/>
              <a:gd name="connsiteX88" fmla="*/ 547817 w 3538152"/>
              <a:gd name="connsiteY88" fmla="*/ 1544595 h 1717589"/>
              <a:gd name="connsiteX89" fmla="*/ 403654 w 3538152"/>
              <a:gd name="connsiteY89" fmla="*/ 1544595 h 1717589"/>
              <a:gd name="connsiteX90" fmla="*/ 403654 w 3538152"/>
              <a:gd name="connsiteY90" fmla="*/ 1585784 h 1717589"/>
              <a:gd name="connsiteX91" fmla="*/ 271849 w 3538152"/>
              <a:gd name="connsiteY91" fmla="*/ 1585784 h 1717589"/>
              <a:gd name="connsiteX92" fmla="*/ 271849 w 3538152"/>
              <a:gd name="connsiteY92" fmla="*/ 1688757 h 1717589"/>
              <a:gd name="connsiteX93" fmla="*/ 131806 w 3538152"/>
              <a:gd name="connsiteY93" fmla="*/ 1688757 h 1717589"/>
              <a:gd name="connsiteX94" fmla="*/ 131806 w 3538152"/>
              <a:gd name="connsiteY94" fmla="*/ 1717589 h 1717589"/>
              <a:gd name="connsiteX95" fmla="*/ 0 w 3538152"/>
              <a:gd name="connsiteY95" fmla="*/ 1705232 h 171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538152" h="1717589">
                <a:moveTo>
                  <a:pt x="0" y="1705232"/>
                </a:moveTo>
                <a:lnTo>
                  <a:pt x="0" y="1561070"/>
                </a:lnTo>
                <a:lnTo>
                  <a:pt x="140044" y="1561070"/>
                </a:lnTo>
                <a:lnTo>
                  <a:pt x="140044" y="1445741"/>
                </a:lnTo>
                <a:lnTo>
                  <a:pt x="275968" y="1445741"/>
                </a:lnTo>
                <a:lnTo>
                  <a:pt x="275968" y="1301578"/>
                </a:lnTo>
                <a:lnTo>
                  <a:pt x="411892" y="1301578"/>
                </a:lnTo>
                <a:lnTo>
                  <a:pt x="411892" y="1202724"/>
                </a:lnTo>
                <a:lnTo>
                  <a:pt x="543698" y="1202724"/>
                </a:lnTo>
                <a:lnTo>
                  <a:pt x="543698" y="1124465"/>
                </a:lnTo>
                <a:lnTo>
                  <a:pt x="679622" y="1124465"/>
                </a:lnTo>
                <a:lnTo>
                  <a:pt x="679622" y="984422"/>
                </a:lnTo>
                <a:lnTo>
                  <a:pt x="819665" y="984422"/>
                </a:lnTo>
                <a:lnTo>
                  <a:pt x="819665" y="889686"/>
                </a:lnTo>
                <a:lnTo>
                  <a:pt x="963827" y="889686"/>
                </a:lnTo>
                <a:lnTo>
                  <a:pt x="963827" y="860854"/>
                </a:lnTo>
                <a:lnTo>
                  <a:pt x="1095633" y="860854"/>
                </a:lnTo>
                <a:lnTo>
                  <a:pt x="1095633" y="811427"/>
                </a:lnTo>
                <a:lnTo>
                  <a:pt x="1223319" y="811427"/>
                </a:lnTo>
                <a:lnTo>
                  <a:pt x="1223319" y="729049"/>
                </a:lnTo>
                <a:lnTo>
                  <a:pt x="1363363" y="729049"/>
                </a:lnTo>
                <a:lnTo>
                  <a:pt x="1363363" y="630195"/>
                </a:lnTo>
                <a:lnTo>
                  <a:pt x="1495168" y="630195"/>
                </a:lnTo>
                <a:lnTo>
                  <a:pt x="1495168" y="597243"/>
                </a:lnTo>
                <a:lnTo>
                  <a:pt x="1635211" y="597243"/>
                </a:lnTo>
                <a:lnTo>
                  <a:pt x="1635211" y="523103"/>
                </a:lnTo>
                <a:lnTo>
                  <a:pt x="1775254" y="523103"/>
                </a:lnTo>
                <a:lnTo>
                  <a:pt x="1775254" y="523103"/>
                </a:lnTo>
                <a:lnTo>
                  <a:pt x="1775254" y="486032"/>
                </a:lnTo>
                <a:lnTo>
                  <a:pt x="2055341" y="486032"/>
                </a:lnTo>
                <a:lnTo>
                  <a:pt x="2055341" y="407773"/>
                </a:lnTo>
                <a:lnTo>
                  <a:pt x="2042984" y="407773"/>
                </a:lnTo>
                <a:lnTo>
                  <a:pt x="2187146" y="407773"/>
                </a:lnTo>
                <a:lnTo>
                  <a:pt x="2187146" y="341870"/>
                </a:lnTo>
                <a:lnTo>
                  <a:pt x="2327190" y="341870"/>
                </a:lnTo>
                <a:lnTo>
                  <a:pt x="2327190" y="275968"/>
                </a:lnTo>
                <a:lnTo>
                  <a:pt x="2450757" y="275968"/>
                </a:lnTo>
                <a:lnTo>
                  <a:pt x="2450757" y="193589"/>
                </a:lnTo>
                <a:lnTo>
                  <a:pt x="2590800" y="193589"/>
                </a:lnTo>
                <a:lnTo>
                  <a:pt x="2590800" y="152400"/>
                </a:lnTo>
                <a:lnTo>
                  <a:pt x="2730844" y="152400"/>
                </a:lnTo>
                <a:lnTo>
                  <a:pt x="2730844" y="127686"/>
                </a:lnTo>
                <a:lnTo>
                  <a:pt x="3010930" y="127686"/>
                </a:lnTo>
                <a:lnTo>
                  <a:pt x="3010930" y="102973"/>
                </a:lnTo>
                <a:lnTo>
                  <a:pt x="3266303" y="102973"/>
                </a:lnTo>
                <a:lnTo>
                  <a:pt x="3266303" y="37070"/>
                </a:lnTo>
                <a:lnTo>
                  <a:pt x="3406346" y="37070"/>
                </a:lnTo>
                <a:lnTo>
                  <a:pt x="3406346" y="0"/>
                </a:lnTo>
                <a:lnTo>
                  <a:pt x="3538152" y="0"/>
                </a:lnTo>
                <a:lnTo>
                  <a:pt x="3538152" y="469557"/>
                </a:lnTo>
                <a:lnTo>
                  <a:pt x="3406346" y="469557"/>
                </a:lnTo>
                <a:lnTo>
                  <a:pt x="3406346" y="502508"/>
                </a:lnTo>
                <a:lnTo>
                  <a:pt x="3262184" y="502508"/>
                </a:lnTo>
                <a:lnTo>
                  <a:pt x="3262184" y="593124"/>
                </a:lnTo>
                <a:lnTo>
                  <a:pt x="2986217" y="593124"/>
                </a:lnTo>
                <a:lnTo>
                  <a:pt x="2986217" y="605481"/>
                </a:lnTo>
                <a:lnTo>
                  <a:pt x="2714368" y="605481"/>
                </a:lnTo>
                <a:lnTo>
                  <a:pt x="2714368" y="634313"/>
                </a:lnTo>
                <a:lnTo>
                  <a:pt x="2590800" y="634313"/>
                </a:lnTo>
                <a:lnTo>
                  <a:pt x="2590800" y="679622"/>
                </a:lnTo>
                <a:lnTo>
                  <a:pt x="2446638" y="679622"/>
                </a:lnTo>
                <a:lnTo>
                  <a:pt x="2446638" y="749643"/>
                </a:lnTo>
                <a:lnTo>
                  <a:pt x="2310714" y="749643"/>
                </a:lnTo>
                <a:lnTo>
                  <a:pt x="2310714" y="827903"/>
                </a:lnTo>
                <a:lnTo>
                  <a:pt x="2174790" y="827903"/>
                </a:lnTo>
                <a:lnTo>
                  <a:pt x="2174790" y="889686"/>
                </a:lnTo>
                <a:lnTo>
                  <a:pt x="2038865" y="889686"/>
                </a:lnTo>
                <a:lnTo>
                  <a:pt x="2038865" y="951470"/>
                </a:lnTo>
                <a:lnTo>
                  <a:pt x="1762898" y="951470"/>
                </a:lnTo>
                <a:lnTo>
                  <a:pt x="1762898" y="992659"/>
                </a:lnTo>
                <a:lnTo>
                  <a:pt x="1626973" y="992659"/>
                </a:lnTo>
                <a:lnTo>
                  <a:pt x="1626973" y="1062681"/>
                </a:lnTo>
                <a:lnTo>
                  <a:pt x="1499287" y="1062681"/>
                </a:lnTo>
                <a:lnTo>
                  <a:pt x="1499287" y="1091513"/>
                </a:lnTo>
                <a:lnTo>
                  <a:pt x="1359244" y="1091513"/>
                </a:lnTo>
                <a:lnTo>
                  <a:pt x="1359244" y="1182130"/>
                </a:lnTo>
                <a:lnTo>
                  <a:pt x="1223319" y="1182130"/>
                </a:lnTo>
                <a:lnTo>
                  <a:pt x="1223319" y="1239795"/>
                </a:lnTo>
                <a:lnTo>
                  <a:pt x="1083276" y="1239795"/>
                </a:lnTo>
                <a:lnTo>
                  <a:pt x="1083276" y="1289222"/>
                </a:lnTo>
                <a:lnTo>
                  <a:pt x="951471" y="1289222"/>
                </a:lnTo>
                <a:lnTo>
                  <a:pt x="951471" y="1326292"/>
                </a:lnTo>
                <a:lnTo>
                  <a:pt x="832022" y="1326292"/>
                </a:lnTo>
                <a:lnTo>
                  <a:pt x="807309" y="1326292"/>
                </a:lnTo>
                <a:lnTo>
                  <a:pt x="807309" y="1363362"/>
                </a:lnTo>
                <a:lnTo>
                  <a:pt x="667265" y="1363362"/>
                </a:lnTo>
                <a:lnTo>
                  <a:pt x="667265" y="1486930"/>
                </a:lnTo>
                <a:lnTo>
                  <a:pt x="547817" y="1486930"/>
                </a:lnTo>
                <a:lnTo>
                  <a:pt x="547817" y="1544595"/>
                </a:lnTo>
                <a:lnTo>
                  <a:pt x="403654" y="1544595"/>
                </a:lnTo>
                <a:lnTo>
                  <a:pt x="403654" y="1585784"/>
                </a:lnTo>
                <a:lnTo>
                  <a:pt x="271849" y="1585784"/>
                </a:lnTo>
                <a:lnTo>
                  <a:pt x="271849" y="1688757"/>
                </a:lnTo>
                <a:lnTo>
                  <a:pt x="131806" y="1688757"/>
                </a:lnTo>
                <a:lnTo>
                  <a:pt x="131806" y="1717589"/>
                </a:lnTo>
                <a:lnTo>
                  <a:pt x="0" y="170523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CBF828-8DD5-4BDF-B96E-61A3DE1B33DE}"/>
              </a:ext>
            </a:extLst>
          </p:cNvPr>
          <p:cNvSpPr/>
          <p:nvPr/>
        </p:nvSpPr>
        <p:spPr bwMode="auto">
          <a:xfrm>
            <a:off x="1476632" y="2372498"/>
            <a:ext cx="2767914" cy="1278924"/>
          </a:xfrm>
          <a:custGeom>
            <a:avLst/>
            <a:gdLst>
              <a:gd name="connsiteX0" fmla="*/ 0 w 3690552"/>
              <a:gd name="connsiteY0" fmla="*/ 1701113 h 1705232"/>
              <a:gd name="connsiteX1" fmla="*/ 0 w 3690552"/>
              <a:gd name="connsiteY1" fmla="*/ 1635211 h 1705232"/>
              <a:gd name="connsiteX2" fmla="*/ 135925 w 3690552"/>
              <a:gd name="connsiteY2" fmla="*/ 1635211 h 1705232"/>
              <a:gd name="connsiteX3" fmla="*/ 135925 w 3690552"/>
              <a:gd name="connsiteY3" fmla="*/ 1548713 h 1705232"/>
              <a:gd name="connsiteX4" fmla="*/ 288325 w 3690552"/>
              <a:gd name="connsiteY4" fmla="*/ 1548713 h 1705232"/>
              <a:gd name="connsiteX5" fmla="*/ 288325 w 3690552"/>
              <a:gd name="connsiteY5" fmla="*/ 1458097 h 1705232"/>
              <a:gd name="connsiteX6" fmla="*/ 428368 w 3690552"/>
              <a:gd name="connsiteY6" fmla="*/ 1458097 h 1705232"/>
              <a:gd name="connsiteX7" fmla="*/ 428368 w 3690552"/>
              <a:gd name="connsiteY7" fmla="*/ 1285102 h 1705232"/>
              <a:gd name="connsiteX8" fmla="*/ 551935 w 3690552"/>
              <a:gd name="connsiteY8" fmla="*/ 1285102 h 1705232"/>
              <a:gd name="connsiteX9" fmla="*/ 551935 w 3690552"/>
              <a:gd name="connsiteY9" fmla="*/ 1235675 h 1705232"/>
              <a:gd name="connsiteX10" fmla="*/ 551935 w 3690552"/>
              <a:gd name="connsiteY10" fmla="*/ 1116227 h 1705232"/>
              <a:gd name="connsiteX11" fmla="*/ 704335 w 3690552"/>
              <a:gd name="connsiteY11" fmla="*/ 1116227 h 1705232"/>
              <a:gd name="connsiteX12" fmla="*/ 704335 w 3690552"/>
              <a:gd name="connsiteY12" fmla="*/ 902043 h 1705232"/>
              <a:gd name="connsiteX13" fmla="*/ 819665 w 3690552"/>
              <a:gd name="connsiteY13" fmla="*/ 902043 h 1705232"/>
              <a:gd name="connsiteX14" fmla="*/ 819665 w 3690552"/>
              <a:gd name="connsiteY14" fmla="*/ 823784 h 1705232"/>
              <a:gd name="connsiteX15" fmla="*/ 963827 w 3690552"/>
              <a:gd name="connsiteY15" fmla="*/ 823784 h 1705232"/>
              <a:gd name="connsiteX16" fmla="*/ 963827 w 3690552"/>
              <a:gd name="connsiteY16" fmla="*/ 675502 h 1705232"/>
              <a:gd name="connsiteX17" fmla="*/ 1095633 w 3690552"/>
              <a:gd name="connsiteY17" fmla="*/ 675502 h 1705232"/>
              <a:gd name="connsiteX18" fmla="*/ 1095633 w 3690552"/>
              <a:gd name="connsiteY18" fmla="*/ 580767 h 1705232"/>
              <a:gd name="connsiteX19" fmla="*/ 1231557 w 3690552"/>
              <a:gd name="connsiteY19" fmla="*/ 580767 h 1705232"/>
              <a:gd name="connsiteX20" fmla="*/ 1231557 w 3690552"/>
              <a:gd name="connsiteY20" fmla="*/ 506627 h 1705232"/>
              <a:gd name="connsiteX21" fmla="*/ 1371600 w 3690552"/>
              <a:gd name="connsiteY21" fmla="*/ 506627 h 1705232"/>
              <a:gd name="connsiteX22" fmla="*/ 1371600 w 3690552"/>
              <a:gd name="connsiteY22" fmla="*/ 366584 h 1705232"/>
              <a:gd name="connsiteX23" fmla="*/ 1515762 w 3690552"/>
              <a:gd name="connsiteY23" fmla="*/ 366584 h 1705232"/>
              <a:gd name="connsiteX24" fmla="*/ 1515762 w 3690552"/>
              <a:gd name="connsiteY24" fmla="*/ 325394 h 1705232"/>
              <a:gd name="connsiteX25" fmla="*/ 1515762 w 3690552"/>
              <a:gd name="connsiteY25" fmla="*/ 308919 h 1705232"/>
              <a:gd name="connsiteX26" fmla="*/ 1787611 w 3690552"/>
              <a:gd name="connsiteY26" fmla="*/ 308919 h 1705232"/>
              <a:gd name="connsiteX27" fmla="*/ 1787611 w 3690552"/>
              <a:gd name="connsiteY27" fmla="*/ 275967 h 1705232"/>
              <a:gd name="connsiteX28" fmla="*/ 1907060 w 3690552"/>
              <a:gd name="connsiteY28" fmla="*/ 275967 h 1705232"/>
              <a:gd name="connsiteX29" fmla="*/ 1907060 w 3690552"/>
              <a:gd name="connsiteY29" fmla="*/ 251254 h 1705232"/>
              <a:gd name="connsiteX30" fmla="*/ 2059460 w 3690552"/>
              <a:gd name="connsiteY30" fmla="*/ 251254 h 1705232"/>
              <a:gd name="connsiteX31" fmla="*/ 2059460 w 3690552"/>
              <a:gd name="connsiteY31" fmla="*/ 197708 h 1705232"/>
              <a:gd name="connsiteX32" fmla="*/ 2187146 w 3690552"/>
              <a:gd name="connsiteY32" fmla="*/ 197708 h 1705232"/>
              <a:gd name="connsiteX33" fmla="*/ 2187146 w 3690552"/>
              <a:gd name="connsiteY33" fmla="*/ 172994 h 1705232"/>
              <a:gd name="connsiteX34" fmla="*/ 2323071 w 3690552"/>
              <a:gd name="connsiteY34" fmla="*/ 172994 h 1705232"/>
              <a:gd name="connsiteX35" fmla="*/ 2323071 w 3690552"/>
              <a:gd name="connsiteY35" fmla="*/ 144162 h 1705232"/>
              <a:gd name="connsiteX36" fmla="*/ 2599038 w 3690552"/>
              <a:gd name="connsiteY36" fmla="*/ 144162 h 1705232"/>
              <a:gd name="connsiteX37" fmla="*/ 2599038 w 3690552"/>
              <a:gd name="connsiteY37" fmla="*/ 119448 h 1705232"/>
              <a:gd name="connsiteX38" fmla="*/ 2734962 w 3690552"/>
              <a:gd name="connsiteY38" fmla="*/ 119448 h 1705232"/>
              <a:gd name="connsiteX39" fmla="*/ 2734962 w 3690552"/>
              <a:gd name="connsiteY39" fmla="*/ 90616 h 1705232"/>
              <a:gd name="connsiteX40" fmla="*/ 3010930 w 3690552"/>
              <a:gd name="connsiteY40" fmla="*/ 90616 h 1705232"/>
              <a:gd name="connsiteX41" fmla="*/ 3010930 w 3690552"/>
              <a:gd name="connsiteY41" fmla="*/ 90616 h 1705232"/>
              <a:gd name="connsiteX42" fmla="*/ 3010930 w 3690552"/>
              <a:gd name="connsiteY42" fmla="*/ 61784 h 1705232"/>
              <a:gd name="connsiteX43" fmla="*/ 3150973 w 3690552"/>
              <a:gd name="connsiteY43" fmla="*/ 61784 h 1705232"/>
              <a:gd name="connsiteX44" fmla="*/ 3150973 w 3690552"/>
              <a:gd name="connsiteY44" fmla="*/ 61784 h 1705232"/>
              <a:gd name="connsiteX45" fmla="*/ 3150973 w 3690552"/>
              <a:gd name="connsiteY45" fmla="*/ 61784 h 1705232"/>
              <a:gd name="connsiteX46" fmla="*/ 3150973 w 3690552"/>
              <a:gd name="connsiteY46" fmla="*/ 24713 h 1705232"/>
              <a:gd name="connsiteX47" fmla="*/ 3558746 w 3690552"/>
              <a:gd name="connsiteY47" fmla="*/ 24713 h 1705232"/>
              <a:gd name="connsiteX48" fmla="*/ 3558746 w 3690552"/>
              <a:gd name="connsiteY48" fmla="*/ 0 h 1705232"/>
              <a:gd name="connsiteX49" fmla="*/ 3690552 w 3690552"/>
              <a:gd name="connsiteY49" fmla="*/ 0 h 1705232"/>
              <a:gd name="connsiteX50" fmla="*/ 3690552 w 3690552"/>
              <a:gd name="connsiteY50" fmla="*/ 506627 h 1705232"/>
              <a:gd name="connsiteX51" fmla="*/ 3558746 w 3690552"/>
              <a:gd name="connsiteY51" fmla="*/ 506627 h 1705232"/>
              <a:gd name="connsiteX52" fmla="*/ 3558746 w 3690552"/>
              <a:gd name="connsiteY52" fmla="*/ 506627 h 1705232"/>
              <a:gd name="connsiteX53" fmla="*/ 3558746 w 3690552"/>
              <a:gd name="connsiteY53" fmla="*/ 539578 h 1705232"/>
              <a:gd name="connsiteX54" fmla="*/ 3130379 w 3690552"/>
              <a:gd name="connsiteY54" fmla="*/ 539578 h 1705232"/>
              <a:gd name="connsiteX55" fmla="*/ 3130379 w 3690552"/>
              <a:gd name="connsiteY55" fmla="*/ 568411 h 1705232"/>
              <a:gd name="connsiteX56" fmla="*/ 2998573 w 3690552"/>
              <a:gd name="connsiteY56" fmla="*/ 568411 h 1705232"/>
              <a:gd name="connsiteX57" fmla="*/ 2998573 w 3690552"/>
              <a:gd name="connsiteY57" fmla="*/ 593124 h 1705232"/>
              <a:gd name="connsiteX58" fmla="*/ 2730843 w 3690552"/>
              <a:gd name="connsiteY58" fmla="*/ 593124 h 1705232"/>
              <a:gd name="connsiteX59" fmla="*/ 2730843 w 3690552"/>
              <a:gd name="connsiteY59" fmla="*/ 621956 h 1705232"/>
              <a:gd name="connsiteX60" fmla="*/ 2603157 w 3690552"/>
              <a:gd name="connsiteY60" fmla="*/ 621956 h 1705232"/>
              <a:gd name="connsiteX61" fmla="*/ 2603157 w 3690552"/>
              <a:gd name="connsiteY61" fmla="*/ 646670 h 1705232"/>
              <a:gd name="connsiteX62" fmla="*/ 2331308 w 3690552"/>
              <a:gd name="connsiteY62" fmla="*/ 646670 h 1705232"/>
              <a:gd name="connsiteX63" fmla="*/ 2331308 w 3690552"/>
              <a:gd name="connsiteY63" fmla="*/ 675502 h 1705232"/>
              <a:gd name="connsiteX64" fmla="*/ 2170671 w 3690552"/>
              <a:gd name="connsiteY64" fmla="*/ 675502 h 1705232"/>
              <a:gd name="connsiteX65" fmla="*/ 2170671 w 3690552"/>
              <a:gd name="connsiteY65" fmla="*/ 704335 h 1705232"/>
              <a:gd name="connsiteX66" fmla="*/ 2051222 w 3690552"/>
              <a:gd name="connsiteY66" fmla="*/ 704335 h 1705232"/>
              <a:gd name="connsiteX67" fmla="*/ 2051222 w 3690552"/>
              <a:gd name="connsiteY67" fmla="*/ 753762 h 1705232"/>
              <a:gd name="connsiteX68" fmla="*/ 1923535 w 3690552"/>
              <a:gd name="connsiteY68" fmla="*/ 753762 h 1705232"/>
              <a:gd name="connsiteX69" fmla="*/ 1923535 w 3690552"/>
              <a:gd name="connsiteY69" fmla="*/ 786713 h 1705232"/>
              <a:gd name="connsiteX70" fmla="*/ 1655806 w 3690552"/>
              <a:gd name="connsiteY70" fmla="*/ 786713 h 1705232"/>
              <a:gd name="connsiteX71" fmla="*/ 1655806 w 3690552"/>
              <a:gd name="connsiteY71" fmla="*/ 786713 h 1705232"/>
              <a:gd name="connsiteX72" fmla="*/ 1655806 w 3690552"/>
              <a:gd name="connsiteY72" fmla="*/ 844378 h 1705232"/>
              <a:gd name="connsiteX73" fmla="*/ 1511643 w 3690552"/>
              <a:gd name="connsiteY73" fmla="*/ 844378 h 1705232"/>
              <a:gd name="connsiteX74" fmla="*/ 1371600 w 3690552"/>
              <a:gd name="connsiteY74" fmla="*/ 844378 h 1705232"/>
              <a:gd name="connsiteX75" fmla="*/ 1371600 w 3690552"/>
              <a:gd name="connsiteY75" fmla="*/ 1009135 h 1705232"/>
              <a:gd name="connsiteX76" fmla="*/ 1243914 w 3690552"/>
              <a:gd name="connsiteY76" fmla="*/ 1009135 h 1705232"/>
              <a:gd name="connsiteX77" fmla="*/ 1243914 w 3690552"/>
              <a:gd name="connsiteY77" fmla="*/ 1062681 h 1705232"/>
              <a:gd name="connsiteX78" fmla="*/ 1091514 w 3690552"/>
              <a:gd name="connsiteY78" fmla="*/ 1062681 h 1705232"/>
              <a:gd name="connsiteX79" fmla="*/ 1091514 w 3690552"/>
              <a:gd name="connsiteY79" fmla="*/ 1145059 h 1705232"/>
              <a:gd name="connsiteX80" fmla="*/ 951471 w 3690552"/>
              <a:gd name="connsiteY80" fmla="*/ 1145059 h 1705232"/>
              <a:gd name="connsiteX81" fmla="*/ 951471 w 3690552"/>
              <a:gd name="connsiteY81" fmla="*/ 1260389 h 1705232"/>
              <a:gd name="connsiteX82" fmla="*/ 811427 w 3690552"/>
              <a:gd name="connsiteY82" fmla="*/ 1260389 h 1705232"/>
              <a:gd name="connsiteX83" fmla="*/ 811427 w 3690552"/>
              <a:gd name="connsiteY83" fmla="*/ 1342767 h 1705232"/>
              <a:gd name="connsiteX84" fmla="*/ 687860 w 3690552"/>
              <a:gd name="connsiteY84" fmla="*/ 1342767 h 1705232"/>
              <a:gd name="connsiteX85" fmla="*/ 687860 w 3690552"/>
              <a:gd name="connsiteY85" fmla="*/ 1499286 h 1705232"/>
              <a:gd name="connsiteX86" fmla="*/ 551935 w 3690552"/>
              <a:gd name="connsiteY86" fmla="*/ 1499286 h 1705232"/>
              <a:gd name="connsiteX87" fmla="*/ 551935 w 3690552"/>
              <a:gd name="connsiteY87" fmla="*/ 1589902 h 1705232"/>
              <a:gd name="connsiteX88" fmla="*/ 407773 w 3690552"/>
              <a:gd name="connsiteY88" fmla="*/ 1589902 h 1705232"/>
              <a:gd name="connsiteX89" fmla="*/ 407773 w 3690552"/>
              <a:gd name="connsiteY89" fmla="*/ 1676400 h 1705232"/>
              <a:gd name="connsiteX90" fmla="*/ 259492 w 3690552"/>
              <a:gd name="connsiteY90" fmla="*/ 1676400 h 1705232"/>
              <a:gd name="connsiteX91" fmla="*/ 259492 w 3690552"/>
              <a:gd name="connsiteY91" fmla="*/ 1705232 h 1705232"/>
              <a:gd name="connsiteX92" fmla="*/ 0 w 3690552"/>
              <a:gd name="connsiteY92" fmla="*/ 1701113 h 170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690552" h="1705232">
                <a:moveTo>
                  <a:pt x="0" y="1701113"/>
                </a:moveTo>
                <a:lnTo>
                  <a:pt x="0" y="1635211"/>
                </a:lnTo>
                <a:lnTo>
                  <a:pt x="135925" y="1635211"/>
                </a:lnTo>
                <a:lnTo>
                  <a:pt x="135925" y="1548713"/>
                </a:lnTo>
                <a:lnTo>
                  <a:pt x="288325" y="1548713"/>
                </a:lnTo>
                <a:lnTo>
                  <a:pt x="288325" y="1458097"/>
                </a:lnTo>
                <a:lnTo>
                  <a:pt x="428368" y="1458097"/>
                </a:lnTo>
                <a:lnTo>
                  <a:pt x="428368" y="1285102"/>
                </a:lnTo>
                <a:lnTo>
                  <a:pt x="551935" y="1285102"/>
                </a:lnTo>
                <a:lnTo>
                  <a:pt x="551935" y="1235675"/>
                </a:lnTo>
                <a:lnTo>
                  <a:pt x="551935" y="1116227"/>
                </a:lnTo>
                <a:lnTo>
                  <a:pt x="704335" y="1116227"/>
                </a:lnTo>
                <a:lnTo>
                  <a:pt x="704335" y="902043"/>
                </a:lnTo>
                <a:lnTo>
                  <a:pt x="819665" y="902043"/>
                </a:lnTo>
                <a:lnTo>
                  <a:pt x="819665" y="823784"/>
                </a:lnTo>
                <a:lnTo>
                  <a:pt x="963827" y="823784"/>
                </a:lnTo>
                <a:lnTo>
                  <a:pt x="963827" y="675502"/>
                </a:lnTo>
                <a:lnTo>
                  <a:pt x="1095633" y="675502"/>
                </a:lnTo>
                <a:lnTo>
                  <a:pt x="1095633" y="580767"/>
                </a:lnTo>
                <a:lnTo>
                  <a:pt x="1231557" y="580767"/>
                </a:lnTo>
                <a:lnTo>
                  <a:pt x="1231557" y="506627"/>
                </a:lnTo>
                <a:lnTo>
                  <a:pt x="1371600" y="506627"/>
                </a:lnTo>
                <a:lnTo>
                  <a:pt x="1371600" y="366584"/>
                </a:lnTo>
                <a:lnTo>
                  <a:pt x="1515762" y="366584"/>
                </a:lnTo>
                <a:lnTo>
                  <a:pt x="1515762" y="325394"/>
                </a:lnTo>
                <a:lnTo>
                  <a:pt x="1515762" y="308919"/>
                </a:lnTo>
                <a:lnTo>
                  <a:pt x="1787611" y="308919"/>
                </a:lnTo>
                <a:lnTo>
                  <a:pt x="1787611" y="275967"/>
                </a:lnTo>
                <a:lnTo>
                  <a:pt x="1907060" y="275967"/>
                </a:lnTo>
                <a:lnTo>
                  <a:pt x="1907060" y="251254"/>
                </a:lnTo>
                <a:lnTo>
                  <a:pt x="2059460" y="251254"/>
                </a:lnTo>
                <a:lnTo>
                  <a:pt x="2059460" y="197708"/>
                </a:lnTo>
                <a:lnTo>
                  <a:pt x="2187146" y="197708"/>
                </a:lnTo>
                <a:lnTo>
                  <a:pt x="2187146" y="172994"/>
                </a:lnTo>
                <a:lnTo>
                  <a:pt x="2323071" y="172994"/>
                </a:lnTo>
                <a:lnTo>
                  <a:pt x="2323071" y="144162"/>
                </a:lnTo>
                <a:lnTo>
                  <a:pt x="2599038" y="144162"/>
                </a:lnTo>
                <a:lnTo>
                  <a:pt x="2599038" y="119448"/>
                </a:lnTo>
                <a:lnTo>
                  <a:pt x="2734962" y="119448"/>
                </a:lnTo>
                <a:lnTo>
                  <a:pt x="2734962" y="90616"/>
                </a:lnTo>
                <a:lnTo>
                  <a:pt x="3010930" y="90616"/>
                </a:lnTo>
                <a:lnTo>
                  <a:pt x="3010930" y="90616"/>
                </a:lnTo>
                <a:lnTo>
                  <a:pt x="3010930" y="61784"/>
                </a:lnTo>
                <a:lnTo>
                  <a:pt x="3150973" y="61784"/>
                </a:lnTo>
                <a:lnTo>
                  <a:pt x="3150973" y="61784"/>
                </a:lnTo>
                <a:lnTo>
                  <a:pt x="3150973" y="61784"/>
                </a:lnTo>
                <a:lnTo>
                  <a:pt x="3150973" y="24713"/>
                </a:lnTo>
                <a:lnTo>
                  <a:pt x="3558746" y="24713"/>
                </a:lnTo>
                <a:lnTo>
                  <a:pt x="3558746" y="0"/>
                </a:lnTo>
                <a:lnTo>
                  <a:pt x="3690552" y="0"/>
                </a:lnTo>
                <a:lnTo>
                  <a:pt x="3690552" y="506627"/>
                </a:lnTo>
                <a:lnTo>
                  <a:pt x="3558746" y="506627"/>
                </a:lnTo>
                <a:lnTo>
                  <a:pt x="3558746" y="506627"/>
                </a:lnTo>
                <a:lnTo>
                  <a:pt x="3558746" y="539578"/>
                </a:lnTo>
                <a:lnTo>
                  <a:pt x="3130379" y="539578"/>
                </a:lnTo>
                <a:lnTo>
                  <a:pt x="3130379" y="568411"/>
                </a:lnTo>
                <a:lnTo>
                  <a:pt x="2998573" y="568411"/>
                </a:lnTo>
                <a:lnTo>
                  <a:pt x="2998573" y="593124"/>
                </a:lnTo>
                <a:lnTo>
                  <a:pt x="2730843" y="593124"/>
                </a:lnTo>
                <a:lnTo>
                  <a:pt x="2730843" y="621956"/>
                </a:lnTo>
                <a:lnTo>
                  <a:pt x="2603157" y="621956"/>
                </a:lnTo>
                <a:lnTo>
                  <a:pt x="2603157" y="646670"/>
                </a:lnTo>
                <a:lnTo>
                  <a:pt x="2331308" y="646670"/>
                </a:lnTo>
                <a:lnTo>
                  <a:pt x="2331308" y="675502"/>
                </a:lnTo>
                <a:lnTo>
                  <a:pt x="2170671" y="675502"/>
                </a:lnTo>
                <a:lnTo>
                  <a:pt x="2170671" y="704335"/>
                </a:lnTo>
                <a:lnTo>
                  <a:pt x="2051222" y="704335"/>
                </a:lnTo>
                <a:lnTo>
                  <a:pt x="2051222" y="753762"/>
                </a:lnTo>
                <a:lnTo>
                  <a:pt x="1923535" y="753762"/>
                </a:lnTo>
                <a:lnTo>
                  <a:pt x="1923535" y="786713"/>
                </a:lnTo>
                <a:lnTo>
                  <a:pt x="1655806" y="786713"/>
                </a:lnTo>
                <a:lnTo>
                  <a:pt x="1655806" y="786713"/>
                </a:lnTo>
                <a:lnTo>
                  <a:pt x="1655806" y="844378"/>
                </a:lnTo>
                <a:lnTo>
                  <a:pt x="1511643" y="844378"/>
                </a:lnTo>
                <a:lnTo>
                  <a:pt x="1371600" y="844378"/>
                </a:lnTo>
                <a:lnTo>
                  <a:pt x="1371600" y="1009135"/>
                </a:lnTo>
                <a:lnTo>
                  <a:pt x="1243914" y="1009135"/>
                </a:lnTo>
                <a:lnTo>
                  <a:pt x="1243914" y="1062681"/>
                </a:lnTo>
                <a:lnTo>
                  <a:pt x="1091514" y="1062681"/>
                </a:lnTo>
                <a:lnTo>
                  <a:pt x="1091514" y="1145059"/>
                </a:lnTo>
                <a:lnTo>
                  <a:pt x="951471" y="1145059"/>
                </a:lnTo>
                <a:lnTo>
                  <a:pt x="951471" y="1260389"/>
                </a:lnTo>
                <a:lnTo>
                  <a:pt x="811427" y="1260389"/>
                </a:lnTo>
                <a:lnTo>
                  <a:pt x="811427" y="1342767"/>
                </a:lnTo>
                <a:lnTo>
                  <a:pt x="687860" y="1342767"/>
                </a:lnTo>
                <a:lnTo>
                  <a:pt x="687860" y="1499286"/>
                </a:lnTo>
                <a:lnTo>
                  <a:pt x="551935" y="1499286"/>
                </a:lnTo>
                <a:lnTo>
                  <a:pt x="551935" y="1589902"/>
                </a:lnTo>
                <a:lnTo>
                  <a:pt x="407773" y="1589902"/>
                </a:lnTo>
                <a:lnTo>
                  <a:pt x="407773" y="1676400"/>
                </a:lnTo>
                <a:lnTo>
                  <a:pt x="259492" y="1676400"/>
                </a:lnTo>
                <a:lnTo>
                  <a:pt x="259492" y="1705232"/>
                </a:lnTo>
                <a:lnTo>
                  <a:pt x="0" y="170111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64DA9A1-925E-4C69-A29F-6770109A52C0}"/>
              </a:ext>
            </a:extLst>
          </p:cNvPr>
          <p:cNvSpPr/>
          <p:nvPr/>
        </p:nvSpPr>
        <p:spPr bwMode="auto">
          <a:xfrm>
            <a:off x="1377778" y="2492976"/>
            <a:ext cx="2872946" cy="1158446"/>
          </a:xfrm>
          <a:custGeom>
            <a:avLst/>
            <a:gdLst>
              <a:gd name="connsiteX0" fmla="*/ 0 w 3830594"/>
              <a:gd name="connsiteY0" fmla="*/ 1544594 h 1544594"/>
              <a:gd name="connsiteX1" fmla="*/ 131805 w 3830594"/>
              <a:gd name="connsiteY1" fmla="*/ 1544594 h 1544594"/>
              <a:gd name="connsiteX2" fmla="*/ 131805 w 3830594"/>
              <a:gd name="connsiteY2" fmla="*/ 1515762 h 1544594"/>
              <a:gd name="connsiteX3" fmla="*/ 271848 w 3830594"/>
              <a:gd name="connsiteY3" fmla="*/ 1515762 h 1544594"/>
              <a:gd name="connsiteX4" fmla="*/ 271848 w 3830594"/>
              <a:gd name="connsiteY4" fmla="*/ 1466335 h 1544594"/>
              <a:gd name="connsiteX5" fmla="*/ 399535 w 3830594"/>
              <a:gd name="connsiteY5" fmla="*/ 1466335 h 1544594"/>
              <a:gd name="connsiteX6" fmla="*/ 399535 w 3830594"/>
              <a:gd name="connsiteY6" fmla="*/ 1416908 h 1544594"/>
              <a:gd name="connsiteX7" fmla="*/ 543697 w 3830594"/>
              <a:gd name="connsiteY7" fmla="*/ 1416908 h 1544594"/>
              <a:gd name="connsiteX8" fmla="*/ 543697 w 3830594"/>
              <a:gd name="connsiteY8" fmla="*/ 1268627 h 1544594"/>
              <a:gd name="connsiteX9" fmla="*/ 687859 w 3830594"/>
              <a:gd name="connsiteY9" fmla="*/ 1268627 h 1544594"/>
              <a:gd name="connsiteX10" fmla="*/ 687859 w 3830594"/>
              <a:gd name="connsiteY10" fmla="*/ 1140940 h 1544594"/>
              <a:gd name="connsiteX11" fmla="*/ 823784 w 3830594"/>
              <a:gd name="connsiteY11" fmla="*/ 1140940 h 1544594"/>
              <a:gd name="connsiteX12" fmla="*/ 823784 w 3830594"/>
              <a:gd name="connsiteY12" fmla="*/ 951470 h 1544594"/>
              <a:gd name="connsiteX13" fmla="*/ 955589 w 3830594"/>
              <a:gd name="connsiteY13" fmla="*/ 951470 h 1544594"/>
              <a:gd name="connsiteX14" fmla="*/ 955589 w 3830594"/>
              <a:gd name="connsiteY14" fmla="*/ 869091 h 1544594"/>
              <a:gd name="connsiteX15" fmla="*/ 1083276 w 3830594"/>
              <a:gd name="connsiteY15" fmla="*/ 869091 h 1544594"/>
              <a:gd name="connsiteX16" fmla="*/ 1083276 w 3830594"/>
              <a:gd name="connsiteY16" fmla="*/ 733167 h 1544594"/>
              <a:gd name="connsiteX17" fmla="*/ 1231557 w 3830594"/>
              <a:gd name="connsiteY17" fmla="*/ 733167 h 1544594"/>
              <a:gd name="connsiteX18" fmla="*/ 1231557 w 3830594"/>
              <a:gd name="connsiteY18" fmla="*/ 646670 h 1544594"/>
              <a:gd name="connsiteX19" fmla="*/ 1363362 w 3830594"/>
              <a:gd name="connsiteY19" fmla="*/ 646670 h 1544594"/>
              <a:gd name="connsiteX20" fmla="*/ 1363362 w 3830594"/>
              <a:gd name="connsiteY20" fmla="*/ 560173 h 1544594"/>
              <a:gd name="connsiteX21" fmla="*/ 1499286 w 3830594"/>
              <a:gd name="connsiteY21" fmla="*/ 560173 h 1544594"/>
              <a:gd name="connsiteX22" fmla="*/ 1499286 w 3830594"/>
              <a:gd name="connsiteY22" fmla="*/ 428367 h 1544594"/>
              <a:gd name="connsiteX23" fmla="*/ 1635211 w 3830594"/>
              <a:gd name="connsiteY23" fmla="*/ 428367 h 1544594"/>
              <a:gd name="connsiteX24" fmla="*/ 1635211 w 3830594"/>
              <a:gd name="connsiteY24" fmla="*/ 370702 h 1544594"/>
              <a:gd name="connsiteX25" fmla="*/ 1915297 w 3830594"/>
              <a:gd name="connsiteY25" fmla="*/ 370702 h 1544594"/>
              <a:gd name="connsiteX26" fmla="*/ 1915297 w 3830594"/>
              <a:gd name="connsiteY26" fmla="*/ 370702 h 1544594"/>
              <a:gd name="connsiteX27" fmla="*/ 1915297 w 3830594"/>
              <a:gd name="connsiteY27" fmla="*/ 337751 h 1544594"/>
              <a:gd name="connsiteX28" fmla="*/ 2051221 w 3830594"/>
              <a:gd name="connsiteY28" fmla="*/ 337751 h 1544594"/>
              <a:gd name="connsiteX29" fmla="*/ 2051221 w 3830594"/>
              <a:gd name="connsiteY29" fmla="*/ 317156 h 1544594"/>
              <a:gd name="connsiteX30" fmla="*/ 2195384 w 3830594"/>
              <a:gd name="connsiteY30" fmla="*/ 317156 h 1544594"/>
              <a:gd name="connsiteX31" fmla="*/ 2195384 w 3830594"/>
              <a:gd name="connsiteY31" fmla="*/ 259491 h 1544594"/>
              <a:gd name="connsiteX32" fmla="*/ 2314832 w 3830594"/>
              <a:gd name="connsiteY32" fmla="*/ 259491 h 1544594"/>
              <a:gd name="connsiteX33" fmla="*/ 2314832 w 3830594"/>
              <a:gd name="connsiteY33" fmla="*/ 259491 h 1544594"/>
              <a:gd name="connsiteX34" fmla="*/ 2314832 w 3830594"/>
              <a:gd name="connsiteY34" fmla="*/ 230659 h 1544594"/>
              <a:gd name="connsiteX35" fmla="*/ 2458994 w 3830594"/>
              <a:gd name="connsiteY35" fmla="*/ 230659 h 1544594"/>
              <a:gd name="connsiteX36" fmla="*/ 2458994 w 3830594"/>
              <a:gd name="connsiteY36" fmla="*/ 205946 h 1544594"/>
              <a:gd name="connsiteX37" fmla="*/ 2718486 w 3830594"/>
              <a:gd name="connsiteY37" fmla="*/ 205946 h 1544594"/>
              <a:gd name="connsiteX38" fmla="*/ 2718486 w 3830594"/>
              <a:gd name="connsiteY38" fmla="*/ 172994 h 1544594"/>
              <a:gd name="connsiteX39" fmla="*/ 2862648 w 3830594"/>
              <a:gd name="connsiteY39" fmla="*/ 172994 h 1544594"/>
              <a:gd name="connsiteX40" fmla="*/ 2862648 w 3830594"/>
              <a:gd name="connsiteY40" fmla="*/ 148281 h 1544594"/>
              <a:gd name="connsiteX41" fmla="*/ 3134497 w 3830594"/>
              <a:gd name="connsiteY41" fmla="*/ 148281 h 1544594"/>
              <a:gd name="connsiteX42" fmla="*/ 3134497 w 3830594"/>
              <a:gd name="connsiteY42" fmla="*/ 148281 h 1544594"/>
              <a:gd name="connsiteX43" fmla="*/ 3134497 w 3830594"/>
              <a:gd name="connsiteY43" fmla="*/ 148281 h 1544594"/>
              <a:gd name="connsiteX44" fmla="*/ 3134497 w 3830594"/>
              <a:gd name="connsiteY44" fmla="*/ 119448 h 1544594"/>
              <a:gd name="connsiteX45" fmla="*/ 3282778 w 3830594"/>
              <a:gd name="connsiteY45" fmla="*/ 119448 h 1544594"/>
              <a:gd name="connsiteX46" fmla="*/ 3282778 w 3830594"/>
              <a:gd name="connsiteY46" fmla="*/ 94735 h 1544594"/>
              <a:gd name="connsiteX47" fmla="*/ 3665838 w 3830594"/>
              <a:gd name="connsiteY47" fmla="*/ 94735 h 1544594"/>
              <a:gd name="connsiteX48" fmla="*/ 3665838 w 3830594"/>
              <a:gd name="connsiteY48" fmla="*/ 94735 h 1544594"/>
              <a:gd name="connsiteX49" fmla="*/ 3665838 w 3830594"/>
              <a:gd name="connsiteY49" fmla="*/ 49427 h 1544594"/>
              <a:gd name="connsiteX50" fmla="*/ 3830594 w 3830594"/>
              <a:gd name="connsiteY50" fmla="*/ 49427 h 1544594"/>
              <a:gd name="connsiteX51" fmla="*/ 3830594 w 3830594"/>
              <a:gd name="connsiteY51" fmla="*/ 0 h 154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830594" h="1544594">
                <a:moveTo>
                  <a:pt x="0" y="1544594"/>
                </a:moveTo>
                <a:lnTo>
                  <a:pt x="131805" y="1544594"/>
                </a:lnTo>
                <a:lnTo>
                  <a:pt x="131805" y="1515762"/>
                </a:lnTo>
                <a:lnTo>
                  <a:pt x="271848" y="1515762"/>
                </a:lnTo>
                <a:lnTo>
                  <a:pt x="271848" y="1466335"/>
                </a:lnTo>
                <a:lnTo>
                  <a:pt x="399535" y="1466335"/>
                </a:lnTo>
                <a:lnTo>
                  <a:pt x="399535" y="1416908"/>
                </a:lnTo>
                <a:lnTo>
                  <a:pt x="543697" y="1416908"/>
                </a:lnTo>
                <a:lnTo>
                  <a:pt x="543697" y="1268627"/>
                </a:lnTo>
                <a:lnTo>
                  <a:pt x="687859" y="1268627"/>
                </a:lnTo>
                <a:lnTo>
                  <a:pt x="687859" y="1140940"/>
                </a:lnTo>
                <a:lnTo>
                  <a:pt x="823784" y="1140940"/>
                </a:lnTo>
                <a:lnTo>
                  <a:pt x="823784" y="951470"/>
                </a:lnTo>
                <a:lnTo>
                  <a:pt x="955589" y="951470"/>
                </a:lnTo>
                <a:lnTo>
                  <a:pt x="955589" y="869091"/>
                </a:lnTo>
                <a:lnTo>
                  <a:pt x="1083276" y="869091"/>
                </a:lnTo>
                <a:lnTo>
                  <a:pt x="1083276" y="733167"/>
                </a:lnTo>
                <a:lnTo>
                  <a:pt x="1231557" y="733167"/>
                </a:lnTo>
                <a:lnTo>
                  <a:pt x="1231557" y="646670"/>
                </a:lnTo>
                <a:lnTo>
                  <a:pt x="1363362" y="646670"/>
                </a:lnTo>
                <a:lnTo>
                  <a:pt x="1363362" y="560173"/>
                </a:lnTo>
                <a:lnTo>
                  <a:pt x="1499286" y="560173"/>
                </a:lnTo>
                <a:lnTo>
                  <a:pt x="1499286" y="428367"/>
                </a:lnTo>
                <a:lnTo>
                  <a:pt x="1635211" y="428367"/>
                </a:lnTo>
                <a:lnTo>
                  <a:pt x="1635211" y="370702"/>
                </a:lnTo>
                <a:lnTo>
                  <a:pt x="1915297" y="370702"/>
                </a:lnTo>
                <a:lnTo>
                  <a:pt x="1915297" y="370702"/>
                </a:lnTo>
                <a:lnTo>
                  <a:pt x="1915297" y="337751"/>
                </a:lnTo>
                <a:lnTo>
                  <a:pt x="2051221" y="337751"/>
                </a:lnTo>
                <a:lnTo>
                  <a:pt x="2051221" y="317156"/>
                </a:lnTo>
                <a:lnTo>
                  <a:pt x="2195384" y="317156"/>
                </a:lnTo>
                <a:lnTo>
                  <a:pt x="2195384" y="259491"/>
                </a:lnTo>
                <a:lnTo>
                  <a:pt x="2314832" y="259491"/>
                </a:lnTo>
                <a:lnTo>
                  <a:pt x="2314832" y="259491"/>
                </a:lnTo>
                <a:lnTo>
                  <a:pt x="2314832" y="230659"/>
                </a:lnTo>
                <a:lnTo>
                  <a:pt x="2458994" y="230659"/>
                </a:lnTo>
                <a:lnTo>
                  <a:pt x="2458994" y="205946"/>
                </a:lnTo>
                <a:lnTo>
                  <a:pt x="2718486" y="205946"/>
                </a:lnTo>
                <a:lnTo>
                  <a:pt x="2718486" y="172994"/>
                </a:lnTo>
                <a:lnTo>
                  <a:pt x="2862648" y="172994"/>
                </a:lnTo>
                <a:lnTo>
                  <a:pt x="2862648" y="148281"/>
                </a:lnTo>
                <a:lnTo>
                  <a:pt x="3134497" y="148281"/>
                </a:lnTo>
                <a:lnTo>
                  <a:pt x="3134497" y="148281"/>
                </a:lnTo>
                <a:lnTo>
                  <a:pt x="3134497" y="148281"/>
                </a:lnTo>
                <a:lnTo>
                  <a:pt x="3134497" y="119448"/>
                </a:lnTo>
                <a:lnTo>
                  <a:pt x="3282778" y="119448"/>
                </a:lnTo>
                <a:lnTo>
                  <a:pt x="3282778" y="94735"/>
                </a:lnTo>
                <a:lnTo>
                  <a:pt x="3665838" y="94735"/>
                </a:lnTo>
                <a:lnTo>
                  <a:pt x="3665838" y="94735"/>
                </a:lnTo>
                <a:lnTo>
                  <a:pt x="3665838" y="49427"/>
                </a:lnTo>
                <a:lnTo>
                  <a:pt x="3830594" y="49427"/>
                </a:lnTo>
                <a:lnTo>
                  <a:pt x="3830594" y="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08F202D-981C-4F90-920F-632E52C1D99C}"/>
              </a:ext>
            </a:extLst>
          </p:cNvPr>
          <p:cNvSpPr/>
          <p:nvPr/>
        </p:nvSpPr>
        <p:spPr bwMode="auto">
          <a:xfrm>
            <a:off x="1377778" y="2517690"/>
            <a:ext cx="2872946" cy="1127554"/>
          </a:xfrm>
          <a:custGeom>
            <a:avLst/>
            <a:gdLst>
              <a:gd name="connsiteX0" fmla="*/ 0 w 3830594"/>
              <a:gd name="connsiteY0" fmla="*/ 1503405 h 1503405"/>
              <a:gd name="connsiteX1" fmla="*/ 275967 w 3830594"/>
              <a:gd name="connsiteY1" fmla="*/ 1503405 h 1503405"/>
              <a:gd name="connsiteX2" fmla="*/ 275967 w 3830594"/>
              <a:gd name="connsiteY2" fmla="*/ 1437503 h 1503405"/>
              <a:gd name="connsiteX3" fmla="*/ 411892 w 3830594"/>
              <a:gd name="connsiteY3" fmla="*/ 1437503 h 1503405"/>
              <a:gd name="connsiteX4" fmla="*/ 411892 w 3830594"/>
              <a:gd name="connsiteY4" fmla="*/ 1359243 h 1503405"/>
              <a:gd name="connsiteX5" fmla="*/ 543697 w 3830594"/>
              <a:gd name="connsiteY5" fmla="*/ 1359243 h 1503405"/>
              <a:gd name="connsiteX6" fmla="*/ 543697 w 3830594"/>
              <a:gd name="connsiteY6" fmla="*/ 1231557 h 1503405"/>
              <a:gd name="connsiteX7" fmla="*/ 691978 w 3830594"/>
              <a:gd name="connsiteY7" fmla="*/ 1231557 h 1503405"/>
              <a:gd name="connsiteX8" fmla="*/ 691978 w 3830594"/>
              <a:gd name="connsiteY8" fmla="*/ 1165654 h 1503405"/>
              <a:gd name="connsiteX9" fmla="*/ 811427 w 3830594"/>
              <a:gd name="connsiteY9" fmla="*/ 1165654 h 1503405"/>
              <a:gd name="connsiteX10" fmla="*/ 811427 w 3830594"/>
              <a:gd name="connsiteY10" fmla="*/ 1075038 h 1503405"/>
              <a:gd name="connsiteX11" fmla="*/ 955589 w 3830594"/>
              <a:gd name="connsiteY11" fmla="*/ 1075038 h 1503405"/>
              <a:gd name="connsiteX12" fmla="*/ 955589 w 3830594"/>
              <a:gd name="connsiteY12" fmla="*/ 943232 h 1503405"/>
              <a:gd name="connsiteX13" fmla="*/ 1083276 w 3830594"/>
              <a:gd name="connsiteY13" fmla="*/ 943232 h 1503405"/>
              <a:gd name="connsiteX14" fmla="*/ 1083276 w 3830594"/>
              <a:gd name="connsiteY14" fmla="*/ 910281 h 1503405"/>
              <a:gd name="connsiteX15" fmla="*/ 1231557 w 3830594"/>
              <a:gd name="connsiteY15" fmla="*/ 910281 h 1503405"/>
              <a:gd name="connsiteX16" fmla="*/ 1231557 w 3830594"/>
              <a:gd name="connsiteY16" fmla="*/ 852616 h 1503405"/>
              <a:gd name="connsiteX17" fmla="*/ 1363362 w 3830594"/>
              <a:gd name="connsiteY17" fmla="*/ 852616 h 1503405"/>
              <a:gd name="connsiteX18" fmla="*/ 1363362 w 3830594"/>
              <a:gd name="connsiteY18" fmla="*/ 811427 h 1503405"/>
              <a:gd name="connsiteX19" fmla="*/ 1491048 w 3830594"/>
              <a:gd name="connsiteY19" fmla="*/ 811427 h 1503405"/>
              <a:gd name="connsiteX20" fmla="*/ 1491048 w 3830594"/>
              <a:gd name="connsiteY20" fmla="*/ 716692 h 1503405"/>
              <a:gd name="connsiteX21" fmla="*/ 1631092 w 3830594"/>
              <a:gd name="connsiteY21" fmla="*/ 716692 h 1503405"/>
              <a:gd name="connsiteX22" fmla="*/ 1631092 w 3830594"/>
              <a:gd name="connsiteY22" fmla="*/ 617838 h 1503405"/>
              <a:gd name="connsiteX23" fmla="*/ 1775254 w 3830594"/>
              <a:gd name="connsiteY23" fmla="*/ 617838 h 1503405"/>
              <a:gd name="connsiteX24" fmla="*/ 1775254 w 3830594"/>
              <a:gd name="connsiteY24" fmla="*/ 605481 h 1503405"/>
              <a:gd name="connsiteX25" fmla="*/ 1902940 w 3830594"/>
              <a:gd name="connsiteY25" fmla="*/ 605481 h 1503405"/>
              <a:gd name="connsiteX26" fmla="*/ 1902940 w 3830594"/>
              <a:gd name="connsiteY26" fmla="*/ 535459 h 1503405"/>
              <a:gd name="connsiteX27" fmla="*/ 2051221 w 3830594"/>
              <a:gd name="connsiteY27" fmla="*/ 535459 h 1503405"/>
              <a:gd name="connsiteX28" fmla="*/ 2051221 w 3830594"/>
              <a:gd name="connsiteY28" fmla="*/ 481913 h 1503405"/>
              <a:gd name="connsiteX29" fmla="*/ 2314832 w 3830594"/>
              <a:gd name="connsiteY29" fmla="*/ 481913 h 1503405"/>
              <a:gd name="connsiteX30" fmla="*/ 2314832 w 3830594"/>
              <a:gd name="connsiteY30" fmla="*/ 428367 h 1503405"/>
              <a:gd name="connsiteX31" fmla="*/ 2454876 w 3830594"/>
              <a:gd name="connsiteY31" fmla="*/ 428367 h 1503405"/>
              <a:gd name="connsiteX32" fmla="*/ 2454876 w 3830594"/>
              <a:gd name="connsiteY32" fmla="*/ 358346 h 1503405"/>
              <a:gd name="connsiteX33" fmla="*/ 2594919 w 3830594"/>
              <a:gd name="connsiteY33" fmla="*/ 358346 h 1503405"/>
              <a:gd name="connsiteX34" fmla="*/ 2594919 w 3830594"/>
              <a:gd name="connsiteY34" fmla="*/ 280086 h 1503405"/>
              <a:gd name="connsiteX35" fmla="*/ 2722605 w 3830594"/>
              <a:gd name="connsiteY35" fmla="*/ 280086 h 1503405"/>
              <a:gd name="connsiteX36" fmla="*/ 2722605 w 3830594"/>
              <a:gd name="connsiteY36" fmla="*/ 201827 h 1503405"/>
              <a:gd name="connsiteX37" fmla="*/ 2870886 w 3830594"/>
              <a:gd name="connsiteY37" fmla="*/ 201827 h 1503405"/>
              <a:gd name="connsiteX38" fmla="*/ 2870886 w 3830594"/>
              <a:gd name="connsiteY38" fmla="*/ 152400 h 1503405"/>
              <a:gd name="connsiteX39" fmla="*/ 3002692 w 3830594"/>
              <a:gd name="connsiteY39" fmla="*/ 152400 h 1503405"/>
              <a:gd name="connsiteX40" fmla="*/ 3002692 w 3830594"/>
              <a:gd name="connsiteY40" fmla="*/ 135924 h 1503405"/>
              <a:gd name="connsiteX41" fmla="*/ 3282778 w 3830594"/>
              <a:gd name="connsiteY41" fmla="*/ 135924 h 1503405"/>
              <a:gd name="connsiteX42" fmla="*/ 3282778 w 3830594"/>
              <a:gd name="connsiteY42" fmla="*/ 111211 h 1503405"/>
              <a:gd name="connsiteX43" fmla="*/ 3550508 w 3830594"/>
              <a:gd name="connsiteY43" fmla="*/ 111211 h 1503405"/>
              <a:gd name="connsiteX44" fmla="*/ 3550508 w 3830594"/>
              <a:gd name="connsiteY44" fmla="*/ 28832 h 1503405"/>
              <a:gd name="connsiteX45" fmla="*/ 3690551 w 3830594"/>
              <a:gd name="connsiteY45" fmla="*/ 28832 h 1503405"/>
              <a:gd name="connsiteX46" fmla="*/ 3690551 w 3830594"/>
              <a:gd name="connsiteY46" fmla="*/ 0 h 1503405"/>
              <a:gd name="connsiteX47" fmla="*/ 3830594 w 3830594"/>
              <a:gd name="connsiteY47" fmla="*/ 0 h 150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830594" h="1503405">
                <a:moveTo>
                  <a:pt x="0" y="1503405"/>
                </a:moveTo>
                <a:lnTo>
                  <a:pt x="275967" y="1503405"/>
                </a:lnTo>
                <a:lnTo>
                  <a:pt x="275967" y="1437503"/>
                </a:lnTo>
                <a:lnTo>
                  <a:pt x="411892" y="1437503"/>
                </a:lnTo>
                <a:lnTo>
                  <a:pt x="411892" y="1359243"/>
                </a:lnTo>
                <a:lnTo>
                  <a:pt x="543697" y="1359243"/>
                </a:lnTo>
                <a:lnTo>
                  <a:pt x="543697" y="1231557"/>
                </a:lnTo>
                <a:lnTo>
                  <a:pt x="691978" y="1231557"/>
                </a:lnTo>
                <a:lnTo>
                  <a:pt x="691978" y="1165654"/>
                </a:lnTo>
                <a:lnTo>
                  <a:pt x="811427" y="1165654"/>
                </a:lnTo>
                <a:lnTo>
                  <a:pt x="811427" y="1075038"/>
                </a:lnTo>
                <a:lnTo>
                  <a:pt x="955589" y="1075038"/>
                </a:lnTo>
                <a:lnTo>
                  <a:pt x="955589" y="943232"/>
                </a:lnTo>
                <a:lnTo>
                  <a:pt x="1083276" y="943232"/>
                </a:lnTo>
                <a:lnTo>
                  <a:pt x="1083276" y="910281"/>
                </a:lnTo>
                <a:lnTo>
                  <a:pt x="1231557" y="910281"/>
                </a:lnTo>
                <a:lnTo>
                  <a:pt x="1231557" y="852616"/>
                </a:lnTo>
                <a:lnTo>
                  <a:pt x="1363362" y="852616"/>
                </a:lnTo>
                <a:lnTo>
                  <a:pt x="1363362" y="811427"/>
                </a:lnTo>
                <a:lnTo>
                  <a:pt x="1491048" y="811427"/>
                </a:lnTo>
                <a:lnTo>
                  <a:pt x="1491048" y="716692"/>
                </a:lnTo>
                <a:lnTo>
                  <a:pt x="1631092" y="716692"/>
                </a:lnTo>
                <a:lnTo>
                  <a:pt x="1631092" y="617838"/>
                </a:lnTo>
                <a:lnTo>
                  <a:pt x="1775254" y="617838"/>
                </a:lnTo>
                <a:lnTo>
                  <a:pt x="1775254" y="605481"/>
                </a:lnTo>
                <a:lnTo>
                  <a:pt x="1902940" y="605481"/>
                </a:lnTo>
                <a:lnTo>
                  <a:pt x="1902940" y="535459"/>
                </a:lnTo>
                <a:lnTo>
                  <a:pt x="2051221" y="535459"/>
                </a:lnTo>
                <a:lnTo>
                  <a:pt x="2051221" y="481913"/>
                </a:lnTo>
                <a:lnTo>
                  <a:pt x="2314832" y="481913"/>
                </a:lnTo>
                <a:lnTo>
                  <a:pt x="2314832" y="428367"/>
                </a:lnTo>
                <a:lnTo>
                  <a:pt x="2454876" y="428367"/>
                </a:lnTo>
                <a:lnTo>
                  <a:pt x="2454876" y="358346"/>
                </a:lnTo>
                <a:lnTo>
                  <a:pt x="2594919" y="358346"/>
                </a:lnTo>
                <a:lnTo>
                  <a:pt x="2594919" y="280086"/>
                </a:lnTo>
                <a:lnTo>
                  <a:pt x="2722605" y="280086"/>
                </a:lnTo>
                <a:lnTo>
                  <a:pt x="2722605" y="201827"/>
                </a:lnTo>
                <a:lnTo>
                  <a:pt x="2870886" y="201827"/>
                </a:lnTo>
                <a:lnTo>
                  <a:pt x="2870886" y="152400"/>
                </a:lnTo>
                <a:lnTo>
                  <a:pt x="3002692" y="152400"/>
                </a:lnTo>
                <a:lnTo>
                  <a:pt x="3002692" y="135924"/>
                </a:lnTo>
                <a:lnTo>
                  <a:pt x="3282778" y="135924"/>
                </a:lnTo>
                <a:lnTo>
                  <a:pt x="3282778" y="111211"/>
                </a:lnTo>
                <a:lnTo>
                  <a:pt x="3550508" y="111211"/>
                </a:lnTo>
                <a:lnTo>
                  <a:pt x="3550508" y="28832"/>
                </a:lnTo>
                <a:lnTo>
                  <a:pt x="3690551" y="28832"/>
                </a:lnTo>
                <a:lnTo>
                  <a:pt x="3690551" y="0"/>
                </a:lnTo>
                <a:lnTo>
                  <a:pt x="3830594" y="0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8C4D3E-06E2-4C43-B84E-95DCFD78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NIAID ACTT-1: Time to Recovery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51D6F6-8623-440F-B480-A54324A0D13C}"/>
              </a:ext>
            </a:extLst>
          </p:cNvPr>
          <p:cNvSpPr txBox="1"/>
          <p:nvPr/>
        </p:nvSpPr>
        <p:spPr bwMode="auto">
          <a:xfrm>
            <a:off x="1299936" y="1119759"/>
            <a:ext cx="327206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High-Flow Oxygen or Noninvasive Mechanical Ventilation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(BL Ordinal Score = 6)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94A1F5-6CDC-4C26-BC25-6062B7ADAD49}"/>
              </a:ext>
            </a:extLst>
          </p:cNvPr>
          <p:cNvSpPr txBox="1"/>
          <p:nvPr/>
        </p:nvSpPr>
        <p:spPr bwMode="auto">
          <a:xfrm>
            <a:off x="5699624" y="1119759"/>
            <a:ext cx="2444519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Mechanical Ventilation or ECMO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(BL Ordinal Score = 7)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930BF9-D63A-4AA3-B3F9-108832B1C8EE}"/>
              </a:ext>
            </a:extLst>
          </p:cNvPr>
          <p:cNvSpPr txBox="1"/>
          <p:nvPr/>
        </p:nvSpPr>
        <p:spPr bwMode="auto">
          <a:xfrm rot="16200000">
            <a:off x="-279398" y="2610529"/>
            <a:ext cx="21660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Proportion Recovered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5036F4-1327-440C-BAB7-F86CC289D550}"/>
              </a:ext>
            </a:extLst>
          </p:cNvPr>
          <p:cNvSpPr txBox="1"/>
          <p:nvPr/>
        </p:nvSpPr>
        <p:spPr bwMode="auto">
          <a:xfrm>
            <a:off x="2287092" y="3841751"/>
            <a:ext cx="914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Days</a:t>
            </a:r>
          </a:p>
        </p:txBody>
      </p:sp>
      <p:grpSp>
        <p:nvGrpSpPr>
          <p:cNvPr id="26" name="Group 1">
            <a:extLst>
              <a:ext uri="{FF2B5EF4-FFF2-40B4-BE49-F238E27FC236}">
                <a16:creationId xmlns:a16="http://schemas.microsoft.com/office/drawing/2014/main" id="{AC43DAF6-E8CC-4ED1-8A80-3760957CEFB2}"/>
              </a:ext>
            </a:extLst>
          </p:cNvPr>
          <p:cNvGrpSpPr>
            <a:grpSpLocks/>
          </p:cNvGrpSpPr>
          <p:nvPr/>
        </p:nvGrpSpPr>
        <p:grpSpPr bwMode="auto">
          <a:xfrm>
            <a:off x="7044685" y="4660329"/>
            <a:ext cx="1911101" cy="359882"/>
            <a:chOff x="9602074" y="3550251"/>
            <a:chExt cx="2548134" cy="48004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84CB9E2-54C1-44EF-BCB5-BC5B68136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1978" y="3550251"/>
              <a:ext cx="569913" cy="18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8">
              <a:extLst>
                <a:ext uri="{FF2B5EF4-FFF2-40B4-BE49-F238E27FC236}">
                  <a16:creationId xmlns:a16="http://schemas.microsoft.com/office/drawing/2014/main" id="{FE373E9A-E13E-410F-A260-692BB6C4C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074" y="3691599"/>
              <a:ext cx="2548134" cy="338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1050" dirty="0">
                  <a:solidFill>
                    <a:srgbClr val="4555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Slide credit: </a:t>
              </a:r>
              <a:r>
                <a:rPr lang="en-US" altLang="en-US" sz="1050" dirty="0">
                  <a:solidFill>
                    <a:srgbClr val="455560"/>
                  </a:solidFill>
                  <a:latin typeface="Calibri" panose="020F0502020204030204" pitchFamily="34" charset="0"/>
                  <a:cs typeface="Arial" panose="020B0604020202020204" pitchFamily="34" charset="0"/>
                  <a:hlinkClick r:id="rId4"/>
                </a:rPr>
                <a:t>clinicaloptions.com</a:t>
              </a:r>
              <a:endParaRPr lang="en-US" altLang="en-US" sz="105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308FFDA-0A9F-47DF-A558-F37D40CD77FE}"/>
              </a:ext>
            </a:extLst>
          </p:cNvPr>
          <p:cNvSpPr/>
          <p:nvPr/>
        </p:nvSpPr>
        <p:spPr bwMode="auto">
          <a:xfrm>
            <a:off x="1374739" y="1801707"/>
            <a:ext cx="2868402" cy="1848137"/>
          </a:xfrm>
          <a:custGeom>
            <a:avLst/>
            <a:gdLst>
              <a:gd name="connsiteX0" fmla="*/ 0 w 2646381"/>
              <a:gd name="connsiteY0" fmla="*/ 0 h 1705087"/>
              <a:gd name="connsiteX1" fmla="*/ 0 w 2646381"/>
              <a:gd name="connsiteY1" fmla="*/ 1705087 h 1705087"/>
              <a:gd name="connsiteX2" fmla="*/ 2646381 w 2646381"/>
              <a:gd name="connsiteY2" fmla="*/ 1705087 h 170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6381" h="1705087">
                <a:moveTo>
                  <a:pt x="0" y="0"/>
                </a:moveTo>
                <a:lnTo>
                  <a:pt x="0" y="1705087"/>
                </a:lnTo>
                <a:lnTo>
                  <a:pt x="2646381" y="1705087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3D5125-CAA5-4E3F-BE4B-B9C8D77C7AEA}"/>
              </a:ext>
            </a:extLst>
          </p:cNvPr>
          <p:cNvGrpSpPr/>
          <p:nvPr/>
        </p:nvGrpSpPr>
        <p:grpSpPr>
          <a:xfrm>
            <a:off x="1298948" y="1807537"/>
            <a:ext cx="75791" cy="1842308"/>
            <a:chOff x="1140310" y="2538804"/>
            <a:chExt cx="69925" cy="1699709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D51D9C1-CD52-48B7-9A3B-33EDAA78848E}"/>
                </a:ext>
              </a:extLst>
            </p:cNvPr>
            <p:cNvCxnSpPr/>
            <p:nvPr/>
          </p:nvCxnSpPr>
          <p:spPr bwMode="auto">
            <a:xfrm>
              <a:off x="1140310" y="2538804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FA72A81-F011-48FA-88A5-37B61CB733EF}"/>
                </a:ext>
              </a:extLst>
            </p:cNvPr>
            <p:cNvCxnSpPr/>
            <p:nvPr/>
          </p:nvCxnSpPr>
          <p:spPr bwMode="auto">
            <a:xfrm>
              <a:off x="1140310" y="2960144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209850A-8F25-4569-ADA5-CE32921EA5BF}"/>
                </a:ext>
              </a:extLst>
            </p:cNvPr>
            <p:cNvCxnSpPr/>
            <p:nvPr/>
          </p:nvCxnSpPr>
          <p:spPr bwMode="auto">
            <a:xfrm>
              <a:off x="1140310" y="3381487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9527478-B1B8-49AB-A87D-8FB085E8D9DD}"/>
                </a:ext>
              </a:extLst>
            </p:cNvPr>
            <p:cNvCxnSpPr/>
            <p:nvPr/>
          </p:nvCxnSpPr>
          <p:spPr bwMode="auto">
            <a:xfrm>
              <a:off x="1140310" y="3802827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38D6F8-45DB-4FDC-912D-4403C0130128}"/>
                </a:ext>
              </a:extLst>
            </p:cNvPr>
            <p:cNvCxnSpPr/>
            <p:nvPr/>
          </p:nvCxnSpPr>
          <p:spPr bwMode="auto">
            <a:xfrm>
              <a:off x="1140310" y="4238513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3A067A-EE0A-4CA9-8E4C-38F6CEA420BC}"/>
              </a:ext>
            </a:extLst>
          </p:cNvPr>
          <p:cNvGrpSpPr/>
          <p:nvPr/>
        </p:nvGrpSpPr>
        <p:grpSpPr>
          <a:xfrm>
            <a:off x="1374738" y="3649845"/>
            <a:ext cx="2860653" cy="69954"/>
            <a:chOff x="1210234" y="4238514"/>
            <a:chExt cx="2639232" cy="6453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788545E-E39A-4E82-B680-1EB955D745F3}"/>
                </a:ext>
              </a:extLst>
            </p:cNvPr>
            <p:cNvGrpSpPr/>
            <p:nvPr/>
          </p:nvGrpSpPr>
          <p:grpSpPr>
            <a:xfrm rot="5400000">
              <a:off x="1551794" y="3896955"/>
              <a:ext cx="64538" cy="747657"/>
              <a:chOff x="1140310" y="2538804"/>
              <a:chExt cx="69925" cy="1699709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0897A5D-7B31-4036-AD98-7C1154E133D0}"/>
                  </a:ext>
                </a:extLst>
              </p:cNvPr>
              <p:cNvCxnSpPr/>
              <p:nvPr/>
            </p:nvCxnSpPr>
            <p:spPr bwMode="auto">
              <a:xfrm>
                <a:off x="1140310" y="253880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2339F88-8845-4128-9EB2-8182C00369E2}"/>
                  </a:ext>
                </a:extLst>
              </p:cNvPr>
              <p:cNvCxnSpPr/>
              <p:nvPr/>
            </p:nvCxnSpPr>
            <p:spPr bwMode="auto">
              <a:xfrm>
                <a:off x="1140310" y="296014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BFA68B1-86A4-4025-B7AB-A3F1433DA27C}"/>
                  </a:ext>
                </a:extLst>
              </p:cNvPr>
              <p:cNvCxnSpPr/>
              <p:nvPr/>
            </p:nvCxnSpPr>
            <p:spPr bwMode="auto">
              <a:xfrm>
                <a:off x="1140310" y="338148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9B23530-DEBF-4ABF-B4A9-1624F2AD752D}"/>
                  </a:ext>
                </a:extLst>
              </p:cNvPr>
              <p:cNvCxnSpPr/>
              <p:nvPr/>
            </p:nvCxnSpPr>
            <p:spPr bwMode="auto">
              <a:xfrm>
                <a:off x="1140310" y="380282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5BB6D86-2FA4-49D5-B215-FD41C0FCA48D}"/>
                  </a:ext>
                </a:extLst>
              </p:cNvPr>
              <p:cNvCxnSpPr/>
              <p:nvPr/>
            </p:nvCxnSpPr>
            <p:spPr bwMode="auto">
              <a:xfrm>
                <a:off x="1140310" y="4238513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1AE38D6-4C35-435E-BD0E-828C19325B01}"/>
                </a:ext>
              </a:extLst>
            </p:cNvPr>
            <p:cNvGrpSpPr/>
            <p:nvPr/>
          </p:nvGrpSpPr>
          <p:grpSpPr>
            <a:xfrm rot="5400000">
              <a:off x="2505809" y="3896954"/>
              <a:ext cx="64538" cy="747657"/>
              <a:chOff x="1140310" y="2538804"/>
              <a:chExt cx="69925" cy="1699709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8B11C5B-B1DF-43DB-AD36-503BF1D076B8}"/>
                  </a:ext>
                </a:extLst>
              </p:cNvPr>
              <p:cNvCxnSpPr/>
              <p:nvPr/>
            </p:nvCxnSpPr>
            <p:spPr bwMode="auto">
              <a:xfrm>
                <a:off x="1140310" y="253880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2356C43-3D1C-45B1-A5ED-58DFC025240D}"/>
                  </a:ext>
                </a:extLst>
              </p:cNvPr>
              <p:cNvCxnSpPr/>
              <p:nvPr/>
            </p:nvCxnSpPr>
            <p:spPr bwMode="auto">
              <a:xfrm>
                <a:off x="1140310" y="296014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4275652-327D-4C9C-B366-3948F669E3B9}"/>
                  </a:ext>
                </a:extLst>
              </p:cNvPr>
              <p:cNvCxnSpPr/>
              <p:nvPr/>
            </p:nvCxnSpPr>
            <p:spPr bwMode="auto">
              <a:xfrm>
                <a:off x="1140310" y="338148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CE63CD8-4E6F-49E5-B5D2-5BC55B4D3F1A}"/>
                  </a:ext>
                </a:extLst>
              </p:cNvPr>
              <p:cNvCxnSpPr/>
              <p:nvPr/>
            </p:nvCxnSpPr>
            <p:spPr bwMode="auto">
              <a:xfrm>
                <a:off x="1140310" y="380282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592FDF3-3E80-4255-B379-16E419425A92}"/>
                  </a:ext>
                </a:extLst>
              </p:cNvPr>
              <p:cNvCxnSpPr/>
              <p:nvPr/>
            </p:nvCxnSpPr>
            <p:spPr bwMode="auto">
              <a:xfrm>
                <a:off x="1140310" y="4238513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E743002-EEF2-48BC-B126-CEAEF6DC6D7C}"/>
                </a:ext>
              </a:extLst>
            </p:cNvPr>
            <p:cNvGrpSpPr/>
            <p:nvPr/>
          </p:nvGrpSpPr>
          <p:grpSpPr>
            <a:xfrm rot="5400000">
              <a:off x="3443369" y="3896955"/>
              <a:ext cx="64538" cy="747657"/>
              <a:chOff x="1140310" y="2538804"/>
              <a:chExt cx="69925" cy="1699709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155F368-2C6A-4ECB-A0B2-B4D68DE5BE16}"/>
                  </a:ext>
                </a:extLst>
              </p:cNvPr>
              <p:cNvCxnSpPr/>
              <p:nvPr/>
            </p:nvCxnSpPr>
            <p:spPr bwMode="auto">
              <a:xfrm>
                <a:off x="1140310" y="253880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49B7445-C6ED-4988-9B9F-04B15CD02D91}"/>
                  </a:ext>
                </a:extLst>
              </p:cNvPr>
              <p:cNvCxnSpPr/>
              <p:nvPr/>
            </p:nvCxnSpPr>
            <p:spPr bwMode="auto">
              <a:xfrm>
                <a:off x="1140310" y="296014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6CF4B41-D307-4D3A-BB50-A7206852CE89}"/>
                  </a:ext>
                </a:extLst>
              </p:cNvPr>
              <p:cNvCxnSpPr/>
              <p:nvPr/>
            </p:nvCxnSpPr>
            <p:spPr bwMode="auto">
              <a:xfrm>
                <a:off x="1140310" y="338148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B4049F6-1D64-4372-BC7A-ED738FFC3229}"/>
                  </a:ext>
                </a:extLst>
              </p:cNvPr>
              <p:cNvCxnSpPr/>
              <p:nvPr/>
            </p:nvCxnSpPr>
            <p:spPr bwMode="auto">
              <a:xfrm>
                <a:off x="1140310" y="380282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6EF7CCD-19C2-4221-B46D-1EBC9FE02EB7}"/>
                  </a:ext>
                </a:extLst>
              </p:cNvPr>
              <p:cNvCxnSpPr/>
              <p:nvPr/>
            </p:nvCxnSpPr>
            <p:spPr bwMode="auto">
              <a:xfrm>
                <a:off x="1140310" y="4238513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666862F-E384-417F-A957-6177488562A1}"/>
              </a:ext>
            </a:extLst>
          </p:cNvPr>
          <p:cNvSpPr txBox="1"/>
          <p:nvPr/>
        </p:nvSpPr>
        <p:spPr bwMode="auto">
          <a:xfrm>
            <a:off x="911004" y="1687537"/>
            <a:ext cx="4251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1.00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01F5A97-26FE-44DA-819A-E9858D213AFF}"/>
              </a:ext>
            </a:extLst>
          </p:cNvPr>
          <p:cNvSpPr txBox="1"/>
          <p:nvPr/>
        </p:nvSpPr>
        <p:spPr bwMode="auto">
          <a:xfrm>
            <a:off x="911003" y="2138452"/>
            <a:ext cx="4251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0.75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0EF4138-89FE-461F-AF55-3FA9A12A83E4}"/>
              </a:ext>
            </a:extLst>
          </p:cNvPr>
          <p:cNvSpPr txBox="1"/>
          <p:nvPr/>
        </p:nvSpPr>
        <p:spPr bwMode="auto">
          <a:xfrm>
            <a:off x="909881" y="2589366"/>
            <a:ext cx="4251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0.50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B1F8548-D41E-400C-9AA7-885B3D40AE10}"/>
              </a:ext>
            </a:extLst>
          </p:cNvPr>
          <p:cNvSpPr txBox="1"/>
          <p:nvPr/>
        </p:nvSpPr>
        <p:spPr bwMode="auto">
          <a:xfrm>
            <a:off x="919906" y="3060022"/>
            <a:ext cx="4251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0.25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9FA66C5-A5AB-4D06-9F21-65D93F2A4BDC}"/>
              </a:ext>
            </a:extLst>
          </p:cNvPr>
          <p:cNvSpPr txBox="1"/>
          <p:nvPr/>
        </p:nvSpPr>
        <p:spPr bwMode="auto">
          <a:xfrm>
            <a:off x="1086639" y="3528157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EAF3B41-3F3E-4BF6-80E2-EDDA9EE18E52}"/>
              </a:ext>
            </a:extLst>
          </p:cNvPr>
          <p:cNvSpPr txBox="1"/>
          <p:nvPr/>
        </p:nvSpPr>
        <p:spPr bwMode="auto">
          <a:xfrm>
            <a:off x="1251316" y="3672917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E432960-9DB0-4D94-B193-55F222E31D3C}"/>
              </a:ext>
            </a:extLst>
          </p:cNvPr>
          <p:cNvSpPr txBox="1"/>
          <p:nvPr/>
        </p:nvSpPr>
        <p:spPr bwMode="auto">
          <a:xfrm>
            <a:off x="1455955" y="3672917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7D12BFD-354C-4BAA-8A82-757AF48E9074}"/>
              </a:ext>
            </a:extLst>
          </p:cNvPr>
          <p:cNvSpPr txBox="1"/>
          <p:nvPr/>
        </p:nvSpPr>
        <p:spPr bwMode="auto">
          <a:xfrm>
            <a:off x="1660180" y="3672917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710C281-C910-456B-A133-56EBFF43E3EB}"/>
              </a:ext>
            </a:extLst>
          </p:cNvPr>
          <p:cNvSpPr txBox="1"/>
          <p:nvPr/>
        </p:nvSpPr>
        <p:spPr bwMode="auto">
          <a:xfrm>
            <a:off x="1864819" y="3672917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F4A7D2B-9C8D-4924-BD16-D99D052E60B1}"/>
              </a:ext>
            </a:extLst>
          </p:cNvPr>
          <p:cNvSpPr txBox="1"/>
          <p:nvPr/>
        </p:nvSpPr>
        <p:spPr bwMode="auto">
          <a:xfrm>
            <a:off x="2069517" y="3669048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8D1FB6A-75C2-430E-A1BC-AEDF35050CCE}"/>
              </a:ext>
            </a:extLst>
          </p:cNvPr>
          <p:cNvSpPr txBox="1"/>
          <p:nvPr/>
        </p:nvSpPr>
        <p:spPr bwMode="auto">
          <a:xfrm>
            <a:off x="2239693" y="3669048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7FA0B6F-E6F4-4EDA-B879-A96374D5AF1B}"/>
              </a:ext>
            </a:extLst>
          </p:cNvPr>
          <p:cNvSpPr txBox="1"/>
          <p:nvPr/>
        </p:nvSpPr>
        <p:spPr bwMode="auto">
          <a:xfrm>
            <a:off x="2406064" y="3669048"/>
            <a:ext cx="3982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88DAC23-2A62-4C9F-BA28-7345AA46072B}"/>
              </a:ext>
            </a:extLst>
          </p:cNvPr>
          <p:cNvSpPr txBox="1"/>
          <p:nvPr/>
        </p:nvSpPr>
        <p:spPr bwMode="auto">
          <a:xfrm>
            <a:off x="2660218" y="3669048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31C4F9F-4D73-44F0-AA9F-8D2063E7E15E}"/>
              </a:ext>
            </a:extLst>
          </p:cNvPr>
          <p:cNvSpPr txBox="1"/>
          <p:nvPr/>
        </p:nvSpPr>
        <p:spPr bwMode="auto">
          <a:xfrm>
            <a:off x="2859667" y="3665261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789B7F3-5933-4227-B1D3-B1F604139ACE}"/>
              </a:ext>
            </a:extLst>
          </p:cNvPr>
          <p:cNvSpPr txBox="1"/>
          <p:nvPr/>
        </p:nvSpPr>
        <p:spPr bwMode="auto">
          <a:xfrm>
            <a:off x="3026038" y="3665261"/>
            <a:ext cx="3982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3EF4C53-EDE6-4A87-8530-9D55F5139611}"/>
              </a:ext>
            </a:extLst>
          </p:cNvPr>
          <p:cNvSpPr txBox="1"/>
          <p:nvPr/>
        </p:nvSpPr>
        <p:spPr bwMode="auto">
          <a:xfrm>
            <a:off x="3280192" y="3665261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1D4992F-0222-4B75-A145-28F03FD73F8B}"/>
              </a:ext>
            </a:extLst>
          </p:cNvPr>
          <p:cNvSpPr txBox="1"/>
          <p:nvPr/>
        </p:nvSpPr>
        <p:spPr bwMode="auto">
          <a:xfrm>
            <a:off x="3478348" y="3656911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C30BC70-B478-4BE0-A90D-29849D96A5A6}"/>
              </a:ext>
            </a:extLst>
          </p:cNvPr>
          <p:cNvSpPr txBox="1"/>
          <p:nvPr/>
        </p:nvSpPr>
        <p:spPr bwMode="auto">
          <a:xfrm>
            <a:off x="3677798" y="3653123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993993-1775-45F5-B91F-CD277E0C73EB}"/>
              </a:ext>
            </a:extLst>
          </p:cNvPr>
          <p:cNvSpPr txBox="1"/>
          <p:nvPr/>
        </p:nvSpPr>
        <p:spPr bwMode="auto">
          <a:xfrm>
            <a:off x="3844170" y="3653123"/>
            <a:ext cx="3982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B20387A-34DE-4B6B-8193-9352985FB27E}"/>
              </a:ext>
            </a:extLst>
          </p:cNvPr>
          <p:cNvSpPr txBox="1"/>
          <p:nvPr/>
        </p:nvSpPr>
        <p:spPr bwMode="auto">
          <a:xfrm>
            <a:off x="4098324" y="3653123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B6D893-E27E-4FB8-9E4A-821488DF4DBB}"/>
              </a:ext>
            </a:extLst>
          </p:cNvPr>
          <p:cNvSpPr txBox="1"/>
          <p:nvPr/>
        </p:nvSpPr>
        <p:spPr bwMode="auto">
          <a:xfrm>
            <a:off x="2227122" y="2374208"/>
            <a:ext cx="80983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Remdesivir</a:t>
            </a:r>
            <a:endParaRPr lang="en-US" sz="1050" dirty="0">
              <a:solidFill>
                <a:srgbClr val="015873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68845D9-B1C4-474A-9B3A-FBD86EFB264A}"/>
              </a:ext>
            </a:extLst>
          </p:cNvPr>
          <p:cNvSpPr txBox="1"/>
          <p:nvPr/>
        </p:nvSpPr>
        <p:spPr bwMode="auto">
          <a:xfrm>
            <a:off x="2846148" y="3036875"/>
            <a:ext cx="61427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Placebo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0C971A0-90F6-4BDE-AE74-0042261E8D91}"/>
              </a:ext>
            </a:extLst>
          </p:cNvPr>
          <p:cNvSpPr txBox="1"/>
          <p:nvPr/>
        </p:nvSpPr>
        <p:spPr bwMode="auto">
          <a:xfrm rot="16200000">
            <a:off x="3791090" y="2595070"/>
            <a:ext cx="21660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Proportion Recovered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C1914B6-3CD0-492F-BED0-EF73407A3035}"/>
              </a:ext>
            </a:extLst>
          </p:cNvPr>
          <p:cNvSpPr txBox="1"/>
          <p:nvPr/>
        </p:nvSpPr>
        <p:spPr bwMode="auto">
          <a:xfrm>
            <a:off x="6357580" y="3826292"/>
            <a:ext cx="914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Days</a:t>
            </a: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155A5F77-FB7F-4AC0-9781-D91F03E61B17}"/>
              </a:ext>
            </a:extLst>
          </p:cNvPr>
          <p:cNvSpPr/>
          <p:nvPr/>
        </p:nvSpPr>
        <p:spPr bwMode="auto">
          <a:xfrm>
            <a:off x="5445227" y="1786248"/>
            <a:ext cx="2868402" cy="1848137"/>
          </a:xfrm>
          <a:custGeom>
            <a:avLst/>
            <a:gdLst>
              <a:gd name="connsiteX0" fmla="*/ 0 w 2646381"/>
              <a:gd name="connsiteY0" fmla="*/ 0 h 1705087"/>
              <a:gd name="connsiteX1" fmla="*/ 0 w 2646381"/>
              <a:gd name="connsiteY1" fmla="*/ 1705087 h 1705087"/>
              <a:gd name="connsiteX2" fmla="*/ 2646381 w 2646381"/>
              <a:gd name="connsiteY2" fmla="*/ 1705087 h 170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6381" h="1705087">
                <a:moveTo>
                  <a:pt x="0" y="0"/>
                </a:moveTo>
                <a:lnTo>
                  <a:pt x="0" y="1705087"/>
                </a:lnTo>
                <a:lnTo>
                  <a:pt x="2646381" y="1705087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189311D-36D3-402C-A7A8-0F6BCA09847F}"/>
              </a:ext>
            </a:extLst>
          </p:cNvPr>
          <p:cNvGrpSpPr/>
          <p:nvPr/>
        </p:nvGrpSpPr>
        <p:grpSpPr>
          <a:xfrm>
            <a:off x="5369436" y="1792078"/>
            <a:ext cx="75791" cy="1842308"/>
            <a:chOff x="1140310" y="2538804"/>
            <a:chExt cx="69925" cy="1699709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970FC5-452A-460A-835A-C8A4AEDE716E}"/>
                </a:ext>
              </a:extLst>
            </p:cNvPr>
            <p:cNvCxnSpPr/>
            <p:nvPr/>
          </p:nvCxnSpPr>
          <p:spPr bwMode="auto">
            <a:xfrm>
              <a:off x="1140310" y="2538804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BB856B6-5143-4485-B6E6-3722119EBFF6}"/>
                </a:ext>
              </a:extLst>
            </p:cNvPr>
            <p:cNvCxnSpPr/>
            <p:nvPr/>
          </p:nvCxnSpPr>
          <p:spPr bwMode="auto">
            <a:xfrm>
              <a:off x="1140310" y="2960144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E757B4C-0ECE-4AD3-B5FF-0739AB75A6BC}"/>
                </a:ext>
              </a:extLst>
            </p:cNvPr>
            <p:cNvCxnSpPr/>
            <p:nvPr/>
          </p:nvCxnSpPr>
          <p:spPr bwMode="auto">
            <a:xfrm>
              <a:off x="1140310" y="3381487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4984923-BC63-4548-BC03-78B9828E00A0}"/>
                </a:ext>
              </a:extLst>
            </p:cNvPr>
            <p:cNvCxnSpPr/>
            <p:nvPr/>
          </p:nvCxnSpPr>
          <p:spPr bwMode="auto">
            <a:xfrm>
              <a:off x="1140310" y="3802827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F504F50-DAC7-428E-884F-CAFE2EA2DCC2}"/>
                </a:ext>
              </a:extLst>
            </p:cNvPr>
            <p:cNvCxnSpPr/>
            <p:nvPr/>
          </p:nvCxnSpPr>
          <p:spPr bwMode="auto">
            <a:xfrm>
              <a:off x="1140310" y="4238513"/>
              <a:ext cx="69925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A3C1F74-8340-45B6-B90E-843CDB94FE3A}"/>
              </a:ext>
            </a:extLst>
          </p:cNvPr>
          <p:cNvGrpSpPr/>
          <p:nvPr/>
        </p:nvGrpSpPr>
        <p:grpSpPr>
          <a:xfrm>
            <a:off x="5445226" y="3634386"/>
            <a:ext cx="2860653" cy="69954"/>
            <a:chOff x="1210234" y="4238514"/>
            <a:chExt cx="2639232" cy="64539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94CB7954-F537-4EAE-A654-FD0165A48B65}"/>
                </a:ext>
              </a:extLst>
            </p:cNvPr>
            <p:cNvGrpSpPr/>
            <p:nvPr/>
          </p:nvGrpSpPr>
          <p:grpSpPr>
            <a:xfrm rot="5400000">
              <a:off x="1551794" y="3896955"/>
              <a:ext cx="64538" cy="747657"/>
              <a:chOff x="1140310" y="2538804"/>
              <a:chExt cx="69925" cy="1699709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BD1618DC-D376-45AA-B5C3-C3E5D6B2F4AE}"/>
                  </a:ext>
                </a:extLst>
              </p:cNvPr>
              <p:cNvCxnSpPr/>
              <p:nvPr/>
            </p:nvCxnSpPr>
            <p:spPr bwMode="auto">
              <a:xfrm>
                <a:off x="1140310" y="253880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F7906A4D-E247-49DC-B1C7-DCABD04D004C}"/>
                  </a:ext>
                </a:extLst>
              </p:cNvPr>
              <p:cNvCxnSpPr/>
              <p:nvPr/>
            </p:nvCxnSpPr>
            <p:spPr bwMode="auto">
              <a:xfrm>
                <a:off x="1140310" y="296014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1624BC7F-E40F-4071-A5A7-23991EFB911B}"/>
                  </a:ext>
                </a:extLst>
              </p:cNvPr>
              <p:cNvCxnSpPr/>
              <p:nvPr/>
            </p:nvCxnSpPr>
            <p:spPr bwMode="auto">
              <a:xfrm>
                <a:off x="1140310" y="338148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9F19CFBC-213F-4670-9B70-A9FF487967FC}"/>
                  </a:ext>
                </a:extLst>
              </p:cNvPr>
              <p:cNvCxnSpPr/>
              <p:nvPr/>
            </p:nvCxnSpPr>
            <p:spPr bwMode="auto">
              <a:xfrm>
                <a:off x="1140310" y="380282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1F5D996D-5F1C-4F53-9C1B-222735D81C67}"/>
                  </a:ext>
                </a:extLst>
              </p:cNvPr>
              <p:cNvCxnSpPr/>
              <p:nvPr/>
            </p:nvCxnSpPr>
            <p:spPr bwMode="auto">
              <a:xfrm>
                <a:off x="1140310" y="4238513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59B510FD-86A6-4CEE-B6AB-6171B640A456}"/>
                </a:ext>
              </a:extLst>
            </p:cNvPr>
            <p:cNvGrpSpPr/>
            <p:nvPr/>
          </p:nvGrpSpPr>
          <p:grpSpPr>
            <a:xfrm rot="5400000">
              <a:off x="2505809" y="3896954"/>
              <a:ext cx="64538" cy="747657"/>
              <a:chOff x="1140310" y="2538804"/>
              <a:chExt cx="69925" cy="1699709"/>
            </a:xfrm>
          </p:grpSpPr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E0FA38BB-C43C-41AC-89E1-FD526D6D6E3E}"/>
                  </a:ext>
                </a:extLst>
              </p:cNvPr>
              <p:cNvCxnSpPr/>
              <p:nvPr/>
            </p:nvCxnSpPr>
            <p:spPr bwMode="auto">
              <a:xfrm>
                <a:off x="1140310" y="253880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749F7629-BACA-4527-A7E7-F21CA293A194}"/>
                  </a:ext>
                </a:extLst>
              </p:cNvPr>
              <p:cNvCxnSpPr/>
              <p:nvPr/>
            </p:nvCxnSpPr>
            <p:spPr bwMode="auto">
              <a:xfrm>
                <a:off x="1140310" y="296014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B369D46-E477-4C3C-BEDF-5D0827DB4829}"/>
                  </a:ext>
                </a:extLst>
              </p:cNvPr>
              <p:cNvCxnSpPr/>
              <p:nvPr/>
            </p:nvCxnSpPr>
            <p:spPr bwMode="auto">
              <a:xfrm>
                <a:off x="1140310" y="338148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F088529F-3E96-4123-9C9E-2B40A010233F}"/>
                  </a:ext>
                </a:extLst>
              </p:cNvPr>
              <p:cNvCxnSpPr/>
              <p:nvPr/>
            </p:nvCxnSpPr>
            <p:spPr bwMode="auto">
              <a:xfrm>
                <a:off x="1140310" y="380282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0B16400F-7CBD-4A37-A18C-C1484287F0C8}"/>
                  </a:ext>
                </a:extLst>
              </p:cNvPr>
              <p:cNvCxnSpPr/>
              <p:nvPr/>
            </p:nvCxnSpPr>
            <p:spPr bwMode="auto">
              <a:xfrm>
                <a:off x="1140310" y="4238513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B06690C5-ADFD-4245-BC1A-468682EFDBDB}"/>
                </a:ext>
              </a:extLst>
            </p:cNvPr>
            <p:cNvGrpSpPr/>
            <p:nvPr/>
          </p:nvGrpSpPr>
          <p:grpSpPr>
            <a:xfrm rot="5400000">
              <a:off x="3443369" y="3896955"/>
              <a:ext cx="64538" cy="747657"/>
              <a:chOff x="1140310" y="2538804"/>
              <a:chExt cx="69925" cy="1699709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0D52DD1-B815-42DD-80CC-10F83270C125}"/>
                  </a:ext>
                </a:extLst>
              </p:cNvPr>
              <p:cNvCxnSpPr/>
              <p:nvPr/>
            </p:nvCxnSpPr>
            <p:spPr bwMode="auto">
              <a:xfrm>
                <a:off x="1140310" y="253880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A242A54-A2E7-4401-AC8D-1A11F72A882C}"/>
                  </a:ext>
                </a:extLst>
              </p:cNvPr>
              <p:cNvCxnSpPr/>
              <p:nvPr/>
            </p:nvCxnSpPr>
            <p:spPr bwMode="auto">
              <a:xfrm>
                <a:off x="1140310" y="2960144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EAB26A91-E8DF-4246-9E72-C7546571EE7E}"/>
                  </a:ext>
                </a:extLst>
              </p:cNvPr>
              <p:cNvCxnSpPr/>
              <p:nvPr/>
            </p:nvCxnSpPr>
            <p:spPr bwMode="auto">
              <a:xfrm>
                <a:off x="1140310" y="338148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3BAA8DF2-B2B3-4582-8243-EC8B2D32CBA8}"/>
                  </a:ext>
                </a:extLst>
              </p:cNvPr>
              <p:cNvCxnSpPr/>
              <p:nvPr/>
            </p:nvCxnSpPr>
            <p:spPr bwMode="auto">
              <a:xfrm>
                <a:off x="1140310" y="3802827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8A397AEF-4BF6-4C7A-9E06-1C6B0062BFF4}"/>
                  </a:ext>
                </a:extLst>
              </p:cNvPr>
              <p:cNvCxnSpPr/>
              <p:nvPr/>
            </p:nvCxnSpPr>
            <p:spPr bwMode="auto">
              <a:xfrm>
                <a:off x="1140310" y="4238513"/>
                <a:ext cx="6992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12CF5CC0-00FB-4D83-8F19-3748DA2CBD6F}"/>
              </a:ext>
            </a:extLst>
          </p:cNvPr>
          <p:cNvSpPr txBox="1"/>
          <p:nvPr/>
        </p:nvSpPr>
        <p:spPr bwMode="auto">
          <a:xfrm>
            <a:off x="4981491" y="1672078"/>
            <a:ext cx="4251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1.00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1CE4679-66A8-4085-A2CA-156F48C62057}"/>
              </a:ext>
            </a:extLst>
          </p:cNvPr>
          <p:cNvSpPr txBox="1"/>
          <p:nvPr/>
        </p:nvSpPr>
        <p:spPr bwMode="auto">
          <a:xfrm>
            <a:off x="4981491" y="2122993"/>
            <a:ext cx="4251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0.75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64A137A-CFAB-47D9-B236-B3112883BED7}"/>
              </a:ext>
            </a:extLst>
          </p:cNvPr>
          <p:cNvSpPr txBox="1"/>
          <p:nvPr/>
        </p:nvSpPr>
        <p:spPr bwMode="auto">
          <a:xfrm>
            <a:off x="4980369" y="2573907"/>
            <a:ext cx="4251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0.50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89D05E4-A909-4085-883B-96162859E525}"/>
              </a:ext>
            </a:extLst>
          </p:cNvPr>
          <p:cNvSpPr txBox="1"/>
          <p:nvPr/>
        </p:nvSpPr>
        <p:spPr bwMode="auto">
          <a:xfrm>
            <a:off x="4990394" y="3044563"/>
            <a:ext cx="4251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0.25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014CA18F-DAEE-436B-BC7C-5028ED61B7F2}"/>
              </a:ext>
            </a:extLst>
          </p:cNvPr>
          <p:cNvSpPr txBox="1"/>
          <p:nvPr/>
        </p:nvSpPr>
        <p:spPr bwMode="auto">
          <a:xfrm>
            <a:off x="5157126" y="3512698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B0FD534-D7AE-4778-9322-261303D89B21}"/>
              </a:ext>
            </a:extLst>
          </p:cNvPr>
          <p:cNvSpPr txBox="1"/>
          <p:nvPr/>
        </p:nvSpPr>
        <p:spPr bwMode="auto">
          <a:xfrm>
            <a:off x="5321803" y="3657458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9DAB261-EA4D-4A39-B256-2851992C20E2}"/>
              </a:ext>
            </a:extLst>
          </p:cNvPr>
          <p:cNvSpPr txBox="1"/>
          <p:nvPr/>
        </p:nvSpPr>
        <p:spPr bwMode="auto">
          <a:xfrm>
            <a:off x="5526443" y="3657458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B438F8B-A927-44CA-B783-F657E59049B2}"/>
              </a:ext>
            </a:extLst>
          </p:cNvPr>
          <p:cNvSpPr txBox="1"/>
          <p:nvPr/>
        </p:nvSpPr>
        <p:spPr bwMode="auto">
          <a:xfrm>
            <a:off x="5730667" y="3657458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A0B52EF2-3193-4EB7-ABE1-942B4ED82B97}"/>
              </a:ext>
            </a:extLst>
          </p:cNvPr>
          <p:cNvSpPr txBox="1"/>
          <p:nvPr/>
        </p:nvSpPr>
        <p:spPr bwMode="auto">
          <a:xfrm>
            <a:off x="5935306" y="3657458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400F282-FF69-4491-BA62-771B93325477}"/>
              </a:ext>
            </a:extLst>
          </p:cNvPr>
          <p:cNvSpPr txBox="1"/>
          <p:nvPr/>
        </p:nvSpPr>
        <p:spPr bwMode="auto">
          <a:xfrm>
            <a:off x="6140005" y="3653589"/>
            <a:ext cx="2535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F3562C2E-42F7-4A8D-ACD0-0984474DBA71}"/>
              </a:ext>
            </a:extLst>
          </p:cNvPr>
          <p:cNvSpPr txBox="1"/>
          <p:nvPr/>
        </p:nvSpPr>
        <p:spPr bwMode="auto">
          <a:xfrm>
            <a:off x="6310180" y="3653589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4C62D5A1-812D-4AD8-9C27-0724CA97DD2F}"/>
              </a:ext>
            </a:extLst>
          </p:cNvPr>
          <p:cNvSpPr txBox="1"/>
          <p:nvPr/>
        </p:nvSpPr>
        <p:spPr bwMode="auto">
          <a:xfrm>
            <a:off x="6476551" y="3653589"/>
            <a:ext cx="3982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81E58B80-CAEF-42EF-AAB6-02EF265815F1}"/>
              </a:ext>
            </a:extLst>
          </p:cNvPr>
          <p:cNvSpPr txBox="1"/>
          <p:nvPr/>
        </p:nvSpPr>
        <p:spPr bwMode="auto">
          <a:xfrm>
            <a:off x="6730705" y="3653589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76C80BD9-FFDE-4F90-A2DA-760F57679934}"/>
              </a:ext>
            </a:extLst>
          </p:cNvPr>
          <p:cNvSpPr txBox="1"/>
          <p:nvPr/>
        </p:nvSpPr>
        <p:spPr bwMode="auto">
          <a:xfrm>
            <a:off x="6930155" y="3649802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92BB7A2-835B-4CF7-BCBA-5435438793B1}"/>
              </a:ext>
            </a:extLst>
          </p:cNvPr>
          <p:cNvSpPr txBox="1"/>
          <p:nvPr/>
        </p:nvSpPr>
        <p:spPr bwMode="auto">
          <a:xfrm>
            <a:off x="7096526" y="3649802"/>
            <a:ext cx="3982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E386F10-682E-401E-AFF2-E548C1C79D1A}"/>
              </a:ext>
            </a:extLst>
          </p:cNvPr>
          <p:cNvSpPr txBox="1"/>
          <p:nvPr/>
        </p:nvSpPr>
        <p:spPr bwMode="auto">
          <a:xfrm>
            <a:off x="7350679" y="3649802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74EF6947-949D-4621-8329-C0AB6D49FF02}"/>
              </a:ext>
            </a:extLst>
          </p:cNvPr>
          <p:cNvSpPr txBox="1"/>
          <p:nvPr/>
        </p:nvSpPr>
        <p:spPr bwMode="auto">
          <a:xfrm>
            <a:off x="7548836" y="3641452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EB24BDB-77D5-48F9-8DCB-72E14D809326}"/>
              </a:ext>
            </a:extLst>
          </p:cNvPr>
          <p:cNvSpPr txBox="1"/>
          <p:nvPr/>
        </p:nvSpPr>
        <p:spPr bwMode="auto">
          <a:xfrm>
            <a:off x="7748286" y="3637664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BCF1A324-ABF1-4CD7-931B-8A3E5B222F2D}"/>
              </a:ext>
            </a:extLst>
          </p:cNvPr>
          <p:cNvSpPr txBox="1"/>
          <p:nvPr/>
        </p:nvSpPr>
        <p:spPr bwMode="auto">
          <a:xfrm>
            <a:off x="7914658" y="3637664"/>
            <a:ext cx="3982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FC5BA74-9B6F-493B-9161-3CE64EF47210}"/>
              </a:ext>
            </a:extLst>
          </p:cNvPr>
          <p:cNvSpPr txBox="1"/>
          <p:nvPr/>
        </p:nvSpPr>
        <p:spPr bwMode="auto">
          <a:xfrm>
            <a:off x="8168812" y="3637664"/>
            <a:ext cx="3225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488CBC69-FBF8-4083-878E-FCD4D89089BF}"/>
              </a:ext>
            </a:extLst>
          </p:cNvPr>
          <p:cNvSpPr txBox="1"/>
          <p:nvPr/>
        </p:nvSpPr>
        <p:spPr bwMode="auto">
          <a:xfrm>
            <a:off x="6550623" y="2827822"/>
            <a:ext cx="85267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Remdesivir</a:t>
            </a:r>
            <a:endParaRPr lang="en-US" sz="1050" dirty="0">
              <a:solidFill>
                <a:srgbClr val="015873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50FA4FF-8886-458D-A36C-AC131654C47B}"/>
              </a:ext>
            </a:extLst>
          </p:cNvPr>
          <p:cNvSpPr txBox="1"/>
          <p:nvPr/>
        </p:nvSpPr>
        <p:spPr bwMode="auto">
          <a:xfrm>
            <a:off x="7597033" y="3177606"/>
            <a:ext cx="59239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Placebo</a:t>
            </a:r>
          </a:p>
        </p:txBody>
      </p:sp>
      <p:sp>
        <p:nvSpPr>
          <p:cNvPr id="7" name="Text Box 15">
            <a:extLst>
              <a:ext uri="{FF2B5EF4-FFF2-40B4-BE49-F238E27FC236}">
                <a16:creationId xmlns:a16="http://schemas.microsoft.com/office/drawing/2014/main" id="{9F17C9F0-2509-4003-8EFE-78BEBD9F5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4753364"/>
            <a:ext cx="5890022" cy="230832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b="0" spc="-8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Beigel. NEJM. 2020;383:1813.</a:t>
            </a:r>
            <a:endParaRPr lang="en-US" altLang="en-US" sz="900" b="0" dirty="0">
              <a:solidFill>
                <a:srgbClr val="4555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906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05622-5361-4458-9626-0D408039D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19" y="1"/>
            <a:ext cx="8154333" cy="483518"/>
          </a:xfrm>
        </p:spPr>
        <p:txBody>
          <a:bodyPr/>
          <a:lstStyle/>
          <a:p>
            <a:r>
              <a:rPr lang="en-US" dirty="0"/>
              <a:t>Corticosteroids</a:t>
            </a:r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BECB5AA-0221-4786-8792-3CBD564ED6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1597197"/>
              </p:ext>
            </p:extLst>
          </p:nvPr>
        </p:nvGraphicFramePr>
        <p:xfrm>
          <a:off x="1" y="411510"/>
          <a:ext cx="9144000" cy="506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55821020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38023665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795740880"/>
                    </a:ext>
                  </a:extLst>
                </a:gridCol>
              </a:tblGrid>
              <a:tr h="346421">
                <a:tc>
                  <a:txBody>
                    <a:bodyPr/>
                    <a:lstStyle/>
                    <a:p>
                      <a:r>
                        <a:rPr lang="en-US" sz="1800" dirty="0"/>
                        <a:t>Clinical Trials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Patients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Outcome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99644657"/>
                  </a:ext>
                </a:extLst>
              </a:tr>
              <a:tr h="4440106">
                <a:tc>
                  <a:txBody>
                    <a:bodyPr/>
                    <a:lstStyle/>
                    <a:p>
                      <a:r>
                        <a:rPr lang="en-US" sz="1800" b="1" dirty="0"/>
                        <a:t>RECOVERY TRIAL</a:t>
                      </a:r>
                    </a:p>
                    <a:p>
                      <a:r>
                        <a:rPr lang="en-US" sz="1800" dirty="0"/>
                        <a:t>Dexamethasone (6mg/d, 10d) vs usual care</a:t>
                      </a:r>
                      <a:endParaRPr lang="el-GR" sz="1800" dirty="0"/>
                    </a:p>
                    <a:p>
                      <a:endParaRPr lang="en-US" sz="1800" dirty="0"/>
                    </a:p>
                    <a:p>
                      <a:r>
                        <a:rPr lang="en-US" sz="1600" i="1" dirty="0"/>
                        <a:t>NEJM 2020</a:t>
                      </a:r>
                      <a:endParaRPr lang="en-GB" sz="1600" i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N:6425 </a:t>
                      </a:r>
                      <a:r>
                        <a:rPr lang="en-US" sz="1800" dirty="0"/>
                        <a:t>(2104 vs 4321)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800" dirty="0"/>
                        <a:t>UK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800" b="1" dirty="0"/>
                        <a:t>36% reduction in mortality </a:t>
                      </a:r>
                      <a:r>
                        <a:rPr lang="en-US" sz="1800" dirty="0"/>
                        <a:t>in patients receiving MV (</a:t>
                      </a:r>
                      <a:r>
                        <a:rPr lang="en-US" sz="1800" b="1" dirty="0"/>
                        <a:t>29.3% vs 41.4% </a:t>
                      </a:r>
                      <a:r>
                        <a:rPr lang="en-US" sz="1800" dirty="0"/>
                        <a:t>rate ratio 0.64 95%CI 0.51-0.81)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800" b="1" dirty="0"/>
                        <a:t>18% reduction in mortality in patients receiving supplemental oxygen </a:t>
                      </a:r>
                      <a:r>
                        <a:rPr lang="en-US" sz="1800" dirty="0"/>
                        <a:t>(23.3% vs 26.2% 0.82 95%CI 0.72-0.94)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800" dirty="0"/>
                        <a:t>No benefit among patients not receiving respiratory support and the possibility of harm could not be excluded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84363265"/>
                  </a:ext>
                </a:extLst>
              </a:tr>
              <a:tr h="277033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n-GB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20947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4986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A4011A8-230B-4FBC-B58C-079A50E4DC93}"/>
              </a:ext>
            </a:extLst>
          </p:cNvPr>
          <p:cNvSpPr/>
          <p:nvPr/>
        </p:nvSpPr>
        <p:spPr bwMode="auto">
          <a:xfrm>
            <a:off x="1800906" y="2560464"/>
            <a:ext cx="2194990" cy="1141567"/>
          </a:xfrm>
          <a:custGeom>
            <a:avLst/>
            <a:gdLst>
              <a:gd name="connsiteX0" fmla="*/ 0 w 2926653"/>
              <a:gd name="connsiteY0" fmla="*/ 1522089 h 1522089"/>
              <a:gd name="connsiteX1" fmla="*/ 134724 w 2926653"/>
              <a:gd name="connsiteY1" fmla="*/ 1522089 h 1522089"/>
              <a:gd name="connsiteX2" fmla="*/ 134724 w 2926653"/>
              <a:gd name="connsiteY2" fmla="*/ 1490558 h 1522089"/>
              <a:gd name="connsiteX3" fmla="*/ 232183 w 2926653"/>
              <a:gd name="connsiteY3" fmla="*/ 1490558 h 1522089"/>
              <a:gd name="connsiteX4" fmla="*/ 232183 w 2926653"/>
              <a:gd name="connsiteY4" fmla="*/ 1330036 h 1522089"/>
              <a:gd name="connsiteX5" fmla="*/ 321043 w 2926653"/>
              <a:gd name="connsiteY5" fmla="*/ 1330036 h 1522089"/>
              <a:gd name="connsiteX6" fmla="*/ 321043 w 2926653"/>
              <a:gd name="connsiteY6" fmla="*/ 1178114 h 1522089"/>
              <a:gd name="connsiteX7" fmla="*/ 432835 w 2926653"/>
              <a:gd name="connsiteY7" fmla="*/ 1178114 h 1522089"/>
              <a:gd name="connsiteX8" fmla="*/ 432835 w 2926653"/>
              <a:gd name="connsiteY8" fmla="*/ 1008993 h 1522089"/>
              <a:gd name="connsiteX9" fmla="*/ 530295 w 2926653"/>
              <a:gd name="connsiteY9" fmla="*/ 1008993 h 1522089"/>
              <a:gd name="connsiteX10" fmla="*/ 530295 w 2926653"/>
              <a:gd name="connsiteY10" fmla="*/ 851338 h 1522089"/>
              <a:gd name="connsiteX11" fmla="*/ 627754 w 2926653"/>
              <a:gd name="connsiteY11" fmla="*/ 851338 h 1522089"/>
              <a:gd name="connsiteX12" fmla="*/ 627754 w 2926653"/>
              <a:gd name="connsiteY12" fmla="*/ 690816 h 1522089"/>
              <a:gd name="connsiteX13" fmla="*/ 751012 w 2926653"/>
              <a:gd name="connsiteY13" fmla="*/ 690816 h 1522089"/>
              <a:gd name="connsiteX14" fmla="*/ 751012 w 2926653"/>
              <a:gd name="connsiteY14" fmla="*/ 607689 h 1522089"/>
              <a:gd name="connsiteX15" fmla="*/ 845605 w 2926653"/>
              <a:gd name="connsiteY15" fmla="*/ 607689 h 1522089"/>
              <a:gd name="connsiteX16" fmla="*/ 845605 w 2926653"/>
              <a:gd name="connsiteY16" fmla="*/ 510230 h 1522089"/>
              <a:gd name="connsiteX17" fmla="*/ 957397 w 2926653"/>
              <a:gd name="connsiteY17" fmla="*/ 510230 h 1522089"/>
              <a:gd name="connsiteX18" fmla="*/ 957397 w 2926653"/>
              <a:gd name="connsiteY18" fmla="*/ 444301 h 1522089"/>
              <a:gd name="connsiteX19" fmla="*/ 1054856 w 2926653"/>
              <a:gd name="connsiteY19" fmla="*/ 444301 h 1522089"/>
              <a:gd name="connsiteX20" fmla="*/ 1054856 w 2926653"/>
              <a:gd name="connsiteY20" fmla="*/ 381239 h 1522089"/>
              <a:gd name="connsiteX21" fmla="*/ 1158049 w 2926653"/>
              <a:gd name="connsiteY21" fmla="*/ 381239 h 1522089"/>
              <a:gd name="connsiteX22" fmla="*/ 1158049 w 2926653"/>
              <a:gd name="connsiteY22" fmla="*/ 318177 h 1522089"/>
              <a:gd name="connsiteX23" fmla="*/ 1266974 w 2926653"/>
              <a:gd name="connsiteY23" fmla="*/ 318177 h 1522089"/>
              <a:gd name="connsiteX24" fmla="*/ 1266974 w 2926653"/>
              <a:gd name="connsiteY24" fmla="*/ 260848 h 1522089"/>
              <a:gd name="connsiteX25" fmla="*/ 1373033 w 2926653"/>
              <a:gd name="connsiteY25" fmla="*/ 260848 h 1522089"/>
              <a:gd name="connsiteX26" fmla="*/ 1373033 w 2926653"/>
              <a:gd name="connsiteY26" fmla="*/ 246515 h 1522089"/>
              <a:gd name="connsiteX27" fmla="*/ 1470493 w 2926653"/>
              <a:gd name="connsiteY27" fmla="*/ 246515 h 1522089"/>
              <a:gd name="connsiteX28" fmla="*/ 1470493 w 2926653"/>
              <a:gd name="connsiteY28" fmla="*/ 212118 h 1522089"/>
              <a:gd name="connsiteX29" fmla="*/ 1570819 w 2926653"/>
              <a:gd name="connsiteY29" fmla="*/ 212118 h 1522089"/>
              <a:gd name="connsiteX30" fmla="*/ 1570819 w 2926653"/>
              <a:gd name="connsiteY30" fmla="*/ 212118 h 1522089"/>
              <a:gd name="connsiteX31" fmla="*/ 1570819 w 2926653"/>
              <a:gd name="connsiteY31" fmla="*/ 174854 h 1522089"/>
              <a:gd name="connsiteX32" fmla="*/ 1676878 w 2926653"/>
              <a:gd name="connsiteY32" fmla="*/ 174854 h 1522089"/>
              <a:gd name="connsiteX33" fmla="*/ 1676878 w 2926653"/>
              <a:gd name="connsiteY33" fmla="*/ 151922 h 1522089"/>
              <a:gd name="connsiteX34" fmla="*/ 1785803 w 2926653"/>
              <a:gd name="connsiteY34" fmla="*/ 151922 h 1522089"/>
              <a:gd name="connsiteX35" fmla="*/ 1785803 w 2926653"/>
              <a:gd name="connsiteY35" fmla="*/ 128991 h 1522089"/>
              <a:gd name="connsiteX36" fmla="*/ 1894729 w 2926653"/>
              <a:gd name="connsiteY36" fmla="*/ 128991 h 1522089"/>
              <a:gd name="connsiteX37" fmla="*/ 1880396 w 2926653"/>
              <a:gd name="connsiteY37" fmla="*/ 114658 h 1522089"/>
              <a:gd name="connsiteX38" fmla="*/ 1986455 w 2926653"/>
              <a:gd name="connsiteY38" fmla="*/ 114658 h 1522089"/>
              <a:gd name="connsiteX39" fmla="*/ 1986455 w 2926653"/>
              <a:gd name="connsiteY39" fmla="*/ 94593 h 1522089"/>
              <a:gd name="connsiteX40" fmla="*/ 2095381 w 2926653"/>
              <a:gd name="connsiteY40" fmla="*/ 94593 h 1522089"/>
              <a:gd name="connsiteX41" fmla="*/ 2095381 w 2926653"/>
              <a:gd name="connsiteY41" fmla="*/ 88860 h 1522089"/>
              <a:gd name="connsiteX42" fmla="*/ 2195707 w 2926653"/>
              <a:gd name="connsiteY42" fmla="*/ 88860 h 1522089"/>
              <a:gd name="connsiteX43" fmla="*/ 2195707 w 2926653"/>
              <a:gd name="connsiteY43" fmla="*/ 65929 h 1522089"/>
              <a:gd name="connsiteX44" fmla="*/ 2313231 w 2926653"/>
              <a:gd name="connsiteY44" fmla="*/ 65929 h 1522089"/>
              <a:gd name="connsiteX45" fmla="*/ 2313231 w 2926653"/>
              <a:gd name="connsiteY45" fmla="*/ 51596 h 1522089"/>
              <a:gd name="connsiteX46" fmla="*/ 2488085 w 2926653"/>
              <a:gd name="connsiteY46" fmla="*/ 51596 h 1522089"/>
              <a:gd name="connsiteX47" fmla="*/ 2499550 w 2926653"/>
              <a:gd name="connsiteY47" fmla="*/ 40131 h 1522089"/>
              <a:gd name="connsiteX48" fmla="*/ 2605610 w 2926653"/>
              <a:gd name="connsiteY48" fmla="*/ 40131 h 1522089"/>
              <a:gd name="connsiteX49" fmla="*/ 2605610 w 2926653"/>
              <a:gd name="connsiteY49" fmla="*/ 17199 h 1522089"/>
              <a:gd name="connsiteX50" fmla="*/ 2720268 w 2926653"/>
              <a:gd name="connsiteY50" fmla="*/ 17199 h 1522089"/>
              <a:gd name="connsiteX51" fmla="*/ 2731734 w 2926653"/>
              <a:gd name="connsiteY51" fmla="*/ 5733 h 1522089"/>
              <a:gd name="connsiteX52" fmla="*/ 2826327 w 2926653"/>
              <a:gd name="connsiteY52" fmla="*/ 5733 h 1522089"/>
              <a:gd name="connsiteX53" fmla="*/ 2832060 w 2926653"/>
              <a:gd name="connsiteY53" fmla="*/ 0 h 1522089"/>
              <a:gd name="connsiteX54" fmla="*/ 2926653 w 2926653"/>
              <a:gd name="connsiteY54" fmla="*/ 0 h 152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926653" h="1522089">
                <a:moveTo>
                  <a:pt x="0" y="1522089"/>
                </a:moveTo>
                <a:lnTo>
                  <a:pt x="134724" y="1522089"/>
                </a:lnTo>
                <a:lnTo>
                  <a:pt x="134724" y="1490558"/>
                </a:lnTo>
                <a:lnTo>
                  <a:pt x="232183" y="1490558"/>
                </a:lnTo>
                <a:lnTo>
                  <a:pt x="232183" y="1330036"/>
                </a:lnTo>
                <a:lnTo>
                  <a:pt x="321043" y="1330036"/>
                </a:lnTo>
                <a:lnTo>
                  <a:pt x="321043" y="1178114"/>
                </a:lnTo>
                <a:lnTo>
                  <a:pt x="432835" y="1178114"/>
                </a:lnTo>
                <a:lnTo>
                  <a:pt x="432835" y="1008993"/>
                </a:lnTo>
                <a:lnTo>
                  <a:pt x="530295" y="1008993"/>
                </a:lnTo>
                <a:lnTo>
                  <a:pt x="530295" y="851338"/>
                </a:lnTo>
                <a:lnTo>
                  <a:pt x="627754" y="851338"/>
                </a:lnTo>
                <a:lnTo>
                  <a:pt x="627754" y="690816"/>
                </a:lnTo>
                <a:lnTo>
                  <a:pt x="751012" y="690816"/>
                </a:lnTo>
                <a:lnTo>
                  <a:pt x="751012" y="607689"/>
                </a:lnTo>
                <a:lnTo>
                  <a:pt x="845605" y="607689"/>
                </a:lnTo>
                <a:lnTo>
                  <a:pt x="845605" y="510230"/>
                </a:lnTo>
                <a:lnTo>
                  <a:pt x="957397" y="510230"/>
                </a:lnTo>
                <a:lnTo>
                  <a:pt x="957397" y="444301"/>
                </a:lnTo>
                <a:lnTo>
                  <a:pt x="1054856" y="444301"/>
                </a:lnTo>
                <a:lnTo>
                  <a:pt x="1054856" y="381239"/>
                </a:lnTo>
                <a:lnTo>
                  <a:pt x="1158049" y="381239"/>
                </a:lnTo>
                <a:lnTo>
                  <a:pt x="1158049" y="318177"/>
                </a:lnTo>
                <a:lnTo>
                  <a:pt x="1266974" y="318177"/>
                </a:lnTo>
                <a:lnTo>
                  <a:pt x="1266974" y="260848"/>
                </a:lnTo>
                <a:lnTo>
                  <a:pt x="1373033" y="260848"/>
                </a:lnTo>
                <a:lnTo>
                  <a:pt x="1373033" y="246515"/>
                </a:lnTo>
                <a:lnTo>
                  <a:pt x="1470493" y="246515"/>
                </a:lnTo>
                <a:lnTo>
                  <a:pt x="1470493" y="212118"/>
                </a:lnTo>
                <a:lnTo>
                  <a:pt x="1570819" y="212118"/>
                </a:lnTo>
                <a:lnTo>
                  <a:pt x="1570819" y="212118"/>
                </a:lnTo>
                <a:lnTo>
                  <a:pt x="1570819" y="174854"/>
                </a:lnTo>
                <a:lnTo>
                  <a:pt x="1676878" y="174854"/>
                </a:lnTo>
                <a:lnTo>
                  <a:pt x="1676878" y="151922"/>
                </a:lnTo>
                <a:lnTo>
                  <a:pt x="1785803" y="151922"/>
                </a:lnTo>
                <a:lnTo>
                  <a:pt x="1785803" y="128991"/>
                </a:lnTo>
                <a:lnTo>
                  <a:pt x="1894729" y="128991"/>
                </a:lnTo>
                <a:lnTo>
                  <a:pt x="1880396" y="114658"/>
                </a:lnTo>
                <a:lnTo>
                  <a:pt x="1986455" y="114658"/>
                </a:lnTo>
                <a:lnTo>
                  <a:pt x="1986455" y="94593"/>
                </a:lnTo>
                <a:lnTo>
                  <a:pt x="2095381" y="94593"/>
                </a:lnTo>
                <a:lnTo>
                  <a:pt x="2095381" y="88860"/>
                </a:lnTo>
                <a:lnTo>
                  <a:pt x="2195707" y="88860"/>
                </a:lnTo>
                <a:lnTo>
                  <a:pt x="2195707" y="65929"/>
                </a:lnTo>
                <a:lnTo>
                  <a:pt x="2313231" y="65929"/>
                </a:lnTo>
                <a:lnTo>
                  <a:pt x="2313231" y="51596"/>
                </a:lnTo>
                <a:lnTo>
                  <a:pt x="2488085" y="51596"/>
                </a:lnTo>
                <a:lnTo>
                  <a:pt x="2499550" y="40131"/>
                </a:lnTo>
                <a:lnTo>
                  <a:pt x="2605610" y="40131"/>
                </a:lnTo>
                <a:lnTo>
                  <a:pt x="2605610" y="17199"/>
                </a:lnTo>
                <a:lnTo>
                  <a:pt x="2720268" y="17199"/>
                </a:lnTo>
                <a:lnTo>
                  <a:pt x="2731734" y="5733"/>
                </a:lnTo>
                <a:lnTo>
                  <a:pt x="2826327" y="5733"/>
                </a:lnTo>
                <a:lnTo>
                  <a:pt x="2832060" y="0"/>
                </a:lnTo>
                <a:lnTo>
                  <a:pt x="2926653" y="0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337117-177B-4A79-905A-F60C37FC9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 Trial: Mortality in Patients on Oxygen </a:t>
            </a:r>
            <a:br>
              <a:rPr lang="en-US" dirty="0"/>
            </a:br>
            <a:r>
              <a:rPr lang="en-US" dirty="0"/>
              <a:t>or Mechanical Ventilation ± Dexamethasone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3F7F7DA0-E94F-4F77-8621-305BC0F77083}"/>
              </a:ext>
            </a:extLst>
          </p:cNvPr>
          <p:cNvGrpSpPr>
            <a:grpSpLocks/>
          </p:cNvGrpSpPr>
          <p:nvPr/>
        </p:nvGrpSpPr>
        <p:grpSpPr bwMode="auto">
          <a:xfrm>
            <a:off x="7044685" y="4660329"/>
            <a:ext cx="1911101" cy="359882"/>
            <a:chOff x="9602074" y="3550251"/>
            <a:chExt cx="2548134" cy="4800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C7F7E1-43F0-4506-8D3F-6EFA98DDD2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1978" y="3550251"/>
              <a:ext cx="569913" cy="18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CB2C96E5-501D-4D21-AB7F-532B34E77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074" y="3691599"/>
              <a:ext cx="2548134" cy="338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1050" dirty="0">
                  <a:solidFill>
                    <a:srgbClr val="4555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Slide credit: </a:t>
              </a:r>
              <a:r>
                <a:rPr lang="en-US" altLang="en-US" sz="1050" dirty="0">
                  <a:solidFill>
                    <a:srgbClr val="455560"/>
                  </a:solidFill>
                  <a:latin typeface="Calibri" panose="020F0502020204030204" pitchFamily="34" charset="0"/>
                  <a:cs typeface="Arial" panose="020B0604020202020204" pitchFamily="34" charset="0"/>
                  <a:hlinkClick r:id="rId4"/>
                </a:rPr>
                <a:t>clinicaloptions.com</a:t>
              </a:r>
              <a:endParaRPr lang="en-US" altLang="en-US" sz="105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 Box 11">
            <a:extLst>
              <a:ext uri="{FF2B5EF4-FFF2-40B4-BE49-F238E27FC236}">
                <a16:creationId xmlns:a16="http://schemas.microsoft.com/office/drawing/2014/main" id="{36B985B7-4795-499B-9465-2A83737C9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55" y="4780073"/>
            <a:ext cx="6007894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ts val="750"/>
              </a:spcBef>
              <a:spcAft>
                <a:spcPts val="525"/>
              </a:spcAft>
              <a:defRPr/>
            </a:pPr>
            <a:r>
              <a:rPr lang="en-US" altLang="en-US" sz="900" spc="-8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RECOVERY Collaborative Group. NEJM. 2020;[Epub].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156530-0E99-4285-8798-266554ACB233}"/>
              </a:ext>
            </a:extLst>
          </p:cNvPr>
          <p:cNvSpPr txBox="1"/>
          <p:nvPr/>
        </p:nvSpPr>
        <p:spPr bwMode="auto">
          <a:xfrm rot="16200000">
            <a:off x="316306" y="2456686"/>
            <a:ext cx="20574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Mortality (%)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A40E1D0-BC8E-4E38-B2FF-F86D9D8BB3D9}"/>
              </a:ext>
            </a:extLst>
          </p:cNvPr>
          <p:cNvSpPr/>
          <p:nvPr/>
        </p:nvSpPr>
        <p:spPr bwMode="auto">
          <a:xfrm>
            <a:off x="1805183" y="1515498"/>
            <a:ext cx="2186492" cy="2182458"/>
          </a:xfrm>
          <a:custGeom>
            <a:avLst/>
            <a:gdLst>
              <a:gd name="connsiteX0" fmla="*/ 0 w 2915323"/>
              <a:gd name="connsiteY0" fmla="*/ 0 h 2909944"/>
              <a:gd name="connsiteX1" fmla="*/ 0 w 2915323"/>
              <a:gd name="connsiteY1" fmla="*/ 2909944 h 2909944"/>
              <a:gd name="connsiteX2" fmla="*/ 2915323 w 2915323"/>
              <a:gd name="connsiteY2" fmla="*/ 2909944 h 290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15323" h="2909944">
                <a:moveTo>
                  <a:pt x="0" y="0"/>
                </a:moveTo>
                <a:lnTo>
                  <a:pt x="0" y="2909944"/>
                </a:lnTo>
                <a:lnTo>
                  <a:pt x="2915323" y="2909944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658691-76F2-4A4F-9CD6-E724D210E2F0}"/>
              </a:ext>
            </a:extLst>
          </p:cNvPr>
          <p:cNvGrpSpPr/>
          <p:nvPr/>
        </p:nvGrpSpPr>
        <p:grpSpPr>
          <a:xfrm>
            <a:off x="1760504" y="1515498"/>
            <a:ext cx="44678" cy="2182458"/>
            <a:chOff x="1731981" y="1974028"/>
            <a:chExt cx="91440" cy="290994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A5DA338-D976-4049-A655-F7493CAACDC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1974028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5B4F201-7C94-476A-9D66-8ACAAFEB301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255601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904B62-D807-4921-83FF-1744A8B21D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3138006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2D6571E-11AF-4336-A729-D5CF428E056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3719995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00352F-396E-455F-BE81-C102D50613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4301984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AE2FE7D-8949-45CB-9F67-B9A4AC0FFBA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4883972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D5D6F8-CA13-4F37-A794-E3327FFC56E0}"/>
              </a:ext>
            </a:extLst>
          </p:cNvPr>
          <p:cNvGrpSpPr/>
          <p:nvPr/>
        </p:nvGrpSpPr>
        <p:grpSpPr>
          <a:xfrm rot="5400000">
            <a:off x="2870684" y="2635057"/>
            <a:ext cx="45807" cy="2168741"/>
            <a:chOff x="1731981" y="2556017"/>
            <a:chExt cx="91440" cy="232795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7D86267-BB6B-4933-801D-1CD6C10C15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255601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4B35745-E9BF-48C4-A5E0-06889C70CEA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3138006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C7C24AA-3B50-4723-8F5F-AC2CB825B6C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3719995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997FF19-D0E0-4AC6-A086-861B23098F9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4301984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8B2DF17-CBDC-4C54-BCFB-F7F10A59C43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4883972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F491761-6ED6-4F27-9953-FA77683A0AA8}"/>
              </a:ext>
            </a:extLst>
          </p:cNvPr>
          <p:cNvSpPr txBox="1"/>
          <p:nvPr/>
        </p:nvSpPr>
        <p:spPr bwMode="auto">
          <a:xfrm>
            <a:off x="1438316" y="1373240"/>
            <a:ext cx="3609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6A06DE-0CF9-4580-AA38-75CD3683EDDD}"/>
              </a:ext>
            </a:extLst>
          </p:cNvPr>
          <p:cNvSpPr txBox="1"/>
          <p:nvPr/>
        </p:nvSpPr>
        <p:spPr bwMode="auto">
          <a:xfrm>
            <a:off x="1438316" y="1809730"/>
            <a:ext cx="3609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A2F34B-7CE7-40C2-9D77-DA146F3F2F38}"/>
              </a:ext>
            </a:extLst>
          </p:cNvPr>
          <p:cNvSpPr txBox="1"/>
          <p:nvPr/>
        </p:nvSpPr>
        <p:spPr bwMode="auto">
          <a:xfrm>
            <a:off x="1438316" y="2241919"/>
            <a:ext cx="3609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EBA348-896F-4056-BE7A-A7843D5F17A7}"/>
              </a:ext>
            </a:extLst>
          </p:cNvPr>
          <p:cNvSpPr txBox="1"/>
          <p:nvPr/>
        </p:nvSpPr>
        <p:spPr bwMode="auto">
          <a:xfrm>
            <a:off x="1438316" y="2678409"/>
            <a:ext cx="3609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FD4D4B-5EE4-41EE-96F2-06510FF1909E}"/>
              </a:ext>
            </a:extLst>
          </p:cNvPr>
          <p:cNvSpPr txBox="1"/>
          <p:nvPr/>
        </p:nvSpPr>
        <p:spPr bwMode="auto">
          <a:xfrm>
            <a:off x="1438316" y="3121534"/>
            <a:ext cx="3609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9C943B-E307-4D40-B002-056039DBC69B}"/>
              </a:ext>
            </a:extLst>
          </p:cNvPr>
          <p:cNvSpPr txBox="1"/>
          <p:nvPr/>
        </p:nvSpPr>
        <p:spPr bwMode="auto">
          <a:xfrm>
            <a:off x="1526481" y="3558025"/>
            <a:ext cx="27283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F83137-C2CE-499C-A130-FBA7AB53377F}"/>
              </a:ext>
            </a:extLst>
          </p:cNvPr>
          <p:cNvSpPr txBox="1"/>
          <p:nvPr/>
        </p:nvSpPr>
        <p:spPr bwMode="auto">
          <a:xfrm>
            <a:off x="1675900" y="3735184"/>
            <a:ext cx="27283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D5CD03-02C4-4F67-83E0-5867945D4DE6}"/>
              </a:ext>
            </a:extLst>
          </p:cNvPr>
          <p:cNvSpPr txBox="1"/>
          <p:nvPr/>
        </p:nvSpPr>
        <p:spPr bwMode="auto">
          <a:xfrm>
            <a:off x="2215819" y="3740046"/>
            <a:ext cx="27283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3286AA-D058-4D25-B306-91D52EDDE090}"/>
              </a:ext>
            </a:extLst>
          </p:cNvPr>
          <p:cNvSpPr txBox="1"/>
          <p:nvPr/>
        </p:nvSpPr>
        <p:spPr bwMode="auto">
          <a:xfrm>
            <a:off x="2715354" y="3739599"/>
            <a:ext cx="3609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C22196-5654-44B4-849B-883C071F9B0E}"/>
              </a:ext>
            </a:extLst>
          </p:cNvPr>
          <p:cNvSpPr txBox="1"/>
          <p:nvPr/>
        </p:nvSpPr>
        <p:spPr bwMode="auto">
          <a:xfrm>
            <a:off x="3258374" y="3744461"/>
            <a:ext cx="3609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5A3E18-0FF6-45E0-B246-AF937F8AD436}"/>
              </a:ext>
            </a:extLst>
          </p:cNvPr>
          <p:cNvSpPr txBox="1"/>
          <p:nvPr/>
        </p:nvSpPr>
        <p:spPr bwMode="auto">
          <a:xfrm>
            <a:off x="3804228" y="3740808"/>
            <a:ext cx="3609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2CEDD67-CD64-400C-8D23-D1AF84868673}"/>
              </a:ext>
            </a:extLst>
          </p:cNvPr>
          <p:cNvSpPr txBox="1"/>
          <p:nvPr/>
        </p:nvSpPr>
        <p:spPr bwMode="auto">
          <a:xfrm>
            <a:off x="1869728" y="3936797"/>
            <a:ext cx="20574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Days Since Randomization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CC1409-6523-4DF2-A89A-C5E930271990}"/>
              </a:ext>
            </a:extLst>
          </p:cNvPr>
          <p:cNvSpPr txBox="1"/>
          <p:nvPr/>
        </p:nvSpPr>
        <p:spPr bwMode="auto">
          <a:xfrm>
            <a:off x="266114" y="3992424"/>
            <a:ext cx="13171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Patients at Risk, n</a:t>
            </a:r>
          </a:p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Dexamethasone</a:t>
            </a:r>
          </a:p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Usual care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CB9CFE-9636-4C3D-BB05-C2DE90001496}"/>
              </a:ext>
            </a:extLst>
          </p:cNvPr>
          <p:cNvSpPr txBox="1"/>
          <p:nvPr/>
        </p:nvSpPr>
        <p:spPr bwMode="auto">
          <a:xfrm>
            <a:off x="1555563" y="4177090"/>
            <a:ext cx="498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1279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2604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59272F-FE11-4782-83E3-CF0FF7845C0B}"/>
              </a:ext>
            </a:extLst>
          </p:cNvPr>
          <p:cNvSpPr txBox="1"/>
          <p:nvPr/>
        </p:nvSpPr>
        <p:spPr bwMode="auto">
          <a:xfrm>
            <a:off x="2101973" y="4177090"/>
            <a:ext cx="498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1135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2195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2DE2DC-11ED-4F49-B6D9-EA9A5DBCC1E4}"/>
              </a:ext>
            </a:extLst>
          </p:cNvPr>
          <p:cNvSpPr txBox="1"/>
          <p:nvPr/>
        </p:nvSpPr>
        <p:spPr bwMode="auto">
          <a:xfrm>
            <a:off x="2662295" y="4177090"/>
            <a:ext cx="498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1036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EF6B4C-9258-4972-9A2E-EFA841F63F6F}"/>
              </a:ext>
            </a:extLst>
          </p:cNvPr>
          <p:cNvSpPr txBox="1"/>
          <p:nvPr/>
        </p:nvSpPr>
        <p:spPr bwMode="auto">
          <a:xfrm>
            <a:off x="3207545" y="4177090"/>
            <a:ext cx="498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1006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1950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790C6B-99F7-4955-83B1-B3D4C9814E36}"/>
              </a:ext>
            </a:extLst>
          </p:cNvPr>
          <p:cNvSpPr txBox="1"/>
          <p:nvPr/>
        </p:nvSpPr>
        <p:spPr bwMode="auto">
          <a:xfrm>
            <a:off x="3746331" y="4177090"/>
            <a:ext cx="498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981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1916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8C72575-4CEF-416E-BA8A-E536070C0EA3}"/>
              </a:ext>
            </a:extLst>
          </p:cNvPr>
          <p:cNvSpPr txBox="1"/>
          <p:nvPr/>
        </p:nvSpPr>
        <p:spPr bwMode="auto">
          <a:xfrm>
            <a:off x="1960361" y="1453779"/>
            <a:ext cx="213872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RR: 0.82 (95% CI: 0.72-0.94)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F5C4EC5-52AA-4603-BA26-7783D5F09EC4}"/>
              </a:ext>
            </a:extLst>
          </p:cNvPr>
          <p:cNvSpPr txBox="1"/>
          <p:nvPr/>
        </p:nvSpPr>
        <p:spPr bwMode="auto">
          <a:xfrm rot="16200000">
            <a:off x="4440040" y="2456686"/>
            <a:ext cx="20574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Mortality (%)</a:t>
            </a: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C091A496-3760-4364-8242-7A4A5322B03B}"/>
              </a:ext>
            </a:extLst>
          </p:cNvPr>
          <p:cNvSpPr/>
          <p:nvPr/>
        </p:nvSpPr>
        <p:spPr bwMode="auto">
          <a:xfrm>
            <a:off x="5928917" y="1515498"/>
            <a:ext cx="2186492" cy="2182458"/>
          </a:xfrm>
          <a:custGeom>
            <a:avLst/>
            <a:gdLst>
              <a:gd name="connsiteX0" fmla="*/ 0 w 2915323"/>
              <a:gd name="connsiteY0" fmla="*/ 0 h 2909944"/>
              <a:gd name="connsiteX1" fmla="*/ 0 w 2915323"/>
              <a:gd name="connsiteY1" fmla="*/ 2909944 h 2909944"/>
              <a:gd name="connsiteX2" fmla="*/ 2915323 w 2915323"/>
              <a:gd name="connsiteY2" fmla="*/ 2909944 h 290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15323" h="2909944">
                <a:moveTo>
                  <a:pt x="0" y="0"/>
                </a:moveTo>
                <a:lnTo>
                  <a:pt x="0" y="2909944"/>
                </a:lnTo>
                <a:lnTo>
                  <a:pt x="2915323" y="2909944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5A9EC6E-8569-45EB-A7F1-E801D129C62D}"/>
              </a:ext>
            </a:extLst>
          </p:cNvPr>
          <p:cNvGrpSpPr/>
          <p:nvPr/>
        </p:nvGrpSpPr>
        <p:grpSpPr>
          <a:xfrm>
            <a:off x="5884238" y="1515498"/>
            <a:ext cx="44678" cy="2182458"/>
            <a:chOff x="1731981" y="1974028"/>
            <a:chExt cx="91440" cy="2909944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55C60C0-10B1-4B1F-B1DF-1AB69D7DD38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1974028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3B71C63-D506-4C8D-87B9-BCE55A9FBD6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255601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D4AC665-13CC-4401-8362-697F5167716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3138006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0415B04-782D-4C5C-9182-0A4457AA0FA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3719995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EF5F34F-6392-4E28-AD24-216BF41D3C1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4301984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23C4CD0-7FFC-4684-9402-596F38DFA32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4883972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DC58965-4FD2-4B29-AFAD-E8197F1FE82F}"/>
              </a:ext>
            </a:extLst>
          </p:cNvPr>
          <p:cNvGrpSpPr/>
          <p:nvPr/>
        </p:nvGrpSpPr>
        <p:grpSpPr>
          <a:xfrm rot="5400000">
            <a:off x="6994418" y="2635057"/>
            <a:ext cx="45807" cy="2168741"/>
            <a:chOff x="1731981" y="2556017"/>
            <a:chExt cx="91440" cy="2327955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5A10623-4CAA-49AD-B05C-43871E103E1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2556017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2B340AB-56BE-41FA-869F-15232C7421C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3138006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17C1824-C6F5-434E-A37A-440D95BF0B0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3719995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0486496-C794-4D42-9C33-E070802CFF0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4301984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5979916-7E61-468E-8B12-E5C747B6881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1981" y="4883972"/>
              <a:ext cx="91440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9560C168-5586-4FD8-ACBE-FFAFEB9A4A35}"/>
              </a:ext>
            </a:extLst>
          </p:cNvPr>
          <p:cNvSpPr txBox="1"/>
          <p:nvPr/>
        </p:nvSpPr>
        <p:spPr bwMode="auto">
          <a:xfrm>
            <a:off x="5562050" y="1373240"/>
            <a:ext cx="3609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A1C8818-C14A-4BDD-A70F-F936DC98DE86}"/>
              </a:ext>
            </a:extLst>
          </p:cNvPr>
          <p:cNvSpPr txBox="1"/>
          <p:nvPr/>
        </p:nvSpPr>
        <p:spPr bwMode="auto">
          <a:xfrm>
            <a:off x="5562050" y="1809730"/>
            <a:ext cx="3609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68000B5-46FD-40F2-A10F-AC15CE5119DB}"/>
              </a:ext>
            </a:extLst>
          </p:cNvPr>
          <p:cNvSpPr txBox="1"/>
          <p:nvPr/>
        </p:nvSpPr>
        <p:spPr bwMode="auto">
          <a:xfrm>
            <a:off x="5562050" y="2241919"/>
            <a:ext cx="3609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2074486-C09D-4930-BF36-9FA37365FC2A}"/>
              </a:ext>
            </a:extLst>
          </p:cNvPr>
          <p:cNvSpPr txBox="1"/>
          <p:nvPr/>
        </p:nvSpPr>
        <p:spPr bwMode="auto">
          <a:xfrm>
            <a:off x="5562050" y="2678409"/>
            <a:ext cx="3609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183AC95-D529-4F3D-BEF0-BA6AE070AEEF}"/>
              </a:ext>
            </a:extLst>
          </p:cNvPr>
          <p:cNvSpPr txBox="1"/>
          <p:nvPr/>
        </p:nvSpPr>
        <p:spPr bwMode="auto">
          <a:xfrm>
            <a:off x="5562050" y="3121534"/>
            <a:ext cx="3609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A15C417-9D19-4AEA-B8EF-DD4782326AFB}"/>
              </a:ext>
            </a:extLst>
          </p:cNvPr>
          <p:cNvSpPr txBox="1"/>
          <p:nvPr/>
        </p:nvSpPr>
        <p:spPr bwMode="auto">
          <a:xfrm>
            <a:off x="5650215" y="3558025"/>
            <a:ext cx="27283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9A33844-D3AD-436F-BE4C-8DB1DD06BC88}"/>
              </a:ext>
            </a:extLst>
          </p:cNvPr>
          <p:cNvSpPr txBox="1"/>
          <p:nvPr/>
        </p:nvSpPr>
        <p:spPr bwMode="auto">
          <a:xfrm>
            <a:off x="5799634" y="3735184"/>
            <a:ext cx="27283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0949675-F111-4E8D-BB7F-E3ED8F04721D}"/>
              </a:ext>
            </a:extLst>
          </p:cNvPr>
          <p:cNvSpPr txBox="1"/>
          <p:nvPr/>
        </p:nvSpPr>
        <p:spPr bwMode="auto">
          <a:xfrm>
            <a:off x="6339553" y="3740046"/>
            <a:ext cx="27283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E9BBD7-3546-4BD7-984E-E28F35427080}"/>
              </a:ext>
            </a:extLst>
          </p:cNvPr>
          <p:cNvSpPr txBox="1"/>
          <p:nvPr/>
        </p:nvSpPr>
        <p:spPr bwMode="auto">
          <a:xfrm>
            <a:off x="6839088" y="3739599"/>
            <a:ext cx="3609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3101BED-0919-4BEE-8599-98E125C33D2E}"/>
              </a:ext>
            </a:extLst>
          </p:cNvPr>
          <p:cNvSpPr txBox="1"/>
          <p:nvPr/>
        </p:nvSpPr>
        <p:spPr bwMode="auto">
          <a:xfrm>
            <a:off x="7382108" y="3744461"/>
            <a:ext cx="3609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CA01BF6-FBD2-4B54-A5E9-0EC76D558CAE}"/>
              </a:ext>
            </a:extLst>
          </p:cNvPr>
          <p:cNvSpPr txBox="1"/>
          <p:nvPr/>
        </p:nvSpPr>
        <p:spPr bwMode="auto">
          <a:xfrm>
            <a:off x="7927962" y="3740808"/>
            <a:ext cx="3609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60441FF-2A02-453F-B443-AA72BCDD9E99}"/>
              </a:ext>
            </a:extLst>
          </p:cNvPr>
          <p:cNvSpPr txBox="1"/>
          <p:nvPr/>
        </p:nvSpPr>
        <p:spPr bwMode="auto">
          <a:xfrm>
            <a:off x="5993462" y="3936797"/>
            <a:ext cx="20574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Days Since Randomization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FA48FE2-B2D2-4FAF-B65F-62D980CAB6DC}"/>
              </a:ext>
            </a:extLst>
          </p:cNvPr>
          <p:cNvSpPr txBox="1"/>
          <p:nvPr/>
        </p:nvSpPr>
        <p:spPr bwMode="auto">
          <a:xfrm>
            <a:off x="6084098" y="1453779"/>
            <a:ext cx="213872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RR: 0.64 (95% CI: 0.51-0.81)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98414E0-F1CD-4974-B6FE-2C32E6C07B70}"/>
              </a:ext>
            </a:extLst>
          </p:cNvPr>
          <p:cNvSpPr txBox="1"/>
          <p:nvPr/>
        </p:nvSpPr>
        <p:spPr bwMode="auto">
          <a:xfrm>
            <a:off x="2069099" y="1115816"/>
            <a:ext cx="20574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Oxygen Only (n = 3883)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4176CEE-EEBE-412B-9E85-C467C6DE8F18}"/>
              </a:ext>
            </a:extLst>
          </p:cNvPr>
          <p:cNvSpPr txBox="1"/>
          <p:nvPr/>
        </p:nvSpPr>
        <p:spPr bwMode="auto">
          <a:xfrm>
            <a:off x="5171834" y="1122289"/>
            <a:ext cx="35638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Invasive Mechanical Ventilation (n = 1007)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BD4A6CA-7A88-4BD6-AA87-9DCB0FEF89BF}"/>
              </a:ext>
            </a:extLst>
          </p:cNvPr>
          <p:cNvSpPr txBox="1"/>
          <p:nvPr/>
        </p:nvSpPr>
        <p:spPr bwMode="auto">
          <a:xfrm>
            <a:off x="3180809" y="2270640"/>
            <a:ext cx="92871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Usual care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6D9EA3E-2F4B-4192-B43F-DFBCC717EEF0}"/>
              </a:ext>
            </a:extLst>
          </p:cNvPr>
          <p:cNvSpPr txBox="1"/>
          <p:nvPr/>
        </p:nvSpPr>
        <p:spPr bwMode="auto">
          <a:xfrm>
            <a:off x="3002489" y="2862460"/>
            <a:ext cx="13810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Dexamethasone + usual care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BD4A6CA-7A88-4BD6-AA87-9DCB0FEF89BF}"/>
              </a:ext>
            </a:extLst>
          </p:cNvPr>
          <p:cNvSpPr txBox="1"/>
          <p:nvPr/>
        </p:nvSpPr>
        <p:spPr bwMode="auto">
          <a:xfrm>
            <a:off x="7817491" y="1929049"/>
            <a:ext cx="92871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Usual care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6D9EA3E-2F4B-4192-B43F-DFBCC717EEF0}"/>
              </a:ext>
            </a:extLst>
          </p:cNvPr>
          <p:cNvSpPr txBox="1"/>
          <p:nvPr/>
        </p:nvSpPr>
        <p:spPr bwMode="auto">
          <a:xfrm>
            <a:off x="7476979" y="2456062"/>
            <a:ext cx="13810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158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Dexamethasone + usual care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D3394DB-1002-4FE2-91BD-F50F88E435CD}"/>
              </a:ext>
            </a:extLst>
          </p:cNvPr>
          <p:cNvSpPr txBox="1"/>
          <p:nvPr/>
        </p:nvSpPr>
        <p:spPr bwMode="auto">
          <a:xfrm>
            <a:off x="4389848" y="3992424"/>
            <a:ext cx="13171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Patients at Risk, n</a:t>
            </a:r>
          </a:p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Dexamethasone</a:t>
            </a:r>
          </a:p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Usual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care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23DF70-4265-43AE-BFBF-B1CACC493A68}"/>
              </a:ext>
            </a:extLst>
          </p:cNvPr>
          <p:cNvSpPr txBox="1"/>
          <p:nvPr/>
        </p:nvSpPr>
        <p:spPr bwMode="auto">
          <a:xfrm>
            <a:off x="5718571" y="4177090"/>
            <a:ext cx="420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324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683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B734E78-A33A-450D-883B-5C8C54E10922}"/>
              </a:ext>
            </a:extLst>
          </p:cNvPr>
          <p:cNvSpPr txBox="1"/>
          <p:nvPr/>
        </p:nvSpPr>
        <p:spPr bwMode="auto">
          <a:xfrm>
            <a:off x="6264981" y="4177090"/>
            <a:ext cx="420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290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572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701A134-ABDE-41A8-97FB-A8E25757902D}"/>
              </a:ext>
            </a:extLst>
          </p:cNvPr>
          <p:cNvSpPr txBox="1"/>
          <p:nvPr/>
        </p:nvSpPr>
        <p:spPr bwMode="auto">
          <a:xfrm>
            <a:off x="6825302" y="4177090"/>
            <a:ext cx="420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248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481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0219DFE-FD30-4D63-8303-2065AB556295}"/>
              </a:ext>
            </a:extLst>
          </p:cNvPr>
          <p:cNvSpPr txBox="1"/>
          <p:nvPr/>
        </p:nvSpPr>
        <p:spPr bwMode="auto">
          <a:xfrm>
            <a:off x="7370551" y="4177090"/>
            <a:ext cx="420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232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424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F7ADA54-E5F4-4088-942C-EF6C487E5459}"/>
              </a:ext>
            </a:extLst>
          </p:cNvPr>
          <p:cNvSpPr txBox="1"/>
          <p:nvPr/>
        </p:nvSpPr>
        <p:spPr bwMode="auto">
          <a:xfrm>
            <a:off x="7909337" y="4177090"/>
            <a:ext cx="420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228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3400B24-95B9-42FA-91A2-A8181D2816E4}"/>
              </a:ext>
            </a:extLst>
          </p:cNvPr>
          <p:cNvSpPr/>
          <p:nvPr/>
        </p:nvSpPr>
        <p:spPr bwMode="auto">
          <a:xfrm>
            <a:off x="1800905" y="2680855"/>
            <a:ext cx="2197140" cy="1014726"/>
          </a:xfrm>
          <a:custGeom>
            <a:avLst/>
            <a:gdLst>
              <a:gd name="connsiteX0" fmla="*/ 0 w 2929520"/>
              <a:gd name="connsiteY0" fmla="*/ 1352968 h 1352968"/>
              <a:gd name="connsiteX1" fmla="*/ 100326 w 2929520"/>
              <a:gd name="connsiteY1" fmla="*/ 1352968 h 1352968"/>
              <a:gd name="connsiteX2" fmla="*/ 100326 w 2929520"/>
              <a:gd name="connsiteY2" fmla="*/ 1312837 h 1352968"/>
              <a:gd name="connsiteX3" fmla="*/ 223584 w 2929520"/>
              <a:gd name="connsiteY3" fmla="*/ 1312837 h 1352968"/>
              <a:gd name="connsiteX4" fmla="*/ 223584 w 2929520"/>
              <a:gd name="connsiteY4" fmla="*/ 1203912 h 1352968"/>
              <a:gd name="connsiteX5" fmla="*/ 329643 w 2929520"/>
              <a:gd name="connsiteY5" fmla="*/ 1203912 h 1352968"/>
              <a:gd name="connsiteX6" fmla="*/ 329643 w 2929520"/>
              <a:gd name="connsiteY6" fmla="*/ 1086387 h 1352968"/>
              <a:gd name="connsiteX7" fmla="*/ 438568 w 2929520"/>
              <a:gd name="connsiteY7" fmla="*/ 1086387 h 1352968"/>
              <a:gd name="connsiteX8" fmla="*/ 438568 w 2929520"/>
              <a:gd name="connsiteY8" fmla="*/ 954530 h 1352968"/>
              <a:gd name="connsiteX9" fmla="*/ 541760 w 2929520"/>
              <a:gd name="connsiteY9" fmla="*/ 954530 h 1352968"/>
              <a:gd name="connsiteX10" fmla="*/ 541760 w 2929520"/>
              <a:gd name="connsiteY10" fmla="*/ 874269 h 1352968"/>
              <a:gd name="connsiteX11" fmla="*/ 636354 w 2929520"/>
              <a:gd name="connsiteY11" fmla="*/ 874269 h 1352968"/>
              <a:gd name="connsiteX12" fmla="*/ 636354 w 2929520"/>
              <a:gd name="connsiteY12" fmla="*/ 762477 h 1352968"/>
              <a:gd name="connsiteX13" fmla="*/ 736680 w 2929520"/>
              <a:gd name="connsiteY13" fmla="*/ 762477 h 1352968"/>
              <a:gd name="connsiteX14" fmla="*/ 736680 w 2929520"/>
              <a:gd name="connsiteY14" fmla="*/ 699415 h 1352968"/>
              <a:gd name="connsiteX15" fmla="*/ 851338 w 2929520"/>
              <a:gd name="connsiteY15" fmla="*/ 699415 h 1352968"/>
              <a:gd name="connsiteX16" fmla="*/ 851338 w 2929520"/>
              <a:gd name="connsiteY16" fmla="*/ 604822 h 1352968"/>
              <a:gd name="connsiteX17" fmla="*/ 951664 w 2929520"/>
              <a:gd name="connsiteY17" fmla="*/ 604822 h 1352968"/>
              <a:gd name="connsiteX18" fmla="*/ 951664 w 2929520"/>
              <a:gd name="connsiteY18" fmla="*/ 536027 h 1352968"/>
              <a:gd name="connsiteX19" fmla="*/ 1049124 w 2929520"/>
              <a:gd name="connsiteY19" fmla="*/ 536027 h 1352968"/>
              <a:gd name="connsiteX20" fmla="*/ 1049124 w 2929520"/>
              <a:gd name="connsiteY20" fmla="*/ 429968 h 1352968"/>
              <a:gd name="connsiteX21" fmla="*/ 1172381 w 2929520"/>
              <a:gd name="connsiteY21" fmla="*/ 429968 h 1352968"/>
              <a:gd name="connsiteX22" fmla="*/ 1172381 w 2929520"/>
              <a:gd name="connsiteY22" fmla="*/ 366906 h 1352968"/>
              <a:gd name="connsiteX23" fmla="*/ 1255508 w 2929520"/>
              <a:gd name="connsiteY23" fmla="*/ 366906 h 1352968"/>
              <a:gd name="connsiteX24" fmla="*/ 1255508 w 2929520"/>
              <a:gd name="connsiteY24" fmla="*/ 341108 h 1352968"/>
              <a:gd name="connsiteX25" fmla="*/ 1367300 w 2929520"/>
              <a:gd name="connsiteY25" fmla="*/ 341108 h 1352968"/>
              <a:gd name="connsiteX26" fmla="*/ 1367300 w 2929520"/>
              <a:gd name="connsiteY26" fmla="*/ 298111 h 1352968"/>
              <a:gd name="connsiteX27" fmla="*/ 1461893 w 2929520"/>
              <a:gd name="connsiteY27" fmla="*/ 298111 h 1352968"/>
              <a:gd name="connsiteX28" fmla="*/ 1461893 w 2929520"/>
              <a:gd name="connsiteY28" fmla="*/ 246515 h 1352968"/>
              <a:gd name="connsiteX29" fmla="*/ 1570819 w 2929520"/>
              <a:gd name="connsiteY29" fmla="*/ 246515 h 1352968"/>
              <a:gd name="connsiteX30" fmla="*/ 1570819 w 2929520"/>
              <a:gd name="connsiteY30" fmla="*/ 217851 h 1352968"/>
              <a:gd name="connsiteX31" fmla="*/ 1679744 w 2929520"/>
              <a:gd name="connsiteY31" fmla="*/ 217851 h 1352968"/>
              <a:gd name="connsiteX32" fmla="*/ 1679744 w 2929520"/>
              <a:gd name="connsiteY32" fmla="*/ 189186 h 1352968"/>
              <a:gd name="connsiteX33" fmla="*/ 1871797 w 2929520"/>
              <a:gd name="connsiteY33" fmla="*/ 189186 h 1352968"/>
              <a:gd name="connsiteX34" fmla="*/ 1871797 w 2929520"/>
              <a:gd name="connsiteY34" fmla="*/ 166254 h 1352968"/>
              <a:gd name="connsiteX35" fmla="*/ 1986455 w 2929520"/>
              <a:gd name="connsiteY35" fmla="*/ 166254 h 1352968"/>
              <a:gd name="connsiteX36" fmla="*/ 1986455 w 2929520"/>
              <a:gd name="connsiteY36" fmla="*/ 154788 h 1352968"/>
              <a:gd name="connsiteX37" fmla="*/ 2086781 w 2929520"/>
              <a:gd name="connsiteY37" fmla="*/ 154788 h 1352968"/>
              <a:gd name="connsiteX38" fmla="*/ 2086781 w 2929520"/>
              <a:gd name="connsiteY38" fmla="*/ 128990 h 1352968"/>
              <a:gd name="connsiteX39" fmla="*/ 2195707 w 2929520"/>
              <a:gd name="connsiteY39" fmla="*/ 128990 h 1352968"/>
              <a:gd name="connsiteX40" fmla="*/ 2195707 w 2929520"/>
              <a:gd name="connsiteY40" fmla="*/ 108925 h 1352968"/>
              <a:gd name="connsiteX41" fmla="*/ 2293166 w 2929520"/>
              <a:gd name="connsiteY41" fmla="*/ 108925 h 1352968"/>
              <a:gd name="connsiteX42" fmla="*/ 2293166 w 2929520"/>
              <a:gd name="connsiteY42" fmla="*/ 94593 h 1352968"/>
              <a:gd name="connsiteX43" fmla="*/ 2410691 w 2929520"/>
              <a:gd name="connsiteY43" fmla="*/ 94593 h 1352968"/>
              <a:gd name="connsiteX44" fmla="*/ 2410691 w 2929520"/>
              <a:gd name="connsiteY44" fmla="*/ 71661 h 1352968"/>
              <a:gd name="connsiteX45" fmla="*/ 2505284 w 2929520"/>
              <a:gd name="connsiteY45" fmla="*/ 71661 h 1352968"/>
              <a:gd name="connsiteX46" fmla="*/ 2505284 w 2929520"/>
              <a:gd name="connsiteY46" fmla="*/ 65928 h 1352968"/>
              <a:gd name="connsiteX47" fmla="*/ 2602744 w 2929520"/>
              <a:gd name="connsiteY47" fmla="*/ 65928 h 1352968"/>
              <a:gd name="connsiteX48" fmla="*/ 2602744 w 2929520"/>
              <a:gd name="connsiteY48" fmla="*/ 40130 h 1352968"/>
              <a:gd name="connsiteX49" fmla="*/ 2811995 w 2929520"/>
              <a:gd name="connsiteY49" fmla="*/ 40130 h 1352968"/>
              <a:gd name="connsiteX50" fmla="*/ 2811995 w 2929520"/>
              <a:gd name="connsiteY50" fmla="*/ 5733 h 1352968"/>
              <a:gd name="connsiteX51" fmla="*/ 2929520 w 2929520"/>
              <a:gd name="connsiteY51" fmla="*/ 5733 h 1352968"/>
              <a:gd name="connsiteX52" fmla="*/ 2929520 w 2929520"/>
              <a:gd name="connsiteY52" fmla="*/ 0 h 135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929520" h="1352968">
                <a:moveTo>
                  <a:pt x="0" y="1352968"/>
                </a:moveTo>
                <a:lnTo>
                  <a:pt x="100326" y="1352968"/>
                </a:lnTo>
                <a:lnTo>
                  <a:pt x="100326" y="1312837"/>
                </a:lnTo>
                <a:lnTo>
                  <a:pt x="223584" y="1312837"/>
                </a:lnTo>
                <a:lnTo>
                  <a:pt x="223584" y="1203912"/>
                </a:lnTo>
                <a:lnTo>
                  <a:pt x="329643" y="1203912"/>
                </a:lnTo>
                <a:lnTo>
                  <a:pt x="329643" y="1086387"/>
                </a:lnTo>
                <a:lnTo>
                  <a:pt x="438568" y="1086387"/>
                </a:lnTo>
                <a:lnTo>
                  <a:pt x="438568" y="954530"/>
                </a:lnTo>
                <a:lnTo>
                  <a:pt x="541760" y="954530"/>
                </a:lnTo>
                <a:lnTo>
                  <a:pt x="541760" y="874269"/>
                </a:lnTo>
                <a:lnTo>
                  <a:pt x="636354" y="874269"/>
                </a:lnTo>
                <a:lnTo>
                  <a:pt x="636354" y="762477"/>
                </a:lnTo>
                <a:lnTo>
                  <a:pt x="736680" y="762477"/>
                </a:lnTo>
                <a:lnTo>
                  <a:pt x="736680" y="699415"/>
                </a:lnTo>
                <a:lnTo>
                  <a:pt x="851338" y="699415"/>
                </a:lnTo>
                <a:lnTo>
                  <a:pt x="851338" y="604822"/>
                </a:lnTo>
                <a:lnTo>
                  <a:pt x="951664" y="604822"/>
                </a:lnTo>
                <a:lnTo>
                  <a:pt x="951664" y="536027"/>
                </a:lnTo>
                <a:lnTo>
                  <a:pt x="1049124" y="536027"/>
                </a:lnTo>
                <a:lnTo>
                  <a:pt x="1049124" y="429968"/>
                </a:lnTo>
                <a:lnTo>
                  <a:pt x="1172381" y="429968"/>
                </a:lnTo>
                <a:lnTo>
                  <a:pt x="1172381" y="366906"/>
                </a:lnTo>
                <a:lnTo>
                  <a:pt x="1255508" y="366906"/>
                </a:lnTo>
                <a:lnTo>
                  <a:pt x="1255508" y="341108"/>
                </a:lnTo>
                <a:lnTo>
                  <a:pt x="1367300" y="341108"/>
                </a:lnTo>
                <a:lnTo>
                  <a:pt x="1367300" y="298111"/>
                </a:lnTo>
                <a:lnTo>
                  <a:pt x="1461893" y="298111"/>
                </a:lnTo>
                <a:lnTo>
                  <a:pt x="1461893" y="246515"/>
                </a:lnTo>
                <a:lnTo>
                  <a:pt x="1570819" y="246515"/>
                </a:lnTo>
                <a:lnTo>
                  <a:pt x="1570819" y="217851"/>
                </a:lnTo>
                <a:lnTo>
                  <a:pt x="1679744" y="217851"/>
                </a:lnTo>
                <a:lnTo>
                  <a:pt x="1679744" y="189186"/>
                </a:lnTo>
                <a:lnTo>
                  <a:pt x="1871797" y="189186"/>
                </a:lnTo>
                <a:lnTo>
                  <a:pt x="1871797" y="166254"/>
                </a:lnTo>
                <a:lnTo>
                  <a:pt x="1986455" y="166254"/>
                </a:lnTo>
                <a:lnTo>
                  <a:pt x="1986455" y="154788"/>
                </a:lnTo>
                <a:lnTo>
                  <a:pt x="2086781" y="154788"/>
                </a:lnTo>
                <a:lnTo>
                  <a:pt x="2086781" y="128990"/>
                </a:lnTo>
                <a:lnTo>
                  <a:pt x="2195707" y="128990"/>
                </a:lnTo>
                <a:lnTo>
                  <a:pt x="2195707" y="108925"/>
                </a:lnTo>
                <a:lnTo>
                  <a:pt x="2293166" y="108925"/>
                </a:lnTo>
                <a:lnTo>
                  <a:pt x="2293166" y="94593"/>
                </a:lnTo>
                <a:lnTo>
                  <a:pt x="2410691" y="94593"/>
                </a:lnTo>
                <a:lnTo>
                  <a:pt x="2410691" y="71661"/>
                </a:lnTo>
                <a:lnTo>
                  <a:pt x="2505284" y="71661"/>
                </a:lnTo>
                <a:lnTo>
                  <a:pt x="2505284" y="65928"/>
                </a:lnTo>
                <a:lnTo>
                  <a:pt x="2602744" y="65928"/>
                </a:lnTo>
                <a:lnTo>
                  <a:pt x="2602744" y="40130"/>
                </a:lnTo>
                <a:lnTo>
                  <a:pt x="2811995" y="40130"/>
                </a:lnTo>
                <a:lnTo>
                  <a:pt x="2811995" y="5733"/>
                </a:lnTo>
                <a:lnTo>
                  <a:pt x="2929520" y="5733"/>
                </a:lnTo>
                <a:lnTo>
                  <a:pt x="2929520" y="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2510315-D3AC-4176-8DF4-7A8BAF00112D}"/>
              </a:ext>
            </a:extLst>
          </p:cNvPr>
          <p:cNvSpPr/>
          <p:nvPr/>
        </p:nvSpPr>
        <p:spPr bwMode="auto">
          <a:xfrm>
            <a:off x="5932087" y="1884433"/>
            <a:ext cx="2175746" cy="1811605"/>
          </a:xfrm>
          <a:custGeom>
            <a:avLst/>
            <a:gdLst>
              <a:gd name="connsiteX0" fmla="*/ 0 w 2900995"/>
              <a:gd name="connsiteY0" fmla="*/ 2415473 h 2415473"/>
              <a:gd name="connsiteX1" fmla="*/ 101150 w 2900995"/>
              <a:gd name="connsiteY1" fmla="*/ 2415473 h 2415473"/>
              <a:gd name="connsiteX2" fmla="*/ 101150 w 2900995"/>
              <a:gd name="connsiteY2" fmla="*/ 2350736 h 2415473"/>
              <a:gd name="connsiteX3" fmla="*/ 210393 w 2900995"/>
              <a:gd name="connsiteY3" fmla="*/ 2350736 h 2415473"/>
              <a:gd name="connsiteX4" fmla="*/ 210393 w 2900995"/>
              <a:gd name="connsiteY4" fmla="*/ 2196988 h 2415473"/>
              <a:gd name="connsiteX5" fmla="*/ 323681 w 2900995"/>
              <a:gd name="connsiteY5" fmla="*/ 2196988 h 2415473"/>
              <a:gd name="connsiteX6" fmla="*/ 323681 w 2900995"/>
              <a:gd name="connsiteY6" fmla="*/ 2047285 h 2415473"/>
              <a:gd name="connsiteX7" fmla="*/ 412694 w 2900995"/>
              <a:gd name="connsiteY7" fmla="*/ 2047285 h 2415473"/>
              <a:gd name="connsiteX8" fmla="*/ 412694 w 2900995"/>
              <a:gd name="connsiteY8" fmla="*/ 1865214 h 2415473"/>
              <a:gd name="connsiteX9" fmla="*/ 517890 w 2900995"/>
              <a:gd name="connsiteY9" fmla="*/ 1865214 h 2415473"/>
              <a:gd name="connsiteX10" fmla="*/ 517890 w 2900995"/>
              <a:gd name="connsiteY10" fmla="*/ 1691235 h 2415473"/>
              <a:gd name="connsiteX11" fmla="*/ 635225 w 2900995"/>
              <a:gd name="connsiteY11" fmla="*/ 1691235 h 2415473"/>
              <a:gd name="connsiteX12" fmla="*/ 635225 w 2900995"/>
              <a:gd name="connsiteY12" fmla="*/ 1573901 h 2415473"/>
              <a:gd name="connsiteX13" fmla="*/ 732329 w 2900995"/>
              <a:gd name="connsiteY13" fmla="*/ 1573901 h 2415473"/>
              <a:gd name="connsiteX14" fmla="*/ 732329 w 2900995"/>
              <a:gd name="connsiteY14" fmla="*/ 1468704 h 2415473"/>
              <a:gd name="connsiteX15" fmla="*/ 825387 w 2900995"/>
              <a:gd name="connsiteY15" fmla="*/ 1468704 h 2415473"/>
              <a:gd name="connsiteX16" fmla="*/ 825387 w 2900995"/>
              <a:gd name="connsiteY16" fmla="*/ 1327094 h 2415473"/>
              <a:gd name="connsiteX17" fmla="*/ 942722 w 2900995"/>
              <a:gd name="connsiteY17" fmla="*/ 1327094 h 2415473"/>
              <a:gd name="connsiteX18" fmla="*/ 942722 w 2900995"/>
              <a:gd name="connsiteY18" fmla="*/ 1169299 h 2415473"/>
              <a:gd name="connsiteX19" fmla="*/ 1051964 w 2900995"/>
              <a:gd name="connsiteY19" fmla="*/ 1169299 h 2415473"/>
              <a:gd name="connsiteX20" fmla="*/ 1051964 w 2900995"/>
              <a:gd name="connsiteY20" fmla="*/ 1027688 h 2415473"/>
              <a:gd name="connsiteX21" fmla="*/ 1161207 w 2900995"/>
              <a:gd name="connsiteY21" fmla="*/ 1027688 h 2415473"/>
              <a:gd name="connsiteX22" fmla="*/ 1161207 w 2900995"/>
              <a:gd name="connsiteY22" fmla="*/ 938676 h 2415473"/>
              <a:gd name="connsiteX23" fmla="*/ 1250219 w 2900995"/>
              <a:gd name="connsiteY23" fmla="*/ 938676 h 2415473"/>
              <a:gd name="connsiteX24" fmla="*/ 1250219 w 2900995"/>
              <a:gd name="connsiteY24" fmla="*/ 853710 h 2415473"/>
              <a:gd name="connsiteX25" fmla="*/ 1343278 w 2900995"/>
              <a:gd name="connsiteY25" fmla="*/ 853710 h 2415473"/>
              <a:gd name="connsiteX26" fmla="*/ 1343278 w 2900995"/>
              <a:gd name="connsiteY26" fmla="*/ 756605 h 2415473"/>
              <a:gd name="connsiteX27" fmla="*/ 1456566 w 2900995"/>
              <a:gd name="connsiteY27" fmla="*/ 756605 h 2415473"/>
              <a:gd name="connsiteX28" fmla="*/ 1456566 w 2900995"/>
              <a:gd name="connsiteY28" fmla="*/ 691869 h 2415473"/>
              <a:gd name="connsiteX29" fmla="*/ 1537487 w 2900995"/>
              <a:gd name="connsiteY29" fmla="*/ 691869 h 2415473"/>
              <a:gd name="connsiteX30" fmla="*/ 1537487 w 2900995"/>
              <a:gd name="connsiteY30" fmla="*/ 619041 h 2415473"/>
              <a:gd name="connsiteX31" fmla="*/ 1658867 w 2900995"/>
              <a:gd name="connsiteY31" fmla="*/ 619041 h 2415473"/>
              <a:gd name="connsiteX32" fmla="*/ 1658867 w 2900995"/>
              <a:gd name="connsiteY32" fmla="*/ 550258 h 2415473"/>
              <a:gd name="connsiteX33" fmla="*/ 1768110 w 2900995"/>
              <a:gd name="connsiteY33" fmla="*/ 550258 h 2415473"/>
              <a:gd name="connsiteX34" fmla="*/ 1768110 w 2900995"/>
              <a:gd name="connsiteY34" fmla="*/ 477430 h 2415473"/>
              <a:gd name="connsiteX35" fmla="*/ 1869260 w 2900995"/>
              <a:gd name="connsiteY35" fmla="*/ 477430 h 2415473"/>
              <a:gd name="connsiteX36" fmla="*/ 1869260 w 2900995"/>
              <a:gd name="connsiteY36" fmla="*/ 347958 h 2415473"/>
              <a:gd name="connsiteX37" fmla="*/ 1962318 w 2900995"/>
              <a:gd name="connsiteY37" fmla="*/ 347958 h 2415473"/>
              <a:gd name="connsiteX38" fmla="*/ 1962318 w 2900995"/>
              <a:gd name="connsiteY38" fmla="*/ 299405 h 2415473"/>
              <a:gd name="connsiteX39" fmla="*/ 2079653 w 2900995"/>
              <a:gd name="connsiteY39" fmla="*/ 299405 h 2415473"/>
              <a:gd name="connsiteX40" fmla="*/ 2079653 w 2900995"/>
              <a:gd name="connsiteY40" fmla="*/ 234669 h 2415473"/>
              <a:gd name="connsiteX41" fmla="*/ 2188895 w 2900995"/>
              <a:gd name="connsiteY41" fmla="*/ 234669 h 2415473"/>
              <a:gd name="connsiteX42" fmla="*/ 2188895 w 2900995"/>
              <a:gd name="connsiteY42" fmla="*/ 202301 h 2415473"/>
              <a:gd name="connsiteX43" fmla="*/ 2290046 w 2900995"/>
              <a:gd name="connsiteY43" fmla="*/ 202301 h 2415473"/>
              <a:gd name="connsiteX44" fmla="*/ 2290046 w 2900995"/>
              <a:gd name="connsiteY44" fmla="*/ 153749 h 2415473"/>
              <a:gd name="connsiteX45" fmla="*/ 2484255 w 2900995"/>
              <a:gd name="connsiteY45" fmla="*/ 153749 h 2415473"/>
              <a:gd name="connsiteX46" fmla="*/ 2484255 w 2900995"/>
              <a:gd name="connsiteY46" fmla="*/ 125427 h 2415473"/>
              <a:gd name="connsiteX47" fmla="*/ 2597543 w 2900995"/>
              <a:gd name="connsiteY47" fmla="*/ 125427 h 2415473"/>
              <a:gd name="connsiteX48" fmla="*/ 2597543 w 2900995"/>
              <a:gd name="connsiteY48" fmla="*/ 125427 h 2415473"/>
              <a:gd name="connsiteX49" fmla="*/ 2597543 w 2900995"/>
              <a:gd name="connsiteY49" fmla="*/ 80920 h 2415473"/>
              <a:gd name="connsiteX50" fmla="*/ 2694648 w 2900995"/>
              <a:gd name="connsiteY50" fmla="*/ 80920 h 2415473"/>
              <a:gd name="connsiteX51" fmla="*/ 2694648 w 2900995"/>
              <a:gd name="connsiteY51" fmla="*/ 48552 h 2415473"/>
              <a:gd name="connsiteX52" fmla="*/ 2799844 w 2900995"/>
              <a:gd name="connsiteY52" fmla="*/ 48552 h 2415473"/>
              <a:gd name="connsiteX53" fmla="*/ 2799844 w 2900995"/>
              <a:gd name="connsiteY53" fmla="*/ 12138 h 2415473"/>
              <a:gd name="connsiteX54" fmla="*/ 2900995 w 2900995"/>
              <a:gd name="connsiteY54" fmla="*/ 12138 h 2415473"/>
              <a:gd name="connsiteX55" fmla="*/ 2900995 w 2900995"/>
              <a:gd name="connsiteY55" fmla="*/ 0 h 241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900995" h="2415473">
                <a:moveTo>
                  <a:pt x="0" y="2415473"/>
                </a:moveTo>
                <a:lnTo>
                  <a:pt x="101150" y="2415473"/>
                </a:lnTo>
                <a:lnTo>
                  <a:pt x="101150" y="2350736"/>
                </a:lnTo>
                <a:lnTo>
                  <a:pt x="210393" y="2350736"/>
                </a:lnTo>
                <a:lnTo>
                  <a:pt x="210393" y="2196988"/>
                </a:lnTo>
                <a:lnTo>
                  <a:pt x="323681" y="2196988"/>
                </a:lnTo>
                <a:lnTo>
                  <a:pt x="323681" y="2047285"/>
                </a:lnTo>
                <a:lnTo>
                  <a:pt x="412694" y="2047285"/>
                </a:lnTo>
                <a:lnTo>
                  <a:pt x="412694" y="1865214"/>
                </a:lnTo>
                <a:lnTo>
                  <a:pt x="517890" y="1865214"/>
                </a:lnTo>
                <a:lnTo>
                  <a:pt x="517890" y="1691235"/>
                </a:lnTo>
                <a:lnTo>
                  <a:pt x="635225" y="1691235"/>
                </a:lnTo>
                <a:lnTo>
                  <a:pt x="635225" y="1573901"/>
                </a:lnTo>
                <a:lnTo>
                  <a:pt x="732329" y="1573901"/>
                </a:lnTo>
                <a:lnTo>
                  <a:pt x="732329" y="1468704"/>
                </a:lnTo>
                <a:lnTo>
                  <a:pt x="825387" y="1468704"/>
                </a:lnTo>
                <a:lnTo>
                  <a:pt x="825387" y="1327094"/>
                </a:lnTo>
                <a:lnTo>
                  <a:pt x="942722" y="1327094"/>
                </a:lnTo>
                <a:lnTo>
                  <a:pt x="942722" y="1169299"/>
                </a:lnTo>
                <a:lnTo>
                  <a:pt x="1051964" y="1169299"/>
                </a:lnTo>
                <a:lnTo>
                  <a:pt x="1051964" y="1027688"/>
                </a:lnTo>
                <a:lnTo>
                  <a:pt x="1161207" y="1027688"/>
                </a:lnTo>
                <a:lnTo>
                  <a:pt x="1161207" y="938676"/>
                </a:lnTo>
                <a:lnTo>
                  <a:pt x="1250219" y="938676"/>
                </a:lnTo>
                <a:lnTo>
                  <a:pt x="1250219" y="853710"/>
                </a:lnTo>
                <a:lnTo>
                  <a:pt x="1343278" y="853710"/>
                </a:lnTo>
                <a:lnTo>
                  <a:pt x="1343278" y="756605"/>
                </a:lnTo>
                <a:lnTo>
                  <a:pt x="1456566" y="756605"/>
                </a:lnTo>
                <a:lnTo>
                  <a:pt x="1456566" y="691869"/>
                </a:lnTo>
                <a:lnTo>
                  <a:pt x="1537487" y="691869"/>
                </a:lnTo>
                <a:lnTo>
                  <a:pt x="1537487" y="619041"/>
                </a:lnTo>
                <a:lnTo>
                  <a:pt x="1658867" y="619041"/>
                </a:lnTo>
                <a:lnTo>
                  <a:pt x="1658867" y="550258"/>
                </a:lnTo>
                <a:lnTo>
                  <a:pt x="1768110" y="550258"/>
                </a:lnTo>
                <a:lnTo>
                  <a:pt x="1768110" y="477430"/>
                </a:lnTo>
                <a:lnTo>
                  <a:pt x="1869260" y="477430"/>
                </a:lnTo>
                <a:lnTo>
                  <a:pt x="1869260" y="347958"/>
                </a:lnTo>
                <a:lnTo>
                  <a:pt x="1962318" y="347958"/>
                </a:lnTo>
                <a:lnTo>
                  <a:pt x="1962318" y="299405"/>
                </a:lnTo>
                <a:lnTo>
                  <a:pt x="2079653" y="299405"/>
                </a:lnTo>
                <a:lnTo>
                  <a:pt x="2079653" y="234669"/>
                </a:lnTo>
                <a:lnTo>
                  <a:pt x="2188895" y="234669"/>
                </a:lnTo>
                <a:lnTo>
                  <a:pt x="2188895" y="202301"/>
                </a:lnTo>
                <a:lnTo>
                  <a:pt x="2290046" y="202301"/>
                </a:lnTo>
                <a:lnTo>
                  <a:pt x="2290046" y="153749"/>
                </a:lnTo>
                <a:lnTo>
                  <a:pt x="2484255" y="153749"/>
                </a:lnTo>
                <a:lnTo>
                  <a:pt x="2484255" y="125427"/>
                </a:lnTo>
                <a:lnTo>
                  <a:pt x="2597543" y="125427"/>
                </a:lnTo>
                <a:lnTo>
                  <a:pt x="2597543" y="125427"/>
                </a:lnTo>
                <a:lnTo>
                  <a:pt x="2597543" y="80920"/>
                </a:lnTo>
                <a:lnTo>
                  <a:pt x="2694648" y="80920"/>
                </a:lnTo>
                <a:lnTo>
                  <a:pt x="2694648" y="48552"/>
                </a:lnTo>
                <a:lnTo>
                  <a:pt x="2799844" y="48552"/>
                </a:lnTo>
                <a:lnTo>
                  <a:pt x="2799844" y="12138"/>
                </a:lnTo>
                <a:lnTo>
                  <a:pt x="2900995" y="12138"/>
                </a:lnTo>
                <a:lnTo>
                  <a:pt x="2900995" y="0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7B34B1-0DE6-4C4C-BD7B-280C12274C00}"/>
              </a:ext>
            </a:extLst>
          </p:cNvPr>
          <p:cNvSpPr/>
          <p:nvPr/>
        </p:nvSpPr>
        <p:spPr bwMode="auto">
          <a:xfrm>
            <a:off x="5922983" y="2412438"/>
            <a:ext cx="2203057" cy="1286634"/>
          </a:xfrm>
          <a:custGeom>
            <a:avLst/>
            <a:gdLst>
              <a:gd name="connsiteX0" fmla="*/ 0 w 2937409"/>
              <a:gd name="connsiteY0" fmla="*/ 1715512 h 1715512"/>
              <a:gd name="connsiteX1" fmla="*/ 121380 w 2937409"/>
              <a:gd name="connsiteY1" fmla="*/ 1715512 h 1715512"/>
              <a:gd name="connsiteX2" fmla="*/ 121380 w 2937409"/>
              <a:gd name="connsiteY2" fmla="*/ 1687189 h 1715512"/>
              <a:gd name="connsiteX3" fmla="*/ 210393 w 2937409"/>
              <a:gd name="connsiteY3" fmla="*/ 1687189 h 1715512"/>
              <a:gd name="connsiteX4" fmla="*/ 210393 w 2937409"/>
              <a:gd name="connsiteY4" fmla="*/ 1545579 h 1715512"/>
              <a:gd name="connsiteX5" fmla="*/ 327727 w 2937409"/>
              <a:gd name="connsiteY5" fmla="*/ 1545579 h 1715512"/>
              <a:gd name="connsiteX6" fmla="*/ 327727 w 2937409"/>
              <a:gd name="connsiteY6" fmla="*/ 1432290 h 1715512"/>
              <a:gd name="connsiteX7" fmla="*/ 428878 w 2937409"/>
              <a:gd name="connsiteY7" fmla="*/ 1432290 h 1715512"/>
              <a:gd name="connsiteX8" fmla="*/ 428878 w 2937409"/>
              <a:gd name="connsiteY8" fmla="*/ 1319002 h 1715512"/>
              <a:gd name="connsiteX9" fmla="*/ 534074 w 2937409"/>
              <a:gd name="connsiteY9" fmla="*/ 1319002 h 1715512"/>
              <a:gd name="connsiteX10" fmla="*/ 534074 w 2937409"/>
              <a:gd name="connsiteY10" fmla="*/ 1201667 h 1715512"/>
              <a:gd name="connsiteX11" fmla="*/ 631179 w 2937409"/>
              <a:gd name="connsiteY11" fmla="*/ 1201667 h 1715512"/>
              <a:gd name="connsiteX12" fmla="*/ 631179 w 2937409"/>
              <a:gd name="connsiteY12" fmla="*/ 1181437 h 1715512"/>
              <a:gd name="connsiteX13" fmla="*/ 744467 w 2937409"/>
              <a:gd name="connsiteY13" fmla="*/ 1181437 h 1715512"/>
              <a:gd name="connsiteX14" fmla="*/ 744467 w 2937409"/>
              <a:gd name="connsiteY14" fmla="*/ 1124793 h 1715512"/>
              <a:gd name="connsiteX15" fmla="*/ 837525 w 2937409"/>
              <a:gd name="connsiteY15" fmla="*/ 1124793 h 1715512"/>
              <a:gd name="connsiteX16" fmla="*/ 837525 w 2937409"/>
              <a:gd name="connsiteY16" fmla="*/ 1031735 h 1715512"/>
              <a:gd name="connsiteX17" fmla="*/ 946768 w 2937409"/>
              <a:gd name="connsiteY17" fmla="*/ 1031735 h 1715512"/>
              <a:gd name="connsiteX18" fmla="*/ 946768 w 2937409"/>
              <a:gd name="connsiteY18" fmla="*/ 906308 h 1715512"/>
              <a:gd name="connsiteX19" fmla="*/ 1051964 w 2937409"/>
              <a:gd name="connsiteY19" fmla="*/ 906308 h 1715512"/>
              <a:gd name="connsiteX20" fmla="*/ 1051964 w 2937409"/>
              <a:gd name="connsiteY20" fmla="*/ 825388 h 1715512"/>
              <a:gd name="connsiteX21" fmla="*/ 1153115 w 2937409"/>
              <a:gd name="connsiteY21" fmla="*/ 825388 h 1715512"/>
              <a:gd name="connsiteX22" fmla="*/ 1153115 w 2937409"/>
              <a:gd name="connsiteY22" fmla="*/ 695915 h 1715512"/>
              <a:gd name="connsiteX23" fmla="*/ 1246173 w 2937409"/>
              <a:gd name="connsiteY23" fmla="*/ 695915 h 1715512"/>
              <a:gd name="connsiteX24" fmla="*/ 1246173 w 2937409"/>
              <a:gd name="connsiteY24" fmla="*/ 623087 h 1715512"/>
              <a:gd name="connsiteX25" fmla="*/ 1359462 w 2937409"/>
              <a:gd name="connsiteY25" fmla="*/ 623087 h 1715512"/>
              <a:gd name="connsiteX26" fmla="*/ 1359462 w 2937409"/>
              <a:gd name="connsiteY26" fmla="*/ 436970 h 1715512"/>
              <a:gd name="connsiteX27" fmla="*/ 1460612 w 2937409"/>
              <a:gd name="connsiteY27" fmla="*/ 436970 h 1715512"/>
              <a:gd name="connsiteX28" fmla="*/ 1460612 w 2937409"/>
              <a:gd name="connsiteY28" fmla="*/ 364142 h 1715512"/>
              <a:gd name="connsiteX29" fmla="*/ 1565809 w 2937409"/>
              <a:gd name="connsiteY29" fmla="*/ 364142 h 1715512"/>
              <a:gd name="connsiteX30" fmla="*/ 1565809 w 2937409"/>
              <a:gd name="connsiteY30" fmla="*/ 331774 h 1715512"/>
              <a:gd name="connsiteX31" fmla="*/ 1683143 w 2937409"/>
              <a:gd name="connsiteY31" fmla="*/ 331774 h 1715512"/>
              <a:gd name="connsiteX32" fmla="*/ 1683143 w 2937409"/>
              <a:gd name="connsiteY32" fmla="*/ 303451 h 1715512"/>
              <a:gd name="connsiteX33" fmla="*/ 1776202 w 2937409"/>
              <a:gd name="connsiteY33" fmla="*/ 303451 h 1715512"/>
              <a:gd name="connsiteX34" fmla="*/ 1776202 w 2937409"/>
              <a:gd name="connsiteY34" fmla="*/ 275129 h 1715512"/>
              <a:gd name="connsiteX35" fmla="*/ 1881398 w 2937409"/>
              <a:gd name="connsiteY35" fmla="*/ 275129 h 1715512"/>
              <a:gd name="connsiteX36" fmla="*/ 1881398 w 2937409"/>
              <a:gd name="connsiteY36" fmla="*/ 234669 h 1715512"/>
              <a:gd name="connsiteX37" fmla="*/ 1974456 w 2937409"/>
              <a:gd name="connsiteY37" fmla="*/ 234669 h 1715512"/>
              <a:gd name="connsiteX38" fmla="*/ 1974456 w 2937409"/>
              <a:gd name="connsiteY38" fmla="*/ 125427 h 1715512"/>
              <a:gd name="connsiteX39" fmla="*/ 2091791 w 2937409"/>
              <a:gd name="connsiteY39" fmla="*/ 125427 h 1715512"/>
              <a:gd name="connsiteX40" fmla="*/ 2099883 w 2937409"/>
              <a:gd name="connsiteY40" fmla="*/ 117335 h 1715512"/>
              <a:gd name="connsiteX41" fmla="*/ 2192941 w 2937409"/>
              <a:gd name="connsiteY41" fmla="*/ 117335 h 1715512"/>
              <a:gd name="connsiteX42" fmla="*/ 2192941 w 2937409"/>
              <a:gd name="connsiteY42" fmla="*/ 80920 h 1715512"/>
              <a:gd name="connsiteX43" fmla="*/ 2302184 w 2937409"/>
              <a:gd name="connsiteY43" fmla="*/ 80920 h 1715512"/>
              <a:gd name="connsiteX44" fmla="*/ 2302184 w 2937409"/>
              <a:gd name="connsiteY44" fmla="*/ 56644 h 1715512"/>
              <a:gd name="connsiteX45" fmla="*/ 2524715 w 2937409"/>
              <a:gd name="connsiteY45" fmla="*/ 56644 h 1715512"/>
              <a:gd name="connsiteX46" fmla="*/ 2524715 w 2937409"/>
              <a:gd name="connsiteY46" fmla="*/ 28322 h 1715512"/>
              <a:gd name="connsiteX47" fmla="*/ 2617773 w 2937409"/>
              <a:gd name="connsiteY47" fmla="*/ 28322 h 1715512"/>
              <a:gd name="connsiteX48" fmla="*/ 2617773 w 2937409"/>
              <a:gd name="connsiteY48" fmla="*/ 12138 h 1715512"/>
              <a:gd name="connsiteX49" fmla="*/ 2832212 w 2937409"/>
              <a:gd name="connsiteY49" fmla="*/ 12138 h 1715512"/>
              <a:gd name="connsiteX50" fmla="*/ 2832212 w 2937409"/>
              <a:gd name="connsiteY50" fmla="*/ 0 h 1715512"/>
              <a:gd name="connsiteX51" fmla="*/ 2937409 w 2937409"/>
              <a:gd name="connsiteY51" fmla="*/ 0 h 171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937409" h="1715512">
                <a:moveTo>
                  <a:pt x="0" y="1715512"/>
                </a:moveTo>
                <a:lnTo>
                  <a:pt x="121380" y="1715512"/>
                </a:lnTo>
                <a:lnTo>
                  <a:pt x="121380" y="1687189"/>
                </a:lnTo>
                <a:lnTo>
                  <a:pt x="210393" y="1687189"/>
                </a:lnTo>
                <a:lnTo>
                  <a:pt x="210393" y="1545579"/>
                </a:lnTo>
                <a:lnTo>
                  <a:pt x="327727" y="1545579"/>
                </a:lnTo>
                <a:lnTo>
                  <a:pt x="327727" y="1432290"/>
                </a:lnTo>
                <a:lnTo>
                  <a:pt x="428878" y="1432290"/>
                </a:lnTo>
                <a:lnTo>
                  <a:pt x="428878" y="1319002"/>
                </a:lnTo>
                <a:lnTo>
                  <a:pt x="534074" y="1319002"/>
                </a:lnTo>
                <a:lnTo>
                  <a:pt x="534074" y="1201667"/>
                </a:lnTo>
                <a:lnTo>
                  <a:pt x="631179" y="1201667"/>
                </a:lnTo>
                <a:lnTo>
                  <a:pt x="631179" y="1181437"/>
                </a:lnTo>
                <a:lnTo>
                  <a:pt x="744467" y="1181437"/>
                </a:lnTo>
                <a:lnTo>
                  <a:pt x="744467" y="1124793"/>
                </a:lnTo>
                <a:lnTo>
                  <a:pt x="837525" y="1124793"/>
                </a:lnTo>
                <a:lnTo>
                  <a:pt x="837525" y="1031735"/>
                </a:lnTo>
                <a:lnTo>
                  <a:pt x="946768" y="1031735"/>
                </a:lnTo>
                <a:lnTo>
                  <a:pt x="946768" y="906308"/>
                </a:lnTo>
                <a:lnTo>
                  <a:pt x="1051964" y="906308"/>
                </a:lnTo>
                <a:lnTo>
                  <a:pt x="1051964" y="825388"/>
                </a:lnTo>
                <a:lnTo>
                  <a:pt x="1153115" y="825388"/>
                </a:lnTo>
                <a:lnTo>
                  <a:pt x="1153115" y="695915"/>
                </a:lnTo>
                <a:lnTo>
                  <a:pt x="1246173" y="695915"/>
                </a:lnTo>
                <a:lnTo>
                  <a:pt x="1246173" y="623087"/>
                </a:lnTo>
                <a:lnTo>
                  <a:pt x="1359462" y="623087"/>
                </a:lnTo>
                <a:lnTo>
                  <a:pt x="1359462" y="436970"/>
                </a:lnTo>
                <a:lnTo>
                  <a:pt x="1460612" y="436970"/>
                </a:lnTo>
                <a:lnTo>
                  <a:pt x="1460612" y="364142"/>
                </a:lnTo>
                <a:lnTo>
                  <a:pt x="1565809" y="364142"/>
                </a:lnTo>
                <a:lnTo>
                  <a:pt x="1565809" y="331774"/>
                </a:lnTo>
                <a:lnTo>
                  <a:pt x="1683143" y="331774"/>
                </a:lnTo>
                <a:lnTo>
                  <a:pt x="1683143" y="303451"/>
                </a:lnTo>
                <a:lnTo>
                  <a:pt x="1776202" y="303451"/>
                </a:lnTo>
                <a:lnTo>
                  <a:pt x="1776202" y="275129"/>
                </a:lnTo>
                <a:lnTo>
                  <a:pt x="1881398" y="275129"/>
                </a:lnTo>
                <a:lnTo>
                  <a:pt x="1881398" y="234669"/>
                </a:lnTo>
                <a:lnTo>
                  <a:pt x="1974456" y="234669"/>
                </a:lnTo>
                <a:lnTo>
                  <a:pt x="1974456" y="125427"/>
                </a:lnTo>
                <a:lnTo>
                  <a:pt x="2091791" y="125427"/>
                </a:lnTo>
                <a:lnTo>
                  <a:pt x="2099883" y="117335"/>
                </a:lnTo>
                <a:lnTo>
                  <a:pt x="2192941" y="117335"/>
                </a:lnTo>
                <a:lnTo>
                  <a:pt x="2192941" y="80920"/>
                </a:lnTo>
                <a:lnTo>
                  <a:pt x="2302184" y="80920"/>
                </a:lnTo>
                <a:lnTo>
                  <a:pt x="2302184" y="56644"/>
                </a:lnTo>
                <a:lnTo>
                  <a:pt x="2524715" y="56644"/>
                </a:lnTo>
                <a:lnTo>
                  <a:pt x="2524715" y="28322"/>
                </a:lnTo>
                <a:lnTo>
                  <a:pt x="2617773" y="28322"/>
                </a:lnTo>
                <a:lnTo>
                  <a:pt x="2617773" y="12138"/>
                </a:lnTo>
                <a:lnTo>
                  <a:pt x="2832212" y="12138"/>
                </a:lnTo>
                <a:lnTo>
                  <a:pt x="2832212" y="0"/>
                </a:lnTo>
                <a:lnTo>
                  <a:pt x="2937409" y="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083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AE24-6351-DE01-C01C-DC42E4412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Πορεία ασθενούς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2D157-7DD8-32A2-EE26-224789171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26" y="915566"/>
            <a:ext cx="8158147" cy="3488015"/>
          </a:xfrm>
        </p:spPr>
        <p:txBody>
          <a:bodyPr/>
          <a:lstStyle/>
          <a:p>
            <a:r>
              <a:rPr lang="el-GR" dirty="0"/>
              <a:t>Τέθηκε σε οξυγονοθεραπεία, </a:t>
            </a:r>
            <a:r>
              <a:rPr lang="en-US" b="1" dirty="0"/>
              <a:t>remdesivir</a:t>
            </a:r>
            <a:r>
              <a:rPr lang="en-US" dirty="0"/>
              <a:t> (200mg </a:t>
            </a:r>
            <a:r>
              <a:rPr lang="el-GR" dirty="0"/>
              <a:t>και μετά 100</a:t>
            </a:r>
            <a:r>
              <a:rPr lang="en-US" dirty="0"/>
              <a:t>mgx1 </a:t>
            </a:r>
            <a:r>
              <a:rPr lang="el-GR" dirty="0"/>
              <a:t>για 5</a:t>
            </a:r>
            <a:r>
              <a:rPr lang="en-US" dirty="0"/>
              <a:t>d,</a:t>
            </a:r>
            <a:r>
              <a:rPr lang="en-US" b="1" dirty="0"/>
              <a:t> dexamethasone</a:t>
            </a:r>
            <a:r>
              <a:rPr lang="el-GR" dirty="0"/>
              <a:t> 6</a:t>
            </a:r>
            <a:r>
              <a:rPr lang="en-US" dirty="0"/>
              <a:t>mgx1 10d , HXMB, </a:t>
            </a:r>
            <a:r>
              <a:rPr lang="el-GR" dirty="0"/>
              <a:t>γαστροπροστασία</a:t>
            </a:r>
          </a:p>
          <a:p>
            <a:r>
              <a:rPr lang="el-GR" u="sng" dirty="0"/>
              <a:t>20/12/2021</a:t>
            </a:r>
            <a:r>
              <a:rPr lang="el-GR" dirty="0"/>
              <a:t> λόγω αεριομετρικής επιδείνωσης ετέθη σε </a:t>
            </a:r>
            <a:r>
              <a:rPr lang="en-US" dirty="0"/>
              <a:t>high flow nasal cannula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b="1" dirty="0">
                <a:solidFill>
                  <a:srgbClr val="C00000"/>
                </a:solidFill>
              </a:rPr>
              <a:t>Ποιο είναι το επόμενο θεραπευτικό βήμα;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4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C6CDE-3532-E1E0-9B42-C50F29F35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20" y="178596"/>
            <a:ext cx="8154334" cy="827485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CTPA, </a:t>
            </a:r>
            <a:r>
              <a:rPr lang="en-US" u="sng" dirty="0"/>
              <a:t>23/12/2021</a:t>
            </a:r>
            <a:endParaRPr lang="en-GB" u="sng" dirty="0"/>
          </a:p>
        </p:txBody>
      </p:sp>
      <p:pic>
        <p:nvPicPr>
          <p:cNvPr id="5" name="Content Placeholder 4" descr="A picture containing variety&#10;&#10;Description automatically generated">
            <a:extLst>
              <a:ext uri="{FF2B5EF4-FFF2-40B4-BE49-F238E27FC236}">
                <a16:creationId xmlns:a16="http://schemas.microsoft.com/office/drawing/2014/main" id="{9221923E-62A1-EE83-FBBF-F6292405F2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r="16497"/>
          <a:stretch/>
        </p:blipFill>
        <p:spPr>
          <a:xfrm>
            <a:off x="457320" y="817223"/>
            <a:ext cx="3981959" cy="3509054"/>
          </a:xfrm>
          <a:noFill/>
        </p:spPr>
      </p:pic>
      <p:pic>
        <p:nvPicPr>
          <p:cNvPr id="7" name="Picture 6" descr="A picture containing plastic, light, meal&#10;&#10;Description automatically generated">
            <a:extLst>
              <a:ext uri="{FF2B5EF4-FFF2-40B4-BE49-F238E27FC236}">
                <a16:creationId xmlns:a16="http://schemas.microsoft.com/office/drawing/2014/main" id="{15D8FCE2-965D-977A-1E61-2086B40C1D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r="15474" b="3"/>
          <a:stretch/>
        </p:blipFill>
        <p:spPr>
          <a:xfrm>
            <a:off x="4635618" y="817223"/>
            <a:ext cx="3922178" cy="3509597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1939B3-62A8-C2C0-2E3F-8DDECDF1C99F}"/>
              </a:ext>
            </a:extLst>
          </p:cNvPr>
          <p:cNvSpPr txBox="1"/>
          <p:nvPr/>
        </p:nvSpPr>
        <p:spPr bwMode="auto">
          <a:xfrm>
            <a:off x="112902" y="4290850"/>
            <a:ext cx="87075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002060"/>
                </a:solidFill>
              </a:rPr>
              <a:t>Διηθήματα  δίκην θαμβής υάλου σε αμφοτερόπλευρα τα πνευμονικά πεδία χωρίς ελλείματα σκιαγράφησης</a:t>
            </a:r>
          </a:p>
        </p:txBody>
      </p:sp>
    </p:spTree>
    <p:extLst>
      <p:ext uri="{BB962C8B-B14F-4D97-AF65-F5344CB8AC3E}">
        <p14:creationId xmlns:p14="http://schemas.microsoft.com/office/powerpoint/2010/main" val="23082485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BAC48B6-BFD0-E5D4-5AAD-7305A6DD4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50" b="45142"/>
          <a:stretch/>
        </p:blipFill>
        <p:spPr>
          <a:xfrm>
            <a:off x="1393289" y="158750"/>
            <a:ext cx="6357423" cy="4849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6882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18D90-B180-99EF-17B1-3B078232F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369" y="4568619"/>
            <a:ext cx="7743934" cy="826335"/>
          </a:xfrm>
        </p:spPr>
        <p:txBody>
          <a:bodyPr/>
          <a:lstStyle/>
          <a:p>
            <a:r>
              <a:rPr lang="el-GR" dirty="0">
                <a:solidFill>
                  <a:srgbClr val="002060"/>
                </a:solidFill>
              </a:rPr>
              <a:t>Τέθηκε σε άπαξ </a:t>
            </a:r>
            <a:r>
              <a:rPr lang="en-US" dirty="0">
                <a:solidFill>
                  <a:srgbClr val="002060"/>
                </a:solidFill>
              </a:rPr>
              <a:t>tocilizumab </a:t>
            </a:r>
            <a:r>
              <a:rPr lang="el-GR" dirty="0">
                <a:solidFill>
                  <a:srgbClr val="002060"/>
                </a:solidFill>
              </a:rPr>
              <a:t>8</a:t>
            </a:r>
            <a:r>
              <a:rPr lang="en-US" dirty="0">
                <a:solidFill>
                  <a:srgbClr val="002060"/>
                </a:solidFill>
              </a:rPr>
              <a:t>mg/kg IV</a:t>
            </a:r>
            <a:br>
              <a:rPr lang="en-US" dirty="0">
                <a:solidFill>
                  <a:srgbClr val="002060"/>
                </a:solidFill>
              </a:rPr>
            </a:br>
            <a:endParaRPr lang="en-GB" dirty="0"/>
          </a:p>
        </p:txBody>
      </p:sp>
      <p:pic>
        <p:nvPicPr>
          <p:cNvPr id="8" name="Content Placeholder 7" descr="A picture containing chocolate, fruit, different, several&#10;&#10;Description automatically generated">
            <a:extLst>
              <a:ext uri="{FF2B5EF4-FFF2-40B4-BE49-F238E27FC236}">
                <a16:creationId xmlns:a16="http://schemas.microsoft.com/office/drawing/2014/main" id="{E63F9183-438E-F17B-EC61-C1339789223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9" y="25194"/>
            <a:ext cx="7561262" cy="4543425"/>
          </a:xfrm>
        </p:spPr>
      </p:pic>
    </p:spTree>
    <p:extLst>
      <p:ext uri="{BB962C8B-B14F-4D97-AF65-F5344CB8AC3E}">
        <p14:creationId xmlns:p14="http://schemas.microsoft.com/office/powerpoint/2010/main" val="244949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05622-5361-4458-9626-0D408039D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19" y="1"/>
            <a:ext cx="8154333" cy="699541"/>
          </a:xfrm>
        </p:spPr>
        <p:txBody>
          <a:bodyPr/>
          <a:lstStyle/>
          <a:p>
            <a:r>
              <a:rPr lang="en-US" dirty="0"/>
              <a:t>Tocilizumab</a:t>
            </a:r>
            <a:r>
              <a:rPr lang="el-GR" dirty="0"/>
              <a:t> (Ι</a:t>
            </a:r>
            <a:r>
              <a:rPr lang="en-GB" dirty="0"/>
              <a:t>L-6 receptor blocker)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BECB5AA-0221-4786-8792-3CBD564ED6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8033785"/>
              </p:ext>
            </p:extLst>
          </p:nvPr>
        </p:nvGraphicFramePr>
        <p:xfrm>
          <a:off x="76641" y="555526"/>
          <a:ext cx="9036495" cy="4759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2165">
                  <a:extLst>
                    <a:ext uri="{9D8B030D-6E8A-4147-A177-3AD203B41FA5}">
                      <a16:colId xmlns:a16="http://schemas.microsoft.com/office/drawing/2014/main" val="1558210206"/>
                    </a:ext>
                  </a:extLst>
                </a:gridCol>
                <a:gridCol w="3012165">
                  <a:extLst>
                    <a:ext uri="{9D8B030D-6E8A-4147-A177-3AD203B41FA5}">
                      <a16:colId xmlns:a16="http://schemas.microsoft.com/office/drawing/2014/main" val="3380236652"/>
                    </a:ext>
                  </a:extLst>
                </a:gridCol>
                <a:gridCol w="3012165">
                  <a:extLst>
                    <a:ext uri="{9D8B030D-6E8A-4147-A177-3AD203B41FA5}">
                      <a16:colId xmlns:a16="http://schemas.microsoft.com/office/drawing/2014/main" val="3795740880"/>
                    </a:ext>
                  </a:extLst>
                </a:gridCol>
              </a:tblGrid>
              <a:tr h="516681">
                <a:tc>
                  <a:txBody>
                    <a:bodyPr/>
                    <a:lstStyle/>
                    <a:p>
                      <a:r>
                        <a:rPr lang="en-US" sz="1400" dirty="0"/>
                        <a:t>Clinical Trials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Patients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Outcome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99644657"/>
                  </a:ext>
                </a:extLst>
              </a:tr>
              <a:tr h="915006">
                <a:tc>
                  <a:txBody>
                    <a:bodyPr/>
                    <a:lstStyle/>
                    <a:p>
                      <a:r>
                        <a:rPr lang="en-US" sz="1400" b="1" dirty="0"/>
                        <a:t>Tocilizumab vs standard of care</a:t>
                      </a:r>
                    </a:p>
                    <a:p>
                      <a:r>
                        <a:rPr lang="en-US" sz="1400" dirty="0"/>
                        <a:t>Hermine et al, JAMA 2020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N:</a:t>
                      </a:r>
                      <a:r>
                        <a:rPr lang="en-US" sz="1400" b="1" dirty="0"/>
                        <a:t>130</a:t>
                      </a:r>
                      <a:r>
                        <a:rPr lang="en-US" sz="1400" dirty="0"/>
                        <a:t> (63 VS 67)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/>
                        <a:t>Moderate to severe pneumonia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/>
                        <a:t>9 hospitals in France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/>
                        <a:t>Day 14 – 12% fewer patients needed NIMV or MV or died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/>
                        <a:t>No difference in mortality in 28 days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84363265"/>
                  </a:ext>
                </a:extLst>
              </a:tr>
              <a:tr h="1126744">
                <a:tc>
                  <a:txBody>
                    <a:bodyPr/>
                    <a:lstStyle/>
                    <a:p>
                      <a:r>
                        <a:rPr lang="en-US" sz="1400" b="1" dirty="0"/>
                        <a:t>Tocilizumab vs standard of care</a:t>
                      </a:r>
                    </a:p>
                    <a:p>
                      <a:r>
                        <a:rPr lang="en-US" sz="1400" dirty="0" err="1"/>
                        <a:t>Salvarani</a:t>
                      </a:r>
                      <a:r>
                        <a:rPr lang="en-US" sz="1400" dirty="0"/>
                        <a:t> et al, JAMA 2020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N:</a:t>
                      </a:r>
                      <a:r>
                        <a:rPr lang="en-US" sz="1400" b="1" dirty="0"/>
                        <a:t>120</a:t>
                      </a:r>
                      <a:r>
                        <a:rPr lang="en-US" sz="1400" dirty="0"/>
                        <a:t> (60 vs 66)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/>
                        <a:t>Pneumonia and PaO2/FiO2:200 -300 mmHg and inflammatory phenotype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/>
                        <a:t>24 hospitals in France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/>
                        <a:t>No difference in clinical deterioration at 14 days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20947709"/>
                  </a:ext>
                </a:extLst>
              </a:tr>
              <a:tr h="2185429">
                <a:tc>
                  <a:txBody>
                    <a:bodyPr/>
                    <a:lstStyle/>
                    <a:p>
                      <a:r>
                        <a:rPr lang="en-US" sz="1400" b="1" dirty="0"/>
                        <a:t>Tocilizumab vs standard of care</a:t>
                      </a:r>
                    </a:p>
                    <a:p>
                      <a:r>
                        <a:rPr lang="en-US" sz="1400" dirty="0"/>
                        <a:t>Gupta et al, JAMA 2020</a:t>
                      </a:r>
                      <a:endParaRPr lang="en-GB" sz="1400" dirty="0"/>
                    </a:p>
                    <a:p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/>
                        <a:t>N</a:t>
                      </a:r>
                      <a:r>
                        <a:rPr lang="en-US" sz="1400" b="1" dirty="0"/>
                        <a:t>:3924 </a:t>
                      </a:r>
                      <a:r>
                        <a:rPr lang="en-US" sz="1400" dirty="0"/>
                        <a:t>patients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/>
                        <a:t>Multicenter cohort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b="1" dirty="0"/>
                        <a:t>125 (28.9%) vs 1419 (40.6%) died </a:t>
                      </a:r>
                      <a:r>
                        <a:rPr lang="en-US" sz="1400" dirty="0"/>
                        <a:t>(HR 0.71 95% CI 0.56 0.92)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b="1" dirty="0"/>
                        <a:t>Lower risk of death if they had received Tocilizumab in the first 2 days of ICU admission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/>
                        <a:t>Mortality was 40% at 27 days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/>
                        <a:t>Unmeasured confounding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1753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362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1DF38-F45C-4546-9C81-EDA25D3BD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15" y="270907"/>
            <a:ext cx="5037204" cy="1196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A6022E-A0A9-44C8-A508-F49DD43F0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992" y="363474"/>
            <a:ext cx="2705138" cy="44165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7499B7-A64A-4BBA-BD53-B4E38CA9C888}"/>
              </a:ext>
            </a:extLst>
          </p:cNvPr>
          <p:cNvSpPr txBox="1"/>
          <p:nvPr/>
        </p:nvSpPr>
        <p:spPr>
          <a:xfrm>
            <a:off x="368766" y="1642570"/>
            <a:ext cx="450893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b="1" dirty="0">
                <a:solidFill>
                  <a:prstClr val="black"/>
                </a:solidFill>
                <a:latin typeface="Calibri" panose="020F0502020204030204"/>
              </a:rPr>
              <a:t>4116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νοσηλευόμενοι ασθενείς με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COVID-19 (SO2 &lt;92%, CRP≥75mg/L)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τυχαιοποιήθηκαν να λάβουν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tocilizumab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ή τη συνήθη φροντίδα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82% των ασθενών λάμβαναν κορτικοστεροειδή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είωση του μηχανικού αερισμού 12%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vs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15%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lang="el-GR" sz="1500" b="1" dirty="0">
                <a:solidFill>
                  <a:prstClr val="black"/>
                </a:solidFill>
                <a:latin typeface="Calibri" panose="020F0502020204030204"/>
              </a:rPr>
              <a:t>είωση της 28-ημερών θνητότητας 31% 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vs 35%</a:t>
            </a:r>
            <a:endParaRPr lang="el-GR" sz="15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b="1" dirty="0">
                <a:solidFill>
                  <a:prstClr val="black"/>
                </a:solidFill>
                <a:latin typeface="Calibri" panose="020F0502020204030204"/>
              </a:rPr>
              <a:t>Αύξηση της πιθανότητας για έξοδο από το νοσοκομείο 57% 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vs 50%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Σοβαρές ανεπιθύμητες ενέργειες που αποδίδονται στο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tocilizumab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χρήζουν επαγρύπνιση: εξωτερική ωτίτιδα,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BSI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500" i="1" dirty="0">
                <a:solidFill>
                  <a:prstClr val="black"/>
                </a:solidFill>
                <a:latin typeface="Calibri" panose="020F0502020204030204"/>
              </a:rPr>
              <a:t>S.</a:t>
            </a:r>
            <a:r>
              <a:rPr lang="el-GR" sz="15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500" i="1" dirty="0">
                <a:solidFill>
                  <a:prstClr val="black"/>
                </a:solidFill>
                <a:latin typeface="Calibri" panose="020F0502020204030204"/>
              </a:rPr>
              <a:t>aureus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απόστημα πνεύμονα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! Ασθενείς με ενεργείς λοιμώξεις (εκτός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COVID-19)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εξαιρέθηκαν από την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RECOVERY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CCE19C-9D68-4F6C-9BD2-E55CF8873A4E}"/>
              </a:ext>
            </a:extLst>
          </p:cNvPr>
          <p:cNvSpPr txBox="1"/>
          <p:nvPr/>
        </p:nvSpPr>
        <p:spPr>
          <a:xfrm>
            <a:off x="4977137" y="4866501"/>
            <a:ext cx="33789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GB" sz="1350" i="1" dirty="0">
                <a:solidFill>
                  <a:prstClr val="black"/>
                </a:solidFill>
                <a:latin typeface="Calibri" panose="020F0502020204030204"/>
              </a:rPr>
              <a:t>Lancet 2021; 397: 1637–45</a:t>
            </a:r>
          </a:p>
        </p:txBody>
      </p:sp>
    </p:spTree>
    <p:extLst>
      <p:ext uri="{BB962C8B-B14F-4D97-AF65-F5344CB8AC3E}">
        <p14:creationId xmlns:p14="http://schemas.microsoft.com/office/powerpoint/2010/main" val="982620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A4159B8-C05E-2251-7501-A6286DE6B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859" y="482599"/>
            <a:ext cx="690628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61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DF6FBCA7-FD63-442A-A640-4AAFBFAB4EAA}"/>
              </a:ext>
            </a:extLst>
          </p:cNvPr>
          <p:cNvSpPr/>
          <p:nvPr/>
        </p:nvSpPr>
        <p:spPr bwMode="auto">
          <a:xfrm rot="10800000">
            <a:off x="3767022" y="3215600"/>
            <a:ext cx="2379656" cy="131749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tx1"/>
              </a:gs>
            </a:gsLst>
            <a:lin ang="5400000" scaled="0"/>
          </a:gradFill>
          <a:ln w="0">
            <a:gradFill>
              <a:gsLst>
                <a:gs pos="0">
                  <a:schemeClr val="accent2"/>
                </a:gs>
                <a:gs pos="100000">
                  <a:schemeClr val="tx1"/>
                </a:gs>
              </a:gsLst>
              <a:lin ang="5400000" scaled="1"/>
            </a:gra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73DBBA6-E801-4184-B2B8-747D0D8F1D18}"/>
              </a:ext>
            </a:extLst>
          </p:cNvPr>
          <p:cNvGrpSpPr/>
          <p:nvPr/>
        </p:nvGrpSpPr>
        <p:grpSpPr>
          <a:xfrm>
            <a:off x="3740992" y="2964616"/>
            <a:ext cx="2405686" cy="307109"/>
            <a:chOff x="0" y="2650787"/>
            <a:chExt cx="12192000" cy="1556426"/>
          </a:xfrm>
        </p:grpSpPr>
        <p:pic>
          <p:nvPicPr>
            <p:cNvPr id="102" name="Graphic 101">
              <a:extLst>
                <a:ext uri="{FF2B5EF4-FFF2-40B4-BE49-F238E27FC236}">
                  <a16:creationId xmlns:a16="http://schemas.microsoft.com/office/drawing/2014/main" id="{AC5B1046-1351-41F2-A59A-18DB687B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2808049"/>
              <a:ext cx="12192000" cy="1241901"/>
            </a:xfrm>
            <a:prstGeom prst="rect">
              <a:avLst/>
            </a:prstGeom>
          </p:spPr>
        </p:pic>
        <p:pic>
          <p:nvPicPr>
            <p:cNvPr id="101" name="Graphic 100">
              <a:extLst>
                <a:ext uri="{FF2B5EF4-FFF2-40B4-BE49-F238E27FC236}">
                  <a16:creationId xmlns:a16="http://schemas.microsoft.com/office/drawing/2014/main" id="{AC5C174F-B5AA-4286-B35E-AADCFCC88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2650787"/>
              <a:ext cx="12192000" cy="1556426"/>
            </a:xfrm>
            <a:prstGeom prst="rect">
              <a:avLst/>
            </a:prstGeom>
          </p:spPr>
        </p:pic>
      </p:grp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9382BF0-C4FB-4737-8E16-5322A8C75603}"/>
              </a:ext>
            </a:extLst>
          </p:cNvPr>
          <p:cNvSpPr/>
          <p:nvPr/>
        </p:nvSpPr>
        <p:spPr bwMode="auto">
          <a:xfrm>
            <a:off x="4564789" y="2393908"/>
            <a:ext cx="385829" cy="1313699"/>
          </a:xfrm>
          <a:custGeom>
            <a:avLst/>
            <a:gdLst>
              <a:gd name="connsiteX0" fmla="*/ 342900 w 457200"/>
              <a:gd name="connsiteY0" fmla="*/ 1692275 h 1692275"/>
              <a:gd name="connsiteX1" fmla="*/ 447675 w 457200"/>
              <a:gd name="connsiteY1" fmla="*/ 1692275 h 1692275"/>
              <a:gd name="connsiteX2" fmla="*/ 457200 w 457200"/>
              <a:gd name="connsiteY2" fmla="*/ 1044575 h 1692275"/>
              <a:gd name="connsiteX3" fmla="*/ 431800 w 457200"/>
              <a:gd name="connsiteY3" fmla="*/ 1019175 h 1692275"/>
              <a:gd name="connsiteX4" fmla="*/ 434975 w 457200"/>
              <a:gd name="connsiteY4" fmla="*/ 403225 h 1692275"/>
              <a:gd name="connsiteX5" fmla="*/ 336550 w 457200"/>
              <a:gd name="connsiteY5" fmla="*/ 225425 h 1692275"/>
              <a:gd name="connsiteX6" fmla="*/ 317500 w 457200"/>
              <a:gd name="connsiteY6" fmla="*/ 19050 h 1692275"/>
              <a:gd name="connsiteX7" fmla="*/ 57150 w 457200"/>
              <a:gd name="connsiteY7" fmla="*/ 0 h 1692275"/>
              <a:gd name="connsiteX8" fmla="*/ 0 w 457200"/>
              <a:gd name="connsiteY8" fmla="*/ 323850 h 1692275"/>
              <a:gd name="connsiteX9" fmla="*/ 228600 w 457200"/>
              <a:gd name="connsiteY9" fmla="*/ 393700 h 1692275"/>
              <a:gd name="connsiteX10" fmla="*/ 349250 w 457200"/>
              <a:gd name="connsiteY10" fmla="*/ 565150 h 1692275"/>
              <a:gd name="connsiteX11" fmla="*/ 352425 w 457200"/>
              <a:gd name="connsiteY11" fmla="*/ 1006475 h 1692275"/>
              <a:gd name="connsiteX12" fmla="*/ 333375 w 457200"/>
              <a:gd name="connsiteY12" fmla="*/ 1031875 h 1692275"/>
              <a:gd name="connsiteX13" fmla="*/ 342900 w 457200"/>
              <a:gd name="connsiteY13" fmla="*/ 1692275 h 1692275"/>
              <a:gd name="connsiteX0" fmla="*/ 342900 w 457200"/>
              <a:gd name="connsiteY0" fmla="*/ 1745413 h 1745413"/>
              <a:gd name="connsiteX1" fmla="*/ 447675 w 457200"/>
              <a:gd name="connsiteY1" fmla="*/ 1745413 h 1745413"/>
              <a:gd name="connsiteX2" fmla="*/ 457200 w 457200"/>
              <a:gd name="connsiteY2" fmla="*/ 1097713 h 1745413"/>
              <a:gd name="connsiteX3" fmla="*/ 431800 w 457200"/>
              <a:gd name="connsiteY3" fmla="*/ 1072313 h 1745413"/>
              <a:gd name="connsiteX4" fmla="*/ 434975 w 457200"/>
              <a:gd name="connsiteY4" fmla="*/ 456363 h 1745413"/>
              <a:gd name="connsiteX5" fmla="*/ 336550 w 457200"/>
              <a:gd name="connsiteY5" fmla="*/ 278563 h 1745413"/>
              <a:gd name="connsiteX6" fmla="*/ 317500 w 457200"/>
              <a:gd name="connsiteY6" fmla="*/ 72188 h 1745413"/>
              <a:gd name="connsiteX7" fmla="*/ 57150 w 457200"/>
              <a:gd name="connsiteY7" fmla="*/ 53138 h 1745413"/>
              <a:gd name="connsiteX8" fmla="*/ 0 w 457200"/>
              <a:gd name="connsiteY8" fmla="*/ 376988 h 1745413"/>
              <a:gd name="connsiteX9" fmla="*/ 228600 w 457200"/>
              <a:gd name="connsiteY9" fmla="*/ 446838 h 1745413"/>
              <a:gd name="connsiteX10" fmla="*/ 349250 w 457200"/>
              <a:gd name="connsiteY10" fmla="*/ 618288 h 1745413"/>
              <a:gd name="connsiteX11" fmla="*/ 352425 w 457200"/>
              <a:gd name="connsiteY11" fmla="*/ 1059613 h 1745413"/>
              <a:gd name="connsiteX12" fmla="*/ 333375 w 457200"/>
              <a:gd name="connsiteY12" fmla="*/ 1085013 h 1745413"/>
              <a:gd name="connsiteX13" fmla="*/ 342900 w 457200"/>
              <a:gd name="connsiteY13" fmla="*/ 1745413 h 1745413"/>
              <a:gd name="connsiteX0" fmla="*/ 342900 w 457200"/>
              <a:gd name="connsiteY0" fmla="*/ 1751598 h 1751598"/>
              <a:gd name="connsiteX1" fmla="*/ 447675 w 457200"/>
              <a:gd name="connsiteY1" fmla="*/ 1751598 h 1751598"/>
              <a:gd name="connsiteX2" fmla="*/ 457200 w 457200"/>
              <a:gd name="connsiteY2" fmla="*/ 1103898 h 1751598"/>
              <a:gd name="connsiteX3" fmla="*/ 431800 w 457200"/>
              <a:gd name="connsiteY3" fmla="*/ 1078498 h 1751598"/>
              <a:gd name="connsiteX4" fmla="*/ 434975 w 457200"/>
              <a:gd name="connsiteY4" fmla="*/ 462548 h 1751598"/>
              <a:gd name="connsiteX5" fmla="*/ 336550 w 457200"/>
              <a:gd name="connsiteY5" fmla="*/ 284748 h 1751598"/>
              <a:gd name="connsiteX6" fmla="*/ 317500 w 457200"/>
              <a:gd name="connsiteY6" fmla="*/ 78373 h 1751598"/>
              <a:gd name="connsiteX7" fmla="*/ 57150 w 457200"/>
              <a:gd name="connsiteY7" fmla="*/ 59323 h 1751598"/>
              <a:gd name="connsiteX8" fmla="*/ 0 w 457200"/>
              <a:gd name="connsiteY8" fmla="*/ 383173 h 1751598"/>
              <a:gd name="connsiteX9" fmla="*/ 228600 w 457200"/>
              <a:gd name="connsiteY9" fmla="*/ 453023 h 1751598"/>
              <a:gd name="connsiteX10" fmla="*/ 349250 w 457200"/>
              <a:gd name="connsiteY10" fmla="*/ 624473 h 1751598"/>
              <a:gd name="connsiteX11" fmla="*/ 352425 w 457200"/>
              <a:gd name="connsiteY11" fmla="*/ 1065798 h 1751598"/>
              <a:gd name="connsiteX12" fmla="*/ 333375 w 457200"/>
              <a:gd name="connsiteY12" fmla="*/ 1091198 h 1751598"/>
              <a:gd name="connsiteX13" fmla="*/ 342900 w 457200"/>
              <a:gd name="connsiteY13" fmla="*/ 1751598 h 1751598"/>
              <a:gd name="connsiteX0" fmla="*/ 391893 w 506193"/>
              <a:gd name="connsiteY0" fmla="*/ 1751598 h 1751598"/>
              <a:gd name="connsiteX1" fmla="*/ 496668 w 506193"/>
              <a:gd name="connsiteY1" fmla="*/ 1751598 h 1751598"/>
              <a:gd name="connsiteX2" fmla="*/ 506193 w 506193"/>
              <a:gd name="connsiteY2" fmla="*/ 1103898 h 1751598"/>
              <a:gd name="connsiteX3" fmla="*/ 480793 w 506193"/>
              <a:gd name="connsiteY3" fmla="*/ 1078498 h 1751598"/>
              <a:gd name="connsiteX4" fmla="*/ 483968 w 506193"/>
              <a:gd name="connsiteY4" fmla="*/ 462548 h 1751598"/>
              <a:gd name="connsiteX5" fmla="*/ 385543 w 506193"/>
              <a:gd name="connsiteY5" fmla="*/ 284748 h 1751598"/>
              <a:gd name="connsiteX6" fmla="*/ 366493 w 506193"/>
              <a:gd name="connsiteY6" fmla="*/ 78373 h 1751598"/>
              <a:gd name="connsiteX7" fmla="*/ 106143 w 506193"/>
              <a:gd name="connsiteY7" fmla="*/ 59323 h 1751598"/>
              <a:gd name="connsiteX8" fmla="*/ 48993 w 506193"/>
              <a:gd name="connsiteY8" fmla="*/ 383173 h 1751598"/>
              <a:gd name="connsiteX9" fmla="*/ 277593 w 506193"/>
              <a:gd name="connsiteY9" fmla="*/ 453023 h 1751598"/>
              <a:gd name="connsiteX10" fmla="*/ 398243 w 506193"/>
              <a:gd name="connsiteY10" fmla="*/ 624473 h 1751598"/>
              <a:gd name="connsiteX11" fmla="*/ 401418 w 506193"/>
              <a:gd name="connsiteY11" fmla="*/ 1065798 h 1751598"/>
              <a:gd name="connsiteX12" fmla="*/ 382368 w 506193"/>
              <a:gd name="connsiteY12" fmla="*/ 1091198 h 1751598"/>
              <a:gd name="connsiteX13" fmla="*/ 391893 w 506193"/>
              <a:gd name="connsiteY13" fmla="*/ 1751598 h 1751598"/>
              <a:gd name="connsiteX0" fmla="*/ 400139 w 514439"/>
              <a:gd name="connsiteY0" fmla="*/ 1751598 h 1751598"/>
              <a:gd name="connsiteX1" fmla="*/ 504914 w 514439"/>
              <a:gd name="connsiteY1" fmla="*/ 1751598 h 1751598"/>
              <a:gd name="connsiteX2" fmla="*/ 514439 w 514439"/>
              <a:gd name="connsiteY2" fmla="*/ 1103898 h 1751598"/>
              <a:gd name="connsiteX3" fmla="*/ 489039 w 514439"/>
              <a:gd name="connsiteY3" fmla="*/ 1078498 h 1751598"/>
              <a:gd name="connsiteX4" fmla="*/ 492214 w 514439"/>
              <a:gd name="connsiteY4" fmla="*/ 462548 h 1751598"/>
              <a:gd name="connsiteX5" fmla="*/ 393789 w 514439"/>
              <a:gd name="connsiteY5" fmla="*/ 284748 h 1751598"/>
              <a:gd name="connsiteX6" fmla="*/ 374739 w 514439"/>
              <a:gd name="connsiteY6" fmla="*/ 78373 h 1751598"/>
              <a:gd name="connsiteX7" fmla="*/ 114389 w 514439"/>
              <a:gd name="connsiteY7" fmla="*/ 59323 h 1751598"/>
              <a:gd name="connsiteX8" fmla="*/ 57239 w 514439"/>
              <a:gd name="connsiteY8" fmla="*/ 383173 h 1751598"/>
              <a:gd name="connsiteX9" fmla="*/ 285839 w 514439"/>
              <a:gd name="connsiteY9" fmla="*/ 453023 h 1751598"/>
              <a:gd name="connsiteX10" fmla="*/ 406489 w 514439"/>
              <a:gd name="connsiteY10" fmla="*/ 624473 h 1751598"/>
              <a:gd name="connsiteX11" fmla="*/ 409664 w 514439"/>
              <a:gd name="connsiteY11" fmla="*/ 1065798 h 1751598"/>
              <a:gd name="connsiteX12" fmla="*/ 390614 w 514439"/>
              <a:gd name="connsiteY12" fmla="*/ 1091198 h 1751598"/>
              <a:gd name="connsiteX13" fmla="*/ 400139 w 514439"/>
              <a:gd name="connsiteY13" fmla="*/ 1751598 h 1751598"/>
              <a:gd name="connsiteX0" fmla="*/ 400139 w 514439"/>
              <a:gd name="connsiteY0" fmla="*/ 1751598 h 1751598"/>
              <a:gd name="connsiteX1" fmla="*/ 504914 w 514439"/>
              <a:gd name="connsiteY1" fmla="*/ 1751598 h 1751598"/>
              <a:gd name="connsiteX2" fmla="*/ 514439 w 514439"/>
              <a:gd name="connsiteY2" fmla="*/ 1103898 h 1751598"/>
              <a:gd name="connsiteX3" fmla="*/ 489039 w 514439"/>
              <a:gd name="connsiteY3" fmla="*/ 1078498 h 1751598"/>
              <a:gd name="connsiteX4" fmla="*/ 492214 w 514439"/>
              <a:gd name="connsiteY4" fmla="*/ 462548 h 1751598"/>
              <a:gd name="connsiteX5" fmla="*/ 393789 w 514439"/>
              <a:gd name="connsiteY5" fmla="*/ 284748 h 1751598"/>
              <a:gd name="connsiteX6" fmla="*/ 374739 w 514439"/>
              <a:gd name="connsiteY6" fmla="*/ 78373 h 1751598"/>
              <a:gd name="connsiteX7" fmla="*/ 114389 w 514439"/>
              <a:gd name="connsiteY7" fmla="*/ 59323 h 1751598"/>
              <a:gd name="connsiteX8" fmla="*/ 57239 w 514439"/>
              <a:gd name="connsiteY8" fmla="*/ 383173 h 1751598"/>
              <a:gd name="connsiteX9" fmla="*/ 285839 w 514439"/>
              <a:gd name="connsiteY9" fmla="*/ 453023 h 1751598"/>
              <a:gd name="connsiteX10" fmla="*/ 406489 w 514439"/>
              <a:gd name="connsiteY10" fmla="*/ 624473 h 1751598"/>
              <a:gd name="connsiteX11" fmla="*/ 409664 w 514439"/>
              <a:gd name="connsiteY11" fmla="*/ 1065798 h 1751598"/>
              <a:gd name="connsiteX12" fmla="*/ 390614 w 514439"/>
              <a:gd name="connsiteY12" fmla="*/ 1091198 h 1751598"/>
              <a:gd name="connsiteX13" fmla="*/ 400139 w 514439"/>
              <a:gd name="connsiteY13" fmla="*/ 1751598 h 1751598"/>
              <a:gd name="connsiteX0" fmla="*/ 400139 w 514439"/>
              <a:gd name="connsiteY0" fmla="*/ 1751598 h 1751598"/>
              <a:gd name="connsiteX1" fmla="*/ 504914 w 514439"/>
              <a:gd name="connsiteY1" fmla="*/ 1751598 h 1751598"/>
              <a:gd name="connsiteX2" fmla="*/ 514439 w 514439"/>
              <a:gd name="connsiteY2" fmla="*/ 1103898 h 1751598"/>
              <a:gd name="connsiteX3" fmla="*/ 489039 w 514439"/>
              <a:gd name="connsiteY3" fmla="*/ 1078498 h 1751598"/>
              <a:gd name="connsiteX4" fmla="*/ 492214 w 514439"/>
              <a:gd name="connsiteY4" fmla="*/ 462548 h 1751598"/>
              <a:gd name="connsiteX5" fmla="*/ 393789 w 514439"/>
              <a:gd name="connsiteY5" fmla="*/ 284748 h 1751598"/>
              <a:gd name="connsiteX6" fmla="*/ 374739 w 514439"/>
              <a:gd name="connsiteY6" fmla="*/ 78373 h 1751598"/>
              <a:gd name="connsiteX7" fmla="*/ 114389 w 514439"/>
              <a:gd name="connsiteY7" fmla="*/ 59323 h 1751598"/>
              <a:gd name="connsiteX8" fmla="*/ 57239 w 514439"/>
              <a:gd name="connsiteY8" fmla="*/ 383173 h 1751598"/>
              <a:gd name="connsiteX9" fmla="*/ 285839 w 514439"/>
              <a:gd name="connsiteY9" fmla="*/ 453023 h 1751598"/>
              <a:gd name="connsiteX10" fmla="*/ 406489 w 514439"/>
              <a:gd name="connsiteY10" fmla="*/ 624473 h 1751598"/>
              <a:gd name="connsiteX11" fmla="*/ 409664 w 514439"/>
              <a:gd name="connsiteY11" fmla="*/ 1065798 h 1751598"/>
              <a:gd name="connsiteX12" fmla="*/ 390614 w 514439"/>
              <a:gd name="connsiteY12" fmla="*/ 1091198 h 1751598"/>
              <a:gd name="connsiteX13" fmla="*/ 400139 w 514439"/>
              <a:gd name="connsiteY13" fmla="*/ 1751598 h 1751598"/>
              <a:gd name="connsiteX0" fmla="*/ 400139 w 514439"/>
              <a:gd name="connsiteY0" fmla="*/ 1751598 h 1751598"/>
              <a:gd name="connsiteX1" fmla="*/ 504914 w 514439"/>
              <a:gd name="connsiteY1" fmla="*/ 1751598 h 1751598"/>
              <a:gd name="connsiteX2" fmla="*/ 514439 w 514439"/>
              <a:gd name="connsiteY2" fmla="*/ 1103898 h 1751598"/>
              <a:gd name="connsiteX3" fmla="*/ 489039 w 514439"/>
              <a:gd name="connsiteY3" fmla="*/ 1078498 h 1751598"/>
              <a:gd name="connsiteX4" fmla="*/ 492214 w 514439"/>
              <a:gd name="connsiteY4" fmla="*/ 462548 h 1751598"/>
              <a:gd name="connsiteX5" fmla="*/ 393789 w 514439"/>
              <a:gd name="connsiteY5" fmla="*/ 284748 h 1751598"/>
              <a:gd name="connsiteX6" fmla="*/ 374739 w 514439"/>
              <a:gd name="connsiteY6" fmla="*/ 78373 h 1751598"/>
              <a:gd name="connsiteX7" fmla="*/ 114389 w 514439"/>
              <a:gd name="connsiteY7" fmla="*/ 59323 h 1751598"/>
              <a:gd name="connsiteX8" fmla="*/ 57239 w 514439"/>
              <a:gd name="connsiteY8" fmla="*/ 383173 h 1751598"/>
              <a:gd name="connsiteX9" fmla="*/ 285839 w 514439"/>
              <a:gd name="connsiteY9" fmla="*/ 453023 h 1751598"/>
              <a:gd name="connsiteX10" fmla="*/ 406489 w 514439"/>
              <a:gd name="connsiteY10" fmla="*/ 624473 h 1751598"/>
              <a:gd name="connsiteX11" fmla="*/ 409664 w 514439"/>
              <a:gd name="connsiteY11" fmla="*/ 1065798 h 1751598"/>
              <a:gd name="connsiteX12" fmla="*/ 390614 w 514439"/>
              <a:gd name="connsiteY12" fmla="*/ 1091198 h 1751598"/>
              <a:gd name="connsiteX13" fmla="*/ 400139 w 514439"/>
              <a:gd name="connsiteY13" fmla="*/ 1751598 h 1751598"/>
              <a:gd name="connsiteX0" fmla="*/ 400139 w 514439"/>
              <a:gd name="connsiteY0" fmla="*/ 1751598 h 1751598"/>
              <a:gd name="connsiteX1" fmla="*/ 504914 w 514439"/>
              <a:gd name="connsiteY1" fmla="*/ 1751598 h 1751598"/>
              <a:gd name="connsiteX2" fmla="*/ 514439 w 514439"/>
              <a:gd name="connsiteY2" fmla="*/ 1103898 h 1751598"/>
              <a:gd name="connsiteX3" fmla="*/ 489039 w 514439"/>
              <a:gd name="connsiteY3" fmla="*/ 1078498 h 1751598"/>
              <a:gd name="connsiteX4" fmla="*/ 492214 w 514439"/>
              <a:gd name="connsiteY4" fmla="*/ 462548 h 1751598"/>
              <a:gd name="connsiteX5" fmla="*/ 393789 w 514439"/>
              <a:gd name="connsiteY5" fmla="*/ 284748 h 1751598"/>
              <a:gd name="connsiteX6" fmla="*/ 374739 w 514439"/>
              <a:gd name="connsiteY6" fmla="*/ 78373 h 1751598"/>
              <a:gd name="connsiteX7" fmla="*/ 114389 w 514439"/>
              <a:gd name="connsiteY7" fmla="*/ 59323 h 1751598"/>
              <a:gd name="connsiteX8" fmla="*/ 57239 w 514439"/>
              <a:gd name="connsiteY8" fmla="*/ 383173 h 1751598"/>
              <a:gd name="connsiteX9" fmla="*/ 285839 w 514439"/>
              <a:gd name="connsiteY9" fmla="*/ 453023 h 1751598"/>
              <a:gd name="connsiteX10" fmla="*/ 406489 w 514439"/>
              <a:gd name="connsiteY10" fmla="*/ 624473 h 1751598"/>
              <a:gd name="connsiteX11" fmla="*/ 409664 w 514439"/>
              <a:gd name="connsiteY11" fmla="*/ 1065798 h 1751598"/>
              <a:gd name="connsiteX12" fmla="*/ 390614 w 514439"/>
              <a:gd name="connsiteY12" fmla="*/ 1091198 h 1751598"/>
              <a:gd name="connsiteX13" fmla="*/ 400139 w 514439"/>
              <a:gd name="connsiteY13" fmla="*/ 1751598 h 175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4439" h="1751598">
                <a:moveTo>
                  <a:pt x="400139" y="1751598"/>
                </a:moveTo>
                <a:lnTo>
                  <a:pt x="504914" y="1751598"/>
                </a:lnTo>
                <a:lnTo>
                  <a:pt x="514439" y="1103898"/>
                </a:lnTo>
                <a:lnTo>
                  <a:pt x="489039" y="1078498"/>
                </a:lnTo>
                <a:cubicBezTo>
                  <a:pt x="490097" y="873181"/>
                  <a:pt x="491156" y="667865"/>
                  <a:pt x="492214" y="462548"/>
                </a:cubicBezTo>
                <a:cubicBezTo>
                  <a:pt x="484806" y="393756"/>
                  <a:pt x="483747" y="334490"/>
                  <a:pt x="393789" y="284748"/>
                </a:cubicBezTo>
                <a:lnTo>
                  <a:pt x="374739" y="78373"/>
                </a:lnTo>
                <a:cubicBezTo>
                  <a:pt x="329231" y="43448"/>
                  <a:pt x="324997" y="-67677"/>
                  <a:pt x="114389" y="59323"/>
                </a:cubicBezTo>
                <a:cubicBezTo>
                  <a:pt x="50889" y="125998"/>
                  <a:pt x="-72936" y="218073"/>
                  <a:pt x="57239" y="383173"/>
                </a:cubicBezTo>
                <a:cubicBezTo>
                  <a:pt x="117564" y="431856"/>
                  <a:pt x="101689" y="432915"/>
                  <a:pt x="285839" y="453023"/>
                </a:cubicBezTo>
                <a:lnTo>
                  <a:pt x="406489" y="624473"/>
                </a:lnTo>
                <a:cubicBezTo>
                  <a:pt x="407547" y="771581"/>
                  <a:pt x="408606" y="918690"/>
                  <a:pt x="409664" y="1065798"/>
                </a:cubicBezTo>
                <a:lnTo>
                  <a:pt x="390614" y="1091198"/>
                </a:lnTo>
                <a:lnTo>
                  <a:pt x="400139" y="1751598"/>
                </a:lnTo>
                <a:close/>
              </a:path>
            </a:pathLst>
          </a:custGeom>
          <a:solidFill>
            <a:schemeClr val="accent4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CB648475-AD68-45CF-9C2D-9F301F31534F}"/>
              </a:ext>
            </a:extLst>
          </p:cNvPr>
          <p:cNvSpPr/>
          <p:nvPr/>
        </p:nvSpPr>
        <p:spPr bwMode="auto">
          <a:xfrm flipH="1">
            <a:off x="4980317" y="2393908"/>
            <a:ext cx="385829" cy="1313699"/>
          </a:xfrm>
          <a:custGeom>
            <a:avLst/>
            <a:gdLst>
              <a:gd name="connsiteX0" fmla="*/ 342900 w 457200"/>
              <a:gd name="connsiteY0" fmla="*/ 1692275 h 1692275"/>
              <a:gd name="connsiteX1" fmla="*/ 447675 w 457200"/>
              <a:gd name="connsiteY1" fmla="*/ 1692275 h 1692275"/>
              <a:gd name="connsiteX2" fmla="*/ 457200 w 457200"/>
              <a:gd name="connsiteY2" fmla="*/ 1044575 h 1692275"/>
              <a:gd name="connsiteX3" fmla="*/ 431800 w 457200"/>
              <a:gd name="connsiteY3" fmla="*/ 1019175 h 1692275"/>
              <a:gd name="connsiteX4" fmla="*/ 434975 w 457200"/>
              <a:gd name="connsiteY4" fmla="*/ 403225 h 1692275"/>
              <a:gd name="connsiteX5" fmla="*/ 336550 w 457200"/>
              <a:gd name="connsiteY5" fmla="*/ 225425 h 1692275"/>
              <a:gd name="connsiteX6" fmla="*/ 317500 w 457200"/>
              <a:gd name="connsiteY6" fmla="*/ 19050 h 1692275"/>
              <a:gd name="connsiteX7" fmla="*/ 57150 w 457200"/>
              <a:gd name="connsiteY7" fmla="*/ 0 h 1692275"/>
              <a:gd name="connsiteX8" fmla="*/ 0 w 457200"/>
              <a:gd name="connsiteY8" fmla="*/ 323850 h 1692275"/>
              <a:gd name="connsiteX9" fmla="*/ 228600 w 457200"/>
              <a:gd name="connsiteY9" fmla="*/ 393700 h 1692275"/>
              <a:gd name="connsiteX10" fmla="*/ 349250 w 457200"/>
              <a:gd name="connsiteY10" fmla="*/ 565150 h 1692275"/>
              <a:gd name="connsiteX11" fmla="*/ 352425 w 457200"/>
              <a:gd name="connsiteY11" fmla="*/ 1006475 h 1692275"/>
              <a:gd name="connsiteX12" fmla="*/ 333375 w 457200"/>
              <a:gd name="connsiteY12" fmla="*/ 1031875 h 1692275"/>
              <a:gd name="connsiteX13" fmla="*/ 342900 w 457200"/>
              <a:gd name="connsiteY13" fmla="*/ 1692275 h 1692275"/>
              <a:gd name="connsiteX0" fmla="*/ 342900 w 457200"/>
              <a:gd name="connsiteY0" fmla="*/ 1745413 h 1745413"/>
              <a:gd name="connsiteX1" fmla="*/ 447675 w 457200"/>
              <a:gd name="connsiteY1" fmla="*/ 1745413 h 1745413"/>
              <a:gd name="connsiteX2" fmla="*/ 457200 w 457200"/>
              <a:gd name="connsiteY2" fmla="*/ 1097713 h 1745413"/>
              <a:gd name="connsiteX3" fmla="*/ 431800 w 457200"/>
              <a:gd name="connsiteY3" fmla="*/ 1072313 h 1745413"/>
              <a:gd name="connsiteX4" fmla="*/ 434975 w 457200"/>
              <a:gd name="connsiteY4" fmla="*/ 456363 h 1745413"/>
              <a:gd name="connsiteX5" fmla="*/ 336550 w 457200"/>
              <a:gd name="connsiteY5" fmla="*/ 278563 h 1745413"/>
              <a:gd name="connsiteX6" fmla="*/ 317500 w 457200"/>
              <a:gd name="connsiteY6" fmla="*/ 72188 h 1745413"/>
              <a:gd name="connsiteX7" fmla="*/ 57150 w 457200"/>
              <a:gd name="connsiteY7" fmla="*/ 53138 h 1745413"/>
              <a:gd name="connsiteX8" fmla="*/ 0 w 457200"/>
              <a:gd name="connsiteY8" fmla="*/ 376988 h 1745413"/>
              <a:gd name="connsiteX9" fmla="*/ 228600 w 457200"/>
              <a:gd name="connsiteY9" fmla="*/ 446838 h 1745413"/>
              <a:gd name="connsiteX10" fmla="*/ 349250 w 457200"/>
              <a:gd name="connsiteY10" fmla="*/ 618288 h 1745413"/>
              <a:gd name="connsiteX11" fmla="*/ 352425 w 457200"/>
              <a:gd name="connsiteY11" fmla="*/ 1059613 h 1745413"/>
              <a:gd name="connsiteX12" fmla="*/ 333375 w 457200"/>
              <a:gd name="connsiteY12" fmla="*/ 1085013 h 1745413"/>
              <a:gd name="connsiteX13" fmla="*/ 342900 w 457200"/>
              <a:gd name="connsiteY13" fmla="*/ 1745413 h 1745413"/>
              <a:gd name="connsiteX0" fmla="*/ 342900 w 457200"/>
              <a:gd name="connsiteY0" fmla="*/ 1751598 h 1751598"/>
              <a:gd name="connsiteX1" fmla="*/ 447675 w 457200"/>
              <a:gd name="connsiteY1" fmla="*/ 1751598 h 1751598"/>
              <a:gd name="connsiteX2" fmla="*/ 457200 w 457200"/>
              <a:gd name="connsiteY2" fmla="*/ 1103898 h 1751598"/>
              <a:gd name="connsiteX3" fmla="*/ 431800 w 457200"/>
              <a:gd name="connsiteY3" fmla="*/ 1078498 h 1751598"/>
              <a:gd name="connsiteX4" fmla="*/ 434975 w 457200"/>
              <a:gd name="connsiteY4" fmla="*/ 462548 h 1751598"/>
              <a:gd name="connsiteX5" fmla="*/ 336550 w 457200"/>
              <a:gd name="connsiteY5" fmla="*/ 284748 h 1751598"/>
              <a:gd name="connsiteX6" fmla="*/ 317500 w 457200"/>
              <a:gd name="connsiteY6" fmla="*/ 78373 h 1751598"/>
              <a:gd name="connsiteX7" fmla="*/ 57150 w 457200"/>
              <a:gd name="connsiteY7" fmla="*/ 59323 h 1751598"/>
              <a:gd name="connsiteX8" fmla="*/ 0 w 457200"/>
              <a:gd name="connsiteY8" fmla="*/ 383173 h 1751598"/>
              <a:gd name="connsiteX9" fmla="*/ 228600 w 457200"/>
              <a:gd name="connsiteY9" fmla="*/ 453023 h 1751598"/>
              <a:gd name="connsiteX10" fmla="*/ 349250 w 457200"/>
              <a:gd name="connsiteY10" fmla="*/ 624473 h 1751598"/>
              <a:gd name="connsiteX11" fmla="*/ 352425 w 457200"/>
              <a:gd name="connsiteY11" fmla="*/ 1065798 h 1751598"/>
              <a:gd name="connsiteX12" fmla="*/ 333375 w 457200"/>
              <a:gd name="connsiteY12" fmla="*/ 1091198 h 1751598"/>
              <a:gd name="connsiteX13" fmla="*/ 342900 w 457200"/>
              <a:gd name="connsiteY13" fmla="*/ 1751598 h 1751598"/>
              <a:gd name="connsiteX0" fmla="*/ 391893 w 506193"/>
              <a:gd name="connsiteY0" fmla="*/ 1751598 h 1751598"/>
              <a:gd name="connsiteX1" fmla="*/ 496668 w 506193"/>
              <a:gd name="connsiteY1" fmla="*/ 1751598 h 1751598"/>
              <a:gd name="connsiteX2" fmla="*/ 506193 w 506193"/>
              <a:gd name="connsiteY2" fmla="*/ 1103898 h 1751598"/>
              <a:gd name="connsiteX3" fmla="*/ 480793 w 506193"/>
              <a:gd name="connsiteY3" fmla="*/ 1078498 h 1751598"/>
              <a:gd name="connsiteX4" fmla="*/ 483968 w 506193"/>
              <a:gd name="connsiteY4" fmla="*/ 462548 h 1751598"/>
              <a:gd name="connsiteX5" fmla="*/ 385543 w 506193"/>
              <a:gd name="connsiteY5" fmla="*/ 284748 h 1751598"/>
              <a:gd name="connsiteX6" fmla="*/ 366493 w 506193"/>
              <a:gd name="connsiteY6" fmla="*/ 78373 h 1751598"/>
              <a:gd name="connsiteX7" fmla="*/ 106143 w 506193"/>
              <a:gd name="connsiteY7" fmla="*/ 59323 h 1751598"/>
              <a:gd name="connsiteX8" fmla="*/ 48993 w 506193"/>
              <a:gd name="connsiteY8" fmla="*/ 383173 h 1751598"/>
              <a:gd name="connsiteX9" fmla="*/ 277593 w 506193"/>
              <a:gd name="connsiteY9" fmla="*/ 453023 h 1751598"/>
              <a:gd name="connsiteX10" fmla="*/ 398243 w 506193"/>
              <a:gd name="connsiteY10" fmla="*/ 624473 h 1751598"/>
              <a:gd name="connsiteX11" fmla="*/ 401418 w 506193"/>
              <a:gd name="connsiteY11" fmla="*/ 1065798 h 1751598"/>
              <a:gd name="connsiteX12" fmla="*/ 382368 w 506193"/>
              <a:gd name="connsiteY12" fmla="*/ 1091198 h 1751598"/>
              <a:gd name="connsiteX13" fmla="*/ 391893 w 506193"/>
              <a:gd name="connsiteY13" fmla="*/ 1751598 h 1751598"/>
              <a:gd name="connsiteX0" fmla="*/ 400139 w 514439"/>
              <a:gd name="connsiteY0" fmla="*/ 1751598 h 1751598"/>
              <a:gd name="connsiteX1" fmla="*/ 504914 w 514439"/>
              <a:gd name="connsiteY1" fmla="*/ 1751598 h 1751598"/>
              <a:gd name="connsiteX2" fmla="*/ 514439 w 514439"/>
              <a:gd name="connsiteY2" fmla="*/ 1103898 h 1751598"/>
              <a:gd name="connsiteX3" fmla="*/ 489039 w 514439"/>
              <a:gd name="connsiteY3" fmla="*/ 1078498 h 1751598"/>
              <a:gd name="connsiteX4" fmla="*/ 492214 w 514439"/>
              <a:gd name="connsiteY4" fmla="*/ 462548 h 1751598"/>
              <a:gd name="connsiteX5" fmla="*/ 393789 w 514439"/>
              <a:gd name="connsiteY5" fmla="*/ 284748 h 1751598"/>
              <a:gd name="connsiteX6" fmla="*/ 374739 w 514439"/>
              <a:gd name="connsiteY6" fmla="*/ 78373 h 1751598"/>
              <a:gd name="connsiteX7" fmla="*/ 114389 w 514439"/>
              <a:gd name="connsiteY7" fmla="*/ 59323 h 1751598"/>
              <a:gd name="connsiteX8" fmla="*/ 57239 w 514439"/>
              <a:gd name="connsiteY8" fmla="*/ 383173 h 1751598"/>
              <a:gd name="connsiteX9" fmla="*/ 285839 w 514439"/>
              <a:gd name="connsiteY9" fmla="*/ 453023 h 1751598"/>
              <a:gd name="connsiteX10" fmla="*/ 406489 w 514439"/>
              <a:gd name="connsiteY10" fmla="*/ 624473 h 1751598"/>
              <a:gd name="connsiteX11" fmla="*/ 409664 w 514439"/>
              <a:gd name="connsiteY11" fmla="*/ 1065798 h 1751598"/>
              <a:gd name="connsiteX12" fmla="*/ 390614 w 514439"/>
              <a:gd name="connsiteY12" fmla="*/ 1091198 h 1751598"/>
              <a:gd name="connsiteX13" fmla="*/ 400139 w 514439"/>
              <a:gd name="connsiteY13" fmla="*/ 1751598 h 1751598"/>
              <a:gd name="connsiteX0" fmla="*/ 400139 w 514439"/>
              <a:gd name="connsiteY0" fmla="*/ 1751598 h 1751598"/>
              <a:gd name="connsiteX1" fmla="*/ 504914 w 514439"/>
              <a:gd name="connsiteY1" fmla="*/ 1751598 h 1751598"/>
              <a:gd name="connsiteX2" fmla="*/ 514439 w 514439"/>
              <a:gd name="connsiteY2" fmla="*/ 1103898 h 1751598"/>
              <a:gd name="connsiteX3" fmla="*/ 489039 w 514439"/>
              <a:gd name="connsiteY3" fmla="*/ 1078498 h 1751598"/>
              <a:gd name="connsiteX4" fmla="*/ 492214 w 514439"/>
              <a:gd name="connsiteY4" fmla="*/ 462548 h 1751598"/>
              <a:gd name="connsiteX5" fmla="*/ 393789 w 514439"/>
              <a:gd name="connsiteY5" fmla="*/ 284748 h 1751598"/>
              <a:gd name="connsiteX6" fmla="*/ 374739 w 514439"/>
              <a:gd name="connsiteY6" fmla="*/ 78373 h 1751598"/>
              <a:gd name="connsiteX7" fmla="*/ 114389 w 514439"/>
              <a:gd name="connsiteY7" fmla="*/ 59323 h 1751598"/>
              <a:gd name="connsiteX8" fmla="*/ 57239 w 514439"/>
              <a:gd name="connsiteY8" fmla="*/ 383173 h 1751598"/>
              <a:gd name="connsiteX9" fmla="*/ 285839 w 514439"/>
              <a:gd name="connsiteY9" fmla="*/ 453023 h 1751598"/>
              <a:gd name="connsiteX10" fmla="*/ 406489 w 514439"/>
              <a:gd name="connsiteY10" fmla="*/ 624473 h 1751598"/>
              <a:gd name="connsiteX11" fmla="*/ 409664 w 514439"/>
              <a:gd name="connsiteY11" fmla="*/ 1065798 h 1751598"/>
              <a:gd name="connsiteX12" fmla="*/ 390614 w 514439"/>
              <a:gd name="connsiteY12" fmla="*/ 1091198 h 1751598"/>
              <a:gd name="connsiteX13" fmla="*/ 400139 w 514439"/>
              <a:gd name="connsiteY13" fmla="*/ 1751598 h 1751598"/>
              <a:gd name="connsiteX0" fmla="*/ 400139 w 514439"/>
              <a:gd name="connsiteY0" fmla="*/ 1751598 h 1751598"/>
              <a:gd name="connsiteX1" fmla="*/ 504914 w 514439"/>
              <a:gd name="connsiteY1" fmla="*/ 1751598 h 1751598"/>
              <a:gd name="connsiteX2" fmla="*/ 514439 w 514439"/>
              <a:gd name="connsiteY2" fmla="*/ 1103898 h 1751598"/>
              <a:gd name="connsiteX3" fmla="*/ 489039 w 514439"/>
              <a:gd name="connsiteY3" fmla="*/ 1078498 h 1751598"/>
              <a:gd name="connsiteX4" fmla="*/ 492214 w 514439"/>
              <a:gd name="connsiteY4" fmla="*/ 462548 h 1751598"/>
              <a:gd name="connsiteX5" fmla="*/ 393789 w 514439"/>
              <a:gd name="connsiteY5" fmla="*/ 284748 h 1751598"/>
              <a:gd name="connsiteX6" fmla="*/ 374739 w 514439"/>
              <a:gd name="connsiteY6" fmla="*/ 78373 h 1751598"/>
              <a:gd name="connsiteX7" fmla="*/ 114389 w 514439"/>
              <a:gd name="connsiteY7" fmla="*/ 59323 h 1751598"/>
              <a:gd name="connsiteX8" fmla="*/ 57239 w 514439"/>
              <a:gd name="connsiteY8" fmla="*/ 383173 h 1751598"/>
              <a:gd name="connsiteX9" fmla="*/ 285839 w 514439"/>
              <a:gd name="connsiteY9" fmla="*/ 453023 h 1751598"/>
              <a:gd name="connsiteX10" fmla="*/ 406489 w 514439"/>
              <a:gd name="connsiteY10" fmla="*/ 624473 h 1751598"/>
              <a:gd name="connsiteX11" fmla="*/ 409664 w 514439"/>
              <a:gd name="connsiteY11" fmla="*/ 1065798 h 1751598"/>
              <a:gd name="connsiteX12" fmla="*/ 390614 w 514439"/>
              <a:gd name="connsiteY12" fmla="*/ 1091198 h 1751598"/>
              <a:gd name="connsiteX13" fmla="*/ 400139 w 514439"/>
              <a:gd name="connsiteY13" fmla="*/ 1751598 h 1751598"/>
              <a:gd name="connsiteX0" fmla="*/ 400139 w 514439"/>
              <a:gd name="connsiteY0" fmla="*/ 1751598 h 1751598"/>
              <a:gd name="connsiteX1" fmla="*/ 504914 w 514439"/>
              <a:gd name="connsiteY1" fmla="*/ 1751598 h 1751598"/>
              <a:gd name="connsiteX2" fmla="*/ 514439 w 514439"/>
              <a:gd name="connsiteY2" fmla="*/ 1103898 h 1751598"/>
              <a:gd name="connsiteX3" fmla="*/ 489039 w 514439"/>
              <a:gd name="connsiteY3" fmla="*/ 1078498 h 1751598"/>
              <a:gd name="connsiteX4" fmla="*/ 492214 w 514439"/>
              <a:gd name="connsiteY4" fmla="*/ 462548 h 1751598"/>
              <a:gd name="connsiteX5" fmla="*/ 393789 w 514439"/>
              <a:gd name="connsiteY5" fmla="*/ 284748 h 1751598"/>
              <a:gd name="connsiteX6" fmla="*/ 374739 w 514439"/>
              <a:gd name="connsiteY6" fmla="*/ 78373 h 1751598"/>
              <a:gd name="connsiteX7" fmla="*/ 114389 w 514439"/>
              <a:gd name="connsiteY7" fmla="*/ 59323 h 1751598"/>
              <a:gd name="connsiteX8" fmla="*/ 57239 w 514439"/>
              <a:gd name="connsiteY8" fmla="*/ 383173 h 1751598"/>
              <a:gd name="connsiteX9" fmla="*/ 285839 w 514439"/>
              <a:gd name="connsiteY9" fmla="*/ 453023 h 1751598"/>
              <a:gd name="connsiteX10" fmla="*/ 406489 w 514439"/>
              <a:gd name="connsiteY10" fmla="*/ 624473 h 1751598"/>
              <a:gd name="connsiteX11" fmla="*/ 409664 w 514439"/>
              <a:gd name="connsiteY11" fmla="*/ 1065798 h 1751598"/>
              <a:gd name="connsiteX12" fmla="*/ 390614 w 514439"/>
              <a:gd name="connsiteY12" fmla="*/ 1091198 h 1751598"/>
              <a:gd name="connsiteX13" fmla="*/ 400139 w 514439"/>
              <a:gd name="connsiteY13" fmla="*/ 1751598 h 1751598"/>
              <a:gd name="connsiteX0" fmla="*/ 400139 w 514439"/>
              <a:gd name="connsiteY0" fmla="*/ 1751598 h 1751598"/>
              <a:gd name="connsiteX1" fmla="*/ 504914 w 514439"/>
              <a:gd name="connsiteY1" fmla="*/ 1751598 h 1751598"/>
              <a:gd name="connsiteX2" fmla="*/ 514439 w 514439"/>
              <a:gd name="connsiteY2" fmla="*/ 1103898 h 1751598"/>
              <a:gd name="connsiteX3" fmla="*/ 489039 w 514439"/>
              <a:gd name="connsiteY3" fmla="*/ 1078498 h 1751598"/>
              <a:gd name="connsiteX4" fmla="*/ 492214 w 514439"/>
              <a:gd name="connsiteY4" fmla="*/ 462548 h 1751598"/>
              <a:gd name="connsiteX5" fmla="*/ 393789 w 514439"/>
              <a:gd name="connsiteY5" fmla="*/ 284748 h 1751598"/>
              <a:gd name="connsiteX6" fmla="*/ 374739 w 514439"/>
              <a:gd name="connsiteY6" fmla="*/ 78373 h 1751598"/>
              <a:gd name="connsiteX7" fmla="*/ 114389 w 514439"/>
              <a:gd name="connsiteY7" fmla="*/ 59323 h 1751598"/>
              <a:gd name="connsiteX8" fmla="*/ 57239 w 514439"/>
              <a:gd name="connsiteY8" fmla="*/ 383173 h 1751598"/>
              <a:gd name="connsiteX9" fmla="*/ 285839 w 514439"/>
              <a:gd name="connsiteY9" fmla="*/ 453023 h 1751598"/>
              <a:gd name="connsiteX10" fmla="*/ 406489 w 514439"/>
              <a:gd name="connsiteY10" fmla="*/ 624473 h 1751598"/>
              <a:gd name="connsiteX11" fmla="*/ 409664 w 514439"/>
              <a:gd name="connsiteY11" fmla="*/ 1065798 h 1751598"/>
              <a:gd name="connsiteX12" fmla="*/ 390614 w 514439"/>
              <a:gd name="connsiteY12" fmla="*/ 1091198 h 1751598"/>
              <a:gd name="connsiteX13" fmla="*/ 400139 w 514439"/>
              <a:gd name="connsiteY13" fmla="*/ 1751598 h 175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4439" h="1751598">
                <a:moveTo>
                  <a:pt x="400139" y="1751598"/>
                </a:moveTo>
                <a:lnTo>
                  <a:pt x="504914" y="1751598"/>
                </a:lnTo>
                <a:lnTo>
                  <a:pt x="514439" y="1103898"/>
                </a:lnTo>
                <a:lnTo>
                  <a:pt x="489039" y="1078498"/>
                </a:lnTo>
                <a:cubicBezTo>
                  <a:pt x="490097" y="873181"/>
                  <a:pt x="491156" y="667865"/>
                  <a:pt x="492214" y="462548"/>
                </a:cubicBezTo>
                <a:cubicBezTo>
                  <a:pt x="484806" y="393756"/>
                  <a:pt x="483747" y="334490"/>
                  <a:pt x="393789" y="284748"/>
                </a:cubicBezTo>
                <a:lnTo>
                  <a:pt x="374739" y="78373"/>
                </a:lnTo>
                <a:cubicBezTo>
                  <a:pt x="329231" y="43448"/>
                  <a:pt x="324997" y="-67677"/>
                  <a:pt x="114389" y="59323"/>
                </a:cubicBezTo>
                <a:cubicBezTo>
                  <a:pt x="50889" y="125998"/>
                  <a:pt x="-72936" y="218073"/>
                  <a:pt x="57239" y="383173"/>
                </a:cubicBezTo>
                <a:cubicBezTo>
                  <a:pt x="117564" y="431856"/>
                  <a:pt x="101689" y="432915"/>
                  <a:pt x="285839" y="453023"/>
                </a:cubicBezTo>
                <a:lnTo>
                  <a:pt x="406489" y="624473"/>
                </a:lnTo>
                <a:cubicBezTo>
                  <a:pt x="407547" y="771581"/>
                  <a:pt x="408606" y="918690"/>
                  <a:pt x="409664" y="1065798"/>
                </a:cubicBezTo>
                <a:lnTo>
                  <a:pt x="390614" y="1091198"/>
                </a:lnTo>
                <a:lnTo>
                  <a:pt x="400139" y="1751598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F73F73-34EE-4B91-AE1C-3179D8E2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JAK1/2 Inhibitors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3260CE64-5382-40B6-BF98-502086B511F0}"/>
              </a:ext>
            </a:extLst>
          </p:cNvPr>
          <p:cNvGrpSpPr>
            <a:grpSpLocks/>
          </p:cNvGrpSpPr>
          <p:nvPr/>
        </p:nvGrpSpPr>
        <p:grpSpPr bwMode="auto">
          <a:xfrm>
            <a:off x="7044685" y="4660329"/>
            <a:ext cx="1911101" cy="359882"/>
            <a:chOff x="9602074" y="3550251"/>
            <a:chExt cx="2548134" cy="4800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68AAFD-18B5-4C07-936A-EA5613556B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1978" y="3550251"/>
              <a:ext cx="569913" cy="18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548EE4-065F-48C9-818D-DC2F679D3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074" y="3691599"/>
              <a:ext cx="2548134" cy="338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1050" dirty="0">
                  <a:solidFill>
                    <a:srgbClr val="4555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Slide credit: </a:t>
              </a:r>
              <a:r>
                <a:rPr lang="en-US" altLang="en-US" sz="1050" dirty="0">
                  <a:solidFill>
                    <a:srgbClr val="455560"/>
                  </a:solidFill>
                  <a:latin typeface="Calibri" panose="020F0502020204030204" pitchFamily="34" charset="0"/>
                  <a:cs typeface="Arial" panose="020B0604020202020204" pitchFamily="34" charset="0"/>
                  <a:hlinkClick r:id="rId7"/>
                </a:rPr>
                <a:t>clinicaloptions.com</a:t>
              </a:r>
              <a:endParaRPr lang="en-US" altLang="en-US" sz="105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E75593-8B32-4E8F-9FEA-A9DA6C34C8D1}"/>
              </a:ext>
            </a:extLst>
          </p:cNvPr>
          <p:cNvSpPr txBox="1"/>
          <p:nvPr/>
        </p:nvSpPr>
        <p:spPr bwMode="auto">
          <a:xfrm>
            <a:off x="3960404" y="869283"/>
            <a:ext cx="2450102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Elevated in blood</a:t>
            </a:r>
            <a:b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IL-1b, IL-2, IL-6, IL-7, IL-8,</a:t>
            </a:r>
            <a:b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IL-9, IL-10, IL-17, G-CSF, GM-CSF, </a:t>
            </a:r>
            <a:r>
              <a:rPr lang="en-US" sz="1350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IFN</a:t>
            </a:r>
            <a:r>
              <a:rPr lang="el-GR" sz="1350" b="1" dirty="0">
                <a:solidFill>
                  <a:srgbClr val="E1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1350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IFN</a:t>
            </a:r>
            <a:r>
              <a:rPr lang="el-GR" sz="1350" b="1" dirty="0">
                <a:solidFill>
                  <a:srgbClr val="E1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1350" dirty="0">
                <a:solidFill>
                  <a:srgbClr val="E1471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TNF-</a:t>
            </a:r>
            <a:r>
              <a:rPr lang="el-GR" sz="1350" b="1" dirty="0">
                <a:solidFill>
                  <a:srgbClr val="E1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IP10, MCP1, MIP1A, MIP1B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931310-3320-423A-9612-351E132534DE}"/>
              </a:ext>
            </a:extLst>
          </p:cNvPr>
          <p:cNvSpPr txBox="1"/>
          <p:nvPr/>
        </p:nvSpPr>
        <p:spPr bwMode="auto">
          <a:xfrm>
            <a:off x="2136809" y="1806732"/>
            <a:ext cx="1724135" cy="507831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Hyperinflammatory</a:t>
            </a:r>
            <a:b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Stage</a:t>
            </a:r>
            <a:endParaRPr lang="en-US" sz="13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01EBCBD-78C7-4FD9-BD8C-9F1671D91A29}"/>
              </a:ext>
            </a:extLst>
          </p:cNvPr>
          <p:cNvSpPr/>
          <p:nvPr/>
        </p:nvSpPr>
        <p:spPr bwMode="auto">
          <a:xfrm rot="19872375">
            <a:off x="3635834" y="1392314"/>
            <a:ext cx="262368" cy="335579"/>
          </a:xfrm>
          <a:prstGeom prst="rightArrow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B91EF821-C2FA-4E08-A79D-3404398524AD}"/>
              </a:ext>
            </a:extLst>
          </p:cNvPr>
          <p:cNvSpPr/>
          <p:nvPr/>
        </p:nvSpPr>
        <p:spPr bwMode="auto">
          <a:xfrm rot="16200000">
            <a:off x="3090387" y="2310868"/>
            <a:ext cx="262368" cy="335579"/>
          </a:xfrm>
          <a:prstGeom prst="rightArrow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AF02F0C1-2107-4A0D-9808-6F4F2EF54604}"/>
              </a:ext>
            </a:extLst>
          </p:cNvPr>
          <p:cNvSpPr/>
          <p:nvPr/>
        </p:nvSpPr>
        <p:spPr bwMode="auto">
          <a:xfrm>
            <a:off x="3755425" y="4092479"/>
            <a:ext cx="2405686" cy="1027072"/>
          </a:xfrm>
          <a:prstGeom prst="arc">
            <a:avLst>
              <a:gd name="adj1" fmla="val 10828134"/>
              <a:gd name="adj2" fmla="val 20452"/>
            </a:avLst>
          </a:prstGeom>
          <a:solidFill>
            <a:schemeClr val="tx1"/>
          </a:solidFill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2234A4-297C-48A5-B855-A42C8AC3210A}"/>
              </a:ext>
            </a:extLst>
          </p:cNvPr>
          <p:cNvGrpSpPr/>
          <p:nvPr/>
        </p:nvGrpSpPr>
        <p:grpSpPr>
          <a:xfrm>
            <a:off x="4167805" y="3817162"/>
            <a:ext cx="226097" cy="300082"/>
            <a:chOff x="2839453" y="5056319"/>
            <a:chExt cx="301463" cy="400108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62D95328-E89C-4586-9427-C2C6971E35A5}"/>
                </a:ext>
              </a:extLst>
            </p:cNvPr>
            <p:cNvSpPr/>
            <p:nvPr/>
          </p:nvSpPr>
          <p:spPr bwMode="auto">
            <a:xfrm>
              <a:off x="2839453" y="5111015"/>
              <a:ext cx="301463" cy="259882"/>
            </a:xfrm>
            <a:prstGeom prst="hexagon">
              <a:avLst/>
            </a:prstGeom>
            <a:solidFill>
              <a:schemeClr val="accent5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5C94183-470A-46F9-988A-2AB85823C5BE}"/>
                </a:ext>
              </a:extLst>
            </p:cNvPr>
            <p:cNvSpPr txBox="1"/>
            <p:nvPr/>
          </p:nvSpPr>
          <p:spPr bwMode="auto">
            <a:xfrm>
              <a:off x="2849078" y="5056319"/>
              <a:ext cx="288758" cy="400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35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P</a:t>
              </a:r>
              <a:endPara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D1E352E-7F5B-4BFB-AEC0-5BFD436B65B2}"/>
              </a:ext>
            </a:extLst>
          </p:cNvPr>
          <p:cNvSpPr txBox="1"/>
          <p:nvPr/>
        </p:nvSpPr>
        <p:spPr bwMode="auto">
          <a:xfrm>
            <a:off x="5424788" y="4604708"/>
            <a:ext cx="87144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IL6 </a:t>
            </a:r>
            <a:r>
              <a:rPr lang="en-US" sz="1350" i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RNA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2A803D-F759-4800-A09C-980FD2E49234}"/>
              </a:ext>
            </a:extLst>
          </p:cNvPr>
          <p:cNvSpPr txBox="1"/>
          <p:nvPr/>
        </p:nvSpPr>
        <p:spPr bwMode="auto">
          <a:xfrm>
            <a:off x="4615560" y="2430467"/>
            <a:ext cx="31037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58ED7A-73FE-4FD7-A093-0649C64A5099}"/>
              </a:ext>
            </a:extLst>
          </p:cNvPr>
          <p:cNvSpPr txBox="1"/>
          <p:nvPr/>
        </p:nvSpPr>
        <p:spPr bwMode="auto">
          <a:xfrm>
            <a:off x="5097314" y="2422248"/>
            <a:ext cx="31037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62012E4-FC7E-4E45-B5A3-3E93E9E9592C}"/>
              </a:ext>
            </a:extLst>
          </p:cNvPr>
          <p:cNvGrpSpPr/>
          <p:nvPr/>
        </p:nvGrpSpPr>
        <p:grpSpPr>
          <a:xfrm>
            <a:off x="4380335" y="3822687"/>
            <a:ext cx="470449" cy="253916"/>
            <a:chOff x="9221862" y="3460189"/>
            <a:chExt cx="689990" cy="372408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4F9D9D2-F945-41F7-B4AE-7FDD08DB73EB}"/>
                </a:ext>
              </a:extLst>
            </p:cNvPr>
            <p:cNvSpPr/>
            <p:nvPr/>
          </p:nvSpPr>
          <p:spPr bwMode="auto">
            <a:xfrm>
              <a:off x="9274797" y="3471717"/>
              <a:ext cx="562222" cy="30777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FA23581-1EF8-4D58-ABE3-DD744A856611}"/>
                </a:ext>
              </a:extLst>
            </p:cNvPr>
            <p:cNvSpPr txBox="1"/>
            <p:nvPr/>
          </p:nvSpPr>
          <p:spPr bwMode="auto">
            <a:xfrm>
              <a:off x="9221862" y="3460189"/>
              <a:ext cx="689990" cy="372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05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STAT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461309B-5453-46E6-8A9D-012B177C35FC}"/>
              </a:ext>
            </a:extLst>
          </p:cNvPr>
          <p:cNvGrpSpPr/>
          <p:nvPr/>
        </p:nvGrpSpPr>
        <p:grpSpPr>
          <a:xfrm>
            <a:off x="4583925" y="4338664"/>
            <a:ext cx="470449" cy="253916"/>
            <a:chOff x="9221862" y="3460189"/>
            <a:chExt cx="689990" cy="372408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4AD6155-747B-45AE-8321-7F3C40E7899C}"/>
                </a:ext>
              </a:extLst>
            </p:cNvPr>
            <p:cNvSpPr/>
            <p:nvPr/>
          </p:nvSpPr>
          <p:spPr bwMode="auto">
            <a:xfrm>
              <a:off x="9274797" y="3471717"/>
              <a:ext cx="562222" cy="30777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1BA76F9-0CE4-4465-BC54-01EA38C97875}"/>
                </a:ext>
              </a:extLst>
            </p:cNvPr>
            <p:cNvSpPr txBox="1"/>
            <p:nvPr/>
          </p:nvSpPr>
          <p:spPr bwMode="auto">
            <a:xfrm>
              <a:off x="9221862" y="3460189"/>
              <a:ext cx="689990" cy="372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05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STAT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CD9C5EE-EBF1-45F3-9BED-56962D4BAC44}"/>
              </a:ext>
            </a:extLst>
          </p:cNvPr>
          <p:cNvGrpSpPr/>
          <p:nvPr/>
        </p:nvGrpSpPr>
        <p:grpSpPr>
          <a:xfrm>
            <a:off x="4950231" y="4338664"/>
            <a:ext cx="470449" cy="253916"/>
            <a:chOff x="9221862" y="3460189"/>
            <a:chExt cx="689990" cy="372408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F93AB364-1F78-4A1F-8EBC-BF8ED2962381}"/>
                </a:ext>
              </a:extLst>
            </p:cNvPr>
            <p:cNvSpPr/>
            <p:nvPr/>
          </p:nvSpPr>
          <p:spPr bwMode="auto">
            <a:xfrm>
              <a:off x="9274797" y="3471717"/>
              <a:ext cx="562222" cy="30777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FA74D16-D619-4D74-B882-5C8F737B65CF}"/>
                </a:ext>
              </a:extLst>
            </p:cNvPr>
            <p:cNvSpPr txBox="1"/>
            <p:nvPr/>
          </p:nvSpPr>
          <p:spPr bwMode="auto">
            <a:xfrm>
              <a:off x="9221862" y="3460189"/>
              <a:ext cx="689990" cy="372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05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STAT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2FDECA-E997-4984-91E6-17CF79620BD1}"/>
              </a:ext>
            </a:extLst>
          </p:cNvPr>
          <p:cNvGrpSpPr/>
          <p:nvPr/>
        </p:nvGrpSpPr>
        <p:grpSpPr>
          <a:xfrm>
            <a:off x="4637216" y="4111035"/>
            <a:ext cx="226097" cy="300082"/>
            <a:chOff x="2839453" y="5056319"/>
            <a:chExt cx="301463" cy="400108"/>
          </a:xfrm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653C382A-DC87-4500-8DEA-10DF001C8D06}"/>
                </a:ext>
              </a:extLst>
            </p:cNvPr>
            <p:cNvSpPr/>
            <p:nvPr/>
          </p:nvSpPr>
          <p:spPr bwMode="auto">
            <a:xfrm>
              <a:off x="2839453" y="5111015"/>
              <a:ext cx="301463" cy="259882"/>
            </a:xfrm>
            <a:prstGeom prst="hexagon">
              <a:avLst/>
            </a:prstGeom>
            <a:solidFill>
              <a:schemeClr val="accent5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BF1C922-A1CA-49A9-A8EB-8EE9D1FEB9FF}"/>
                </a:ext>
              </a:extLst>
            </p:cNvPr>
            <p:cNvSpPr txBox="1"/>
            <p:nvPr/>
          </p:nvSpPr>
          <p:spPr bwMode="auto">
            <a:xfrm>
              <a:off x="2849078" y="5056319"/>
              <a:ext cx="288758" cy="400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35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P</a:t>
              </a:r>
              <a:endPara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03982C-39F7-4752-B795-9A6DC35A004D}"/>
              </a:ext>
            </a:extLst>
          </p:cNvPr>
          <p:cNvGrpSpPr/>
          <p:nvPr/>
        </p:nvGrpSpPr>
        <p:grpSpPr>
          <a:xfrm>
            <a:off x="5086844" y="4513934"/>
            <a:ext cx="226097" cy="300082"/>
            <a:chOff x="2839453" y="5056319"/>
            <a:chExt cx="301463" cy="400108"/>
          </a:xfrm>
        </p:grpSpPr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4530CACA-CB97-42EF-A5C3-D4D1206A3586}"/>
                </a:ext>
              </a:extLst>
            </p:cNvPr>
            <p:cNvSpPr/>
            <p:nvPr/>
          </p:nvSpPr>
          <p:spPr bwMode="auto">
            <a:xfrm>
              <a:off x="2839453" y="5111015"/>
              <a:ext cx="301463" cy="259882"/>
            </a:xfrm>
            <a:prstGeom prst="hexagon">
              <a:avLst/>
            </a:prstGeom>
            <a:solidFill>
              <a:schemeClr val="accent5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681F6B-3E0D-4D4A-8848-2B4406547B48}"/>
                </a:ext>
              </a:extLst>
            </p:cNvPr>
            <p:cNvSpPr txBox="1"/>
            <p:nvPr/>
          </p:nvSpPr>
          <p:spPr bwMode="auto">
            <a:xfrm>
              <a:off x="2849078" y="5056319"/>
              <a:ext cx="288758" cy="400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35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P</a:t>
              </a:r>
              <a:endParaRPr lang="en-US" sz="13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50CDA95-375B-4E76-9615-8AA46812DB74}"/>
              </a:ext>
            </a:extLst>
          </p:cNvPr>
          <p:cNvGrpSpPr/>
          <p:nvPr/>
        </p:nvGrpSpPr>
        <p:grpSpPr>
          <a:xfrm>
            <a:off x="4553305" y="3219568"/>
            <a:ext cx="470449" cy="253916"/>
            <a:chOff x="9518573" y="3551971"/>
            <a:chExt cx="627265" cy="338555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FEDEDBD-24AF-43EF-BDC2-51873DE4BC2D}"/>
                </a:ext>
              </a:extLst>
            </p:cNvPr>
            <p:cNvSpPr/>
            <p:nvPr/>
          </p:nvSpPr>
          <p:spPr bwMode="auto">
            <a:xfrm>
              <a:off x="9596387" y="3598996"/>
              <a:ext cx="452388" cy="231859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4FE3FFA-F610-4AB7-AC49-DD38C23D9759}"/>
                </a:ext>
              </a:extLst>
            </p:cNvPr>
            <p:cNvSpPr txBox="1"/>
            <p:nvPr/>
          </p:nvSpPr>
          <p:spPr bwMode="auto">
            <a:xfrm>
              <a:off x="9518573" y="3551971"/>
              <a:ext cx="627265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050" dirty="0">
                  <a:solidFill>
                    <a:srgbClr val="00823B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Jak1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70A774-ACFB-41AD-AD47-4D0C618CB024}"/>
              </a:ext>
            </a:extLst>
          </p:cNvPr>
          <p:cNvGrpSpPr/>
          <p:nvPr/>
        </p:nvGrpSpPr>
        <p:grpSpPr>
          <a:xfrm>
            <a:off x="4955165" y="3219573"/>
            <a:ext cx="470449" cy="253916"/>
            <a:chOff x="9518573" y="3555870"/>
            <a:chExt cx="627265" cy="338554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39ECF1F-A16A-4387-8C5E-C5D613E8C312}"/>
                </a:ext>
              </a:extLst>
            </p:cNvPr>
            <p:cNvSpPr/>
            <p:nvPr/>
          </p:nvSpPr>
          <p:spPr bwMode="auto">
            <a:xfrm>
              <a:off x="9596387" y="3598996"/>
              <a:ext cx="452388" cy="231859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6B18857-449F-4034-9958-202963F8D051}"/>
                </a:ext>
              </a:extLst>
            </p:cNvPr>
            <p:cNvSpPr txBox="1"/>
            <p:nvPr/>
          </p:nvSpPr>
          <p:spPr bwMode="auto">
            <a:xfrm>
              <a:off x="9518573" y="3555870"/>
              <a:ext cx="62726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050" dirty="0">
                  <a:solidFill>
                    <a:srgbClr val="015873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Jak2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80FA5A6-522B-4814-A67A-D0F7A15C25F1}"/>
              </a:ext>
            </a:extLst>
          </p:cNvPr>
          <p:cNvGrpSpPr/>
          <p:nvPr/>
        </p:nvGrpSpPr>
        <p:grpSpPr>
          <a:xfrm>
            <a:off x="5265581" y="3387208"/>
            <a:ext cx="184084" cy="178316"/>
            <a:chOff x="9591574" y="4276508"/>
            <a:chExt cx="245445" cy="23775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41B0F72-B7BB-4965-B830-8291828783C2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9673389" y="4356863"/>
              <a:ext cx="163630" cy="157400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D8B5E18-23C5-4570-851B-89BF3239456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591574" y="4276508"/>
              <a:ext cx="163630" cy="15033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B5A7F55-8550-48BF-B37A-6AF168AAF41A}"/>
              </a:ext>
            </a:extLst>
          </p:cNvPr>
          <p:cNvGrpSpPr/>
          <p:nvPr/>
        </p:nvGrpSpPr>
        <p:grpSpPr>
          <a:xfrm rot="5400000">
            <a:off x="4484154" y="3372209"/>
            <a:ext cx="184084" cy="178316"/>
            <a:chOff x="9591574" y="4276508"/>
            <a:chExt cx="245445" cy="237755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D10B14D-3D09-45C0-94C6-12D415BFEF2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9673389" y="4356863"/>
              <a:ext cx="163630" cy="157400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96DDA7B-02FD-45A8-922F-C261258E923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591574" y="4276508"/>
              <a:ext cx="163630" cy="15033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337CEAA-F530-4CB9-B5B5-E8A64988E4D8}"/>
              </a:ext>
            </a:extLst>
          </p:cNvPr>
          <p:cNvGrpSpPr/>
          <p:nvPr/>
        </p:nvGrpSpPr>
        <p:grpSpPr>
          <a:xfrm rot="15297365">
            <a:off x="4837231" y="3816692"/>
            <a:ext cx="497960" cy="423777"/>
            <a:chOff x="9218094" y="3876661"/>
            <a:chExt cx="663947" cy="565036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1F97E8E-A5E2-427D-AF23-904A711E89BD}"/>
                </a:ext>
              </a:extLst>
            </p:cNvPr>
            <p:cNvCxnSpPr>
              <a:cxnSpLocks/>
            </p:cNvCxnSpPr>
            <p:nvPr/>
          </p:nvCxnSpPr>
          <p:spPr bwMode="auto">
            <a:xfrm rot="6302635" flipH="1">
              <a:off x="9352131" y="3911787"/>
              <a:ext cx="413004" cy="646816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B1D46EA-A92D-419A-96DD-473564C9CA9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218094" y="3876661"/>
              <a:ext cx="163630" cy="15033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76BE1F70-AFF6-4157-9931-D3A570EEF04E}"/>
              </a:ext>
            </a:extLst>
          </p:cNvPr>
          <p:cNvSpPr/>
          <p:nvPr/>
        </p:nvSpPr>
        <p:spPr bwMode="auto">
          <a:xfrm>
            <a:off x="4784023" y="2200603"/>
            <a:ext cx="355406" cy="355406"/>
          </a:xfrm>
          <a:prstGeom prst="ellipse">
            <a:avLst/>
          </a:prstGeom>
          <a:solidFill>
            <a:schemeClr val="accent3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F68D09-8235-48D7-B0EE-B72DA7E50A02}"/>
              </a:ext>
            </a:extLst>
          </p:cNvPr>
          <p:cNvSpPr txBox="1"/>
          <p:nvPr/>
        </p:nvSpPr>
        <p:spPr bwMode="auto">
          <a:xfrm>
            <a:off x="4141017" y="1959922"/>
            <a:ext cx="164347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Cytokine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C233FA6-3C41-4D7F-BC40-3C4F25ACF140}"/>
              </a:ext>
            </a:extLst>
          </p:cNvPr>
          <p:cNvCxnSpPr>
            <a:cxnSpLocks/>
          </p:cNvCxnSpPr>
          <p:nvPr/>
        </p:nvCxnSpPr>
        <p:spPr bwMode="auto">
          <a:xfrm>
            <a:off x="4964666" y="3746176"/>
            <a:ext cx="0" cy="420314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1C43B6D-0439-47E0-B3F1-E49A456E38B9}"/>
              </a:ext>
            </a:extLst>
          </p:cNvPr>
          <p:cNvGrpSpPr/>
          <p:nvPr/>
        </p:nvGrpSpPr>
        <p:grpSpPr>
          <a:xfrm>
            <a:off x="2896087" y="2672473"/>
            <a:ext cx="451253" cy="515717"/>
            <a:chOff x="10811229" y="2383177"/>
            <a:chExt cx="601670" cy="687623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1300DF5-5ACC-46DE-A7B8-D9269CDA8F85}"/>
                </a:ext>
              </a:extLst>
            </p:cNvPr>
            <p:cNvSpPr/>
            <p:nvPr/>
          </p:nvSpPr>
          <p:spPr bwMode="auto">
            <a:xfrm>
              <a:off x="10915789" y="2530714"/>
              <a:ext cx="392550" cy="392550"/>
            </a:xfrm>
            <a:prstGeom prst="ellipse">
              <a:avLst/>
            </a:prstGeom>
            <a:solidFill>
              <a:srgbClr val="92D050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A47A753B-BBF4-41D5-943A-F0CF256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811229" y="2383177"/>
              <a:ext cx="601670" cy="687623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EF9172C-A6DB-4448-8C25-B222F0D69215}"/>
              </a:ext>
            </a:extLst>
          </p:cNvPr>
          <p:cNvGrpSpPr/>
          <p:nvPr/>
        </p:nvGrpSpPr>
        <p:grpSpPr>
          <a:xfrm>
            <a:off x="3385784" y="2895229"/>
            <a:ext cx="451253" cy="515717"/>
            <a:chOff x="10811229" y="2383177"/>
            <a:chExt cx="601670" cy="687623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594E294-4A7B-4248-915F-B0339C375F24}"/>
                </a:ext>
              </a:extLst>
            </p:cNvPr>
            <p:cNvSpPr/>
            <p:nvPr/>
          </p:nvSpPr>
          <p:spPr bwMode="auto">
            <a:xfrm>
              <a:off x="10915789" y="2530714"/>
              <a:ext cx="392550" cy="392550"/>
            </a:xfrm>
            <a:prstGeom prst="ellipse">
              <a:avLst/>
            </a:prstGeom>
            <a:solidFill>
              <a:srgbClr val="92D050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62CF8190-A4F9-48C1-9775-37B6D77C1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811229" y="2383177"/>
              <a:ext cx="601670" cy="687623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76495EF-8739-4D07-8413-79BBBE0100D6}"/>
              </a:ext>
            </a:extLst>
          </p:cNvPr>
          <p:cNvGrpSpPr/>
          <p:nvPr/>
        </p:nvGrpSpPr>
        <p:grpSpPr>
          <a:xfrm>
            <a:off x="3011789" y="3258954"/>
            <a:ext cx="451253" cy="515717"/>
            <a:chOff x="10811229" y="2383177"/>
            <a:chExt cx="601670" cy="687623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92F1581-4787-4E15-8C22-BF87A636652A}"/>
                </a:ext>
              </a:extLst>
            </p:cNvPr>
            <p:cNvSpPr/>
            <p:nvPr/>
          </p:nvSpPr>
          <p:spPr bwMode="auto">
            <a:xfrm>
              <a:off x="10915789" y="2530714"/>
              <a:ext cx="392550" cy="392550"/>
            </a:xfrm>
            <a:prstGeom prst="ellipse">
              <a:avLst/>
            </a:prstGeom>
            <a:solidFill>
              <a:srgbClr val="92D050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8" name="Graphic 87">
              <a:extLst>
                <a:ext uri="{FF2B5EF4-FFF2-40B4-BE49-F238E27FC236}">
                  <a16:creationId xmlns:a16="http://schemas.microsoft.com/office/drawing/2014/main" id="{59ED808B-C217-4FC3-9BD4-6E0BFF5ED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811229" y="2383177"/>
              <a:ext cx="601670" cy="687623"/>
            </a:xfrm>
            <a:prstGeom prst="rect">
              <a:avLst/>
            </a:prstGeom>
          </p:spPr>
        </p:pic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DCD74EB3-52C1-4DF4-BEAD-D35CB4777EF0}"/>
              </a:ext>
            </a:extLst>
          </p:cNvPr>
          <p:cNvSpPr txBox="1"/>
          <p:nvPr/>
        </p:nvSpPr>
        <p:spPr bwMode="auto">
          <a:xfrm>
            <a:off x="5155301" y="3553877"/>
            <a:ext cx="1058755" cy="415498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JAK1/2 inhibitor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C739197-C798-4A8F-ABF5-ACE5A7F70404}"/>
              </a:ext>
            </a:extLst>
          </p:cNvPr>
          <p:cNvSpPr txBox="1"/>
          <p:nvPr/>
        </p:nvSpPr>
        <p:spPr bwMode="auto">
          <a:xfrm>
            <a:off x="3710769" y="3553877"/>
            <a:ext cx="1058756" cy="415498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JAK1/2 inhibitor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 Box 11">
            <a:extLst>
              <a:ext uri="{FF2B5EF4-FFF2-40B4-BE49-F238E27FC236}">
                <a16:creationId xmlns:a16="http://schemas.microsoft.com/office/drawing/2014/main" id="{430D15F3-7C9F-4A93-AC46-005740D4B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579" y="4761422"/>
            <a:ext cx="64465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hu-HU" altLang="en-US" sz="900" dirty="0">
                <a:solidFill>
                  <a:srgbClr val="4555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Stebbing. EMBO Mol Med. 2020;12:e12697.</a:t>
            </a:r>
          </a:p>
        </p:txBody>
      </p:sp>
    </p:spTree>
    <p:extLst>
      <p:ext uri="{BB962C8B-B14F-4D97-AF65-F5344CB8AC3E}">
        <p14:creationId xmlns:p14="http://schemas.microsoft.com/office/powerpoint/2010/main" val="3785356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opline results available in EU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NIAID ACTT-2: </a:t>
            </a:r>
            <a:r>
              <a:rPr lang="en-US" dirty="0"/>
              <a:t>R</a:t>
            </a:r>
            <a:r>
              <a:rPr dirty="0"/>
              <a:t>esults</a:t>
            </a:r>
            <a:r>
              <a:rPr lang="en-US" dirty="0"/>
              <a:t> for </a:t>
            </a:r>
            <a:r>
              <a:rPr lang="en-US" altLang="en-US" dirty="0"/>
              <a:t>Baricitinib + Remdesivir vs Remdesivir in Severe COVID-19</a:t>
            </a:r>
            <a:endParaRPr dirty="0"/>
          </a:p>
        </p:txBody>
      </p:sp>
      <p:sp>
        <p:nvSpPr>
          <p:cNvPr id="268" name="Primary endpoint: Median time to recovery was 7 days for baricitinib + remdesivir compared to 8 days for placebo + remdesivir [hazard ratio: 1.15 (95% CI 1.00, 1.31); p=0.047].…"/>
          <p:cNvSpPr txBox="1">
            <a:spLocks noGrp="1"/>
          </p:cNvSpPr>
          <p:nvPr>
            <p:ph idx="1"/>
          </p:nvPr>
        </p:nvSpPr>
        <p:spPr>
          <a:xfrm>
            <a:off x="489504" y="1132814"/>
            <a:ext cx="8158147" cy="3488015"/>
          </a:xfrm>
          <a:prstGeom prst="rect">
            <a:avLst/>
          </a:prstGeom>
        </p:spPr>
        <p:txBody>
          <a:bodyPr vert="horz" wrap="square" lIns="34289" tIns="34289" rIns="34289" bIns="34289" numCol="1" anchor="t" anchorCtr="0" compatLnSpc="1">
            <a:prstTxWarp prst="textNoShape">
              <a:avLst/>
            </a:prstTxWarp>
          </a:bodyPr>
          <a:lstStyle/>
          <a:p>
            <a:pPr defTabSz="596646">
              <a:spcBef>
                <a:spcPts val="638"/>
              </a:spcBef>
              <a:buSzPct val="100000"/>
              <a:defRPr sz="4872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800" dirty="0">
                <a:latin typeface="Calibri"/>
                <a:cs typeface="Calibri"/>
              </a:rPr>
              <a:t>30% </a:t>
            </a:r>
            <a:r>
              <a:rPr lang="el-GR" sz="1800" dirty="0">
                <a:latin typeface="Calibri"/>
                <a:cs typeface="Calibri"/>
              </a:rPr>
              <a:t>υψηλότερη πιθανότητα κλινικής βελτίωσης με το</a:t>
            </a:r>
            <a:r>
              <a:rPr lang="en-US" sz="1800" dirty="0">
                <a:latin typeface="Calibri"/>
                <a:cs typeface="Calibri"/>
              </a:rPr>
              <a:t> baricitinib + remdesivir vs placebo + remdesivir</a:t>
            </a:r>
          </a:p>
          <a:p>
            <a:pPr lvl="1" defTabSz="596646">
              <a:spcBef>
                <a:spcPts val="638"/>
              </a:spcBef>
              <a:buSzPct val="100000"/>
              <a:defRPr sz="4872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650" b="1" dirty="0">
                <a:solidFill>
                  <a:schemeClr val="accent3"/>
                </a:solidFill>
                <a:latin typeface="Calibri"/>
                <a:cs typeface="Calibri"/>
              </a:rPr>
              <a:t>OR:</a:t>
            </a:r>
            <a:r>
              <a:rPr lang="en-US" sz="1650" b="1" dirty="0">
                <a:solidFill>
                  <a:schemeClr val="accent3"/>
                </a:solidFill>
              </a:rPr>
              <a:t> 1.3 (95% CI: 1.0-1.6) </a:t>
            </a:r>
            <a:endParaRPr sz="1650" b="1" dirty="0">
              <a:solidFill>
                <a:schemeClr val="accent3"/>
              </a:solidFill>
            </a:endParaRP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BD9214D7-5EA4-424B-81C7-8D595AE68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3" y="4753364"/>
            <a:ext cx="5890022" cy="230832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b="0" dirty="0">
                <a:solidFill>
                  <a:srgbClr val="4555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Kalil. </a:t>
            </a:r>
            <a:r>
              <a:rPr lang="en-US" sz="900" b="0" dirty="0">
                <a:solidFill>
                  <a:srgbClr val="4555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NEJM. 2021;384:795.</a:t>
            </a:r>
            <a:endParaRPr lang="en-US" altLang="en-US" sz="900" b="0" dirty="0">
              <a:solidFill>
                <a:srgbClr val="4555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EF1C57D5-758F-44CB-848A-72F209658A37}"/>
              </a:ext>
            </a:extLst>
          </p:cNvPr>
          <p:cNvGrpSpPr>
            <a:grpSpLocks/>
          </p:cNvGrpSpPr>
          <p:nvPr/>
        </p:nvGrpSpPr>
        <p:grpSpPr bwMode="auto">
          <a:xfrm>
            <a:off x="7044685" y="4660329"/>
            <a:ext cx="1911101" cy="359882"/>
            <a:chOff x="9602074" y="3550251"/>
            <a:chExt cx="2548134" cy="4800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736DBD-E9DA-4320-811B-27E3CEEC5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1978" y="3550251"/>
              <a:ext cx="569913" cy="18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90BB07-4286-4A22-99E7-0B13D8C63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074" y="3691599"/>
              <a:ext cx="2548134" cy="338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1050" dirty="0">
                  <a:solidFill>
                    <a:srgbClr val="4555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Slide credit: </a:t>
              </a:r>
              <a:r>
                <a:rPr lang="en-US" altLang="en-US" sz="1050" dirty="0">
                  <a:solidFill>
                    <a:srgbClr val="455560"/>
                  </a:solidFill>
                  <a:latin typeface="Calibri" panose="020F0502020204030204" pitchFamily="34" charset="0"/>
                  <a:cs typeface="Arial" panose="020B0604020202020204" pitchFamily="34" charset="0"/>
                  <a:hlinkClick r:id="rId4"/>
                </a:rPr>
                <a:t>clinicaloptions.com</a:t>
              </a:r>
              <a:endParaRPr lang="en-US" altLang="en-US" sz="105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6FAA09C9-6C9A-4C48-8911-284AC07E4236}"/>
              </a:ext>
            </a:extLst>
          </p:cNvPr>
          <p:cNvGraphicFramePr>
            <a:graphicFrameLocks/>
          </p:cNvGraphicFramePr>
          <p:nvPr/>
        </p:nvGraphicFramePr>
        <p:xfrm>
          <a:off x="539354" y="2240354"/>
          <a:ext cx="8058447" cy="1981248"/>
        </p:xfrm>
        <a:graphic>
          <a:graphicData uri="http://schemas.openxmlformats.org/drawingml/2006/table">
            <a:tbl>
              <a:tblPr/>
              <a:tblGrid>
                <a:gridCol w="2503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5980">
                  <a:extLst>
                    <a:ext uri="{9D8B030D-6E8A-4147-A177-3AD203B41FA5}">
                      <a16:colId xmlns:a16="http://schemas.microsoft.com/office/drawing/2014/main" val="322021172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0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Outcome</a:t>
                      </a:r>
                    </a:p>
                  </a:txBody>
                  <a:tcPr marL="91274" marR="91274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Baricitinib + Remdesivir</a:t>
                      </a:r>
                    </a:p>
                  </a:txBody>
                  <a:tcPr marL="91274" marR="91274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Placebo + Remdesivir</a:t>
                      </a:r>
                    </a:p>
                  </a:txBody>
                  <a:tcPr marL="91274" marR="91274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Rate Ratio for Recovery or HR* (95% CI)</a:t>
                      </a:r>
                    </a:p>
                  </a:txBody>
                  <a:tcPr marL="91274" marR="91274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Value</a:t>
                      </a:r>
                    </a:p>
                  </a:txBody>
                  <a:tcPr marL="91274" marR="91274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Median time to recovery (primary endpoint), days</a:t>
                      </a:r>
                    </a:p>
                  </a:txBody>
                  <a:tcPr marL="91274" marR="91274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91274" marR="91274" marT="34296" marB="3429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91274" marR="91274" marT="34296" marB="3429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1.16 (1.01-1.32)</a:t>
                      </a:r>
                    </a:p>
                  </a:txBody>
                  <a:tcPr marL="91274" marR="91274" marT="34296" marB="3429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.03</a:t>
                      </a:r>
                    </a:p>
                  </a:txBody>
                  <a:tcPr marL="91274" marR="91274" marT="34296" marB="3429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966233"/>
                  </a:ext>
                </a:extLst>
              </a:tr>
              <a:tr h="68581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 patients receiving high-flow oxygen or noninvasive ventilation at enrollment</a:t>
                      </a:r>
                    </a:p>
                  </a:txBody>
                  <a:tcPr marL="91274" marR="91274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1274" marR="91274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91274" marR="91274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1.51 (1.10-2.08)</a:t>
                      </a:r>
                    </a:p>
                  </a:txBody>
                  <a:tcPr marL="91274" marR="91274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NR</a:t>
                      </a:r>
                    </a:p>
                  </a:txBody>
                  <a:tcPr marL="91274" marR="91274" marT="34296" marB="3429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553598"/>
                  </a:ext>
                </a:extLst>
              </a:tr>
              <a:tr h="2743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28-day mortality, %</a:t>
                      </a:r>
                    </a:p>
                  </a:txBody>
                  <a:tcPr marL="91274" marR="91274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5.1</a:t>
                      </a:r>
                    </a:p>
                  </a:txBody>
                  <a:tcPr marL="91274" marR="91274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7.8</a:t>
                      </a:r>
                    </a:p>
                  </a:txBody>
                  <a:tcPr marL="91274" marR="91274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0.65 (0.39-1.09)</a:t>
                      </a:r>
                    </a:p>
                  </a:txBody>
                  <a:tcPr marL="91274" marR="91274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NR</a:t>
                      </a:r>
                    </a:p>
                  </a:txBody>
                  <a:tcPr marL="91274" marR="91274" marT="34296" marB="34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77244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9AABFF2-1EBA-41D2-8B16-84AAD0CB2E65}"/>
              </a:ext>
            </a:extLst>
          </p:cNvPr>
          <p:cNvSpPr txBox="1"/>
          <p:nvPr/>
        </p:nvSpPr>
        <p:spPr bwMode="auto">
          <a:xfrm>
            <a:off x="457319" y="4160642"/>
            <a:ext cx="750247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*Rate ratio for time to recovery endpoints, HR for mortality.</a:t>
            </a:r>
          </a:p>
        </p:txBody>
      </p:sp>
    </p:spTree>
    <p:extLst>
      <p:ext uri="{BB962C8B-B14F-4D97-AF65-F5344CB8AC3E}">
        <p14:creationId xmlns:p14="http://schemas.microsoft.com/office/powerpoint/2010/main" val="8605305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17C565-317E-484A-86CE-41C05D6F9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715"/>
            <a:ext cx="5662552" cy="1698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17CB6-A3DC-4680-AD4D-AE1874C9B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856" y="1749480"/>
            <a:ext cx="5207505" cy="2955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29D42F-D951-407B-90D8-EE592119330A}"/>
              </a:ext>
            </a:extLst>
          </p:cNvPr>
          <p:cNvSpPr txBox="1"/>
          <p:nvPr/>
        </p:nvSpPr>
        <p:spPr>
          <a:xfrm>
            <a:off x="144827" y="1699550"/>
            <a:ext cx="37700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Ιούνιος 2020 -  Ιανουάριος 2021, 1525 νοσηλευόμενοι ασθενείς με ≥1 αυξημένο δείκτη φλεγμονής τυχαιοποιήθηκαν να λάβουν τον 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Janus kinase inhibitor </a:t>
            </a:r>
            <a:r>
              <a:rPr lang="en-US" sz="1350" b="1" dirty="0" err="1">
                <a:solidFill>
                  <a:prstClr val="black"/>
                </a:solidFill>
                <a:latin typeface="Calibri" panose="020F0502020204030204"/>
              </a:rPr>
              <a:t>baricitinib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ή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placebo</a:t>
            </a:r>
            <a:endParaRPr lang="el-GR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79% λάμβαναν κορτικοστεροειδή, 19%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remdesivir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Στο σύνθετο πρωτογενές καταληκτικό σημείο δεν παρατηρήθηκε σημαντική διαφορά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350" b="1" dirty="0">
                <a:solidFill>
                  <a:prstClr val="black"/>
                </a:solidFill>
                <a:latin typeface="Calibri" panose="020F0502020204030204"/>
              </a:rPr>
              <a:t>Η 28-ημερών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l-GR" sz="1350" b="1" dirty="0">
                <a:solidFill>
                  <a:prstClr val="black"/>
                </a:solidFill>
                <a:latin typeface="Calibri" panose="020F0502020204030204"/>
              </a:rPr>
              <a:t>θνητότητα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l-GR" sz="1350" b="1" dirty="0">
                <a:solidFill>
                  <a:prstClr val="black"/>
                </a:solidFill>
                <a:latin typeface="Calibri" panose="020F0502020204030204"/>
              </a:rPr>
              <a:t>ήταν 8% στην ομάδα του </a:t>
            </a:r>
            <a:r>
              <a:rPr lang="en-US" sz="1350" b="1" dirty="0" err="1">
                <a:solidFill>
                  <a:prstClr val="black"/>
                </a:solidFill>
                <a:latin typeface="Calibri" panose="020F0502020204030204"/>
              </a:rPr>
              <a:t>baricitinib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l-GR" sz="1350" b="1" dirty="0">
                <a:solidFill>
                  <a:prstClr val="black"/>
                </a:solidFill>
                <a:latin typeface="Calibri" panose="020F0502020204030204"/>
              </a:rPr>
              <a:t>έναντι 13% στην ομάδα του 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placebo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σχετική μείωση της θνητότητας κατά 38%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Το όφελος ήταν σημαντικότερο στους ασθενείς με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high flow oxygen </a:t>
            </a: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ή στους ασθενείς με μη επεμβατικό αερισμό κατά την είσοδο στη μελέτη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643085-EBE0-4445-8983-60F6E9EBA32F}"/>
              </a:ext>
            </a:extLst>
          </p:cNvPr>
          <p:cNvSpPr/>
          <p:nvPr/>
        </p:nvSpPr>
        <p:spPr>
          <a:xfrm>
            <a:off x="4051737" y="3558820"/>
            <a:ext cx="4933742" cy="197069"/>
          </a:xfrm>
          <a:prstGeom prst="round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6F8E6D-E688-44BE-AD39-B2AE1C9BE6AD}"/>
              </a:ext>
            </a:extLst>
          </p:cNvPr>
          <p:cNvSpPr txBox="1"/>
          <p:nvPr/>
        </p:nvSpPr>
        <p:spPr>
          <a:xfrm>
            <a:off x="6122194" y="4872037"/>
            <a:ext cx="27217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GB" sz="1350" i="1" dirty="0">
                <a:solidFill>
                  <a:prstClr val="black"/>
                </a:solidFill>
                <a:latin typeface="Calibri" panose="020F0502020204030204"/>
              </a:rPr>
              <a:t>Lancet Respir Med 2021; 9: 1407–18</a:t>
            </a:r>
          </a:p>
        </p:txBody>
      </p:sp>
    </p:spTree>
    <p:extLst>
      <p:ext uri="{BB962C8B-B14F-4D97-AF65-F5344CB8AC3E}">
        <p14:creationId xmlns:p14="http://schemas.microsoft.com/office/powerpoint/2010/main" val="3646946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1ECC9B-C222-401D-824C-7F7A541DB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5" y="231462"/>
            <a:ext cx="3127247" cy="2626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EDD39F-50D9-45CF-8D68-F8101C4097A2}"/>
              </a:ext>
            </a:extLst>
          </p:cNvPr>
          <p:cNvSpPr txBox="1"/>
          <p:nvPr/>
        </p:nvSpPr>
        <p:spPr>
          <a:xfrm>
            <a:off x="230445" y="3592286"/>
            <a:ext cx="8551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594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νοσηλευόμενοι ασθενείς με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COVID-19 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με κίνδυνο για πρόοδο νόσου και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l-GR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   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suPAR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≥6 ng ml, </a:t>
            </a:r>
            <a:r>
              <a:rPr lang="en-GB" b="1" i="1" dirty="0">
                <a:solidFill>
                  <a:prstClr val="black"/>
                </a:solidFill>
                <a:latin typeface="Calibri" panose="020F0502020204030204"/>
              </a:rPr>
              <a:t>85.9%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(n= 510) 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εκ των οποίων έλαβαν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dexamethasone</a:t>
            </a:r>
            <a:endParaRPr lang="el-GR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prstClr val="black"/>
                </a:solidFill>
                <a:latin typeface="Calibri" panose="020F0502020204030204"/>
              </a:rPr>
              <a:t>Την ημέρα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28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ο κίνδυνος για χειρότερη έκβαση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(11-point World Health Organization Clinical Progression Scale (WHO-CPS)) 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με το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anakinra, 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σε σύγκριση με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placebo, 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ήταν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σημαντικά χαμηλότερος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A5558-A1E7-4655-B04A-4C6D9A199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086" y="-37379"/>
            <a:ext cx="5016470" cy="36296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631E55-B5D3-46B8-B7DE-6785EA4B60A1}"/>
              </a:ext>
            </a:extLst>
          </p:cNvPr>
          <p:cNvSpPr txBox="1"/>
          <p:nvPr/>
        </p:nvSpPr>
        <p:spPr>
          <a:xfrm>
            <a:off x="5957887" y="4866501"/>
            <a:ext cx="31218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GB" sz="1350" i="1">
                <a:solidFill>
                  <a:prstClr val="black"/>
                </a:solidFill>
                <a:latin typeface="Calibri" panose="020F0502020204030204"/>
              </a:rPr>
              <a:t>Nature Medicine | VOL 27 | October 2021</a:t>
            </a:r>
            <a:endParaRPr lang="en-GB" sz="1350" i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95119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0E2403-AF9B-9718-E186-F532FE433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95" y="0"/>
            <a:ext cx="8244409" cy="12799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BA1AB5-65C3-03C2-F157-4BCC4ECA1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79959"/>
            <a:ext cx="9144000" cy="351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105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EE9CC-4439-4031-887B-0282613D3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Anti-Inflammatory and Immunomodulator Treatments by WHO Progression Score</a:t>
            </a:r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D0A8AD24-2DE6-4A27-9AFF-CBFDCF54A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4787654"/>
            <a:ext cx="6969918" cy="230832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>
              <a:defRPr/>
            </a:pPr>
            <a:r>
              <a:rPr lang="en-US" altLang="en-US" sz="900" b="0" spc="-8" dirty="0">
                <a:solidFill>
                  <a:srgbClr val="455560"/>
                </a:solidFill>
                <a:latin typeface="Calibri" panose="020F0502020204030204" pitchFamily="34" charset="0"/>
              </a:rPr>
              <a:t>van de Veerdonk. Nat Med. 2022;[Epub].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DBEB69-E0DE-46B5-928B-71BB2BD2104C}"/>
              </a:ext>
            </a:extLst>
          </p:cNvPr>
          <p:cNvGrpSpPr/>
          <p:nvPr/>
        </p:nvGrpSpPr>
        <p:grpSpPr>
          <a:xfrm>
            <a:off x="7044683" y="4655942"/>
            <a:ext cx="1911101" cy="364265"/>
            <a:chOff x="9392911" y="6207927"/>
            <a:chExt cx="2548134" cy="485687"/>
          </a:xfrm>
        </p:grpSpPr>
        <p:pic>
          <p:nvPicPr>
            <p:cNvPr id="11" name="Picture 10" descr="A picture containing text, ax, wheel&#10;&#10;Description automatically generated">
              <a:extLst>
                <a:ext uri="{FF2B5EF4-FFF2-40B4-BE49-F238E27FC236}">
                  <a16:creationId xmlns:a16="http://schemas.microsoft.com/office/drawing/2014/main" id="{60EC052D-4749-47D8-B9E1-6F46FBB7B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07927"/>
              <a:ext cx="569914" cy="187003"/>
            </a:xfrm>
            <a:prstGeom prst="rect">
              <a:avLst/>
            </a:prstGeom>
          </p:spPr>
        </p:pic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26A66E0E-E747-4371-AD7F-CEB7D09CF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548134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105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050" dirty="0">
                  <a:solidFill>
                    <a:srgbClr val="455560"/>
                  </a:solidFill>
                  <a:latin typeface="Calibri" panose="020F0502020204030204" pitchFamily="34" charset="0"/>
                  <a:hlinkClick r:id="rId4"/>
                </a:rPr>
                <a:t>clinicaloptions.com</a:t>
              </a:r>
              <a:endParaRPr lang="en-US" altLang="en-US" sz="105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2F18F1F-DE3D-4EA3-B222-442AA93CDC4A}"/>
              </a:ext>
            </a:extLst>
          </p:cNvPr>
          <p:cNvSpPr/>
          <p:nvPr/>
        </p:nvSpPr>
        <p:spPr bwMode="auto">
          <a:xfrm>
            <a:off x="7637647" y="1208485"/>
            <a:ext cx="974006" cy="111043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t"/>
          <a:lstStyle/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b="1" dirty="0">
                <a:solidFill>
                  <a:srgbClr val="FFFFFF"/>
                </a:solidFill>
                <a:latin typeface="Calibri" panose="020F0502020204030204" pitchFamily="34" charset="0"/>
              </a:rPr>
              <a:t>Mechanical ventilation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endParaRPr lang="en-US" sz="9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dirty="0">
                <a:solidFill>
                  <a:srgbClr val="FFFFFF"/>
                </a:solidFill>
                <a:latin typeface="Calibri" panose="020F0502020204030204" pitchFamily="34" charset="0"/>
              </a:rPr>
              <a:t>pO</a:t>
            </a:r>
            <a:r>
              <a:rPr lang="en-US" sz="900" baseline="-25000" dirty="0">
                <a:solidFill>
                  <a:srgbClr val="FFFFFF"/>
                </a:solidFill>
                <a:latin typeface="Calibri" panose="020F0502020204030204" pitchFamily="34" charset="0"/>
              </a:rPr>
              <a:t>2</a:t>
            </a:r>
            <a:r>
              <a:rPr lang="en-US" sz="900" dirty="0">
                <a:solidFill>
                  <a:srgbClr val="FFFFFF"/>
                </a:solidFill>
                <a:latin typeface="Calibri" panose="020F0502020204030204" pitchFamily="34" charset="0"/>
              </a:rPr>
              <a:t>/FiO</a:t>
            </a:r>
            <a:r>
              <a:rPr lang="en-US" sz="900" baseline="-25000" dirty="0">
                <a:solidFill>
                  <a:srgbClr val="FFFFFF"/>
                </a:solidFill>
                <a:latin typeface="Calibri" panose="020F0502020204030204" pitchFamily="34" charset="0"/>
              </a:rPr>
              <a:t>2</a:t>
            </a:r>
            <a:r>
              <a:rPr lang="en-US" sz="900" dirty="0">
                <a:solidFill>
                  <a:srgbClr val="FFFFFF"/>
                </a:solidFill>
                <a:latin typeface="Calibri" panose="020F0502020204030204" pitchFamily="34" charset="0"/>
              </a:rPr>
              <a:t> &lt;150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dirty="0">
                <a:solidFill>
                  <a:srgbClr val="FFFFFF"/>
                </a:solidFill>
                <a:latin typeface="Calibri" panose="020F0502020204030204" pitchFamily="34" charset="0"/>
              </a:rPr>
              <a:t>or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dirty="0">
                <a:solidFill>
                  <a:srgbClr val="FFFFFF"/>
                </a:solidFill>
                <a:latin typeface="Calibri" panose="020F0502020204030204" pitchFamily="34" charset="0"/>
              </a:rPr>
              <a:t>pO</a:t>
            </a:r>
            <a:r>
              <a:rPr lang="en-US" sz="900" baseline="-25000" dirty="0">
                <a:solidFill>
                  <a:srgbClr val="FFFFFF"/>
                </a:solidFill>
                <a:latin typeface="Calibri" panose="020F0502020204030204" pitchFamily="34" charset="0"/>
              </a:rPr>
              <a:t>2</a:t>
            </a:r>
            <a:r>
              <a:rPr lang="en-US" sz="900" dirty="0">
                <a:solidFill>
                  <a:srgbClr val="FFFFFF"/>
                </a:solidFill>
                <a:latin typeface="Calibri" panose="020F0502020204030204" pitchFamily="34" charset="0"/>
              </a:rPr>
              <a:t>/FiO</a:t>
            </a:r>
            <a:r>
              <a:rPr lang="en-US" sz="900" baseline="-25000" dirty="0">
                <a:solidFill>
                  <a:srgbClr val="FFFFFF"/>
                </a:solidFill>
                <a:latin typeface="Calibri" panose="020F0502020204030204" pitchFamily="34" charset="0"/>
              </a:rPr>
              <a:t>2</a:t>
            </a:r>
            <a:r>
              <a:rPr lang="en-US" sz="900" dirty="0">
                <a:solidFill>
                  <a:srgbClr val="FFFFFF"/>
                </a:solidFill>
                <a:latin typeface="Calibri" panose="020F0502020204030204" pitchFamily="34" charset="0"/>
              </a:rPr>
              <a:t> &lt;200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dirty="0">
                <a:solidFill>
                  <a:srgbClr val="FFFFFF"/>
                </a:solidFill>
                <a:latin typeface="Calibri" panose="020F0502020204030204" pitchFamily="34" charset="0"/>
              </a:rPr>
              <a:t>or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dirty="0">
                <a:solidFill>
                  <a:srgbClr val="FFFFFF"/>
                </a:solidFill>
                <a:latin typeface="Calibri" panose="020F0502020204030204" pitchFamily="34" charset="0"/>
              </a:rPr>
              <a:t>vasopressors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019FA2-C10D-4137-9515-4D29E378802E}"/>
              </a:ext>
            </a:extLst>
          </p:cNvPr>
          <p:cNvSpPr/>
          <p:nvPr/>
        </p:nvSpPr>
        <p:spPr bwMode="auto">
          <a:xfrm>
            <a:off x="6624504" y="1208485"/>
            <a:ext cx="974006" cy="1110431"/>
          </a:xfrm>
          <a:prstGeom prst="rect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t"/>
          <a:lstStyle/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b="1" dirty="0">
                <a:solidFill>
                  <a:srgbClr val="FFFFFF"/>
                </a:solidFill>
                <a:latin typeface="Calibri" panose="020F0502020204030204" pitchFamily="34" charset="0"/>
              </a:rPr>
              <a:t>Intubation and mechanical ventilation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endParaRPr lang="en-US" sz="9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dirty="0">
                <a:solidFill>
                  <a:srgbClr val="FFFFFF"/>
                </a:solidFill>
                <a:latin typeface="Calibri" panose="020F0502020204030204" pitchFamily="34" charset="0"/>
              </a:rPr>
              <a:t>pO</a:t>
            </a:r>
            <a:r>
              <a:rPr lang="en-US" sz="900" baseline="-25000" dirty="0">
                <a:solidFill>
                  <a:srgbClr val="FFFFFF"/>
                </a:solidFill>
                <a:latin typeface="Calibri" panose="020F0502020204030204" pitchFamily="34" charset="0"/>
              </a:rPr>
              <a:t>2</a:t>
            </a:r>
            <a:r>
              <a:rPr lang="en-US" sz="900" dirty="0">
                <a:solidFill>
                  <a:srgbClr val="FFFFFF"/>
                </a:solidFill>
                <a:latin typeface="Calibri" panose="020F0502020204030204" pitchFamily="34" charset="0"/>
              </a:rPr>
              <a:t>/FiO</a:t>
            </a:r>
            <a:r>
              <a:rPr lang="en-US" sz="900" baseline="-25000" dirty="0">
                <a:solidFill>
                  <a:srgbClr val="FFFFFF"/>
                </a:solidFill>
                <a:latin typeface="Calibri" panose="020F0502020204030204" pitchFamily="34" charset="0"/>
              </a:rPr>
              <a:t>2</a:t>
            </a:r>
            <a:r>
              <a:rPr lang="en-US" sz="900" dirty="0">
                <a:solidFill>
                  <a:srgbClr val="FFFFFF"/>
                </a:solidFill>
                <a:latin typeface="Calibri" panose="020F0502020204030204" pitchFamily="34" charset="0"/>
              </a:rPr>
              <a:t> ≥150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dirty="0">
                <a:solidFill>
                  <a:srgbClr val="FFFFFF"/>
                </a:solidFill>
                <a:latin typeface="Calibri" panose="020F0502020204030204" pitchFamily="34" charset="0"/>
              </a:rPr>
              <a:t>or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dirty="0">
                <a:solidFill>
                  <a:srgbClr val="FFFFFF"/>
                </a:solidFill>
                <a:latin typeface="Calibri" panose="020F0502020204030204" pitchFamily="34" charset="0"/>
              </a:rPr>
              <a:t>SpO</a:t>
            </a:r>
            <a:r>
              <a:rPr lang="en-US" sz="900" baseline="-25000" dirty="0">
                <a:solidFill>
                  <a:srgbClr val="FFFFFF"/>
                </a:solidFill>
                <a:latin typeface="Calibri" panose="020F0502020204030204" pitchFamily="34" charset="0"/>
              </a:rPr>
              <a:t>2</a:t>
            </a:r>
            <a:r>
              <a:rPr lang="en-US" sz="900" dirty="0">
                <a:solidFill>
                  <a:srgbClr val="FFFFFF"/>
                </a:solidFill>
                <a:latin typeface="Calibri" panose="020F0502020204030204" pitchFamily="34" charset="0"/>
              </a:rPr>
              <a:t>/FiO</a:t>
            </a:r>
            <a:r>
              <a:rPr lang="en-US" sz="900" baseline="-25000" dirty="0">
                <a:solidFill>
                  <a:srgbClr val="FFFFFF"/>
                </a:solidFill>
                <a:latin typeface="Calibri" panose="020F0502020204030204" pitchFamily="34" charset="0"/>
              </a:rPr>
              <a:t>2</a:t>
            </a:r>
            <a:r>
              <a:rPr lang="en-US" sz="900" dirty="0">
                <a:solidFill>
                  <a:srgbClr val="FFFFFF"/>
                </a:solidFill>
                <a:latin typeface="Calibri" panose="020F0502020204030204" pitchFamily="34" charset="0"/>
              </a:rPr>
              <a:t> ≥200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endParaRPr lang="en-US" sz="9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F2BAF7-BC5F-4FFC-BDB7-539C3F859028}"/>
              </a:ext>
            </a:extLst>
          </p:cNvPr>
          <p:cNvSpPr/>
          <p:nvPr/>
        </p:nvSpPr>
        <p:spPr bwMode="auto">
          <a:xfrm>
            <a:off x="5611363" y="1208485"/>
            <a:ext cx="974006" cy="11104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t"/>
          <a:lstStyle/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b="1" dirty="0">
                <a:solidFill>
                  <a:srgbClr val="FFFFFF"/>
                </a:solidFill>
                <a:latin typeface="Calibri" panose="020F0502020204030204" pitchFamily="34" charset="0"/>
              </a:rPr>
              <a:t>Hospitalized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endParaRPr lang="en-US" sz="9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dirty="0">
                <a:solidFill>
                  <a:srgbClr val="FFFFFF"/>
                </a:solidFill>
                <a:latin typeface="Calibri" panose="020F0502020204030204" pitchFamily="34" charset="0"/>
              </a:rPr>
              <a:t>Oxygen by NIV or high flow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endParaRPr lang="en-US" sz="9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FDF428-ABAB-4B63-B4B1-E9C564112224}"/>
              </a:ext>
            </a:extLst>
          </p:cNvPr>
          <p:cNvSpPr/>
          <p:nvPr/>
        </p:nvSpPr>
        <p:spPr bwMode="auto">
          <a:xfrm>
            <a:off x="4598221" y="1208485"/>
            <a:ext cx="974006" cy="11104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t"/>
          <a:lstStyle/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b="1" dirty="0">
                <a:solidFill>
                  <a:srgbClr val="FFFFFF"/>
                </a:solidFill>
                <a:latin typeface="Calibri" panose="020F0502020204030204" pitchFamily="34" charset="0"/>
              </a:rPr>
              <a:t>Hospitalized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endParaRPr lang="en-US" sz="9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dirty="0">
                <a:solidFill>
                  <a:srgbClr val="FFFFFF"/>
                </a:solidFill>
                <a:latin typeface="Calibri" panose="020F0502020204030204" pitchFamily="34" charset="0"/>
              </a:rPr>
              <a:t>Oxygen by mask or nasal prongs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endParaRPr lang="en-US" sz="9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9C02EC-5A3E-4DE5-9B1A-706AC1BFC8E2}"/>
              </a:ext>
            </a:extLst>
          </p:cNvPr>
          <p:cNvSpPr/>
          <p:nvPr/>
        </p:nvSpPr>
        <p:spPr bwMode="auto">
          <a:xfrm>
            <a:off x="3585080" y="1208485"/>
            <a:ext cx="974006" cy="11104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t"/>
          <a:lstStyle/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b="1" dirty="0">
                <a:solidFill>
                  <a:srgbClr val="FFFFFF"/>
                </a:solidFill>
                <a:latin typeface="Calibri" panose="020F0502020204030204" pitchFamily="34" charset="0"/>
              </a:rPr>
              <a:t>Hospitalized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endParaRPr lang="en-US" sz="9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dirty="0">
                <a:solidFill>
                  <a:srgbClr val="FFFFFF"/>
                </a:solidFill>
                <a:latin typeface="Calibri" panose="020F0502020204030204" pitchFamily="34" charset="0"/>
              </a:rPr>
              <a:t>No oxygen therapy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endParaRPr lang="en-US" sz="9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3A28A3-E357-4371-9668-9D21CFE1FD79}"/>
              </a:ext>
            </a:extLst>
          </p:cNvPr>
          <p:cNvSpPr/>
          <p:nvPr/>
        </p:nvSpPr>
        <p:spPr bwMode="auto">
          <a:xfrm>
            <a:off x="2571939" y="1208485"/>
            <a:ext cx="974006" cy="11104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t"/>
          <a:lstStyle/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b="1" dirty="0">
                <a:solidFill>
                  <a:srgbClr val="000000"/>
                </a:solidFill>
                <a:latin typeface="Calibri" panose="020F0502020204030204" pitchFamily="34" charset="0"/>
              </a:rPr>
              <a:t>Symptomatic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endParaRPr lang="en-US" sz="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Assistance needed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endParaRPr lang="en-US" sz="9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9626CD-6173-4AED-B1F0-D27E343794B4}"/>
              </a:ext>
            </a:extLst>
          </p:cNvPr>
          <p:cNvSpPr/>
          <p:nvPr/>
        </p:nvSpPr>
        <p:spPr bwMode="auto">
          <a:xfrm>
            <a:off x="1558798" y="1208485"/>
            <a:ext cx="974006" cy="11104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t"/>
          <a:lstStyle/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b="1" dirty="0">
                <a:solidFill>
                  <a:srgbClr val="000000"/>
                </a:solidFill>
                <a:latin typeface="Calibri" panose="020F0502020204030204" pitchFamily="34" charset="0"/>
              </a:rPr>
              <a:t>Symptomatic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endParaRPr lang="en-US" sz="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Independent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endParaRPr lang="en-US" sz="9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CAA970-A80A-4BF9-A803-2DFFB0640BD2}"/>
              </a:ext>
            </a:extLst>
          </p:cNvPr>
          <p:cNvSpPr/>
          <p:nvPr/>
        </p:nvSpPr>
        <p:spPr bwMode="auto">
          <a:xfrm>
            <a:off x="545656" y="1208485"/>
            <a:ext cx="974006" cy="11104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t"/>
          <a:lstStyle/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b="1" dirty="0">
                <a:solidFill>
                  <a:srgbClr val="000000"/>
                </a:solidFill>
                <a:latin typeface="Calibri" panose="020F0502020204030204" pitchFamily="34" charset="0"/>
              </a:rPr>
              <a:t>Asymptomatic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endParaRPr lang="en-US" sz="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Viral RNA detected</a:t>
            </a:r>
          </a:p>
          <a:p>
            <a:pPr algn="ctr" defTabSz="685800">
              <a:lnSpc>
                <a:spcPct val="90000"/>
              </a:lnSpc>
              <a:buClr>
                <a:srgbClr val="015873"/>
              </a:buClr>
              <a:defRPr/>
            </a:pPr>
            <a:endParaRPr lang="en-US" sz="9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49A8BC9-BC7C-4EB3-BF19-1412C9264F96}"/>
              </a:ext>
            </a:extLst>
          </p:cNvPr>
          <p:cNvSpPr/>
          <p:nvPr/>
        </p:nvSpPr>
        <p:spPr bwMode="auto">
          <a:xfrm>
            <a:off x="4598221" y="2363358"/>
            <a:ext cx="3000289" cy="18934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ctr"/>
          <a:lstStyle/>
          <a:p>
            <a:pPr algn="ctr" defTabSz="685800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r>
              <a:rPr lang="en-US" sz="1050" dirty="0">
                <a:solidFill>
                  <a:srgbClr val="FFFFFF"/>
                </a:solidFill>
                <a:latin typeface="Calibri" panose="020F0502020204030204" pitchFamily="34" charset="0"/>
              </a:rPr>
              <a:t>Dexamethasone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B71DCB-FCAE-433D-B804-3E08EA901B67}"/>
              </a:ext>
            </a:extLst>
          </p:cNvPr>
          <p:cNvSpPr/>
          <p:nvPr/>
        </p:nvSpPr>
        <p:spPr bwMode="auto">
          <a:xfrm>
            <a:off x="4598221" y="2590801"/>
            <a:ext cx="3000289" cy="18934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ctr"/>
          <a:lstStyle/>
          <a:p>
            <a:pPr algn="ctr" defTabSz="685800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r>
              <a:rPr lang="en-US" sz="1050" dirty="0">
                <a:solidFill>
                  <a:srgbClr val="FFFFFF"/>
                </a:solidFill>
                <a:latin typeface="Calibri" panose="020F0502020204030204" pitchFamily="34" charset="0"/>
              </a:rPr>
              <a:t>Anti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050" dirty="0">
                <a:solidFill>
                  <a:srgbClr val="FFFFFF"/>
                </a:solidFill>
                <a:latin typeface="Calibri" panose="020F0502020204030204" pitchFamily="34" charset="0"/>
              </a:rPr>
              <a:t>IL-6 (tocilizumab, sarilumab)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00A6EB-3BF0-4044-88CB-4A224D7F5878}"/>
              </a:ext>
            </a:extLst>
          </p:cNvPr>
          <p:cNvSpPr/>
          <p:nvPr/>
        </p:nvSpPr>
        <p:spPr bwMode="auto">
          <a:xfrm>
            <a:off x="2571938" y="2818244"/>
            <a:ext cx="3000289" cy="18934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ctr"/>
          <a:lstStyle/>
          <a:p>
            <a:pPr algn="ctr" defTabSz="685800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r>
              <a:rPr lang="en-US" sz="1050" dirty="0">
                <a:solidFill>
                  <a:srgbClr val="FFFFFF"/>
                </a:solidFill>
                <a:latin typeface="Calibri" panose="020F0502020204030204" pitchFamily="34" charset="0"/>
              </a:rPr>
              <a:t>Anti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050" dirty="0">
                <a:solidFill>
                  <a:srgbClr val="FFFFFF"/>
                </a:solidFill>
                <a:latin typeface="Calibri" panose="020F0502020204030204" pitchFamily="34" charset="0"/>
              </a:rPr>
              <a:t>IL-1 (anakinra)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869D49-58A3-4C3D-881B-A93DCD367A79}"/>
              </a:ext>
            </a:extLst>
          </p:cNvPr>
          <p:cNvSpPr/>
          <p:nvPr/>
        </p:nvSpPr>
        <p:spPr bwMode="auto">
          <a:xfrm>
            <a:off x="4598221" y="3052028"/>
            <a:ext cx="3000289" cy="18934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ctr"/>
          <a:lstStyle/>
          <a:p>
            <a:pPr algn="ctr" defTabSz="685800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r>
              <a:rPr lang="en-US" sz="1050" dirty="0">
                <a:solidFill>
                  <a:srgbClr val="FFFFFF"/>
                </a:solidFill>
                <a:latin typeface="Calibri" panose="020F0502020204030204" pitchFamily="34" charset="0"/>
              </a:rPr>
              <a:t>JAK inhibitors (baricitinib, tofacitinib)</a:t>
            </a:r>
          </a:p>
        </p:txBody>
      </p:sp>
    </p:spTree>
    <p:extLst>
      <p:ext uri="{BB962C8B-B14F-4D97-AF65-F5344CB8AC3E}">
        <p14:creationId xmlns:p14="http://schemas.microsoft.com/office/powerpoint/2010/main" val="21159554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AE24-6351-DE01-C01C-DC42E4412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Πορεία ασθενούς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2D157-7DD8-32A2-EE26-224789171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26" y="915566"/>
            <a:ext cx="8158147" cy="3488015"/>
          </a:xfrm>
        </p:spPr>
        <p:txBody>
          <a:bodyPr/>
          <a:lstStyle/>
          <a:p>
            <a:r>
              <a:rPr lang="el-GR" dirty="0"/>
              <a:t>Παρουσίασε βελτίωση στην κλινική εικόνα με σταδιακή αποκλιμάκωση στα χορηγούμενα μείγματα οξυγόνου μέχρι τον πλήρη απογαλακτισμό του από την ανάγκη οξυγονοθεραπείας</a:t>
            </a:r>
          </a:p>
          <a:p>
            <a:r>
              <a:rPr lang="el-GR" dirty="0"/>
              <a:t>Εξήλθε βελτιωμένος μετά από νοσηλεία 11 ημερών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1056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D9B0E0-A210-FC2C-707C-6A51FBD3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l-GR" dirty="0"/>
              <a:t>σθενής (άνδρας, </a:t>
            </a:r>
            <a:r>
              <a:rPr lang="el-GR" u="sng" dirty="0"/>
              <a:t>62 ετών</a:t>
            </a:r>
            <a:r>
              <a:rPr lang="el-GR" dirty="0"/>
              <a:t>)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3CC44-A785-52DF-3C64-2A9BB01BE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4" y="843558"/>
            <a:ext cx="8575971" cy="3616719"/>
          </a:xfrm>
        </p:spPr>
        <p:txBody>
          <a:bodyPr/>
          <a:lstStyle/>
          <a:p>
            <a:r>
              <a:rPr lang="el-GR" dirty="0"/>
              <a:t>ΧΝΝ ιδιοπαθής μεμβρανώδης (2013), υποτροπή υπό </a:t>
            </a:r>
            <a:r>
              <a:rPr lang="en-US" b="1" dirty="0"/>
              <a:t>rituximab</a:t>
            </a:r>
            <a:r>
              <a:rPr lang="el-GR" dirty="0"/>
              <a:t> (2020)</a:t>
            </a:r>
            <a:endParaRPr lang="en-US" dirty="0"/>
          </a:p>
          <a:p>
            <a:r>
              <a:rPr lang="el-GR" b="1" dirty="0"/>
              <a:t>ΧΝΝ (</a:t>
            </a:r>
            <a:r>
              <a:rPr lang="en-US" b="1" dirty="0"/>
              <a:t>Cr 1.8</a:t>
            </a:r>
            <a:r>
              <a:rPr lang="el-GR" b="1" dirty="0"/>
              <a:t>), </a:t>
            </a:r>
            <a:r>
              <a:rPr lang="en-US" b="1" dirty="0"/>
              <a:t>AY, </a:t>
            </a:r>
            <a:r>
              <a:rPr lang="el-GR" b="1" dirty="0"/>
              <a:t>ΣΔ ΙΙ,</a:t>
            </a:r>
            <a:r>
              <a:rPr lang="el-GR" dirty="0"/>
              <a:t> Δυσλιπιδαιμία, θυρεοειδεκτομή</a:t>
            </a:r>
            <a:r>
              <a:rPr lang="en-US" dirty="0"/>
              <a:t> </a:t>
            </a:r>
            <a:r>
              <a:rPr lang="el-GR" dirty="0"/>
              <a:t>λόγω βρογχοκήλης</a:t>
            </a:r>
          </a:p>
          <a:p>
            <a:r>
              <a:rPr lang="el-GR" b="1" dirty="0"/>
              <a:t>Ανεμβολίαστος, </a:t>
            </a:r>
            <a:r>
              <a:rPr lang="el-GR" dirty="0"/>
              <a:t>μη καπνιστής</a:t>
            </a:r>
          </a:p>
          <a:p>
            <a:pPr marL="0" indent="0">
              <a:buNone/>
            </a:pPr>
            <a:r>
              <a:rPr lang="el-GR" i="1" u="sng" dirty="0"/>
              <a:t>Πορεία νόσου </a:t>
            </a:r>
            <a:r>
              <a:rPr lang="en-US" i="1" u="sng" dirty="0"/>
              <a:t>COVID-19</a:t>
            </a:r>
            <a:endParaRPr lang="el-GR" i="1" u="sng" dirty="0"/>
          </a:p>
          <a:p>
            <a:r>
              <a:rPr lang="el-GR" u="sng" dirty="0"/>
              <a:t>5/12/2021</a:t>
            </a:r>
            <a:r>
              <a:rPr lang="el-GR" dirty="0"/>
              <a:t> έναρξη συμπτωμάτων (κόπωση</a:t>
            </a:r>
            <a:r>
              <a:rPr lang="en-US" dirty="0"/>
              <a:t>, </a:t>
            </a:r>
            <a:r>
              <a:rPr lang="el-GR" dirty="0"/>
              <a:t>ρινική συμφόρηση)</a:t>
            </a:r>
          </a:p>
          <a:p>
            <a:pPr marL="0" indent="0" algn="ctr">
              <a:buNone/>
            </a:pPr>
            <a:r>
              <a:rPr lang="el-GR" b="1" u="sng" dirty="0">
                <a:solidFill>
                  <a:srgbClr val="C00000"/>
                </a:solidFill>
              </a:rPr>
              <a:t>Τι θα μπορούσαμε να είχαμε συστήσει στην αρχή;</a:t>
            </a:r>
            <a:endParaRPr lang="el-G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206"/>
            <a:ext cx="9062925" cy="508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457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CE875BE-0867-A28E-AB11-765DC6E19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751966"/>
            <a:ext cx="8178799" cy="363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33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BEFB8978-05CE-7FED-4A66-CC852DB9D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78" y="482599"/>
            <a:ext cx="7362642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265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6AC6CC-7CA8-44FA-BB5A-8B7A6640A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" y="42743"/>
            <a:ext cx="5037204" cy="1637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92E9ED-B52E-4994-80D1-87459936B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779" y="1862713"/>
            <a:ext cx="4833347" cy="27550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B7D2CE-F988-4412-B09F-DF3FB2391BE0}"/>
              </a:ext>
            </a:extLst>
          </p:cNvPr>
          <p:cNvSpPr txBox="1"/>
          <p:nvPr/>
        </p:nvSpPr>
        <p:spPr>
          <a:xfrm>
            <a:off x="134875" y="1670885"/>
            <a:ext cx="37338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Τυχαιοποιημένη, διπλή τυφλή μελέτη ελεγχόμενη με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Placebo</a:t>
            </a:r>
            <a:endParaRPr lang="el-GR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562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ασθενείς με τυχαιοποίηση 1:1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Πρωτογενές καταληκτικό σημείο η έκβαση της νόσου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COVID-19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σχετικά με νοσηλεία ή θάνατο από κάθε αίτιο στις 28 ημέρες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b="1" dirty="0">
                <a:solidFill>
                  <a:prstClr val="black"/>
                </a:solidFill>
                <a:latin typeface="Calibri" panose="020F0502020204030204"/>
              </a:rPr>
              <a:t>Σε μη νοσηλευόμενους αλλά με υψηλό κίνδυνο για εξέλιξη σε σοβαρή νόσο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l-GR" sz="1500" b="1" u="sng" dirty="0">
                <a:solidFill>
                  <a:prstClr val="black"/>
                </a:solidFill>
                <a:latin typeface="Calibri" panose="020F0502020204030204"/>
              </a:rPr>
              <a:t>3ήμερο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σχήμα</a:t>
            </a:r>
            <a:r>
              <a:rPr lang="el-GR" sz="15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remdesivir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είχε καλό προφίλ ασφάλειας και μείωσε τον κίνδυνο νοσηλείας ή θανάτου κατά </a:t>
            </a:r>
            <a:r>
              <a:rPr lang="el-GR" sz="1500" b="1" dirty="0">
                <a:solidFill>
                  <a:prstClr val="black"/>
                </a:solidFill>
                <a:latin typeface="Calibri" panose="020F0502020204030204"/>
              </a:rPr>
              <a:t>87%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 σε σύγκριση με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Placebo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C0BF64-1519-4360-A94E-C4221C7A4FE9}"/>
              </a:ext>
            </a:extLst>
          </p:cNvPr>
          <p:cNvSpPr txBox="1"/>
          <p:nvPr/>
        </p:nvSpPr>
        <p:spPr>
          <a:xfrm>
            <a:off x="5593080" y="4800600"/>
            <a:ext cx="3048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sz="1350" i="1" dirty="0">
                <a:solidFill>
                  <a:prstClr val="black"/>
                </a:solidFill>
                <a:latin typeface="Calibri" panose="020F0502020204030204"/>
              </a:rPr>
              <a:t>Gottlieb RL et al. NEJM Dec 22, 2021</a:t>
            </a:r>
            <a:endParaRPr lang="en-GB" sz="1350" i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083221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A4A240-10AA-09B4-4794-589082B75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1307"/>
            <a:ext cx="5904656" cy="495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372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A37B04-60C3-DA67-BFE0-54AD3E55B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123478"/>
            <a:ext cx="862012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692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A4BA5-D8B4-4EA5-BC19-BFBAC2D75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265"/>
            <a:ext cx="5037204" cy="1750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49CD02-6A73-4C4E-AD87-429316616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2" y="2145633"/>
            <a:ext cx="5682093" cy="2571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23F112-10CE-4C56-BA62-7FC6F2C51231}"/>
              </a:ext>
            </a:extLst>
          </p:cNvPr>
          <p:cNvSpPr txBox="1"/>
          <p:nvPr/>
        </p:nvSpPr>
        <p:spPr>
          <a:xfrm>
            <a:off x="6149340" y="381261"/>
            <a:ext cx="272034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Phase 2-3,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διπλή τυφλή, τυχαιοποιημένη, ελεγχόμενη με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placebo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2246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ανεμβολίαστοι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ασθενείς με υψηλό κίνδυνο για εξέλιξη της νόσου τυχαιοποιήθηκαν 1:1 να λάβουν εντός 3 ημερών </a:t>
            </a:r>
            <a:r>
              <a:rPr lang="en-US" sz="1500" b="1" dirty="0" err="1">
                <a:solidFill>
                  <a:prstClr val="black"/>
                </a:solidFill>
                <a:latin typeface="Calibri" panose="020F0502020204030204"/>
              </a:rPr>
              <a:t>nirmatrelvir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/ritonavir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για 5 ημέρες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vs placebo</a:t>
            </a:r>
            <a:endParaRPr lang="el-GR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Η επίπτωση της νοσηλείας ή θανάτου στις 28 ημέρες ήταν σημαντικά χαμηλότερη στην ομάδα που έλαβε </a:t>
            </a:r>
            <a:r>
              <a:rPr lang="en-US" sz="1500" dirty="0" err="1">
                <a:solidFill>
                  <a:prstClr val="black"/>
                </a:solidFill>
                <a:latin typeface="Calibri" panose="020F0502020204030204"/>
              </a:rPr>
              <a:t>nirmatrelvir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/ritonavir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κατά 6.32 μονάδες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b="1" u="sng" dirty="0">
                <a:solidFill>
                  <a:prstClr val="black"/>
                </a:solidFill>
                <a:latin typeface="Calibri" panose="020F0502020204030204"/>
              </a:rPr>
              <a:t>Σχετική μείωση 89.1%,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0.77% και 0 θάνατοι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vs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7.01% και 7 θάνατοι στην ομάδα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placebo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6538DD-2E87-4657-B858-605483C981E2}"/>
              </a:ext>
            </a:extLst>
          </p:cNvPr>
          <p:cNvSpPr txBox="1"/>
          <p:nvPr/>
        </p:nvSpPr>
        <p:spPr>
          <a:xfrm>
            <a:off x="6149340" y="4785360"/>
            <a:ext cx="2895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sz="1350" i="1" dirty="0">
                <a:solidFill>
                  <a:prstClr val="black"/>
                </a:solidFill>
                <a:latin typeface="Calibri" panose="020F0502020204030204"/>
              </a:rPr>
              <a:t>Hammond J et al. NEJM Feb 16, 2022</a:t>
            </a:r>
            <a:endParaRPr lang="en-GB" sz="1350" i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60807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6BFF6-56A7-4BE2-B104-0552F763D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Nirmatrelvir Plus Ritonavir: CYP3A Metabolism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C05624-3333-4FAA-901E-A9A59CC9CE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9533" y="1690176"/>
            <a:ext cx="2620757" cy="3509054"/>
          </a:xfrm>
        </p:spPr>
        <p:txBody>
          <a:bodyPr/>
          <a:lstStyle/>
          <a:p>
            <a:r>
              <a:rPr lang="el-GR" sz="1800" dirty="0"/>
              <a:t>Αναζήτηση αλληλεπιδράσεων</a:t>
            </a:r>
            <a:endParaRPr lang="en-US" sz="1800" dirty="0"/>
          </a:p>
          <a:p>
            <a:r>
              <a:rPr lang="en-US" sz="1800" dirty="0"/>
              <a:t>Nirmatrelvir + ritonavir = CYP3A inhibitor</a:t>
            </a:r>
            <a:endParaRPr lang="el-GR" sz="1800" dirty="0"/>
          </a:p>
          <a:p>
            <a:pPr marL="0" indent="0">
              <a:buNone/>
            </a:pPr>
            <a:endParaRPr lang="en-US" sz="1800" dirty="0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B5E7296-F2ED-4959-8C11-0D75AAF3D32A}"/>
              </a:ext>
            </a:extLst>
          </p:cNvPr>
          <p:cNvGraphicFramePr>
            <a:graphicFrameLocks noGrp="1"/>
          </p:cNvGraphicFramePr>
          <p:nvPr/>
        </p:nvGraphicFramePr>
        <p:xfrm>
          <a:off x="542925" y="1217018"/>
          <a:ext cx="5312092" cy="3726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046">
                  <a:extLst>
                    <a:ext uri="{9D8B030D-6E8A-4147-A177-3AD203B41FA5}">
                      <a16:colId xmlns:a16="http://schemas.microsoft.com/office/drawing/2014/main" val="2472767918"/>
                    </a:ext>
                  </a:extLst>
                </a:gridCol>
                <a:gridCol w="2656046">
                  <a:extLst>
                    <a:ext uri="{9D8B030D-6E8A-4147-A177-3AD203B41FA5}">
                      <a16:colId xmlns:a16="http://schemas.microsoft.com/office/drawing/2014/main" val="1326996546"/>
                    </a:ext>
                  </a:extLst>
                </a:gridCol>
              </a:tblGrid>
              <a:tr h="228600"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Select Recommendations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8222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Contraindicated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 With Caution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12853"/>
                  </a:ext>
                </a:extLst>
              </a:tr>
              <a:tr h="29489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a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lfuzosin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p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iroxicam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ranolazine</a:t>
                      </a:r>
                      <a:endParaRPr 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 amiodarone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anti-cancer drugs</a:t>
                      </a:r>
                      <a:endParaRPr 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rivaroxaban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colchicine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 glecaprevir/pibrentasvir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salmeterol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sildenafil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midazolam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↓ voriconazole</a:t>
                      </a:r>
                    </a:p>
                    <a:p>
                      <a:pPr lvl="0">
                        <a:buNone/>
                      </a:pPr>
                      <a:endParaRPr lang="en-US" sz="1100" b="0" i="0" u="none" strike="noStrike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buNone/>
                      </a:pPr>
                      <a:endParaRPr lang="en-US" sz="1100" b="0" i="0" u="none" strike="noStrike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buNone/>
                      </a:pPr>
                      <a:endParaRPr lang="en-US" sz="1100" b="0" i="0" u="none" strike="noStrike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Phenytoin, carbamazepine, rifampin, </a:t>
                      </a:r>
                      <a:b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 John’s wort all ↓ nirmatrelvir + ritonavir </a:t>
                      </a:r>
                      <a:endParaRPr 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↑↓ warfarin (monitor INR)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↓ bupropion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trazadone 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anti-HIV protease Inhibitor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↓ raltegravir 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clarithromycin/erythromycin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rifabutin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quetiapine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digoxin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↓ ethinyl estradiol (use add'l contraception)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 Immunosuppressants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corticosteroid</a:t>
                      </a:r>
                      <a:endParaRPr lang="en-US" sz="1100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fentanyl</a:t>
                      </a:r>
                    </a:p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↓ methadone</a:t>
                      </a:r>
                      <a:endParaRPr lang="en-US" sz="1100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buNone/>
                      </a:pPr>
                      <a:endParaRPr lang="en-US" sz="1100" b="0" i="1" u="none" strike="noStrike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US" sz="1100" b="0" i="1" u="none" strike="noStrik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Hold if giving to avoid increase: lovastatin, simvastatin, atorvastatin, rosuvastatin, bosentan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90986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61C0F26-7D85-45E1-82C1-9266694134FE}"/>
              </a:ext>
            </a:extLst>
          </p:cNvPr>
          <p:cNvSpPr txBox="1"/>
          <p:nvPr/>
        </p:nvSpPr>
        <p:spPr bwMode="auto">
          <a:xfrm>
            <a:off x="317754" y="4790694"/>
            <a:ext cx="177484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fda.gov/media/155050/download</a:t>
            </a:r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26A95D75-430E-CA95-3D55-CEF9D1F36831}"/>
              </a:ext>
            </a:extLst>
          </p:cNvPr>
          <p:cNvGrpSpPr>
            <a:grpSpLocks/>
          </p:cNvGrpSpPr>
          <p:nvPr/>
        </p:nvGrpSpPr>
        <p:grpSpPr bwMode="auto">
          <a:xfrm>
            <a:off x="7044685" y="4660329"/>
            <a:ext cx="1911101" cy="359882"/>
            <a:chOff x="9602074" y="3550251"/>
            <a:chExt cx="2548134" cy="4800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3DC619-459C-16D4-5531-5731C30C7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1978" y="3550251"/>
              <a:ext cx="569913" cy="18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3A75E1A7-95C0-E0D2-E3EA-2E4EDE63B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074" y="3691599"/>
              <a:ext cx="2548134" cy="338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4"/>
                </a:rPr>
                <a:t>clinicaloptions.com</a:t>
              </a:r>
              <a:endPara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1686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91F19-E578-403D-9770-B6901A38E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 panose="020F0502020204030204" pitchFamily="34" charset="0"/>
              </a:rPr>
              <a:t>Monoclonal Antibodies Against SARS-CoV-2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271A45-B282-416F-829C-012692EE46B8}"/>
              </a:ext>
            </a:extLst>
          </p:cNvPr>
          <p:cNvSpPr txBox="1"/>
          <p:nvPr/>
        </p:nvSpPr>
        <p:spPr bwMode="auto">
          <a:xfrm>
            <a:off x="324697" y="4796654"/>
            <a:ext cx="198323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Taylor. Nat Rev Immuno. 2021;21:382.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C4B1BB-31F9-4211-9D66-4237758C5B4C}"/>
              </a:ext>
            </a:extLst>
          </p:cNvPr>
          <p:cNvGrpSpPr/>
          <p:nvPr/>
        </p:nvGrpSpPr>
        <p:grpSpPr>
          <a:xfrm>
            <a:off x="7044683" y="4655942"/>
            <a:ext cx="1911101" cy="364265"/>
            <a:chOff x="9392911" y="6207927"/>
            <a:chExt cx="2548134" cy="485687"/>
          </a:xfrm>
        </p:grpSpPr>
        <p:pic>
          <p:nvPicPr>
            <p:cNvPr id="9" name="Picture 8" descr="A picture containing text, ax, wheel&#10;&#10;Description automatically generated">
              <a:extLst>
                <a:ext uri="{FF2B5EF4-FFF2-40B4-BE49-F238E27FC236}">
                  <a16:creationId xmlns:a16="http://schemas.microsoft.com/office/drawing/2014/main" id="{13441458-A5E4-4AB0-8D8E-7FF22BAD5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07927"/>
              <a:ext cx="569914" cy="187003"/>
            </a:xfrm>
            <a:prstGeom prst="rect">
              <a:avLst/>
            </a:prstGeom>
          </p:spPr>
        </p:pic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665CB172-6DA4-45C3-8139-6AC7344B9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548134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1050" dirty="0">
                  <a:solidFill>
                    <a:srgbClr val="4555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Slide credit: </a:t>
              </a:r>
              <a:r>
                <a:rPr lang="en-US" altLang="en-US" sz="1050" dirty="0">
                  <a:solidFill>
                    <a:srgbClr val="455560"/>
                  </a:solidFill>
                  <a:latin typeface="Calibri" panose="020F0502020204030204" pitchFamily="34" charset="0"/>
                  <a:cs typeface="Arial" panose="020B0604020202020204" pitchFamily="34" charset="0"/>
                  <a:hlinkClick r:id="rId4"/>
                </a:rPr>
                <a:t>clinicaloptions.com</a:t>
              </a:r>
              <a:endParaRPr lang="en-US" altLang="en-US" sz="105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651C78E-76B6-497F-84F3-18998A430CEE}"/>
              </a:ext>
            </a:extLst>
          </p:cNvPr>
          <p:cNvSpPr txBox="1"/>
          <p:nvPr/>
        </p:nvSpPr>
        <p:spPr bwMode="auto">
          <a:xfrm>
            <a:off x="2897294" y="1354648"/>
            <a:ext cx="89623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SARS-CoV-2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64F479-150D-4CCB-B476-0D890A1B632C}"/>
              </a:ext>
            </a:extLst>
          </p:cNvPr>
          <p:cNvSpPr txBox="1"/>
          <p:nvPr/>
        </p:nvSpPr>
        <p:spPr bwMode="auto">
          <a:xfrm>
            <a:off x="2643974" y="2479198"/>
            <a:ext cx="68932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 protein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9AE78D9-683E-457E-981A-B14C32264CB4}"/>
              </a:ext>
            </a:extLst>
          </p:cNvPr>
          <p:cNvGrpSpPr/>
          <p:nvPr/>
        </p:nvGrpSpPr>
        <p:grpSpPr>
          <a:xfrm rot="14400000">
            <a:off x="6295627" y="2357498"/>
            <a:ext cx="395851" cy="413208"/>
            <a:chOff x="285313" y="3196211"/>
            <a:chExt cx="1187475" cy="126946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68" name="Freeform 73">
              <a:extLst>
                <a:ext uri="{FF2B5EF4-FFF2-40B4-BE49-F238E27FC236}">
                  <a16:creationId xmlns:a16="http://schemas.microsoft.com/office/drawing/2014/main" id="{CA8059B3-C96B-4334-AFED-672ED51D04F0}"/>
                </a:ext>
              </a:extLst>
            </p:cNvPr>
            <p:cNvSpPr/>
            <p:nvPr/>
          </p:nvSpPr>
          <p:spPr bwMode="auto">
            <a:xfrm>
              <a:off x="1123365" y="3389390"/>
              <a:ext cx="349423" cy="461357"/>
            </a:xfrm>
            <a:custGeom>
              <a:avLst/>
              <a:gdLst>
                <a:gd name="connsiteX0" fmla="*/ 256674 w 890337"/>
                <a:gd name="connsiteY0" fmla="*/ 1122948 h 1130969"/>
                <a:gd name="connsiteX1" fmla="*/ 890337 w 890337"/>
                <a:gd name="connsiteY1" fmla="*/ 216569 h 1130969"/>
                <a:gd name="connsiteX2" fmla="*/ 842211 w 890337"/>
                <a:gd name="connsiteY2" fmla="*/ 0 h 1130969"/>
                <a:gd name="connsiteX3" fmla="*/ 625642 w 890337"/>
                <a:gd name="connsiteY3" fmla="*/ 0 h 1130969"/>
                <a:gd name="connsiteX4" fmla="*/ 0 w 890337"/>
                <a:gd name="connsiteY4" fmla="*/ 906379 h 1130969"/>
                <a:gd name="connsiteX5" fmla="*/ 24063 w 890337"/>
                <a:gd name="connsiteY5" fmla="*/ 1130969 h 1130969"/>
                <a:gd name="connsiteX6" fmla="*/ 256674 w 890337"/>
                <a:gd name="connsiteY6" fmla="*/ 1122948 h 1130969"/>
                <a:gd name="connsiteX0" fmla="*/ 256674 w 895015"/>
                <a:gd name="connsiteY0" fmla="*/ 1122948 h 1130969"/>
                <a:gd name="connsiteX1" fmla="*/ 890337 w 895015"/>
                <a:gd name="connsiteY1" fmla="*/ 216569 h 1130969"/>
                <a:gd name="connsiteX2" fmla="*/ 842211 w 895015"/>
                <a:gd name="connsiteY2" fmla="*/ 0 h 1130969"/>
                <a:gd name="connsiteX3" fmla="*/ 625642 w 895015"/>
                <a:gd name="connsiteY3" fmla="*/ 0 h 1130969"/>
                <a:gd name="connsiteX4" fmla="*/ 0 w 895015"/>
                <a:gd name="connsiteY4" fmla="*/ 906379 h 1130969"/>
                <a:gd name="connsiteX5" fmla="*/ 24063 w 895015"/>
                <a:gd name="connsiteY5" fmla="*/ 1130969 h 1130969"/>
                <a:gd name="connsiteX6" fmla="*/ 256674 w 895015"/>
                <a:gd name="connsiteY6" fmla="*/ 1122948 h 1130969"/>
                <a:gd name="connsiteX0" fmla="*/ 256674 w 917747"/>
                <a:gd name="connsiteY0" fmla="*/ 1122948 h 1130969"/>
                <a:gd name="connsiteX1" fmla="*/ 890337 w 917747"/>
                <a:gd name="connsiteY1" fmla="*/ 216569 h 1130969"/>
                <a:gd name="connsiteX2" fmla="*/ 842211 w 917747"/>
                <a:gd name="connsiteY2" fmla="*/ 0 h 1130969"/>
                <a:gd name="connsiteX3" fmla="*/ 625642 w 917747"/>
                <a:gd name="connsiteY3" fmla="*/ 0 h 1130969"/>
                <a:gd name="connsiteX4" fmla="*/ 0 w 917747"/>
                <a:gd name="connsiteY4" fmla="*/ 906379 h 1130969"/>
                <a:gd name="connsiteX5" fmla="*/ 24063 w 917747"/>
                <a:gd name="connsiteY5" fmla="*/ 1130969 h 1130969"/>
                <a:gd name="connsiteX6" fmla="*/ 256674 w 917747"/>
                <a:gd name="connsiteY6" fmla="*/ 1122948 h 1130969"/>
                <a:gd name="connsiteX0" fmla="*/ 256674 w 917747"/>
                <a:gd name="connsiteY0" fmla="*/ 1154698 h 1162719"/>
                <a:gd name="connsiteX1" fmla="*/ 890337 w 917747"/>
                <a:gd name="connsiteY1" fmla="*/ 248319 h 1162719"/>
                <a:gd name="connsiteX2" fmla="*/ 842211 w 917747"/>
                <a:gd name="connsiteY2" fmla="*/ 31750 h 1162719"/>
                <a:gd name="connsiteX3" fmla="*/ 625642 w 917747"/>
                <a:gd name="connsiteY3" fmla="*/ 31750 h 1162719"/>
                <a:gd name="connsiteX4" fmla="*/ 0 w 917747"/>
                <a:gd name="connsiteY4" fmla="*/ 938129 h 1162719"/>
                <a:gd name="connsiteX5" fmla="*/ 24063 w 917747"/>
                <a:gd name="connsiteY5" fmla="*/ 1162719 h 1162719"/>
                <a:gd name="connsiteX6" fmla="*/ 256674 w 917747"/>
                <a:gd name="connsiteY6" fmla="*/ 1154698 h 1162719"/>
                <a:gd name="connsiteX0" fmla="*/ 256674 w 917747"/>
                <a:gd name="connsiteY0" fmla="*/ 1166461 h 1174482"/>
                <a:gd name="connsiteX1" fmla="*/ 890337 w 917747"/>
                <a:gd name="connsiteY1" fmla="*/ 260082 h 1174482"/>
                <a:gd name="connsiteX2" fmla="*/ 842211 w 917747"/>
                <a:gd name="connsiteY2" fmla="*/ 43513 h 1174482"/>
                <a:gd name="connsiteX3" fmla="*/ 625642 w 917747"/>
                <a:gd name="connsiteY3" fmla="*/ 43513 h 1174482"/>
                <a:gd name="connsiteX4" fmla="*/ 0 w 917747"/>
                <a:gd name="connsiteY4" fmla="*/ 949892 h 1174482"/>
                <a:gd name="connsiteX5" fmla="*/ 24063 w 917747"/>
                <a:gd name="connsiteY5" fmla="*/ 1174482 h 1174482"/>
                <a:gd name="connsiteX6" fmla="*/ 256674 w 917747"/>
                <a:gd name="connsiteY6" fmla="*/ 1166461 h 1174482"/>
                <a:gd name="connsiteX0" fmla="*/ 256674 w 917747"/>
                <a:gd name="connsiteY0" fmla="*/ 1166461 h 1203631"/>
                <a:gd name="connsiteX1" fmla="*/ 890337 w 917747"/>
                <a:gd name="connsiteY1" fmla="*/ 260082 h 1203631"/>
                <a:gd name="connsiteX2" fmla="*/ 842211 w 917747"/>
                <a:gd name="connsiteY2" fmla="*/ 43513 h 1203631"/>
                <a:gd name="connsiteX3" fmla="*/ 625642 w 917747"/>
                <a:gd name="connsiteY3" fmla="*/ 43513 h 1203631"/>
                <a:gd name="connsiteX4" fmla="*/ 0 w 917747"/>
                <a:gd name="connsiteY4" fmla="*/ 949892 h 1203631"/>
                <a:gd name="connsiteX5" fmla="*/ 24063 w 917747"/>
                <a:gd name="connsiteY5" fmla="*/ 1174482 h 1203631"/>
                <a:gd name="connsiteX6" fmla="*/ 256674 w 917747"/>
                <a:gd name="connsiteY6" fmla="*/ 1166461 h 1203631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  <a:gd name="connsiteX0" fmla="*/ 262919 w 923992"/>
                <a:gd name="connsiteY0" fmla="*/ 1166461 h 1211739"/>
                <a:gd name="connsiteX1" fmla="*/ 896582 w 923992"/>
                <a:gd name="connsiteY1" fmla="*/ 260082 h 1211739"/>
                <a:gd name="connsiteX2" fmla="*/ 848456 w 923992"/>
                <a:gd name="connsiteY2" fmla="*/ 43513 h 1211739"/>
                <a:gd name="connsiteX3" fmla="*/ 631887 w 923992"/>
                <a:gd name="connsiteY3" fmla="*/ 43513 h 1211739"/>
                <a:gd name="connsiteX4" fmla="*/ 6245 w 923992"/>
                <a:gd name="connsiteY4" fmla="*/ 949892 h 1211739"/>
                <a:gd name="connsiteX5" fmla="*/ 30308 w 923992"/>
                <a:gd name="connsiteY5" fmla="*/ 1174482 h 1211739"/>
                <a:gd name="connsiteX6" fmla="*/ 262919 w 923992"/>
                <a:gd name="connsiteY6" fmla="*/ 1166461 h 1211739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747" h="1211739">
                  <a:moveTo>
                    <a:pt x="256674" y="1166461"/>
                  </a:moveTo>
                  <a:lnTo>
                    <a:pt x="890337" y="260082"/>
                  </a:lnTo>
                  <a:cubicBezTo>
                    <a:pt x="931445" y="192655"/>
                    <a:pt x="934453" y="96653"/>
                    <a:pt x="842211" y="43513"/>
                  </a:cubicBezTo>
                  <a:cubicBezTo>
                    <a:pt x="765259" y="-27925"/>
                    <a:pt x="712119" y="650"/>
                    <a:pt x="625642" y="43513"/>
                  </a:cubicBezTo>
                  <a:lnTo>
                    <a:pt x="0" y="949892"/>
                  </a:lnTo>
                  <a:cubicBezTo>
                    <a:pt x="-39604" y="1024755"/>
                    <a:pt x="-31583" y="1094856"/>
                    <a:pt x="24063" y="1174482"/>
                  </a:cubicBezTo>
                  <a:cubicBezTo>
                    <a:pt x="153988" y="1243245"/>
                    <a:pt x="202950" y="1202473"/>
                    <a:pt x="256674" y="116646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9" name="Freeform 74">
              <a:extLst>
                <a:ext uri="{FF2B5EF4-FFF2-40B4-BE49-F238E27FC236}">
                  <a16:creationId xmlns:a16="http://schemas.microsoft.com/office/drawing/2014/main" id="{A6B905CC-CB17-4F0C-AB8C-4A6385CA6E21}"/>
                </a:ext>
              </a:extLst>
            </p:cNvPr>
            <p:cNvSpPr/>
            <p:nvPr/>
          </p:nvSpPr>
          <p:spPr bwMode="auto">
            <a:xfrm flipV="1">
              <a:off x="285313" y="3407323"/>
              <a:ext cx="349423" cy="461357"/>
            </a:xfrm>
            <a:custGeom>
              <a:avLst/>
              <a:gdLst>
                <a:gd name="connsiteX0" fmla="*/ 256674 w 890337"/>
                <a:gd name="connsiteY0" fmla="*/ 1122948 h 1130969"/>
                <a:gd name="connsiteX1" fmla="*/ 890337 w 890337"/>
                <a:gd name="connsiteY1" fmla="*/ 216569 h 1130969"/>
                <a:gd name="connsiteX2" fmla="*/ 842211 w 890337"/>
                <a:gd name="connsiteY2" fmla="*/ 0 h 1130969"/>
                <a:gd name="connsiteX3" fmla="*/ 625642 w 890337"/>
                <a:gd name="connsiteY3" fmla="*/ 0 h 1130969"/>
                <a:gd name="connsiteX4" fmla="*/ 0 w 890337"/>
                <a:gd name="connsiteY4" fmla="*/ 906379 h 1130969"/>
                <a:gd name="connsiteX5" fmla="*/ 24063 w 890337"/>
                <a:gd name="connsiteY5" fmla="*/ 1130969 h 1130969"/>
                <a:gd name="connsiteX6" fmla="*/ 256674 w 890337"/>
                <a:gd name="connsiteY6" fmla="*/ 1122948 h 1130969"/>
                <a:gd name="connsiteX0" fmla="*/ 256674 w 895015"/>
                <a:gd name="connsiteY0" fmla="*/ 1122948 h 1130969"/>
                <a:gd name="connsiteX1" fmla="*/ 890337 w 895015"/>
                <a:gd name="connsiteY1" fmla="*/ 216569 h 1130969"/>
                <a:gd name="connsiteX2" fmla="*/ 842211 w 895015"/>
                <a:gd name="connsiteY2" fmla="*/ 0 h 1130969"/>
                <a:gd name="connsiteX3" fmla="*/ 625642 w 895015"/>
                <a:gd name="connsiteY3" fmla="*/ 0 h 1130969"/>
                <a:gd name="connsiteX4" fmla="*/ 0 w 895015"/>
                <a:gd name="connsiteY4" fmla="*/ 906379 h 1130969"/>
                <a:gd name="connsiteX5" fmla="*/ 24063 w 895015"/>
                <a:gd name="connsiteY5" fmla="*/ 1130969 h 1130969"/>
                <a:gd name="connsiteX6" fmla="*/ 256674 w 895015"/>
                <a:gd name="connsiteY6" fmla="*/ 1122948 h 1130969"/>
                <a:gd name="connsiteX0" fmla="*/ 256674 w 917747"/>
                <a:gd name="connsiteY0" fmla="*/ 1122948 h 1130969"/>
                <a:gd name="connsiteX1" fmla="*/ 890337 w 917747"/>
                <a:gd name="connsiteY1" fmla="*/ 216569 h 1130969"/>
                <a:gd name="connsiteX2" fmla="*/ 842211 w 917747"/>
                <a:gd name="connsiteY2" fmla="*/ 0 h 1130969"/>
                <a:gd name="connsiteX3" fmla="*/ 625642 w 917747"/>
                <a:gd name="connsiteY3" fmla="*/ 0 h 1130969"/>
                <a:gd name="connsiteX4" fmla="*/ 0 w 917747"/>
                <a:gd name="connsiteY4" fmla="*/ 906379 h 1130969"/>
                <a:gd name="connsiteX5" fmla="*/ 24063 w 917747"/>
                <a:gd name="connsiteY5" fmla="*/ 1130969 h 1130969"/>
                <a:gd name="connsiteX6" fmla="*/ 256674 w 917747"/>
                <a:gd name="connsiteY6" fmla="*/ 1122948 h 1130969"/>
                <a:gd name="connsiteX0" fmla="*/ 256674 w 917747"/>
                <a:gd name="connsiteY0" fmla="*/ 1154698 h 1162719"/>
                <a:gd name="connsiteX1" fmla="*/ 890337 w 917747"/>
                <a:gd name="connsiteY1" fmla="*/ 248319 h 1162719"/>
                <a:gd name="connsiteX2" fmla="*/ 842211 w 917747"/>
                <a:gd name="connsiteY2" fmla="*/ 31750 h 1162719"/>
                <a:gd name="connsiteX3" fmla="*/ 625642 w 917747"/>
                <a:gd name="connsiteY3" fmla="*/ 31750 h 1162719"/>
                <a:gd name="connsiteX4" fmla="*/ 0 w 917747"/>
                <a:gd name="connsiteY4" fmla="*/ 938129 h 1162719"/>
                <a:gd name="connsiteX5" fmla="*/ 24063 w 917747"/>
                <a:gd name="connsiteY5" fmla="*/ 1162719 h 1162719"/>
                <a:gd name="connsiteX6" fmla="*/ 256674 w 917747"/>
                <a:gd name="connsiteY6" fmla="*/ 1154698 h 1162719"/>
                <a:gd name="connsiteX0" fmla="*/ 256674 w 917747"/>
                <a:gd name="connsiteY0" fmla="*/ 1166461 h 1174482"/>
                <a:gd name="connsiteX1" fmla="*/ 890337 w 917747"/>
                <a:gd name="connsiteY1" fmla="*/ 260082 h 1174482"/>
                <a:gd name="connsiteX2" fmla="*/ 842211 w 917747"/>
                <a:gd name="connsiteY2" fmla="*/ 43513 h 1174482"/>
                <a:gd name="connsiteX3" fmla="*/ 625642 w 917747"/>
                <a:gd name="connsiteY3" fmla="*/ 43513 h 1174482"/>
                <a:gd name="connsiteX4" fmla="*/ 0 w 917747"/>
                <a:gd name="connsiteY4" fmla="*/ 949892 h 1174482"/>
                <a:gd name="connsiteX5" fmla="*/ 24063 w 917747"/>
                <a:gd name="connsiteY5" fmla="*/ 1174482 h 1174482"/>
                <a:gd name="connsiteX6" fmla="*/ 256674 w 917747"/>
                <a:gd name="connsiteY6" fmla="*/ 1166461 h 1174482"/>
                <a:gd name="connsiteX0" fmla="*/ 256674 w 917747"/>
                <a:gd name="connsiteY0" fmla="*/ 1166461 h 1203631"/>
                <a:gd name="connsiteX1" fmla="*/ 890337 w 917747"/>
                <a:gd name="connsiteY1" fmla="*/ 260082 h 1203631"/>
                <a:gd name="connsiteX2" fmla="*/ 842211 w 917747"/>
                <a:gd name="connsiteY2" fmla="*/ 43513 h 1203631"/>
                <a:gd name="connsiteX3" fmla="*/ 625642 w 917747"/>
                <a:gd name="connsiteY3" fmla="*/ 43513 h 1203631"/>
                <a:gd name="connsiteX4" fmla="*/ 0 w 917747"/>
                <a:gd name="connsiteY4" fmla="*/ 949892 h 1203631"/>
                <a:gd name="connsiteX5" fmla="*/ 24063 w 917747"/>
                <a:gd name="connsiteY5" fmla="*/ 1174482 h 1203631"/>
                <a:gd name="connsiteX6" fmla="*/ 256674 w 917747"/>
                <a:gd name="connsiteY6" fmla="*/ 1166461 h 1203631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  <a:gd name="connsiteX0" fmla="*/ 262919 w 923992"/>
                <a:gd name="connsiteY0" fmla="*/ 1166461 h 1211739"/>
                <a:gd name="connsiteX1" fmla="*/ 896582 w 923992"/>
                <a:gd name="connsiteY1" fmla="*/ 260082 h 1211739"/>
                <a:gd name="connsiteX2" fmla="*/ 848456 w 923992"/>
                <a:gd name="connsiteY2" fmla="*/ 43513 h 1211739"/>
                <a:gd name="connsiteX3" fmla="*/ 631887 w 923992"/>
                <a:gd name="connsiteY3" fmla="*/ 43513 h 1211739"/>
                <a:gd name="connsiteX4" fmla="*/ 6245 w 923992"/>
                <a:gd name="connsiteY4" fmla="*/ 949892 h 1211739"/>
                <a:gd name="connsiteX5" fmla="*/ 30308 w 923992"/>
                <a:gd name="connsiteY5" fmla="*/ 1174482 h 1211739"/>
                <a:gd name="connsiteX6" fmla="*/ 262919 w 923992"/>
                <a:gd name="connsiteY6" fmla="*/ 1166461 h 1211739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747" h="1211739">
                  <a:moveTo>
                    <a:pt x="256674" y="1166461"/>
                  </a:moveTo>
                  <a:lnTo>
                    <a:pt x="890337" y="260082"/>
                  </a:lnTo>
                  <a:cubicBezTo>
                    <a:pt x="931445" y="192655"/>
                    <a:pt x="934453" y="96653"/>
                    <a:pt x="842211" y="43513"/>
                  </a:cubicBezTo>
                  <a:cubicBezTo>
                    <a:pt x="765259" y="-27925"/>
                    <a:pt x="712119" y="650"/>
                    <a:pt x="625642" y="43513"/>
                  </a:cubicBezTo>
                  <a:lnTo>
                    <a:pt x="0" y="949892"/>
                  </a:lnTo>
                  <a:cubicBezTo>
                    <a:pt x="-39604" y="1024755"/>
                    <a:pt x="-31583" y="1094856"/>
                    <a:pt x="24063" y="1174482"/>
                  </a:cubicBezTo>
                  <a:cubicBezTo>
                    <a:pt x="153988" y="1243245"/>
                    <a:pt x="202950" y="1202473"/>
                    <a:pt x="256674" y="116646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0" name="Freeform 39">
              <a:extLst>
                <a:ext uri="{FF2B5EF4-FFF2-40B4-BE49-F238E27FC236}">
                  <a16:creationId xmlns:a16="http://schemas.microsoft.com/office/drawing/2014/main" id="{A4FBF474-6BBE-4A55-B02B-2D267C655831}"/>
                </a:ext>
              </a:extLst>
            </p:cNvPr>
            <p:cNvSpPr/>
            <p:nvPr/>
          </p:nvSpPr>
          <p:spPr bwMode="auto">
            <a:xfrm>
              <a:off x="894320" y="3196211"/>
              <a:ext cx="502442" cy="1269460"/>
            </a:xfrm>
            <a:custGeom>
              <a:avLst/>
              <a:gdLst>
                <a:gd name="connsiteX0" fmla="*/ 1010653 w 1283368"/>
                <a:gd name="connsiteY0" fmla="*/ 16042 h 3296653"/>
                <a:gd name="connsiteX1" fmla="*/ 40105 w 1283368"/>
                <a:gd name="connsiteY1" fmla="*/ 1435768 h 3296653"/>
                <a:gd name="connsiteX2" fmla="*/ 0 w 1283368"/>
                <a:gd name="connsiteY2" fmla="*/ 1668379 h 3296653"/>
                <a:gd name="connsiteX3" fmla="*/ 8021 w 1283368"/>
                <a:gd name="connsiteY3" fmla="*/ 3136232 h 3296653"/>
                <a:gd name="connsiteX4" fmla="*/ 176463 w 1283368"/>
                <a:gd name="connsiteY4" fmla="*/ 3296653 h 3296653"/>
                <a:gd name="connsiteX5" fmla="*/ 368968 w 1283368"/>
                <a:gd name="connsiteY5" fmla="*/ 3152274 h 3296653"/>
                <a:gd name="connsiteX6" fmla="*/ 376990 w 1283368"/>
                <a:gd name="connsiteY6" fmla="*/ 1532021 h 3296653"/>
                <a:gd name="connsiteX7" fmla="*/ 1283368 w 1283368"/>
                <a:gd name="connsiteY7" fmla="*/ 232611 h 3296653"/>
                <a:gd name="connsiteX8" fmla="*/ 1259305 w 1283368"/>
                <a:gd name="connsiteY8" fmla="*/ 0 h 3296653"/>
                <a:gd name="connsiteX9" fmla="*/ 1010653 w 1283368"/>
                <a:gd name="connsiteY9" fmla="*/ 16042 h 3296653"/>
                <a:gd name="connsiteX0" fmla="*/ 1010653 w 1307114"/>
                <a:gd name="connsiteY0" fmla="*/ 16042 h 3296653"/>
                <a:gd name="connsiteX1" fmla="*/ 40105 w 1307114"/>
                <a:gd name="connsiteY1" fmla="*/ 1435768 h 3296653"/>
                <a:gd name="connsiteX2" fmla="*/ 0 w 1307114"/>
                <a:gd name="connsiteY2" fmla="*/ 1668379 h 3296653"/>
                <a:gd name="connsiteX3" fmla="*/ 8021 w 1307114"/>
                <a:gd name="connsiteY3" fmla="*/ 3136232 h 3296653"/>
                <a:gd name="connsiteX4" fmla="*/ 176463 w 1307114"/>
                <a:gd name="connsiteY4" fmla="*/ 3296653 h 3296653"/>
                <a:gd name="connsiteX5" fmla="*/ 368968 w 1307114"/>
                <a:gd name="connsiteY5" fmla="*/ 3152274 h 3296653"/>
                <a:gd name="connsiteX6" fmla="*/ 376990 w 1307114"/>
                <a:gd name="connsiteY6" fmla="*/ 1532021 h 3296653"/>
                <a:gd name="connsiteX7" fmla="*/ 1283368 w 1307114"/>
                <a:gd name="connsiteY7" fmla="*/ 232611 h 3296653"/>
                <a:gd name="connsiteX8" fmla="*/ 1259305 w 1307114"/>
                <a:gd name="connsiteY8" fmla="*/ 0 h 3296653"/>
                <a:gd name="connsiteX9" fmla="*/ 1010653 w 1307114"/>
                <a:gd name="connsiteY9" fmla="*/ 16042 h 3296653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61604 h 3342215"/>
                <a:gd name="connsiteX1" fmla="*/ 40105 w 1307114"/>
                <a:gd name="connsiteY1" fmla="*/ 1481330 h 3342215"/>
                <a:gd name="connsiteX2" fmla="*/ 0 w 1307114"/>
                <a:gd name="connsiteY2" fmla="*/ 1713941 h 3342215"/>
                <a:gd name="connsiteX3" fmla="*/ 8021 w 1307114"/>
                <a:gd name="connsiteY3" fmla="*/ 3181794 h 3342215"/>
                <a:gd name="connsiteX4" fmla="*/ 176463 w 1307114"/>
                <a:gd name="connsiteY4" fmla="*/ 3342215 h 3342215"/>
                <a:gd name="connsiteX5" fmla="*/ 368968 w 1307114"/>
                <a:gd name="connsiteY5" fmla="*/ 3197836 h 3342215"/>
                <a:gd name="connsiteX6" fmla="*/ 376990 w 1307114"/>
                <a:gd name="connsiteY6" fmla="*/ 1577583 h 3342215"/>
                <a:gd name="connsiteX7" fmla="*/ 1283368 w 1307114"/>
                <a:gd name="connsiteY7" fmla="*/ 278173 h 3342215"/>
                <a:gd name="connsiteX8" fmla="*/ 1259305 w 1307114"/>
                <a:gd name="connsiteY8" fmla="*/ 45562 h 3342215"/>
                <a:gd name="connsiteX9" fmla="*/ 1010653 w 1307114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16293 w 1319647"/>
                <a:gd name="connsiteY1" fmla="*/ 150038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9647" h="3334194">
                  <a:moveTo>
                    <a:pt x="1010653" y="61604"/>
                  </a:moveTo>
                  <a:lnTo>
                    <a:pt x="16293" y="1500380"/>
                  </a:lnTo>
                  <a:lnTo>
                    <a:pt x="0" y="1713941"/>
                  </a:lnTo>
                  <a:cubicBezTo>
                    <a:pt x="2674" y="2203225"/>
                    <a:pt x="5347" y="2692510"/>
                    <a:pt x="8021" y="3181794"/>
                  </a:cubicBezTo>
                  <a:cubicBezTo>
                    <a:pt x="16042" y="3251310"/>
                    <a:pt x="32084" y="3320826"/>
                    <a:pt x="176463" y="3334194"/>
                  </a:cubicBezTo>
                  <a:cubicBezTo>
                    <a:pt x="352925" y="3310132"/>
                    <a:pt x="344905" y="3262004"/>
                    <a:pt x="368968" y="3197836"/>
                  </a:cubicBezTo>
                  <a:lnTo>
                    <a:pt x="376990" y="1577583"/>
                  </a:lnTo>
                  <a:lnTo>
                    <a:pt x="1283368" y="278173"/>
                  </a:lnTo>
                  <a:cubicBezTo>
                    <a:pt x="1315453" y="184594"/>
                    <a:pt x="1355558" y="147163"/>
                    <a:pt x="1259305" y="45562"/>
                  </a:cubicBezTo>
                  <a:cubicBezTo>
                    <a:pt x="1112252" y="-37323"/>
                    <a:pt x="1085516" y="8131"/>
                    <a:pt x="1010653" y="61604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1" name="Freeform 41">
              <a:extLst>
                <a:ext uri="{FF2B5EF4-FFF2-40B4-BE49-F238E27FC236}">
                  <a16:creationId xmlns:a16="http://schemas.microsoft.com/office/drawing/2014/main" id="{31055770-2477-44AC-8A88-3F03C961E780}"/>
                </a:ext>
              </a:extLst>
            </p:cNvPr>
            <p:cNvSpPr/>
            <p:nvPr/>
          </p:nvSpPr>
          <p:spPr bwMode="auto">
            <a:xfrm flipH="1">
              <a:off x="337717" y="3196211"/>
              <a:ext cx="499629" cy="1269460"/>
            </a:xfrm>
            <a:custGeom>
              <a:avLst/>
              <a:gdLst>
                <a:gd name="connsiteX0" fmla="*/ 1010653 w 1283368"/>
                <a:gd name="connsiteY0" fmla="*/ 16042 h 3296653"/>
                <a:gd name="connsiteX1" fmla="*/ 40105 w 1283368"/>
                <a:gd name="connsiteY1" fmla="*/ 1435768 h 3296653"/>
                <a:gd name="connsiteX2" fmla="*/ 0 w 1283368"/>
                <a:gd name="connsiteY2" fmla="*/ 1668379 h 3296653"/>
                <a:gd name="connsiteX3" fmla="*/ 8021 w 1283368"/>
                <a:gd name="connsiteY3" fmla="*/ 3136232 h 3296653"/>
                <a:gd name="connsiteX4" fmla="*/ 176463 w 1283368"/>
                <a:gd name="connsiteY4" fmla="*/ 3296653 h 3296653"/>
                <a:gd name="connsiteX5" fmla="*/ 368968 w 1283368"/>
                <a:gd name="connsiteY5" fmla="*/ 3152274 h 3296653"/>
                <a:gd name="connsiteX6" fmla="*/ 376990 w 1283368"/>
                <a:gd name="connsiteY6" fmla="*/ 1532021 h 3296653"/>
                <a:gd name="connsiteX7" fmla="*/ 1283368 w 1283368"/>
                <a:gd name="connsiteY7" fmla="*/ 232611 h 3296653"/>
                <a:gd name="connsiteX8" fmla="*/ 1259305 w 1283368"/>
                <a:gd name="connsiteY8" fmla="*/ 0 h 3296653"/>
                <a:gd name="connsiteX9" fmla="*/ 1010653 w 1283368"/>
                <a:gd name="connsiteY9" fmla="*/ 16042 h 3296653"/>
                <a:gd name="connsiteX0" fmla="*/ 1010653 w 1307114"/>
                <a:gd name="connsiteY0" fmla="*/ 16042 h 3296653"/>
                <a:gd name="connsiteX1" fmla="*/ 40105 w 1307114"/>
                <a:gd name="connsiteY1" fmla="*/ 1435768 h 3296653"/>
                <a:gd name="connsiteX2" fmla="*/ 0 w 1307114"/>
                <a:gd name="connsiteY2" fmla="*/ 1668379 h 3296653"/>
                <a:gd name="connsiteX3" fmla="*/ 8021 w 1307114"/>
                <a:gd name="connsiteY3" fmla="*/ 3136232 h 3296653"/>
                <a:gd name="connsiteX4" fmla="*/ 176463 w 1307114"/>
                <a:gd name="connsiteY4" fmla="*/ 3296653 h 3296653"/>
                <a:gd name="connsiteX5" fmla="*/ 368968 w 1307114"/>
                <a:gd name="connsiteY5" fmla="*/ 3152274 h 3296653"/>
                <a:gd name="connsiteX6" fmla="*/ 376990 w 1307114"/>
                <a:gd name="connsiteY6" fmla="*/ 1532021 h 3296653"/>
                <a:gd name="connsiteX7" fmla="*/ 1283368 w 1307114"/>
                <a:gd name="connsiteY7" fmla="*/ 232611 h 3296653"/>
                <a:gd name="connsiteX8" fmla="*/ 1259305 w 1307114"/>
                <a:gd name="connsiteY8" fmla="*/ 0 h 3296653"/>
                <a:gd name="connsiteX9" fmla="*/ 1010653 w 1307114"/>
                <a:gd name="connsiteY9" fmla="*/ 16042 h 3296653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61604 h 3342215"/>
                <a:gd name="connsiteX1" fmla="*/ 40105 w 1307114"/>
                <a:gd name="connsiteY1" fmla="*/ 1481330 h 3342215"/>
                <a:gd name="connsiteX2" fmla="*/ 0 w 1307114"/>
                <a:gd name="connsiteY2" fmla="*/ 1713941 h 3342215"/>
                <a:gd name="connsiteX3" fmla="*/ 8021 w 1307114"/>
                <a:gd name="connsiteY3" fmla="*/ 3181794 h 3342215"/>
                <a:gd name="connsiteX4" fmla="*/ 176463 w 1307114"/>
                <a:gd name="connsiteY4" fmla="*/ 3342215 h 3342215"/>
                <a:gd name="connsiteX5" fmla="*/ 368968 w 1307114"/>
                <a:gd name="connsiteY5" fmla="*/ 3197836 h 3342215"/>
                <a:gd name="connsiteX6" fmla="*/ 376990 w 1307114"/>
                <a:gd name="connsiteY6" fmla="*/ 1577583 h 3342215"/>
                <a:gd name="connsiteX7" fmla="*/ 1283368 w 1307114"/>
                <a:gd name="connsiteY7" fmla="*/ 278173 h 3342215"/>
                <a:gd name="connsiteX8" fmla="*/ 1259305 w 1307114"/>
                <a:gd name="connsiteY8" fmla="*/ 45562 h 3342215"/>
                <a:gd name="connsiteX9" fmla="*/ 1010653 w 1307114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03264 w 1312258"/>
                <a:gd name="connsiteY0" fmla="*/ 61604 h 3334194"/>
                <a:gd name="connsiteX1" fmla="*/ 32716 w 1312258"/>
                <a:gd name="connsiteY1" fmla="*/ 1481330 h 3334194"/>
                <a:gd name="connsiteX2" fmla="*/ 2136 w 1312258"/>
                <a:gd name="connsiteY2" fmla="*/ 1713941 h 3334194"/>
                <a:gd name="connsiteX3" fmla="*/ 632 w 1312258"/>
                <a:gd name="connsiteY3" fmla="*/ 3181794 h 3334194"/>
                <a:gd name="connsiteX4" fmla="*/ 169074 w 1312258"/>
                <a:gd name="connsiteY4" fmla="*/ 3334194 h 3334194"/>
                <a:gd name="connsiteX5" fmla="*/ 361579 w 1312258"/>
                <a:gd name="connsiteY5" fmla="*/ 3197836 h 3334194"/>
                <a:gd name="connsiteX6" fmla="*/ 369601 w 1312258"/>
                <a:gd name="connsiteY6" fmla="*/ 1577583 h 3334194"/>
                <a:gd name="connsiteX7" fmla="*/ 1275979 w 1312258"/>
                <a:gd name="connsiteY7" fmla="*/ 278173 h 3334194"/>
                <a:gd name="connsiteX8" fmla="*/ 1251916 w 1312258"/>
                <a:gd name="connsiteY8" fmla="*/ 45562 h 3334194"/>
                <a:gd name="connsiteX9" fmla="*/ 1003264 w 1312258"/>
                <a:gd name="connsiteY9" fmla="*/ 61604 h 333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2258" h="3334194">
                  <a:moveTo>
                    <a:pt x="1003264" y="61604"/>
                  </a:moveTo>
                  <a:lnTo>
                    <a:pt x="32716" y="1481330"/>
                  </a:lnTo>
                  <a:cubicBezTo>
                    <a:pt x="19348" y="1558867"/>
                    <a:pt x="5979" y="1593541"/>
                    <a:pt x="2136" y="1713941"/>
                  </a:cubicBezTo>
                  <a:cubicBezTo>
                    <a:pt x="4810" y="2203225"/>
                    <a:pt x="-2042" y="2692510"/>
                    <a:pt x="632" y="3181794"/>
                  </a:cubicBezTo>
                  <a:cubicBezTo>
                    <a:pt x="8653" y="3251310"/>
                    <a:pt x="24695" y="3320826"/>
                    <a:pt x="169074" y="3334194"/>
                  </a:cubicBezTo>
                  <a:cubicBezTo>
                    <a:pt x="345536" y="3310132"/>
                    <a:pt x="337516" y="3262004"/>
                    <a:pt x="361579" y="3197836"/>
                  </a:cubicBezTo>
                  <a:lnTo>
                    <a:pt x="369601" y="1577583"/>
                  </a:lnTo>
                  <a:lnTo>
                    <a:pt x="1275979" y="278173"/>
                  </a:lnTo>
                  <a:cubicBezTo>
                    <a:pt x="1308064" y="184594"/>
                    <a:pt x="1348169" y="147163"/>
                    <a:pt x="1251916" y="45562"/>
                  </a:cubicBezTo>
                  <a:cubicBezTo>
                    <a:pt x="1104863" y="-37323"/>
                    <a:pt x="1078127" y="8131"/>
                    <a:pt x="1003264" y="61604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BC44F44-C954-4CA2-B437-D3D1A3A8C974}"/>
              </a:ext>
            </a:extLst>
          </p:cNvPr>
          <p:cNvGrpSpPr/>
          <p:nvPr/>
        </p:nvGrpSpPr>
        <p:grpSpPr>
          <a:xfrm rot="3828601">
            <a:off x="2930048" y="1609126"/>
            <a:ext cx="822399" cy="825323"/>
            <a:chOff x="-1981350" y="994623"/>
            <a:chExt cx="1710296" cy="171637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06BD66-194E-4967-BB76-D38184D9B56D}"/>
                </a:ext>
              </a:extLst>
            </p:cNvPr>
            <p:cNvSpPr/>
            <p:nvPr/>
          </p:nvSpPr>
          <p:spPr bwMode="auto">
            <a:xfrm>
              <a:off x="-1734157" y="1239128"/>
              <a:ext cx="1200463" cy="12004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F623F31-0DDB-497C-AC7D-28D6563DA470}"/>
                </a:ext>
              </a:extLst>
            </p:cNvPr>
            <p:cNvGrpSpPr/>
            <p:nvPr/>
          </p:nvGrpSpPr>
          <p:grpSpPr>
            <a:xfrm>
              <a:off x="-1981350" y="994623"/>
              <a:ext cx="1710296" cy="1716377"/>
              <a:chOff x="1463531" y="2325688"/>
              <a:chExt cx="1373149" cy="1378031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270F8603-11DE-4C5C-A03A-6B5AC78EBD4F}"/>
                  </a:ext>
                </a:extLst>
              </p:cNvPr>
              <p:cNvGrpSpPr/>
              <p:nvPr/>
            </p:nvGrpSpPr>
            <p:grpSpPr>
              <a:xfrm>
                <a:off x="1883172" y="2325688"/>
                <a:ext cx="284464" cy="290681"/>
                <a:chOff x="1883172" y="2325688"/>
                <a:chExt cx="284464" cy="290681"/>
              </a:xfrm>
            </p:grpSpPr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DE987B37-0F6C-4D6D-B0EB-8355E9475598}"/>
                    </a:ext>
                  </a:extLst>
                </p:cNvPr>
                <p:cNvGrpSpPr/>
                <p:nvPr/>
              </p:nvGrpSpPr>
              <p:grpSpPr>
                <a:xfrm>
                  <a:off x="2066439" y="2486629"/>
                  <a:ext cx="101197" cy="96084"/>
                  <a:chOff x="2066439" y="2486629"/>
                  <a:chExt cx="101197" cy="96084"/>
                </a:xfrm>
              </p:grpSpPr>
              <p:sp>
                <p:nvSpPr>
                  <p:cNvPr id="162" name="Freeform 690">
                    <a:extLst>
                      <a:ext uri="{FF2B5EF4-FFF2-40B4-BE49-F238E27FC236}">
                        <a16:creationId xmlns:a16="http://schemas.microsoft.com/office/drawing/2014/main" id="{B6D7EB46-4A7F-44B4-AB2A-592CDA07FE42}"/>
                      </a:ext>
                    </a:extLst>
                  </p:cNvPr>
                  <p:cNvSpPr/>
                  <p:nvPr/>
                </p:nvSpPr>
                <p:spPr>
                  <a:xfrm rot="7404913">
                    <a:off x="2041324" y="2511744"/>
                    <a:ext cx="94824" cy="44594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3" name="Freeform 691">
                    <a:extLst>
                      <a:ext uri="{FF2B5EF4-FFF2-40B4-BE49-F238E27FC236}">
                        <a16:creationId xmlns:a16="http://schemas.microsoft.com/office/drawing/2014/main" id="{C23D6D9C-87AF-49BA-856E-9BEA8CCC3E83}"/>
                      </a:ext>
                    </a:extLst>
                  </p:cNvPr>
                  <p:cNvSpPr/>
                  <p:nvPr/>
                </p:nvSpPr>
                <p:spPr>
                  <a:xfrm rot="13947487" flipH="1">
                    <a:off x="2096759" y="2511836"/>
                    <a:ext cx="94824" cy="46930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B44A14F7-E143-409E-B39F-FC9D280C26D7}"/>
                    </a:ext>
                  </a:extLst>
                </p:cNvPr>
                <p:cNvGrpSpPr/>
                <p:nvPr/>
              </p:nvGrpSpPr>
              <p:grpSpPr>
                <a:xfrm>
                  <a:off x="1883172" y="2325688"/>
                  <a:ext cx="149526" cy="290681"/>
                  <a:chOff x="1883172" y="2325688"/>
                  <a:chExt cx="149526" cy="290681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778F7DD1-5D29-4DC4-BCCB-AFFE30C15AD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83172" y="2325688"/>
                    <a:ext cx="115491" cy="250825"/>
                  </a:xfrm>
                  <a:custGeom>
                    <a:avLst/>
                    <a:gdLst>
                      <a:gd name="connsiteX0" fmla="*/ 0 w 112713"/>
                      <a:gd name="connsiteY0" fmla="*/ 71437 h 250825"/>
                      <a:gd name="connsiteX1" fmla="*/ 77788 w 112713"/>
                      <a:gd name="connsiteY1" fmla="*/ 168275 h 250825"/>
                      <a:gd name="connsiteX2" fmla="*/ 100013 w 112713"/>
                      <a:gd name="connsiteY2" fmla="*/ 250825 h 250825"/>
                      <a:gd name="connsiteX3" fmla="*/ 112713 w 112713"/>
                      <a:gd name="connsiteY3" fmla="*/ 236537 h 250825"/>
                      <a:gd name="connsiteX4" fmla="*/ 93663 w 112713"/>
                      <a:gd name="connsiteY4" fmla="*/ 166687 h 250825"/>
                      <a:gd name="connsiteX5" fmla="*/ 93663 w 112713"/>
                      <a:gd name="connsiteY5" fmla="*/ 57150 h 250825"/>
                      <a:gd name="connsiteX6" fmla="*/ 31750 w 112713"/>
                      <a:gd name="connsiteY6" fmla="*/ 0 h 250825"/>
                      <a:gd name="connsiteX7" fmla="*/ 0 w 112713"/>
                      <a:gd name="connsiteY7" fmla="*/ 71437 h 250825"/>
                      <a:gd name="connsiteX0" fmla="*/ 692 w 113405"/>
                      <a:gd name="connsiteY0" fmla="*/ 71437 h 250825"/>
                      <a:gd name="connsiteX1" fmla="*/ 78480 w 113405"/>
                      <a:gd name="connsiteY1" fmla="*/ 168275 h 250825"/>
                      <a:gd name="connsiteX2" fmla="*/ 100705 w 113405"/>
                      <a:gd name="connsiteY2" fmla="*/ 250825 h 250825"/>
                      <a:gd name="connsiteX3" fmla="*/ 113405 w 113405"/>
                      <a:gd name="connsiteY3" fmla="*/ 236537 h 250825"/>
                      <a:gd name="connsiteX4" fmla="*/ 94355 w 113405"/>
                      <a:gd name="connsiteY4" fmla="*/ 166687 h 250825"/>
                      <a:gd name="connsiteX5" fmla="*/ 94355 w 113405"/>
                      <a:gd name="connsiteY5" fmla="*/ 57150 h 250825"/>
                      <a:gd name="connsiteX6" fmla="*/ 32442 w 113405"/>
                      <a:gd name="connsiteY6" fmla="*/ 0 h 250825"/>
                      <a:gd name="connsiteX7" fmla="*/ 692 w 113405"/>
                      <a:gd name="connsiteY7" fmla="*/ 71437 h 250825"/>
                      <a:gd name="connsiteX0" fmla="*/ 692 w 113405"/>
                      <a:gd name="connsiteY0" fmla="*/ 74320 h 253708"/>
                      <a:gd name="connsiteX1" fmla="*/ 78480 w 113405"/>
                      <a:gd name="connsiteY1" fmla="*/ 171158 h 253708"/>
                      <a:gd name="connsiteX2" fmla="*/ 100705 w 113405"/>
                      <a:gd name="connsiteY2" fmla="*/ 253708 h 253708"/>
                      <a:gd name="connsiteX3" fmla="*/ 113405 w 113405"/>
                      <a:gd name="connsiteY3" fmla="*/ 239420 h 253708"/>
                      <a:gd name="connsiteX4" fmla="*/ 94355 w 113405"/>
                      <a:gd name="connsiteY4" fmla="*/ 169570 h 253708"/>
                      <a:gd name="connsiteX5" fmla="*/ 94355 w 113405"/>
                      <a:gd name="connsiteY5" fmla="*/ 60033 h 253708"/>
                      <a:gd name="connsiteX6" fmla="*/ 32442 w 113405"/>
                      <a:gd name="connsiteY6" fmla="*/ 2883 h 253708"/>
                      <a:gd name="connsiteX7" fmla="*/ 692 w 113405"/>
                      <a:gd name="connsiteY7" fmla="*/ 74320 h 253708"/>
                      <a:gd name="connsiteX0" fmla="*/ 4698 w 117411"/>
                      <a:gd name="connsiteY0" fmla="*/ 74320 h 253708"/>
                      <a:gd name="connsiteX1" fmla="*/ 82486 w 117411"/>
                      <a:gd name="connsiteY1" fmla="*/ 171158 h 253708"/>
                      <a:gd name="connsiteX2" fmla="*/ 104711 w 117411"/>
                      <a:gd name="connsiteY2" fmla="*/ 253708 h 253708"/>
                      <a:gd name="connsiteX3" fmla="*/ 117411 w 117411"/>
                      <a:gd name="connsiteY3" fmla="*/ 239420 h 253708"/>
                      <a:gd name="connsiteX4" fmla="*/ 98361 w 117411"/>
                      <a:gd name="connsiteY4" fmla="*/ 169570 h 253708"/>
                      <a:gd name="connsiteX5" fmla="*/ 98361 w 117411"/>
                      <a:gd name="connsiteY5" fmla="*/ 60033 h 253708"/>
                      <a:gd name="connsiteX6" fmla="*/ 36448 w 117411"/>
                      <a:gd name="connsiteY6" fmla="*/ 2883 h 253708"/>
                      <a:gd name="connsiteX7" fmla="*/ 4698 w 117411"/>
                      <a:gd name="connsiteY7" fmla="*/ 74320 h 253708"/>
                      <a:gd name="connsiteX0" fmla="*/ 2594 w 115307"/>
                      <a:gd name="connsiteY0" fmla="*/ 74320 h 253708"/>
                      <a:gd name="connsiteX1" fmla="*/ 80382 w 115307"/>
                      <a:gd name="connsiteY1" fmla="*/ 171158 h 253708"/>
                      <a:gd name="connsiteX2" fmla="*/ 102607 w 115307"/>
                      <a:gd name="connsiteY2" fmla="*/ 253708 h 253708"/>
                      <a:gd name="connsiteX3" fmla="*/ 115307 w 115307"/>
                      <a:gd name="connsiteY3" fmla="*/ 239420 h 253708"/>
                      <a:gd name="connsiteX4" fmla="*/ 96257 w 115307"/>
                      <a:gd name="connsiteY4" fmla="*/ 169570 h 253708"/>
                      <a:gd name="connsiteX5" fmla="*/ 96257 w 115307"/>
                      <a:gd name="connsiteY5" fmla="*/ 60033 h 253708"/>
                      <a:gd name="connsiteX6" fmla="*/ 34344 w 115307"/>
                      <a:gd name="connsiteY6" fmla="*/ 2883 h 253708"/>
                      <a:gd name="connsiteX7" fmla="*/ 2594 w 115307"/>
                      <a:gd name="connsiteY7" fmla="*/ 74320 h 253708"/>
                      <a:gd name="connsiteX0" fmla="*/ 2594 w 115307"/>
                      <a:gd name="connsiteY0" fmla="*/ 72053 h 251441"/>
                      <a:gd name="connsiteX1" fmla="*/ 80382 w 115307"/>
                      <a:gd name="connsiteY1" fmla="*/ 168891 h 251441"/>
                      <a:gd name="connsiteX2" fmla="*/ 102607 w 115307"/>
                      <a:gd name="connsiteY2" fmla="*/ 251441 h 251441"/>
                      <a:gd name="connsiteX3" fmla="*/ 115307 w 115307"/>
                      <a:gd name="connsiteY3" fmla="*/ 237153 h 251441"/>
                      <a:gd name="connsiteX4" fmla="*/ 96257 w 115307"/>
                      <a:gd name="connsiteY4" fmla="*/ 167303 h 251441"/>
                      <a:gd name="connsiteX5" fmla="*/ 96257 w 115307"/>
                      <a:gd name="connsiteY5" fmla="*/ 57766 h 251441"/>
                      <a:gd name="connsiteX6" fmla="*/ 34344 w 115307"/>
                      <a:gd name="connsiteY6" fmla="*/ 616 h 251441"/>
                      <a:gd name="connsiteX7" fmla="*/ 2594 w 115307"/>
                      <a:gd name="connsiteY7" fmla="*/ 72053 h 251441"/>
                      <a:gd name="connsiteX0" fmla="*/ 2594 w 115307"/>
                      <a:gd name="connsiteY0" fmla="*/ 71437 h 250825"/>
                      <a:gd name="connsiteX1" fmla="*/ 80382 w 115307"/>
                      <a:gd name="connsiteY1" fmla="*/ 168275 h 250825"/>
                      <a:gd name="connsiteX2" fmla="*/ 102607 w 115307"/>
                      <a:gd name="connsiteY2" fmla="*/ 250825 h 250825"/>
                      <a:gd name="connsiteX3" fmla="*/ 115307 w 115307"/>
                      <a:gd name="connsiteY3" fmla="*/ 236537 h 250825"/>
                      <a:gd name="connsiteX4" fmla="*/ 96257 w 115307"/>
                      <a:gd name="connsiteY4" fmla="*/ 166687 h 250825"/>
                      <a:gd name="connsiteX5" fmla="*/ 96257 w 115307"/>
                      <a:gd name="connsiteY5" fmla="*/ 57150 h 250825"/>
                      <a:gd name="connsiteX6" fmla="*/ 34344 w 115307"/>
                      <a:gd name="connsiteY6" fmla="*/ 0 h 250825"/>
                      <a:gd name="connsiteX7" fmla="*/ 2594 w 115307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3188 w 115901"/>
                      <a:gd name="connsiteY0" fmla="*/ 71437 h 250825"/>
                      <a:gd name="connsiteX1" fmla="*/ 80976 w 115901"/>
                      <a:gd name="connsiteY1" fmla="*/ 168275 h 250825"/>
                      <a:gd name="connsiteX2" fmla="*/ 103201 w 115901"/>
                      <a:gd name="connsiteY2" fmla="*/ 250825 h 250825"/>
                      <a:gd name="connsiteX3" fmla="*/ 115901 w 115901"/>
                      <a:gd name="connsiteY3" fmla="*/ 236537 h 250825"/>
                      <a:gd name="connsiteX4" fmla="*/ 96851 w 115901"/>
                      <a:gd name="connsiteY4" fmla="*/ 166687 h 250825"/>
                      <a:gd name="connsiteX5" fmla="*/ 96851 w 115901"/>
                      <a:gd name="connsiteY5" fmla="*/ 57150 h 250825"/>
                      <a:gd name="connsiteX6" fmla="*/ 34938 w 115901"/>
                      <a:gd name="connsiteY6" fmla="*/ 0 h 250825"/>
                      <a:gd name="connsiteX7" fmla="*/ 3188 w 115901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5491" h="250825">
                        <a:moveTo>
                          <a:pt x="2778" y="71437"/>
                        </a:moveTo>
                        <a:cubicBezTo>
                          <a:pt x="23944" y="106891"/>
                          <a:pt x="54637" y="135996"/>
                          <a:pt x="80566" y="168275"/>
                        </a:cubicBezTo>
                        <a:lnTo>
                          <a:pt x="102791" y="250825"/>
                        </a:lnTo>
                        <a:lnTo>
                          <a:pt x="115491" y="236537"/>
                        </a:lnTo>
                        <a:lnTo>
                          <a:pt x="96441" y="166687"/>
                        </a:lnTo>
                        <a:lnTo>
                          <a:pt x="96441" y="57150"/>
                        </a:lnTo>
                        <a:cubicBezTo>
                          <a:pt x="83741" y="25400"/>
                          <a:pt x="83741" y="1587"/>
                          <a:pt x="34528" y="0"/>
                        </a:cubicBezTo>
                        <a:cubicBezTo>
                          <a:pt x="132" y="17461"/>
                          <a:pt x="-4101" y="20637"/>
                          <a:pt x="2778" y="71437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rtlCol="0" anchor="b"/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42EB0930-A34C-4473-97A0-A5BBAECF5D87}"/>
                      </a:ext>
                    </a:extLst>
                  </p:cNvPr>
                  <p:cNvSpPr/>
                  <p:nvPr/>
                </p:nvSpPr>
                <p:spPr bwMode="auto">
                  <a:xfrm rot="19349641" flipH="1">
                    <a:off x="1901369" y="2348005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62CA24B6-E31E-41DC-A960-12607CF16C83}"/>
                      </a:ext>
                    </a:extLst>
                  </p:cNvPr>
                  <p:cNvSpPr/>
                  <p:nvPr/>
                </p:nvSpPr>
                <p:spPr bwMode="auto">
                  <a:xfrm rot="455359">
                    <a:off x="1935357" y="2335806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8B79E3FE-1051-43BC-A340-64DDC0550C02}"/>
                  </a:ext>
                </a:extLst>
              </p:cNvPr>
              <p:cNvGrpSpPr/>
              <p:nvPr/>
            </p:nvGrpSpPr>
            <p:grpSpPr>
              <a:xfrm rot="19546225">
                <a:off x="1619445" y="2457600"/>
                <a:ext cx="284464" cy="290681"/>
                <a:chOff x="1883172" y="2325688"/>
                <a:chExt cx="284464" cy="290681"/>
              </a:xfrm>
            </p:grpSpPr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7FE5DBC8-694C-4CE6-A4CD-44613CC453D2}"/>
                    </a:ext>
                  </a:extLst>
                </p:cNvPr>
                <p:cNvGrpSpPr/>
                <p:nvPr/>
              </p:nvGrpSpPr>
              <p:grpSpPr>
                <a:xfrm>
                  <a:off x="2066439" y="2486629"/>
                  <a:ext cx="101197" cy="96084"/>
                  <a:chOff x="2066439" y="2486629"/>
                  <a:chExt cx="101197" cy="96084"/>
                </a:xfrm>
              </p:grpSpPr>
              <p:sp>
                <p:nvSpPr>
                  <p:cNvPr id="155" name="Freeform 690">
                    <a:extLst>
                      <a:ext uri="{FF2B5EF4-FFF2-40B4-BE49-F238E27FC236}">
                        <a16:creationId xmlns:a16="http://schemas.microsoft.com/office/drawing/2014/main" id="{340B51AF-3B51-451B-82CA-346B44C80FDA}"/>
                      </a:ext>
                    </a:extLst>
                  </p:cNvPr>
                  <p:cNvSpPr/>
                  <p:nvPr/>
                </p:nvSpPr>
                <p:spPr>
                  <a:xfrm rot="7404913">
                    <a:off x="2041324" y="2511744"/>
                    <a:ext cx="94824" cy="44594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6" name="Freeform 691">
                    <a:extLst>
                      <a:ext uri="{FF2B5EF4-FFF2-40B4-BE49-F238E27FC236}">
                        <a16:creationId xmlns:a16="http://schemas.microsoft.com/office/drawing/2014/main" id="{C11517EC-1E12-4359-9931-BC7FEB2A020F}"/>
                      </a:ext>
                    </a:extLst>
                  </p:cNvPr>
                  <p:cNvSpPr/>
                  <p:nvPr/>
                </p:nvSpPr>
                <p:spPr>
                  <a:xfrm rot="13947487" flipH="1">
                    <a:off x="2096759" y="2511836"/>
                    <a:ext cx="94824" cy="46930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EF448E22-A350-48C8-A01D-4CBB4084A037}"/>
                    </a:ext>
                  </a:extLst>
                </p:cNvPr>
                <p:cNvGrpSpPr/>
                <p:nvPr/>
              </p:nvGrpSpPr>
              <p:grpSpPr>
                <a:xfrm>
                  <a:off x="1883172" y="2325688"/>
                  <a:ext cx="149526" cy="290681"/>
                  <a:chOff x="1883172" y="2325688"/>
                  <a:chExt cx="149526" cy="290681"/>
                </a:xfrm>
              </p:grpSpPr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EFC9AE40-A8D0-4317-9787-31D66E3FADF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83172" y="2325688"/>
                    <a:ext cx="115491" cy="250825"/>
                  </a:xfrm>
                  <a:custGeom>
                    <a:avLst/>
                    <a:gdLst>
                      <a:gd name="connsiteX0" fmla="*/ 0 w 112713"/>
                      <a:gd name="connsiteY0" fmla="*/ 71437 h 250825"/>
                      <a:gd name="connsiteX1" fmla="*/ 77788 w 112713"/>
                      <a:gd name="connsiteY1" fmla="*/ 168275 h 250825"/>
                      <a:gd name="connsiteX2" fmla="*/ 100013 w 112713"/>
                      <a:gd name="connsiteY2" fmla="*/ 250825 h 250825"/>
                      <a:gd name="connsiteX3" fmla="*/ 112713 w 112713"/>
                      <a:gd name="connsiteY3" fmla="*/ 236537 h 250825"/>
                      <a:gd name="connsiteX4" fmla="*/ 93663 w 112713"/>
                      <a:gd name="connsiteY4" fmla="*/ 166687 h 250825"/>
                      <a:gd name="connsiteX5" fmla="*/ 93663 w 112713"/>
                      <a:gd name="connsiteY5" fmla="*/ 57150 h 250825"/>
                      <a:gd name="connsiteX6" fmla="*/ 31750 w 112713"/>
                      <a:gd name="connsiteY6" fmla="*/ 0 h 250825"/>
                      <a:gd name="connsiteX7" fmla="*/ 0 w 112713"/>
                      <a:gd name="connsiteY7" fmla="*/ 71437 h 250825"/>
                      <a:gd name="connsiteX0" fmla="*/ 692 w 113405"/>
                      <a:gd name="connsiteY0" fmla="*/ 71437 h 250825"/>
                      <a:gd name="connsiteX1" fmla="*/ 78480 w 113405"/>
                      <a:gd name="connsiteY1" fmla="*/ 168275 h 250825"/>
                      <a:gd name="connsiteX2" fmla="*/ 100705 w 113405"/>
                      <a:gd name="connsiteY2" fmla="*/ 250825 h 250825"/>
                      <a:gd name="connsiteX3" fmla="*/ 113405 w 113405"/>
                      <a:gd name="connsiteY3" fmla="*/ 236537 h 250825"/>
                      <a:gd name="connsiteX4" fmla="*/ 94355 w 113405"/>
                      <a:gd name="connsiteY4" fmla="*/ 166687 h 250825"/>
                      <a:gd name="connsiteX5" fmla="*/ 94355 w 113405"/>
                      <a:gd name="connsiteY5" fmla="*/ 57150 h 250825"/>
                      <a:gd name="connsiteX6" fmla="*/ 32442 w 113405"/>
                      <a:gd name="connsiteY6" fmla="*/ 0 h 250825"/>
                      <a:gd name="connsiteX7" fmla="*/ 692 w 113405"/>
                      <a:gd name="connsiteY7" fmla="*/ 71437 h 250825"/>
                      <a:gd name="connsiteX0" fmla="*/ 692 w 113405"/>
                      <a:gd name="connsiteY0" fmla="*/ 74320 h 253708"/>
                      <a:gd name="connsiteX1" fmla="*/ 78480 w 113405"/>
                      <a:gd name="connsiteY1" fmla="*/ 171158 h 253708"/>
                      <a:gd name="connsiteX2" fmla="*/ 100705 w 113405"/>
                      <a:gd name="connsiteY2" fmla="*/ 253708 h 253708"/>
                      <a:gd name="connsiteX3" fmla="*/ 113405 w 113405"/>
                      <a:gd name="connsiteY3" fmla="*/ 239420 h 253708"/>
                      <a:gd name="connsiteX4" fmla="*/ 94355 w 113405"/>
                      <a:gd name="connsiteY4" fmla="*/ 169570 h 253708"/>
                      <a:gd name="connsiteX5" fmla="*/ 94355 w 113405"/>
                      <a:gd name="connsiteY5" fmla="*/ 60033 h 253708"/>
                      <a:gd name="connsiteX6" fmla="*/ 32442 w 113405"/>
                      <a:gd name="connsiteY6" fmla="*/ 2883 h 253708"/>
                      <a:gd name="connsiteX7" fmla="*/ 692 w 113405"/>
                      <a:gd name="connsiteY7" fmla="*/ 74320 h 253708"/>
                      <a:gd name="connsiteX0" fmla="*/ 4698 w 117411"/>
                      <a:gd name="connsiteY0" fmla="*/ 74320 h 253708"/>
                      <a:gd name="connsiteX1" fmla="*/ 82486 w 117411"/>
                      <a:gd name="connsiteY1" fmla="*/ 171158 h 253708"/>
                      <a:gd name="connsiteX2" fmla="*/ 104711 w 117411"/>
                      <a:gd name="connsiteY2" fmla="*/ 253708 h 253708"/>
                      <a:gd name="connsiteX3" fmla="*/ 117411 w 117411"/>
                      <a:gd name="connsiteY3" fmla="*/ 239420 h 253708"/>
                      <a:gd name="connsiteX4" fmla="*/ 98361 w 117411"/>
                      <a:gd name="connsiteY4" fmla="*/ 169570 h 253708"/>
                      <a:gd name="connsiteX5" fmla="*/ 98361 w 117411"/>
                      <a:gd name="connsiteY5" fmla="*/ 60033 h 253708"/>
                      <a:gd name="connsiteX6" fmla="*/ 36448 w 117411"/>
                      <a:gd name="connsiteY6" fmla="*/ 2883 h 253708"/>
                      <a:gd name="connsiteX7" fmla="*/ 4698 w 117411"/>
                      <a:gd name="connsiteY7" fmla="*/ 74320 h 253708"/>
                      <a:gd name="connsiteX0" fmla="*/ 2594 w 115307"/>
                      <a:gd name="connsiteY0" fmla="*/ 74320 h 253708"/>
                      <a:gd name="connsiteX1" fmla="*/ 80382 w 115307"/>
                      <a:gd name="connsiteY1" fmla="*/ 171158 h 253708"/>
                      <a:gd name="connsiteX2" fmla="*/ 102607 w 115307"/>
                      <a:gd name="connsiteY2" fmla="*/ 253708 h 253708"/>
                      <a:gd name="connsiteX3" fmla="*/ 115307 w 115307"/>
                      <a:gd name="connsiteY3" fmla="*/ 239420 h 253708"/>
                      <a:gd name="connsiteX4" fmla="*/ 96257 w 115307"/>
                      <a:gd name="connsiteY4" fmla="*/ 169570 h 253708"/>
                      <a:gd name="connsiteX5" fmla="*/ 96257 w 115307"/>
                      <a:gd name="connsiteY5" fmla="*/ 60033 h 253708"/>
                      <a:gd name="connsiteX6" fmla="*/ 34344 w 115307"/>
                      <a:gd name="connsiteY6" fmla="*/ 2883 h 253708"/>
                      <a:gd name="connsiteX7" fmla="*/ 2594 w 115307"/>
                      <a:gd name="connsiteY7" fmla="*/ 74320 h 253708"/>
                      <a:gd name="connsiteX0" fmla="*/ 2594 w 115307"/>
                      <a:gd name="connsiteY0" fmla="*/ 72053 h 251441"/>
                      <a:gd name="connsiteX1" fmla="*/ 80382 w 115307"/>
                      <a:gd name="connsiteY1" fmla="*/ 168891 h 251441"/>
                      <a:gd name="connsiteX2" fmla="*/ 102607 w 115307"/>
                      <a:gd name="connsiteY2" fmla="*/ 251441 h 251441"/>
                      <a:gd name="connsiteX3" fmla="*/ 115307 w 115307"/>
                      <a:gd name="connsiteY3" fmla="*/ 237153 h 251441"/>
                      <a:gd name="connsiteX4" fmla="*/ 96257 w 115307"/>
                      <a:gd name="connsiteY4" fmla="*/ 167303 h 251441"/>
                      <a:gd name="connsiteX5" fmla="*/ 96257 w 115307"/>
                      <a:gd name="connsiteY5" fmla="*/ 57766 h 251441"/>
                      <a:gd name="connsiteX6" fmla="*/ 34344 w 115307"/>
                      <a:gd name="connsiteY6" fmla="*/ 616 h 251441"/>
                      <a:gd name="connsiteX7" fmla="*/ 2594 w 115307"/>
                      <a:gd name="connsiteY7" fmla="*/ 72053 h 251441"/>
                      <a:gd name="connsiteX0" fmla="*/ 2594 w 115307"/>
                      <a:gd name="connsiteY0" fmla="*/ 71437 h 250825"/>
                      <a:gd name="connsiteX1" fmla="*/ 80382 w 115307"/>
                      <a:gd name="connsiteY1" fmla="*/ 168275 h 250825"/>
                      <a:gd name="connsiteX2" fmla="*/ 102607 w 115307"/>
                      <a:gd name="connsiteY2" fmla="*/ 250825 h 250825"/>
                      <a:gd name="connsiteX3" fmla="*/ 115307 w 115307"/>
                      <a:gd name="connsiteY3" fmla="*/ 236537 h 250825"/>
                      <a:gd name="connsiteX4" fmla="*/ 96257 w 115307"/>
                      <a:gd name="connsiteY4" fmla="*/ 166687 h 250825"/>
                      <a:gd name="connsiteX5" fmla="*/ 96257 w 115307"/>
                      <a:gd name="connsiteY5" fmla="*/ 57150 h 250825"/>
                      <a:gd name="connsiteX6" fmla="*/ 34344 w 115307"/>
                      <a:gd name="connsiteY6" fmla="*/ 0 h 250825"/>
                      <a:gd name="connsiteX7" fmla="*/ 2594 w 115307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3188 w 115901"/>
                      <a:gd name="connsiteY0" fmla="*/ 71437 h 250825"/>
                      <a:gd name="connsiteX1" fmla="*/ 80976 w 115901"/>
                      <a:gd name="connsiteY1" fmla="*/ 168275 h 250825"/>
                      <a:gd name="connsiteX2" fmla="*/ 103201 w 115901"/>
                      <a:gd name="connsiteY2" fmla="*/ 250825 h 250825"/>
                      <a:gd name="connsiteX3" fmla="*/ 115901 w 115901"/>
                      <a:gd name="connsiteY3" fmla="*/ 236537 h 250825"/>
                      <a:gd name="connsiteX4" fmla="*/ 96851 w 115901"/>
                      <a:gd name="connsiteY4" fmla="*/ 166687 h 250825"/>
                      <a:gd name="connsiteX5" fmla="*/ 96851 w 115901"/>
                      <a:gd name="connsiteY5" fmla="*/ 57150 h 250825"/>
                      <a:gd name="connsiteX6" fmla="*/ 34938 w 115901"/>
                      <a:gd name="connsiteY6" fmla="*/ 0 h 250825"/>
                      <a:gd name="connsiteX7" fmla="*/ 3188 w 115901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5491" h="250825">
                        <a:moveTo>
                          <a:pt x="2778" y="71437"/>
                        </a:moveTo>
                        <a:cubicBezTo>
                          <a:pt x="23944" y="106891"/>
                          <a:pt x="54637" y="135996"/>
                          <a:pt x="80566" y="168275"/>
                        </a:cubicBezTo>
                        <a:lnTo>
                          <a:pt x="102791" y="250825"/>
                        </a:lnTo>
                        <a:lnTo>
                          <a:pt x="115491" y="236537"/>
                        </a:lnTo>
                        <a:lnTo>
                          <a:pt x="96441" y="166687"/>
                        </a:lnTo>
                        <a:lnTo>
                          <a:pt x="96441" y="57150"/>
                        </a:lnTo>
                        <a:cubicBezTo>
                          <a:pt x="83741" y="25400"/>
                          <a:pt x="83741" y="1587"/>
                          <a:pt x="34528" y="0"/>
                        </a:cubicBezTo>
                        <a:cubicBezTo>
                          <a:pt x="132" y="17461"/>
                          <a:pt x="-4101" y="20637"/>
                          <a:pt x="2778" y="71437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rtlCol="0" anchor="b"/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3" name="Freeform: Shape 152">
                    <a:extLst>
                      <a:ext uri="{FF2B5EF4-FFF2-40B4-BE49-F238E27FC236}">
                        <a16:creationId xmlns:a16="http://schemas.microsoft.com/office/drawing/2014/main" id="{00368D68-EB8C-4380-ABB2-5A1C133A04F7}"/>
                      </a:ext>
                    </a:extLst>
                  </p:cNvPr>
                  <p:cNvSpPr/>
                  <p:nvPr/>
                </p:nvSpPr>
                <p:spPr bwMode="auto">
                  <a:xfrm rot="19349641" flipH="1">
                    <a:off x="1901369" y="2348005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id="{65540642-CFA1-4DAE-ACDC-4B07715AF69B}"/>
                      </a:ext>
                    </a:extLst>
                  </p:cNvPr>
                  <p:cNvSpPr/>
                  <p:nvPr/>
                </p:nvSpPr>
                <p:spPr bwMode="auto">
                  <a:xfrm rot="455359">
                    <a:off x="1935357" y="2335806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752A520E-214C-478F-A745-17F8A0C2F747}"/>
                  </a:ext>
                </a:extLst>
              </p:cNvPr>
              <p:cNvGrpSpPr/>
              <p:nvPr/>
            </p:nvGrpSpPr>
            <p:grpSpPr>
              <a:xfrm rot="17982573">
                <a:off x="1474968" y="2700721"/>
                <a:ext cx="284464" cy="290681"/>
                <a:chOff x="1883172" y="2325688"/>
                <a:chExt cx="284464" cy="290681"/>
              </a:xfrm>
            </p:grpSpPr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93D0EF7D-7E11-42CB-9D1D-2905635473FE}"/>
                    </a:ext>
                  </a:extLst>
                </p:cNvPr>
                <p:cNvGrpSpPr/>
                <p:nvPr/>
              </p:nvGrpSpPr>
              <p:grpSpPr>
                <a:xfrm>
                  <a:off x="2066439" y="2486629"/>
                  <a:ext cx="101197" cy="96084"/>
                  <a:chOff x="2066439" y="2486629"/>
                  <a:chExt cx="101197" cy="96084"/>
                </a:xfrm>
              </p:grpSpPr>
              <p:sp>
                <p:nvSpPr>
                  <p:cNvPr id="148" name="Freeform 690">
                    <a:extLst>
                      <a:ext uri="{FF2B5EF4-FFF2-40B4-BE49-F238E27FC236}">
                        <a16:creationId xmlns:a16="http://schemas.microsoft.com/office/drawing/2014/main" id="{3206A9C5-A2D1-45FA-B6B6-6EAB585B6F63}"/>
                      </a:ext>
                    </a:extLst>
                  </p:cNvPr>
                  <p:cNvSpPr/>
                  <p:nvPr/>
                </p:nvSpPr>
                <p:spPr>
                  <a:xfrm rot="7404913">
                    <a:off x="2041324" y="2511744"/>
                    <a:ext cx="94824" cy="44594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9" name="Freeform 691">
                    <a:extLst>
                      <a:ext uri="{FF2B5EF4-FFF2-40B4-BE49-F238E27FC236}">
                        <a16:creationId xmlns:a16="http://schemas.microsoft.com/office/drawing/2014/main" id="{01243A1D-028F-4486-83FD-6F62BC661F8C}"/>
                      </a:ext>
                    </a:extLst>
                  </p:cNvPr>
                  <p:cNvSpPr/>
                  <p:nvPr/>
                </p:nvSpPr>
                <p:spPr>
                  <a:xfrm rot="13947487" flipH="1">
                    <a:off x="2096759" y="2511836"/>
                    <a:ext cx="94824" cy="46930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EED86C5A-3FDA-455A-9351-ABFEB91EAB70}"/>
                    </a:ext>
                  </a:extLst>
                </p:cNvPr>
                <p:cNvGrpSpPr/>
                <p:nvPr/>
              </p:nvGrpSpPr>
              <p:grpSpPr>
                <a:xfrm>
                  <a:off x="1883172" y="2325688"/>
                  <a:ext cx="149526" cy="290681"/>
                  <a:chOff x="1883172" y="2325688"/>
                  <a:chExt cx="149526" cy="290681"/>
                </a:xfrm>
              </p:grpSpPr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BECE0F7C-EA6F-4646-AB00-C9BA0F15919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83172" y="2325688"/>
                    <a:ext cx="115491" cy="250825"/>
                  </a:xfrm>
                  <a:custGeom>
                    <a:avLst/>
                    <a:gdLst>
                      <a:gd name="connsiteX0" fmla="*/ 0 w 112713"/>
                      <a:gd name="connsiteY0" fmla="*/ 71437 h 250825"/>
                      <a:gd name="connsiteX1" fmla="*/ 77788 w 112713"/>
                      <a:gd name="connsiteY1" fmla="*/ 168275 h 250825"/>
                      <a:gd name="connsiteX2" fmla="*/ 100013 w 112713"/>
                      <a:gd name="connsiteY2" fmla="*/ 250825 h 250825"/>
                      <a:gd name="connsiteX3" fmla="*/ 112713 w 112713"/>
                      <a:gd name="connsiteY3" fmla="*/ 236537 h 250825"/>
                      <a:gd name="connsiteX4" fmla="*/ 93663 w 112713"/>
                      <a:gd name="connsiteY4" fmla="*/ 166687 h 250825"/>
                      <a:gd name="connsiteX5" fmla="*/ 93663 w 112713"/>
                      <a:gd name="connsiteY5" fmla="*/ 57150 h 250825"/>
                      <a:gd name="connsiteX6" fmla="*/ 31750 w 112713"/>
                      <a:gd name="connsiteY6" fmla="*/ 0 h 250825"/>
                      <a:gd name="connsiteX7" fmla="*/ 0 w 112713"/>
                      <a:gd name="connsiteY7" fmla="*/ 71437 h 250825"/>
                      <a:gd name="connsiteX0" fmla="*/ 692 w 113405"/>
                      <a:gd name="connsiteY0" fmla="*/ 71437 h 250825"/>
                      <a:gd name="connsiteX1" fmla="*/ 78480 w 113405"/>
                      <a:gd name="connsiteY1" fmla="*/ 168275 h 250825"/>
                      <a:gd name="connsiteX2" fmla="*/ 100705 w 113405"/>
                      <a:gd name="connsiteY2" fmla="*/ 250825 h 250825"/>
                      <a:gd name="connsiteX3" fmla="*/ 113405 w 113405"/>
                      <a:gd name="connsiteY3" fmla="*/ 236537 h 250825"/>
                      <a:gd name="connsiteX4" fmla="*/ 94355 w 113405"/>
                      <a:gd name="connsiteY4" fmla="*/ 166687 h 250825"/>
                      <a:gd name="connsiteX5" fmla="*/ 94355 w 113405"/>
                      <a:gd name="connsiteY5" fmla="*/ 57150 h 250825"/>
                      <a:gd name="connsiteX6" fmla="*/ 32442 w 113405"/>
                      <a:gd name="connsiteY6" fmla="*/ 0 h 250825"/>
                      <a:gd name="connsiteX7" fmla="*/ 692 w 113405"/>
                      <a:gd name="connsiteY7" fmla="*/ 71437 h 250825"/>
                      <a:gd name="connsiteX0" fmla="*/ 692 w 113405"/>
                      <a:gd name="connsiteY0" fmla="*/ 74320 h 253708"/>
                      <a:gd name="connsiteX1" fmla="*/ 78480 w 113405"/>
                      <a:gd name="connsiteY1" fmla="*/ 171158 h 253708"/>
                      <a:gd name="connsiteX2" fmla="*/ 100705 w 113405"/>
                      <a:gd name="connsiteY2" fmla="*/ 253708 h 253708"/>
                      <a:gd name="connsiteX3" fmla="*/ 113405 w 113405"/>
                      <a:gd name="connsiteY3" fmla="*/ 239420 h 253708"/>
                      <a:gd name="connsiteX4" fmla="*/ 94355 w 113405"/>
                      <a:gd name="connsiteY4" fmla="*/ 169570 h 253708"/>
                      <a:gd name="connsiteX5" fmla="*/ 94355 w 113405"/>
                      <a:gd name="connsiteY5" fmla="*/ 60033 h 253708"/>
                      <a:gd name="connsiteX6" fmla="*/ 32442 w 113405"/>
                      <a:gd name="connsiteY6" fmla="*/ 2883 h 253708"/>
                      <a:gd name="connsiteX7" fmla="*/ 692 w 113405"/>
                      <a:gd name="connsiteY7" fmla="*/ 74320 h 253708"/>
                      <a:gd name="connsiteX0" fmla="*/ 4698 w 117411"/>
                      <a:gd name="connsiteY0" fmla="*/ 74320 h 253708"/>
                      <a:gd name="connsiteX1" fmla="*/ 82486 w 117411"/>
                      <a:gd name="connsiteY1" fmla="*/ 171158 h 253708"/>
                      <a:gd name="connsiteX2" fmla="*/ 104711 w 117411"/>
                      <a:gd name="connsiteY2" fmla="*/ 253708 h 253708"/>
                      <a:gd name="connsiteX3" fmla="*/ 117411 w 117411"/>
                      <a:gd name="connsiteY3" fmla="*/ 239420 h 253708"/>
                      <a:gd name="connsiteX4" fmla="*/ 98361 w 117411"/>
                      <a:gd name="connsiteY4" fmla="*/ 169570 h 253708"/>
                      <a:gd name="connsiteX5" fmla="*/ 98361 w 117411"/>
                      <a:gd name="connsiteY5" fmla="*/ 60033 h 253708"/>
                      <a:gd name="connsiteX6" fmla="*/ 36448 w 117411"/>
                      <a:gd name="connsiteY6" fmla="*/ 2883 h 253708"/>
                      <a:gd name="connsiteX7" fmla="*/ 4698 w 117411"/>
                      <a:gd name="connsiteY7" fmla="*/ 74320 h 253708"/>
                      <a:gd name="connsiteX0" fmla="*/ 2594 w 115307"/>
                      <a:gd name="connsiteY0" fmla="*/ 74320 h 253708"/>
                      <a:gd name="connsiteX1" fmla="*/ 80382 w 115307"/>
                      <a:gd name="connsiteY1" fmla="*/ 171158 h 253708"/>
                      <a:gd name="connsiteX2" fmla="*/ 102607 w 115307"/>
                      <a:gd name="connsiteY2" fmla="*/ 253708 h 253708"/>
                      <a:gd name="connsiteX3" fmla="*/ 115307 w 115307"/>
                      <a:gd name="connsiteY3" fmla="*/ 239420 h 253708"/>
                      <a:gd name="connsiteX4" fmla="*/ 96257 w 115307"/>
                      <a:gd name="connsiteY4" fmla="*/ 169570 h 253708"/>
                      <a:gd name="connsiteX5" fmla="*/ 96257 w 115307"/>
                      <a:gd name="connsiteY5" fmla="*/ 60033 h 253708"/>
                      <a:gd name="connsiteX6" fmla="*/ 34344 w 115307"/>
                      <a:gd name="connsiteY6" fmla="*/ 2883 h 253708"/>
                      <a:gd name="connsiteX7" fmla="*/ 2594 w 115307"/>
                      <a:gd name="connsiteY7" fmla="*/ 74320 h 253708"/>
                      <a:gd name="connsiteX0" fmla="*/ 2594 w 115307"/>
                      <a:gd name="connsiteY0" fmla="*/ 72053 h 251441"/>
                      <a:gd name="connsiteX1" fmla="*/ 80382 w 115307"/>
                      <a:gd name="connsiteY1" fmla="*/ 168891 h 251441"/>
                      <a:gd name="connsiteX2" fmla="*/ 102607 w 115307"/>
                      <a:gd name="connsiteY2" fmla="*/ 251441 h 251441"/>
                      <a:gd name="connsiteX3" fmla="*/ 115307 w 115307"/>
                      <a:gd name="connsiteY3" fmla="*/ 237153 h 251441"/>
                      <a:gd name="connsiteX4" fmla="*/ 96257 w 115307"/>
                      <a:gd name="connsiteY4" fmla="*/ 167303 h 251441"/>
                      <a:gd name="connsiteX5" fmla="*/ 96257 w 115307"/>
                      <a:gd name="connsiteY5" fmla="*/ 57766 h 251441"/>
                      <a:gd name="connsiteX6" fmla="*/ 34344 w 115307"/>
                      <a:gd name="connsiteY6" fmla="*/ 616 h 251441"/>
                      <a:gd name="connsiteX7" fmla="*/ 2594 w 115307"/>
                      <a:gd name="connsiteY7" fmla="*/ 72053 h 251441"/>
                      <a:gd name="connsiteX0" fmla="*/ 2594 w 115307"/>
                      <a:gd name="connsiteY0" fmla="*/ 71437 h 250825"/>
                      <a:gd name="connsiteX1" fmla="*/ 80382 w 115307"/>
                      <a:gd name="connsiteY1" fmla="*/ 168275 h 250825"/>
                      <a:gd name="connsiteX2" fmla="*/ 102607 w 115307"/>
                      <a:gd name="connsiteY2" fmla="*/ 250825 h 250825"/>
                      <a:gd name="connsiteX3" fmla="*/ 115307 w 115307"/>
                      <a:gd name="connsiteY3" fmla="*/ 236537 h 250825"/>
                      <a:gd name="connsiteX4" fmla="*/ 96257 w 115307"/>
                      <a:gd name="connsiteY4" fmla="*/ 166687 h 250825"/>
                      <a:gd name="connsiteX5" fmla="*/ 96257 w 115307"/>
                      <a:gd name="connsiteY5" fmla="*/ 57150 h 250825"/>
                      <a:gd name="connsiteX6" fmla="*/ 34344 w 115307"/>
                      <a:gd name="connsiteY6" fmla="*/ 0 h 250825"/>
                      <a:gd name="connsiteX7" fmla="*/ 2594 w 115307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3188 w 115901"/>
                      <a:gd name="connsiteY0" fmla="*/ 71437 h 250825"/>
                      <a:gd name="connsiteX1" fmla="*/ 80976 w 115901"/>
                      <a:gd name="connsiteY1" fmla="*/ 168275 h 250825"/>
                      <a:gd name="connsiteX2" fmla="*/ 103201 w 115901"/>
                      <a:gd name="connsiteY2" fmla="*/ 250825 h 250825"/>
                      <a:gd name="connsiteX3" fmla="*/ 115901 w 115901"/>
                      <a:gd name="connsiteY3" fmla="*/ 236537 h 250825"/>
                      <a:gd name="connsiteX4" fmla="*/ 96851 w 115901"/>
                      <a:gd name="connsiteY4" fmla="*/ 166687 h 250825"/>
                      <a:gd name="connsiteX5" fmla="*/ 96851 w 115901"/>
                      <a:gd name="connsiteY5" fmla="*/ 57150 h 250825"/>
                      <a:gd name="connsiteX6" fmla="*/ 34938 w 115901"/>
                      <a:gd name="connsiteY6" fmla="*/ 0 h 250825"/>
                      <a:gd name="connsiteX7" fmla="*/ 3188 w 115901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5491" h="250825">
                        <a:moveTo>
                          <a:pt x="2778" y="71437"/>
                        </a:moveTo>
                        <a:cubicBezTo>
                          <a:pt x="23944" y="106891"/>
                          <a:pt x="54637" y="135996"/>
                          <a:pt x="80566" y="168275"/>
                        </a:cubicBezTo>
                        <a:lnTo>
                          <a:pt x="102791" y="250825"/>
                        </a:lnTo>
                        <a:lnTo>
                          <a:pt x="115491" y="236537"/>
                        </a:lnTo>
                        <a:lnTo>
                          <a:pt x="96441" y="166687"/>
                        </a:lnTo>
                        <a:lnTo>
                          <a:pt x="96441" y="57150"/>
                        </a:lnTo>
                        <a:cubicBezTo>
                          <a:pt x="83741" y="25400"/>
                          <a:pt x="83741" y="1587"/>
                          <a:pt x="34528" y="0"/>
                        </a:cubicBezTo>
                        <a:cubicBezTo>
                          <a:pt x="132" y="17461"/>
                          <a:pt x="-4101" y="20637"/>
                          <a:pt x="2778" y="71437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rtlCol="0" anchor="b"/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0133028C-E024-432A-9D02-698B4807E44C}"/>
                      </a:ext>
                    </a:extLst>
                  </p:cNvPr>
                  <p:cNvSpPr/>
                  <p:nvPr/>
                </p:nvSpPr>
                <p:spPr bwMode="auto">
                  <a:xfrm rot="19349641" flipH="1">
                    <a:off x="1901369" y="2348005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4E7B95C8-2703-4508-9F93-52F82A22484A}"/>
                      </a:ext>
                    </a:extLst>
                  </p:cNvPr>
                  <p:cNvSpPr/>
                  <p:nvPr/>
                </p:nvSpPr>
                <p:spPr bwMode="auto">
                  <a:xfrm rot="455359">
                    <a:off x="1935357" y="2335806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E5500E6F-EEA0-4693-853C-E41056EB5A6D}"/>
                  </a:ext>
                </a:extLst>
              </p:cNvPr>
              <p:cNvGrpSpPr/>
              <p:nvPr/>
            </p:nvGrpSpPr>
            <p:grpSpPr>
              <a:xfrm rot="16200000">
                <a:off x="1466640" y="2988434"/>
                <a:ext cx="284464" cy="290681"/>
                <a:chOff x="1883172" y="2325688"/>
                <a:chExt cx="284464" cy="290681"/>
              </a:xfrm>
            </p:grpSpPr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2D8DCA84-3ADF-4940-8185-9B46EF7D6A6C}"/>
                    </a:ext>
                  </a:extLst>
                </p:cNvPr>
                <p:cNvGrpSpPr/>
                <p:nvPr/>
              </p:nvGrpSpPr>
              <p:grpSpPr>
                <a:xfrm>
                  <a:off x="2066439" y="2486629"/>
                  <a:ext cx="101197" cy="96084"/>
                  <a:chOff x="2066439" y="2486629"/>
                  <a:chExt cx="101197" cy="96084"/>
                </a:xfrm>
              </p:grpSpPr>
              <p:sp>
                <p:nvSpPr>
                  <p:cNvPr id="141" name="Freeform 690">
                    <a:extLst>
                      <a:ext uri="{FF2B5EF4-FFF2-40B4-BE49-F238E27FC236}">
                        <a16:creationId xmlns:a16="http://schemas.microsoft.com/office/drawing/2014/main" id="{5723919E-D2C2-404C-BE28-1ACA67960F2B}"/>
                      </a:ext>
                    </a:extLst>
                  </p:cNvPr>
                  <p:cNvSpPr/>
                  <p:nvPr/>
                </p:nvSpPr>
                <p:spPr>
                  <a:xfrm rot="7404913">
                    <a:off x="2041324" y="2511744"/>
                    <a:ext cx="94824" cy="44594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2" name="Freeform 691">
                    <a:extLst>
                      <a:ext uri="{FF2B5EF4-FFF2-40B4-BE49-F238E27FC236}">
                        <a16:creationId xmlns:a16="http://schemas.microsoft.com/office/drawing/2014/main" id="{BA22BA0D-536A-4FCC-BAB4-AA77760F50B2}"/>
                      </a:ext>
                    </a:extLst>
                  </p:cNvPr>
                  <p:cNvSpPr/>
                  <p:nvPr/>
                </p:nvSpPr>
                <p:spPr>
                  <a:xfrm rot="13947487" flipH="1">
                    <a:off x="2096759" y="2511836"/>
                    <a:ext cx="94824" cy="46930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45482DAD-44BA-40E9-AEB7-685DF58D2B09}"/>
                    </a:ext>
                  </a:extLst>
                </p:cNvPr>
                <p:cNvGrpSpPr/>
                <p:nvPr/>
              </p:nvGrpSpPr>
              <p:grpSpPr>
                <a:xfrm>
                  <a:off x="1883172" y="2325688"/>
                  <a:ext cx="149526" cy="290681"/>
                  <a:chOff x="1883172" y="2325688"/>
                  <a:chExt cx="149526" cy="290681"/>
                </a:xfrm>
              </p:grpSpPr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B4519FEF-BEE0-4B56-8B32-B1AD5051F09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83172" y="2325688"/>
                    <a:ext cx="115491" cy="250825"/>
                  </a:xfrm>
                  <a:custGeom>
                    <a:avLst/>
                    <a:gdLst>
                      <a:gd name="connsiteX0" fmla="*/ 0 w 112713"/>
                      <a:gd name="connsiteY0" fmla="*/ 71437 h 250825"/>
                      <a:gd name="connsiteX1" fmla="*/ 77788 w 112713"/>
                      <a:gd name="connsiteY1" fmla="*/ 168275 h 250825"/>
                      <a:gd name="connsiteX2" fmla="*/ 100013 w 112713"/>
                      <a:gd name="connsiteY2" fmla="*/ 250825 h 250825"/>
                      <a:gd name="connsiteX3" fmla="*/ 112713 w 112713"/>
                      <a:gd name="connsiteY3" fmla="*/ 236537 h 250825"/>
                      <a:gd name="connsiteX4" fmla="*/ 93663 w 112713"/>
                      <a:gd name="connsiteY4" fmla="*/ 166687 h 250825"/>
                      <a:gd name="connsiteX5" fmla="*/ 93663 w 112713"/>
                      <a:gd name="connsiteY5" fmla="*/ 57150 h 250825"/>
                      <a:gd name="connsiteX6" fmla="*/ 31750 w 112713"/>
                      <a:gd name="connsiteY6" fmla="*/ 0 h 250825"/>
                      <a:gd name="connsiteX7" fmla="*/ 0 w 112713"/>
                      <a:gd name="connsiteY7" fmla="*/ 71437 h 250825"/>
                      <a:gd name="connsiteX0" fmla="*/ 692 w 113405"/>
                      <a:gd name="connsiteY0" fmla="*/ 71437 h 250825"/>
                      <a:gd name="connsiteX1" fmla="*/ 78480 w 113405"/>
                      <a:gd name="connsiteY1" fmla="*/ 168275 h 250825"/>
                      <a:gd name="connsiteX2" fmla="*/ 100705 w 113405"/>
                      <a:gd name="connsiteY2" fmla="*/ 250825 h 250825"/>
                      <a:gd name="connsiteX3" fmla="*/ 113405 w 113405"/>
                      <a:gd name="connsiteY3" fmla="*/ 236537 h 250825"/>
                      <a:gd name="connsiteX4" fmla="*/ 94355 w 113405"/>
                      <a:gd name="connsiteY4" fmla="*/ 166687 h 250825"/>
                      <a:gd name="connsiteX5" fmla="*/ 94355 w 113405"/>
                      <a:gd name="connsiteY5" fmla="*/ 57150 h 250825"/>
                      <a:gd name="connsiteX6" fmla="*/ 32442 w 113405"/>
                      <a:gd name="connsiteY6" fmla="*/ 0 h 250825"/>
                      <a:gd name="connsiteX7" fmla="*/ 692 w 113405"/>
                      <a:gd name="connsiteY7" fmla="*/ 71437 h 250825"/>
                      <a:gd name="connsiteX0" fmla="*/ 692 w 113405"/>
                      <a:gd name="connsiteY0" fmla="*/ 74320 h 253708"/>
                      <a:gd name="connsiteX1" fmla="*/ 78480 w 113405"/>
                      <a:gd name="connsiteY1" fmla="*/ 171158 h 253708"/>
                      <a:gd name="connsiteX2" fmla="*/ 100705 w 113405"/>
                      <a:gd name="connsiteY2" fmla="*/ 253708 h 253708"/>
                      <a:gd name="connsiteX3" fmla="*/ 113405 w 113405"/>
                      <a:gd name="connsiteY3" fmla="*/ 239420 h 253708"/>
                      <a:gd name="connsiteX4" fmla="*/ 94355 w 113405"/>
                      <a:gd name="connsiteY4" fmla="*/ 169570 h 253708"/>
                      <a:gd name="connsiteX5" fmla="*/ 94355 w 113405"/>
                      <a:gd name="connsiteY5" fmla="*/ 60033 h 253708"/>
                      <a:gd name="connsiteX6" fmla="*/ 32442 w 113405"/>
                      <a:gd name="connsiteY6" fmla="*/ 2883 h 253708"/>
                      <a:gd name="connsiteX7" fmla="*/ 692 w 113405"/>
                      <a:gd name="connsiteY7" fmla="*/ 74320 h 253708"/>
                      <a:gd name="connsiteX0" fmla="*/ 4698 w 117411"/>
                      <a:gd name="connsiteY0" fmla="*/ 74320 h 253708"/>
                      <a:gd name="connsiteX1" fmla="*/ 82486 w 117411"/>
                      <a:gd name="connsiteY1" fmla="*/ 171158 h 253708"/>
                      <a:gd name="connsiteX2" fmla="*/ 104711 w 117411"/>
                      <a:gd name="connsiteY2" fmla="*/ 253708 h 253708"/>
                      <a:gd name="connsiteX3" fmla="*/ 117411 w 117411"/>
                      <a:gd name="connsiteY3" fmla="*/ 239420 h 253708"/>
                      <a:gd name="connsiteX4" fmla="*/ 98361 w 117411"/>
                      <a:gd name="connsiteY4" fmla="*/ 169570 h 253708"/>
                      <a:gd name="connsiteX5" fmla="*/ 98361 w 117411"/>
                      <a:gd name="connsiteY5" fmla="*/ 60033 h 253708"/>
                      <a:gd name="connsiteX6" fmla="*/ 36448 w 117411"/>
                      <a:gd name="connsiteY6" fmla="*/ 2883 h 253708"/>
                      <a:gd name="connsiteX7" fmla="*/ 4698 w 117411"/>
                      <a:gd name="connsiteY7" fmla="*/ 74320 h 253708"/>
                      <a:gd name="connsiteX0" fmla="*/ 2594 w 115307"/>
                      <a:gd name="connsiteY0" fmla="*/ 74320 h 253708"/>
                      <a:gd name="connsiteX1" fmla="*/ 80382 w 115307"/>
                      <a:gd name="connsiteY1" fmla="*/ 171158 h 253708"/>
                      <a:gd name="connsiteX2" fmla="*/ 102607 w 115307"/>
                      <a:gd name="connsiteY2" fmla="*/ 253708 h 253708"/>
                      <a:gd name="connsiteX3" fmla="*/ 115307 w 115307"/>
                      <a:gd name="connsiteY3" fmla="*/ 239420 h 253708"/>
                      <a:gd name="connsiteX4" fmla="*/ 96257 w 115307"/>
                      <a:gd name="connsiteY4" fmla="*/ 169570 h 253708"/>
                      <a:gd name="connsiteX5" fmla="*/ 96257 w 115307"/>
                      <a:gd name="connsiteY5" fmla="*/ 60033 h 253708"/>
                      <a:gd name="connsiteX6" fmla="*/ 34344 w 115307"/>
                      <a:gd name="connsiteY6" fmla="*/ 2883 h 253708"/>
                      <a:gd name="connsiteX7" fmla="*/ 2594 w 115307"/>
                      <a:gd name="connsiteY7" fmla="*/ 74320 h 253708"/>
                      <a:gd name="connsiteX0" fmla="*/ 2594 w 115307"/>
                      <a:gd name="connsiteY0" fmla="*/ 72053 h 251441"/>
                      <a:gd name="connsiteX1" fmla="*/ 80382 w 115307"/>
                      <a:gd name="connsiteY1" fmla="*/ 168891 h 251441"/>
                      <a:gd name="connsiteX2" fmla="*/ 102607 w 115307"/>
                      <a:gd name="connsiteY2" fmla="*/ 251441 h 251441"/>
                      <a:gd name="connsiteX3" fmla="*/ 115307 w 115307"/>
                      <a:gd name="connsiteY3" fmla="*/ 237153 h 251441"/>
                      <a:gd name="connsiteX4" fmla="*/ 96257 w 115307"/>
                      <a:gd name="connsiteY4" fmla="*/ 167303 h 251441"/>
                      <a:gd name="connsiteX5" fmla="*/ 96257 w 115307"/>
                      <a:gd name="connsiteY5" fmla="*/ 57766 h 251441"/>
                      <a:gd name="connsiteX6" fmla="*/ 34344 w 115307"/>
                      <a:gd name="connsiteY6" fmla="*/ 616 h 251441"/>
                      <a:gd name="connsiteX7" fmla="*/ 2594 w 115307"/>
                      <a:gd name="connsiteY7" fmla="*/ 72053 h 251441"/>
                      <a:gd name="connsiteX0" fmla="*/ 2594 w 115307"/>
                      <a:gd name="connsiteY0" fmla="*/ 71437 h 250825"/>
                      <a:gd name="connsiteX1" fmla="*/ 80382 w 115307"/>
                      <a:gd name="connsiteY1" fmla="*/ 168275 h 250825"/>
                      <a:gd name="connsiteX2" fmla="*/ 102607 w 115307"/>
                      <a:gd name="connsiteY2" fmla="*/ 250825 h 250825"/>
                      <a:gd name="connsiteX3" fmla="*/ 115307 w 115307"/>
                      <a:gd name="connsiteY3" fmla="*/ 236537 h 250825"/>
                      <a:gd name="connsiteX4" fmla="*/ 96257 w 115307"/>
                      <a:gd name="connsiteY4" fmla="*/ 166687 h 250825"/>
                      <a:gd name="connsiteX5" fmla="*/ 96257 w 115307"/>
                      <a:gd name="connsiteY5" fmla="*/ 57150 h 250825"/>
                      <a:gd name="connsiteX6" fmla="*/ 34344 w 115307"/>
                      <a:gd name="connsiteY6" fmla="*/ 0 h 250825"/>
                      <a:gd name="connsiteX7" fmla="*/ 2594 w 115307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3188 w 115901"/>
                      <a:gd name="connsiteY0" fmla="*/ 71437 h 250825"/>
                      <a:gd name="connsiteX1" fmla="*/ 80976 w 115901"/>
                      <a:gd name="connsiteY1" fmla="*/ 168275 h 250825"/>
                      <a:gd name="connsiteX2" fmla="*/ 103201 w 115901"/>
                      <a:gd name="connsiteY2" fmla="*/ 250825 h 250825"/>
                      <a:gd name="connsiteX3" fmla="*/ 115901 w 115901"/>
                      <a:gd name="connsiteY3" fmla="*/ 236537 h 250825"/>
                      <a:gd name="connsiteX4" fmla="*/ 96851 w 115901"/>
                      <a:gd name="connsiteY4" fmla="*/ 166687 h 250825"/>
                      <a:gd name="connsiteX5" fmla="*/ 96851 w 115901"/>
                      <a:gd name="connsiteY5" fmla="*/ 57150 h 250825"/>
                      <a:gd name="connsiteX6" fmla="*/ 34938 w 115901"/>
                      <a:gd name="connsiteY6" fmla="*/ 0 h 250825"/>
                      <a:gd name="connsiteX7" fmla="*/ 3188 w 115901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5491" h="250825">
                        <a:moveTo>
                          <a:pt x="2778" y="71437"/>
                        </a:moveTo>
                        <a:cubicBezTo>
                          <a:pt x="23944" y="106891"/>
                          <a:pt x="54637" y="135996"/>
                          <a:pt x="80566" y="168275"/>
                        </a:cubicBezTo>
                        <a:lnTo>
                          <a:pt x="102791" y="250825"/>
                        </a:lnTo>
                        <a:lnTo>
                          <a:pt x="115491" y="236537"/>
                        </a:lnTo>
                        <a:lnTo>
                          <a:pt x="96441" y="166687"/>
                        </a:lnTo>
                        <a:lnTo>
                          <a:pt x="96441" y="57150"/>
                        </a:lnTo>
                        <a:cubicBezTo>
                          <a:pt x="83741" y="25400"/>
                          <a:pt x="83741" y="1587"/>
                          <a:pt x="34528" y="0"/>
                        </a:cubicBezTo>
                        <a:cubicBezTo>
                          <a:pt x="132" y="17461"/>
                          <a:pt x="-4101" y="20637"/>
                          <a:pt x="2778" y="71437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rtlCol="0" anchor="b"/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A2761AAC-8CC9-4D70-9193-36BE77B225E8}"/>
                      </a:ext>
                    </a:extLst>
                  </p:cNvPr>
                  <p:cNvSpPr/>
                  <p:nvPr/>
                </p:nvSpPr>
                <p:spPr bwMode="auto">
                  <a:xfrm rot="19349641" flipH="1">
                    <a:off x="1901369" y="2348005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412682F4-8A8C-40F9-B840-83CF656F8DD2}"/>
                      </a:ext>
                    </a:extLst>
                  </p:cNvPr>
                  <p:cNvSpPr/>
                  <p:nvPr/>
                </p:nvSpPr>
                <p:spPr bwMode="auto">
                  <a:xfrm rot="455359">
                    <a:off x="1935357" y="2335806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E4AAE90C-AC36-4EAA-9CD9-882652CB58BD}"/>
                  </a:ext>
                </a:extLst>
              </p:cNvPr>
              <p:cNvGrpSpPr/>
              <p:nvPr/>
            </p:nvGrpSpPr>
            <p:grpSpPr>
              <a:xfrm rot="14387629">
                <a:off x="1602602" y="3246601"/>
                <a:ext cx="284464" cy="290681"/>
                <a:chOff x="1883172" y="2325688"/>
                <a:chExt cx="284464" cy="290681"/>
              </a:xfrm>
            </p:grpSpPr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765FD6F6-49C6-44FF-845E-F674EB521C3E}"/>
                    </a:ext>
                  </a:extLst>
                </p:cNvPr>
                <p:cNvGrpSpPr/>
                <p:nvPr/>
              </p:nvGrpSpPr>
              <p:grpSpPr>
                <a:xfrm>
                  <a:off x="2066439" y="2486629"/>
                  <a:ext cx="101197" cy="96084"/>
                  <a:chOff x="2066439" y="2486629"/>
                  <a:chExt cx="101197" cy="96084"/>
                </a:xfrm>
              </p:grpSpPr>
              <p:sp>
                <p:nvSpPr>
                  <p:cNvPr id="134" name="Freeform 690">
                    <a:extLst>
                      <a:ext uri="{FF2B5EF4-FFF2-40B4-BE49-F238E27FC236}">
                        <a16:creationId xmlns:a16="http://schemas.microsoft.com/office/drawing/2014/main" id="{2183481B-25F8-42E6-BD9C-1897EDEF39B8}"/>
                      </a:ext>
                    </a:extLst>
                  </p:cNvPr>
                  <p:cNvSpPr/>
                  <p:nvPr/>
                </p:nvSpPr>
                <p:spPr>
                  <a:xfrm rot="7404913">
                    <a:off x="2041324" y="2511744"/>
                    <a:ext cx="94824" cy="44594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5" name="Freeform 691">
                    <a:extLst>
                      <a:ext uri="{FF2B5EF4-FFF2-40B4-BE49-F238E27FC236}">
                        <a16:creationId xmlns:a16="http://schemas.microsoft.com/office/drawing/2014/main" id="{2143BBFB-412D-469B-854C-F7265CCAADE0}"/>
                      </a:ext>
                    </a:extLst>
                  </p:cNvPr>
                  <p:cNvSpPr/>
                  <p:nvPr/>
                </p:nvSpPr>
                <p:spPr>
                  <a:xfrm rot="13947487" flipH="1">
                    <a:off x="2096759" y="2511836"/>
                    <a:ext cx="94824" cy="46930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F698BE29-4E4F-4BED-8A1B-EB0C0453A6D5}"/>
                    </a:ext>
                  </a:extLst>
                </p:cNvPr>
                <p:cNvGrpSpPr/>
                <p:nvPr/>
              </p:nvGrpSpPr>
              <p:grpSpPr>
                <a:xfrm>
                  <a:off x="1883172" y="2325688"/>
                  <a:ext cx="149526" cy="290681"/>
                  <a:chOff x="1883172" y="2325688"/>
                  <a:chExt cx="149526" cy="290681"/>
                </a:xfrm>
              </p:grpSpPr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ECBDDB7A-8218-43E9-862F-3BD698913BD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83172" y="2325688"/>
                    <a:ext cx="115491" cy="250825"/>
                  </a:xfrm>
                  <a:custGeom>
                    <a:avLst/>
                    <a:gdLst>
                      <a:gd name="connsiteX0" fmla="*/ 0 w 112713"/>
                      <a:gd name="connsiteY0" fmla="*/ 71437 h 250825"/>
                      <a:gd name="connsiteX1" fmla="*/ 77788 w 112713"/>
                      <a:gd name="connsiteY1" fmla="*/ 168275 h 250825"/>
                      <a:gd name="connsiteX2" fmla="*/ 100013 w 112713"/>
                      <a:gd name="connsiteY2" fmla="*/ 250825 h 250825"/>
                      <a:gd name="connsiteX3" fmla="*/ 112713 w 112713"/>
                      <a:gd name="connsiteY3" fmla="*/ 236537 h 250825"/>
                      <a:gd name="connsiteX4" fmla="*/ 93663 w 112713"/>
                      <a:gd name="connsiteY4" fmla="*/ 166687 h 250825"/>
                      <a:gd name="connsiteX5" fmla="*/ 93663 w 112713"/>
                      <a:gd name="connsiteY5" fmla="*/ 57150 h 250825"/>
                      <a:gd name="connsiteX6" fmla="*/ 31750 w 112713"/>
                      <a:gd name="connsiteY6" fmla="*/ 0 h 250825"/>
                      <a:gd name="connsiteX7" fmla="*/ 0 w 112713"/>
                      <a:gd name="connsiteY7" fmla="*/ 71437 h 250825"/>
                      <a:gd name="connsiteX0" fmla="*/ 692 w 113405"/>
                      <a:gd name="connsiteY0" fmla="*/ 71437 h 250825"/>
                      <a:gd name="connsiteX1" fmla="*/ 78480 w 113405"/>
                      <a:gd name="connsiteY1" fmla="*/ 168275 h 250825"/>
                      <a:gd name="connsiteX2" fmla="*/ 100705 w 113405"/>
                      <a:gd name="connsiteY2" fmla="*/ 250825 h 250825"/>
                      <a:gd name="connsiteX3" fmla="*/ 113405 w 113405"/>
                      <a:gd name="connsiteY3" fmla="*/ 236537 h 250825"/>
                      <a:gd name="connsiteX4" fmla="*/ 94355 w 113405"/>
                      <a:gd name="connsiteY4" fmla="*/ 166687 h 250825"/>
                      <a:gd name="connsiteX5" fmla="*/ 94355 w 113405"/>
                      <a:gd name="connsiteY5" fmla="*/ 57150 h 250825"/>
                      <a:gd name="connsiteX6" fmla="*/ 32442 w 113405"/>
                      <a:gd name="connsiteY6" fmla="*/ 0 h 250825"/>
                      <a:gd name="connsiteX7" fmla="*/ 692 w 113405"/>
                      <a:gd name="connsiteY7" fmla="*/ 71437 h 250825"/>
                      <a:gd name="connsiteX0" fmla="*/ 692 w 113405"/>
                      <a:gd name="connsiteY0" fmla="*/ 74320 h 253708"/>
                      <a:gd name="connsiteX1" fmla="*/ 78480 w 113405"/>
                      <a:gd name="connsiteY1" fmla="*/ 171158 h 253708"/>
                      <a:gd name="connsiteX2" fmla="*/ 100705 w 113405"/>
                      <a:gd name="connsiteY2" fmla="*/ 253708 h 253708"/>
                      <a:gd name="connsiteX3" fmla="*/ 113405 w 113405"/>
                      <a:gd name="connsiteY3" fmla="*/ 239420 h 253708"/>
                      <a:gd name="connsiteX4" fmla="*/ 94355 w 113405"/>
                      <a:gd name="connsiteY4" fmla="*/ 169570 h 253708"/>
                      <a:gd name="connsiteX5" fmla="*/ 94355 w 113405"/>
                      <a:gd name="connsiteY5" fmla="*/ 60033 h 253708"/>
                      <a:gd name="connsiteX6" fmla="*/ 32442 w 113405"/>
                      <a:gd name="connsiteY6" fmla="*/ 2883 h 253708"/>
                      <a:gd name="connsiteX7" fmla="*/ 692 w 113405"/>
                      <a:gd name="connsiteY7" fmla="*/ 74320 h 253708"/>
                      <a:gd name="connsiteX0" fmla="*/ 4698 w 117411"/>
                      <a:gd name="connsiteY0" fmla="*/ 74320 h 253708"/>
                      <a:gd name="connsiteX1" fmla="*/ 82486 w 117411"/>
                      <a:gd name="connsiteY1" fmla="*/ 171158 h 253708"/>
                      <a:gd name="connsiteX2" fmla="*/ 104711 w 117411"/>
                      <a:gd name="connsiteY2" fmla="*/ 253708 h 253708"/>
                      <a:gd name="connsiteX3" fmla="*/ 117411 w 117411"/>
                      <a:gd name="connsiteY3" fmla="*/ 239420 h 253708"/>
                      <a:gd name="connsiteX4" fmla="*/ 98361 w 117411"/>
                      <a:gd name="connsiteY4" fmla="*/ 169570 h 253708"/>
                      <a:gd name="connsiteX5" fmla="*/ 98361 w 117411"/>
                      <a:gd name="connsiteY5" fmla="*/ 60033 h 253708"/>
                      <a:gd name="connsiteX6" fmla="*/ 36448 w 117411"/>
                      <a:gd name="connsiteY6" fmla="*/ 2883 h 253708"/>
                      <a:gd name="connsiteX7" fmla="*/ 4698 w 117411"/>
                      <a:gd name="connsiteY7" fmla="*/ 74320 h 253708"/>
                      <a:gd name="connsiteX0" fmla="*/ 2594 w 115307"/>
                      <a:gd name="connsiteY0" fmla="*/ 74320 h 253708"/>
                      <a:gd name="connsiteX1" fmla="*/ 80382 w 115307"/>
                      <a:gd name="connsiteY1" fmla="*/ 171158 h 253708"/>
                      <a:gd name="connsiteX2" fmla="*/ 102607 w 115307"/>
                      <a:gd name="connsiteY2" fmla="*/ 253708 h 253708"/>
                      <a:gd name="connsiteX3" fmla="*/ 115307 w 115307"/>
                      <a:gd name="connsiteY3" fmla="*/ 239420 h 253708"/>
                      <a:gd name="connsiteX4" fmla="*/ 96257 w 115307"/>
                      <a:gd name="connsiteY4" fmla="*/ 169570 h 253708"/>
                      <a:gd name="connsiteX5" fmla="*/ 96257 w 115307"/>
                      <a:gd name="connsiteY5" fmla="*/ 60033 h 253708"/>
                      <a:gd name="connsiteX6" fmla="*/ 34344 w 115307"/>
                      <a:gd name="connsiteY6" fmla="*/ 2883 h 253708"/>
                      <a:gd name="connsiteX7" fmla="*/ 2594 w 115307"/>
                      <a:gd name="connsiteY7" fmla="*/ 74320 h 253708"/>
                      <a:gd name="connsiteX0" fmla="*/ 2594 w 115307"/>
                      <a:gd name="connsiteY0" fmla="*/ 72053 h 251441"/>
                      <a:gd name="connsiteX1" fmla="*/ 80382 w 115307"/>
                      <a:gd name="connsiteY1" fmla="*/ 168891 h 251441"/>
                      <a:gd name="connsiteX2" fmla="*/ 102607 w 115307"/>
                      <a:gd name="connsiteY2" fmla="*/ 251441 h 251441"/>
                      <a:gd name="connsiteX3" fmla="*/ 115307 w 115307"/>
                      <a:gd name="connsiteY3" fmla="*/ 237153 h 251441"/>
                      <a:gd name="connsiteX4" fmla="*/ 96257 w 115307"/>
                      <a:gd name="connsiteY4" fmla="*/ 167303 h 251441"/>
                      <a:gd name="connsiteX5" fmla="*/ 96257 w 115307"/>
                      <a:gd name="connsiteY5" fmla="*/ 57766 h 251441"/>
                      <a:gd name="connsiteX6" fmla="*/ 34344 w 115307"/>
                      <a:gd name="connsiteY6" fmla="*/ 616 h 251441"/>
                      <a:gd name="connsiteX7" fmla="*/ 2594 w 115307"/>
                      <a:gd name="connsiteY7" fmla="*/ 72053 h 251441"/>
                      <a:gd name="connsiteX0" fmla="*/ 2594 w 115307"/>
                      <a:gd name="connsiteY0" fmla="*/ 71437 h 250825"/>
                      <a:gd name="connsiteX1" fmla="*/ 80382 w 115307"/>
                      <a:gd name="connsiteY1" fmla="*/ 168275 h 250825"/>
                      <a:gd name="connsiteX2" fmla="*/ 102607 w 115307"/>
                      <a:gd name="connsiteY2" fmla="*/ 250825 h 250825"/>
                      <a:gd name="connsiteX3" fmla="*/ 115307 w 115307"/>
                      <a:gd name="connsiteY3" fmla="*/ 236537 h 250825"/>
                      <a:gd name="connsiteX4" fmla="*/ 96257 w 115307"/>
                      <a:gd name="connsiteY4" fmla="*/ 166687 h 250825"/>
                      <a:gd name="connsiteX5" fmla="*/ 96257 w 115307"/>
                      <a:gd name="connsiteY5" fmla="*/ 57150 h 250825"/>
                      <a:gd name="connsiteX6" fmla="*/ 34344 w 115307"/>
                      <a:gd name="connsiteY6" fmla="*/ 0 h 250825"/>
                      <a:gd name="connsiteX7" fmla="*/ 2594 w 115307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3188 w 115901"/>
                      <a:gd name="connsiteY0" fmla="*/ 71437 h 250825"/>
                      <a:gd name="connsiteX1" fmla="*/ 80976 w 115901"/>
                      <a:gd name="connsiteY1" fmla="*/ 168275 h 250825"/>
                      <a:gd name="connsiteX2" fmla="*/ 103201 w 115901"/>
                      <a:gd name="connsiteY2" fmla="*/ 250825 h 250825"/>
                      <a:gd name="connsiteX3" fmla="*/ 115901 w 115901"/>
                      <a:gd name="connsiteY3" fmla="*/ 236537 h 250825"/>
                      <a:gd name="connsiteX4" fmla="*/ 96851 w 115901"/>
                      <a:gd name="connsiteY4" fmla="*/ 166687 h 250825"/>
                      <a:gd name="connsiteX5" fmla="*/ 96851 w 115901"/>
                      <a:gd name="connsiteY5" fmla="*/ 57150 h 250825"/>
                      <a:gd name="connsiteX6" fmla="*/ 34938 w 115901"/>
                      <a:gd name="connsiteY6" fmla="*/ 0 h 250825"/>
                      <a:gd name="connsiteX7" fmla="*/ 3188 w 115901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5491" h="250825">
                        <a:moveTo>
                          <a:pt x="2778" y="71437"/>
                        </a:moveTo>
                        <a:cubicBezTo>
                          <a:pt x="23944" y="106891"/>
                          <a:pt x="54637" y="135996"/>
                          <a:pt x="80566" y="168275"/>
                        </a:cubicBezTo>
                        <a:lnTo>
                          <a:pt x="102791" y="250825"/>
                        </a:lnTo>
                        <a:lnTo>
                          <a:pt x="115491" y="236537"/>
                        </a:lnTo>
                        <a:lnTo>
                          <a:pt x="96441" y="166687"/>
                        </a:lnTo>
                        <a:lnTo>
                          <a:pt x="96441" y="57150"/>
                        </a:lnTo>
                        <a:cubicBezTo>
                          <a:pt x="83741" y="25400"/>
                          <a:pt x="83741" y="1587"/>
                          <a:pt x="34528" y="0"/>
                        </a:cubicBezTo>
                        <a:cubicBezTo>
                          <a:pt x="132" y="17461"/>
                          <a:pt x="-4101" y="20637"/>
                          <a:pt x="2778" y="71437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rtlCol="0" anchor="b"/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788A6860-EEC2-4C92-86FE-B714133CC2C7}"/>
                      </a:ext>
                    </a:extLst>
                  </p:cNvPr>
                  <p:cNvSpPr/>
                  <p:nvPr/>
                </p:nvSpPr>
                <p:spPr bwMode="auto">
                  <a:xfrm rot="19349641" flipH="1">
                    <a:off x="1901369" y="2348005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BCB803DC-BD80-4DEA-8AE8-9F8CE3E541F4}"/>
                      </a:ext>
                    </a:extLst>
                  </p:cNvPr>
                  <p:cNvSpPr/>
                  <p:nvPr/>
                </p:nvSpPr>
                <p:spPr bwMode="auto">
                  <a:xfrm rot="455359">
                    <a:off x="1935357" y="2335806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192FD857-0551-4F66-A9E4-DCAC2D509182}"/>
                  </a:ext>
                </a:extLst>
              </p:cNvPr>
              <p:cNvGrpSpPr/>
              <p:nvPr/>
            </p:nvGrpSpPr>
            <p:grpSpPr>
              <a:xfrm rot="12430015">
                <a:off x="1848314" y="3402181"/>
                <a:ext cx="284464" cy="290681"/>
                <a:chOff x="1883172" y="2325688"/>
                <a:chExt cx="284464" cy="290681"/>
              </a:xfrm>
            </p:grpSpPr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FF666266-BEA6-4912-ABBF-6E7D4261C644}"/>
                    </a:ext>
                  </a:extLst>
                </p:cNvPr>
                <p:cNvGrpSpPr/>
                <p:nvPr/>
              </p:nvGrpSpPr>
              <p:grpSpPr>
                <a:xfrm>
                  <a:off x="2066439" y="2486629"/>
                  <a:ext cx="101197" cy="96084"/>
                  <a:chOff x="2066439" y="2486629"/>
                  <a:chExt cx="101197" cy="96084"/>
                </a:xfrm>
              </p:grpSpPr>
              <p:sp>
                <p:nvSpPr>
                  <p:cNvPr id="127" name="Freeform 690">
                    <a:extLst>
                      <a:ext uri="{FF2B5EF4-FFF2-40B4-BE49-F238E27FC236}">
                        <a16:creationId xmlns:a16="http://schemas.microsoft.com/office/drawing/2014/main" id="{6590C9CB-2F6F-4A5E-A596-29CF701706DD}"/>
                      </a:ext>
                    </a:extLst>
                  </p:cNvPr>
                  <p:cNvSpPr/>
                  <p:nvPr/>
                </p:nvSpPr>
                <p:spPr>
                  <a:xfrm rot="7404913">
                    <a:off x="2041324" y="2511744"/>
                    <a:ext cx="94824" cy="44594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8" name="Freeform 691">
                    <a:extLst>
                      <a:ext uri="{FF2B5EF4-FFF2-40B4-BE49-F238E27FC236}">
                        <a16:creationId xmlns:a16="http://schemas.microsoft.com/office/drawing/2014/main" id="{8561263F-6324-4148-A834-0BA01D030BC1}"/>
                      </a:ext>
                    </a:extLst>
                  </p:cNvPr>
                  <p:cNvSpPr/>
                  <p:nvPr/>
                </p:nvSpPr>
                <p:spPr>
                  <a:xfrm rot="13947487" flipH="1">
                    <a:off x="2096759" y="2511836"/>
                    <a:ext cx="94824" cy="46930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FD727B47-22C0-437C-9CBA-476FE12E8BDB}"/>
                    </a:ext>
                  </a:extLst>
                </p:cNvPr>
                <p:cNvGrpSpPr/>
                <p:nvPr/>
              </p:nvGrpSpPr>
              <p:grpSpPr>
                <a:xfrm>
                  <a:off x="1883172" y="2325688"/>
                  <a:ext cx="149526" cy="290681"/>
                  <a:chOff x="1883172" y="2325688"/>
                  <a:chExt cx="149526" cy="290681"/>
                </a:xfrm>
              </p:grpSpPr>
              <p:sp>
                <p:nvSpPr>
                  <p:cNvPr id="124" name="Freeform: Shape 123">
                    <a:extLst>
                      <a:ext uri="{FF2B5EF4-FFF2-40B4-BE49-F238E27FC236}">
                        <a16:creationId xmlns:a16="http://schemas.microsoft.com/office/drawing/2014/main" id="{B6E4ABE2-D71B-48CA-9AA1-EFC6A284C90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83172" y="2325688"/>
                    <a:ext cx="115491" cy="250825"/>
                  </a:xfrm>
                  <a:custGeom>
                    <a:avLst/>
                    <a:gdLst>
                      <a:gd name="connsiteX0" fmla="*/ 0 w 112713"/>
                      <a:gd name="connsiteY0" fmla="*/ 71437 h 250825"/>
                      <a:gd name="connsiteX1" fmla="*/ 77788 w 112713"/>
                      <a:gd name="connsiteY1" fmla="*/ 168275 h 250825"/>
                      <a:gd name="connsiteX2" fmla="*/ 100013 w 112713"/>
                      <a:gd name="connsiteY2" fmla="*/ 250825 h 250825"/>
                      <a:gd name="connsiteX3" fmla="*/ 112713 w 112713"/>
                      <a:gd name="connsiteY3" fmla="*/ 236537 h 250825"/>
                      <a:gd name="connsiteX4" fmla="*/ 93663 w 112713"/>
                      <a:gd name="connsiteY4" fmla="*/ 166687 h 250825"/>
                      <a:gd name="connsiteX5" fmla="*/ 93663 w 112713"/>
                      <a:gd name="connsiteY5" fmla="*/ 57150 h 250825"/>
                      <a:gd name="connsiteX6" fmla="*/ 31750 w 112713"/>
                      <a:gd name="connsiteY6" fmla="*/ 0 h 250825"/>
                      <a:gd name="connsiteX7" fmla="*/ 0 w 112713"/>
                      <a:gd name="connsiteY7" fmla="*/ 71437 h 250825"/>
                      <a:gd name="connsiteX0" fmla="*/ 692 w 113405"/>
                      <a:gd name="connsiteY0" fmla="*/ 71437 h 250825"/>
                      <a:gd name="connsiteX1" fmla="*/ 78480 w 113405"/>
                      <a:gd name="connsiteY1" fmla="*/ 168275 h 250825"/>
                      <a:gd name="connsiteX2" fmla="*/ 100705 w 113405"/>
                      <a:gd name="connsiteY2" fmla="*/ 250825 h 250825"/>
                      <a:gd name="connsiteX3" fmla="*/ 113405 w 113405"/>
                      <a:gd name="connsiteY3" fmla="*/ 236537 h 250825"/>
                      <a:gd name="connsiteX4" fmla="*/ 94355 w 113405"/>
                      <a:gd name="connsiteY4" fmla="*/ 166687 h 250825"/>
                      <a:gd name="connsiteX5" fmla="*/ 94355 w 113405"/>
                      <a:gd name="connsiteY5" fmla="*/ 57150 h 250825"/>
                      <a:gd name="connsiteX6" fmla="*/ 32442 w 113405"/>
                      <a:gd name="connsiteY6" fmla="*/ 0 h 250825"/>
                      <a:gd name="connsiteX7" fmla="*/ 692 w 113405"/>
                      <a:gd name="connsiteY7" fmla="*/ 71437 h 250825"/>
                      <a:gd name="connsiteX0" fmla="*/ 692 w 113405"/>
                      <a:gd name="connsiteY0" fmla="*/ 74320 h 253708"/>
                      <a:gd name="connsiteX1" fmla="*/ 78480 w 113405"/>
                      <a:gd name="connsiteY1" fmla="*/ 171158 h 253708"/>
                      <a:gd name="connsiteX2" fmla="*/ 100705 w 113405"/>
                      <a:gd name="connsiteY2" fmla="*/ 253708 h 253708"/>
                      <a:gd name="connsiteX3" fmla="*/ 113405 w 113405"/>
                      <a:gd name="connsiteY3" fmla="*/ 239420 h 253708"/>
                      <a:gd name="connsiteX4" fmla="*/ 94355 w 113405"/>
                      <a:gd name="connsiteY4" fmla="*/ 169570 h 253708"/>
                      <a:gd name="connsiteX5" fmla="*/ 94355 w 113405"/>
                      <a:gd name="connsiteY5" fmla="*/ 60033 h 253708"/>
                      <a:gd name="connsiteX6" fmla="*/ 32442 w 113405"/>
                      <a:gd name="connsiteY6" fmla="*/ 2883 h 253708"/>
                      <a:gd name="connsiteX7" fmla="*/ 692 w 113405"/>
                      <a:gd name="connsiteY7" fmla="*/ 74320 h 253708"/>
                      <a:gd name="connsiteX0" fmla="*/ 4698 w 117411"/>
                      <a:gd name="connsiteY0" fmla="*/ 74320 h 253708"/>
                      <a:gd name="connsiteX1" fmla="*/ 82486 w 117411"/>
                      <a:gd name="connsiteY1" fmla="*/ 171158 h 253708"/>
                      <a:gd name="connsiteX2" fmla="*/ 104711 w 117411"/>
                      <a:gd name="connsiteY2" fmla="*/ 253708 h 253708"/>
                      <a:gd name="connsiteX3" fmla="*/ 117411 w 117411"/>
                      <a:gd name="connsiteY3" fmla="*/ 239420 h 253708"/>
                      <a:gd name="connsiteX4" fmla="*/ 98361 w 117411"/>
                      <a:gd name="connsiteY4" fmla="*/ 169570 h 253708"/>
                      <a:gd name="connsiteX5" fmla="*/ 98361 w 117411"/>
                      <a:gd name="connsiteY5" fmla="*/ 60033 h 253708"/>
                      <a:gd name="connsiteX6" fmla="*/ 36448 w 117411"/>
                      <a:gd name="connsiteY6" fmla="*/ 2883 h 253708"/>
                      <a:gd name="connsiteX7" fmla="*/ 4698 w 117411"/>
                      <a:gd name="connsiteY7" fmla="*/ 74320 h 253708"/>
                      <a:gd name="connsiteX0" fmla="*/ 2594 w 115307"/>
                      <a:gd name="connsiteY0" fmla="*/ 74320 h 253708"/>
                      <a:gd name="connsiteX1" fmla="*/ 80382 w 115307"/>
                      <a:gd name="connsiteY1" fmla="*/ 171158 h 253708"/>
                      <a:gd name="connsiteX2" fmla="*/ 102607 w 115307"/>
                      <a:gd name="connsiteY2" fmla="*/ 253708 h 253708"/>
                      <a:gd name="connsiteX3" fmla="*/ 115307 w 115307"/>
                      <a:gd name="connsiteY3" fmla="*/ 239420 h 253708"/>
                      <a:gd name="connsiteX4" fmla="*/ 96257 w 115307"/>
                      <a:gd name="connsiteY4" fmla="*/ 169570 h 253708"/>
                      <a:gd name="connsiteX5" fmla="*/ 96257 w 115307"/>
                      <a:gd name="connsiteY5" fmla="*/ 60033 h 253708"/>
                      <a:gd name="connsiteX6" fmla="*/ 34344 w 115307"/>
                      <a:gd name="connsiteY6" fmla="*/ 2883 h 253708"/>
                      <a:gd name="connsiteX7" fmla="*/ 2594 w 115307"/>
                      <a:gd name="connsiteY7" fmla="*/ 74320 h 253708"/>
                      <a:gd name="connsiteX0" fmla="*/ 2594 w 115307"/>
                      <a:gd name="connsiteY0" fmla="*/ 72053 h 251441"/>
                      <a:gd name="connsiteX1" fmla="*/ 80382 w 115307"/>
                      <a:gd name="connsiteY1" fmla="*/ 168891 h 251441"/>
                      <a:gd name="connsiteX2" fmla="*/ 102607 w 115307"/>
                      <a:gd name="connsiteY2" fmla="*/ 251441 h 251441"/>
                      <a:gd name="connsiteX3" fmla="*/ 115307 w 115307"/>
                      <a:gd name="connsiteY3" fmla="*/ 237153 h 251441"/>
                      <a:gd name="connsiteX4" fmla="*/ 96257 w 115307"/>
                      <a:gd name="connsiteY4" fmla="*/ 167303 h 251441"/>
                      <a:gd name="connsiteX5" fmla="*/ 96257 w 115307"/>
                      <a:gd name="connsiteY5" fmla="*/ 57766 h 251441"/>
                      <a:gd name="connsiteX6" fmla="*/ 34344 w 115307"/>
                      <a:gd name="connsiteY6" fmla="*/ 616 h 251441"/>
                      <a:gd name="connsiteX7" fmla="*/ 2594 w 115307"/>
                      <a:gd name="connsiteY7" fmla="*/ 72053 h 251441"/>
                      <a:gd name="connsiteX0" fmla="*/ 2594 w 115307"/>
                      <a:gd name="connsiteY0" fmla="*/ 71437 h 250825"/>
                      <a:gd name="connsiteX1" fmla="*/ 80382 w 115307"/>
                      <a:gd name="connsiteY1" fmla="*/ 168275 h 250825"/>
                      <a:gd name="connsiteX2" fmla="*/ 102607 w 115307"/>
                      <a:gd name="connsiteY2" fmla="*/ 250825 h 250825"/>
                      <a:gd name="connsiteX3" fmla="*/ 115307 w 115307"/>
                      <a:gd name="connsiteY3" fmla="*/ 236537 h 250825"/>
                      <a:gd name="connsiteX4" fmla="*/ 96257 w 115307"/>
                      <a:gd name="connsiteY4" fmla="*/ 166687 h 250825"/>
                      <a:gd name="connsiteX5" fmla="*/ 96257 w 115307"/>
                      <a:gd name="connsiteY5" fmla="*/ 57150 h 250825"/>
                      <a:gd name="connsiteX6" fmla="*/ 34344 w 115307"/>
                      <a:gd name="connsiteY6" fmla="*/ 0 h 250825"/>
                      <a:gd name="connsiteX7" fmla="*/ 2594 w 115307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3188 w 115901"/>
                      <a:gd name="connsiteY0" fmla="*/ 71437 h 250825"/>
                      <a:gd name="connsiteX1" fmla="*/ 80976 w 115901"/>
                      <a:gd name="connsiteY1" fmla="*/ 168275 h 250825"/>
                      <a:gd name="connsiteX2" fmla="*/ 103201 w 115901"/>
                      <a:gd name="connsiteY2" fmla="*/ 250825 h 250825"/>
                      <a:gd name="connsiteX3" fmla="*/ 115901 w 115901"/>
                      <a:gd name="connsiteY3" fmla="*/ 236537 h 250825"/>
                      <a:gd name="connsiteX4" fmla="*/ 96851 w 115901"/>
                      <a:gd name="connsiteY4" fmla="*/ 166687 h 250825"/>
                      <a:gd name="connsiteX5" fmla="*/ 96851 w 115901"/>
                      <a:gd name="connsiteY5" fmla="*/ 57150 h 250825"/>
                      <a:gd name="connsiteX6" fmla="*/ 34938 w 115901"/>
                      <a:gd name="connsiteY6" fmla="*/ 0 h 250825"/>
                      <a:gd name="connsiteX7" fmla="*/ 3188 w 115901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5491" h="250825">
                        <a:moveTo>
                          <a:pt x="2778" y="71437"/>
                        </a:moveTo>
                        <a:cubicBezTo>
                          <a:pt x="23944" y="106891"/>
                          <a:pt x="54637" y="135996"/>
                          <a:pt x="80566" y="168275"/>
                        </a:cubicBezTo>
                        <a:lnTo>
                          <a:pt x="102791" y="250825"/>
                        </a:lnTo>
                        <a:lnTo>
                          <a:pt x="115491" y="236537"/>
                        </a:lnTo>
                        <a:lnTo>
                          <a:pt x="96441" y="166687"/>
                        </a:lnTo>
                        <a:lnTo>
                          <a:pt x="96441" y="57150"/>
                        </a:lnTo>
                        <a:cubicBezTo>
                          <a:pt x="83741" y="25400"/>
                          <a:pt x="83741" y="1587"/>
                          <a:pt x="34528" y="0"/>
                        </a:cubicBezTo>
                        <a:cubicBezTo>
                          <a:pt x="132" y="17461"/>
                          <a:pt x="-4101" y="20637"/>
                          <a:pt x="2778" y="71437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rtlCol="0" anchor="b"/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5" name="Freeform: Shape 124">
                    <a:extLst>
                      <a:ext uri="{FF2B5EF4-FFF2-40B4-BE49-F238E27FC236}">
                        <a16:creationId xmlns:a16="http://schemas.microsoft.com/office/drawing/2014/main" id="{09C793C2-C315-426D-8E1E-68FB470C95B4}"/>
                      </a:ext>
                    </a:extLst>
                  </p:cNvPr>
                  <p:cNvSpPr/>
                  <p:nvPr/>
                </p:nvSpPr>
                <p:spPr bwMode="auto">
                  <a:xfrm rot="19349641" flipH="1">
                    <a:off x="1901369" y="2348005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A0AFB571-ED14-4CF2-B1C1-0A4D13AAD25D}"/>
                      </a:ext>
                    </a:extLst>
                  </p:cNvPr>
                  <p:cNvSpPr/>
                  <p:nvPr/>
                </p:nvSpPr>
                <p:spPr bwMode="auto">
                  <a:xfrm rot="455359">
                    <a:off x="1935357" y="2335806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F766265E-DEBD-4CCB-94CD-0569939D064C}"/>
                  </a:ext>
                </a:extLst>
              </p:cNvPr>
              <p:cNvGrpSpPr/>
              <p:nvPr/>
            </p:nvGrpSpPr>
            <p:grpSpPr>
              <a:xfrm rot="10479345">
                <a:off x="2137611" y="3413038"/>
                <a:ext cx="284464" cy="290681"/>
                <a:chOff x="1883172" y="2325688"/>
                <a:chExt cx="284464" cy="290681"/>
              </a:xfrm>
            </p:grpSpPr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02506D19-7528-44BE-9A0F-5970659D6DCF}"/>
                    </a:ext>
                  </a:extLst>
                </p:cNvPr>
                <p:cNvGrpSpPr/>
                <p:nvPr/>
              </p:nvGrpSpPr>
              <p:grpSpPr>
                <a:xfrm>
                  <a:off x="2066439" y="2486629"/>
                  <a:ext cx="101197" cy="96084"/>
                  <a:chOff x="2066439" y="2486629"/>
                  <a:chExt cx="101197" cy="96084"/>
                </a:xfrm>
              </p:grpSpPr>
              <p:sp>
                <p:nvSpPr>
                  <p:cNvPr id="120" name="Freeform 690">
                    <a:extLst>
                      <a:ext uri="{FF2B5EF4-FFF2-40B4-BE49-F238E27FC236}">
                        <a16:creationId xmlns:a16="http://schemas.microsoft.com/office/drawing/2014/main" id="{59E29C10-F1EE-49AD-A1CA-764FB26657F5}"/>
                      </a:ext>
                    </a:extLst>
                  </p:cNvPr>
                  <p:cNvSpPr/>
                  <p:nvPr/>
                </p:nvSpPr>
                <p:spPr>
                  <a:xfrm rot="7404913">
                    <a:off x="2041324" y="2511744"/>
                    <a:ext cx="94824" cy="44594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1" name="Freeform 691">
                    <a:extLst>
                      <a:ext uri="{FF2B5EF4-FFF2-40B4-BE49-F238E27FC236}">
                        <a16:creationId xmlns:a16="http://schemas.microsoft.com/office/drawing/2014/main" id="{573B35E5-8925-4087-9651-45DF36987842}"/>
                      </a:ext>
                    </a:extLst>
                  </p:cNvPr>
                  <p:cNvSpPr/>
                  <p:nvPr/>
                </p:nvSpPr>
                <p:spPr>
                  <a:xfrm rot="13947487" flipH="1">
                    <a:off x="2096759" y="2511836"/>
                    <a:ext cx="94824" cy="46930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C90D0952-5DB6-4C87-AD3E-81BFB5928BBD}"/>
                    </a:ext>
                  </a:extLst>
                </p:cNvPr>
                <p:cNvGrpSpPr/>
                <p:nvPr/>
              </p:nvGrpSpPr>
              <p:grpSpPr>
                <a:xfrm>
                  <a:off x="1883172" y="2325688"/>
                  <a:ext cx="149526" cy="290681"/>
                  <a:chOff x="1883172" y="2325688"/>
                  <a:chExt cx="149526" cy="290681"/>
                </a:xfrm>
              </p:grpSpPr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38A05C2F-D1AF-42EF-B13D-8CEFFAF5EB2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83172" y="2325688"/>
                    <a:ext cx="115491" cy="250825"/>
                  </a:xfrm>
                  <a:custGeom>
                    <a:avLst/>
                    <a:gdLst>
                      <a:gd name="connsiteX0" fmla="*/ 0 w 112713"/>
                      <a:gd name="connsiteY0" fmla="*/ 71437 h 250825"/>
                      <a:gd name="connsiteX1" fmla="*/ 77788 w 112713"/>
                      <a:gd name="connsiteY1" fmla="*/ 168275 h 250825"/>
                      <a:gd name="connsiteX2" fmla="*/ 100013 w 112713"/>
                      <a:gd name="connsiteY2" fmla="*/ 250825 h 250825"/>
                      <a:gd name="connsiteX3" fmla="*/ 112713 w 112713"/>
                      <a:gd name="connsiteY3" fmla="*/ 236537 h 250825"/>
                      <a:gd name="connsiteX4" fmla="*/ 93663 w 112713"/>
                      <a:gd name="connsiteY4" fmla="*/ 166687 h 250825"/>
                      <a:gd name="connsiteX5" fmla="*/ 93663 w 112713"/>
                      <a:gd name="connsiteY5" fmla="*/ 57150 h 250825"/>
                      <a:gd name="connsiteX6" fmla="*/ 31750 w 112713"/>
                      <a:gd name="connsiteY6" fmla="*/ 0 h 250825"/>
                      <a:gd name="connsiteX7" fmla="*/ 0 w 112713"/>
                      <a:gd name="connsiteY7" fmla="*/ 71437 h 250825"/>
                      <a:gd name="connsiteX0" fmla="*/ 692 w 113405"/>
                      <a:gd name="connsiteY0" fmla="*/ 71437 h 250825"/>
                      <a:gd name="connsiteX1" fmla="*/ 78480 w 113405"/>
                      <a:gd name="connsiteY1" fmla="*/ 168275 h 250825"/>
                      <a:gd name="connsiteX2" fmla="*/ 100705 w 113405"/>
                      <a:gd name="connsiteY2" fmla="*/ 250825 h 250825"/>
                      <a:gd name="connsiteX3" fmla="*/ 113405 w 113405"/>
                      <a:gd name="connsiteY3" fmla="*/ 236537 h 250825"/>
                      <a:gd name="connsiteX4" fmla="*/ 94355 w 113405"/>
                      <a:gd name="connsiteY4" fmla="*/ 166687 h 250825"/>
                      <a:gd name="connsiteX5" fmla="*/ 94355 w 113405"/>
                      <a:gd name="connsiteY5" fmla="*/ 57150 h 250825"/>
                      <a:gd name="connsiteX6" fmla="*/ 32442 w 113405"/>
                      <a:gd name="connsiteY6" fmla="*/ 0 h 250825"/>
                      <a:gd name="connsiteX7" fmla="*/ 692 w 113405"/>
                      <a:gd name="connsiteY7" fmla="*/ 71437 h 250825"/>
                      <a:gd name="connsiteX0" fmla="*/ 692 w 113405"/>
                      <a:gd name="connsiteY0" fmla="*/ 74320 h 253708"/>
                      <a:gd name="connsiteX1" fmla="*/ 78480 w 113405"/>
                      <a:gd name="connsiteY1" fmla="*/ 171158 h 253708"/>
                      <a:gd name="connsiteX2" fmla="*/ 100705 w 113405"/>
                      <a:gd name="connsiteY2" fmla="*/ 253708 h 253708"/>
                      <a:gd name="connsiteX3" fmla="*/ 113405 w 113405"/>
                      <a:gd name="connsiteY3" fmla="*/ 239420 h 253708"/>
                      <a:gd name="connsiteX4" fmla="*/ 94355 w 113405"/>
                      <a:gd name="connsiteY4" fmla="*/ 169570 h 253708"/>
                      <a:gd name="connsiteX5" fmla="*/ 94355 w 113405"/>
                      <a:gd name="connsiteY5" fmla="*/ 60033 h 253708"/>
                      <a:gd name="connsiteX6" fmla="*/ 32442 w 113405"/>
                      <a:gd name="connsiteY6" fmla="*/ 2883 h 253708"/>
                      <a:gd name="connsiteX7" fmla="*/ 692 w 113405"/>
                      <a:gd name="connsiteY7" fmla="*/ 74320 h 253708"/>
                      <a:gd name="connsiteX0" fmla="*/ 4698 w 117411"/>
                      <a:gd name="connsiteY0" fmla="*/ 74320 h 253708"/>
                      <a:gd name="connsiteX1" fmla="*/ 82486 w 117411"/>
                      <a:gd name="connsiteY1" fmla="*/ 171158 h 253708"/>
                      <a:gd name="connsiteX2" fmla="*/ 104711 w 117411"/>
                      <a:gd name="connsiteY2" fmla="*/ 253708 h 253708"/>
                      <a:gd name="connsiteX3" fmla="*/ 117411 w 117411"/>
                      <a:gd name="connsiteY3" fmla="*/ 239420 h 253708"/>
                      <a:gd name="connsiteX4" fmla="*/ 98361 w 117411"/>
                      <a:gd name="connsiteY4" fmla="*/ 169570 h 253708"/>
                      <a:gd name="connsiteX5" fmla="*/ 98361 w 117411"/>
                      <a:gd name="connsiteY5" fmla="*/ 60033 h 253708"/>
                      <a:gd name="connsiteX6" fmla="*/ 36448 w 117411"/>
                      <a:gd name="connsiteY6" fmla="*/ 2883 h 253708"/>
                      <a:gd name="connsiteX7" fmla="*/ 4698 w 117411"/>
                      <a:gd name="connsiteY7" fmla="*/ 74320 h 253708"/>
                      <a:gd name="connsiteX0" fmla="*/ 2594 w 115307"/>
                      <a:gd name="connsiteY0" fmla="*/ 74320 h 253708"/>
                      <a:gd name="connsiteX1" fmla="*/ 80382 w 115307"/>
                      <a:gd name="connsiteY1" fmla="*/ 171158 h 253708"/>
                      <a:gd name="connsiteX2" fmla="*/ 102607 w 115307"/>
                      <a:gd name="connsiteY2" fmla="*/ 253708 h 253708"/>
                      <a:gd name="connsiteX3" fmla="*/ 115307 w 115307"/>
                      <a:gd name="connsiteY3" fmla="*/ 239420 h 253708"/>
                      <a:gd name="connsiteX4" fmla="*/ 96257 w 115307"/>
                      <a:gd name="connsiteY4" fmla="*/ 169570 h 253708"/>
                      <a:gd name="connsiteX5" fmla="*/ 96257 w 115307"/>
                      <a:gd name="connsiteY5" fmla="*/ 60033 h 253708"/>
                      <a:gd name="connsiteX6" fmla="*/ 34344 w 115307"/>
                      <a:gd name="connsiteY6" fmla="*/ 2883 h 253708"/>
                      <a:gd name="connsiteX7" fmla="*/ 2594 w 115307"/>
                      <a:gd name="connsiteY7" fmla="*/ 74320 h 253708"/>
                      <a:gd name="connsiteX0" fmla="*/ 2594 w 115307"/>
                      <a:gd name="connsiteY0" fmla="*/ 72053 h 251441"/>
                      <a:gd name="connsiteX1" fmla="*/ 80382 w 115307"/>
                      <a:gd name="connsiteY1" fmla="*/ 168891 h 251441"/>
                      <a:gd name="connsiteX2" fmla="*/ 102607 w 115307"/>
                      <a:gd name="connsiteY2" fmla="*/ 251441 h 251441"/>
                      <a:gd name="connsiteX3" fmla="*/ 115307 w 115307"/>
                      <a:gd name="connsiteY3" fmla="*/ 237153 h 251441"/>
                      <a:gd name="connsiteX4" fmla="*/ 96257 w 115307"/>
                      <a:gd name="connsiteY4" fmla="*/ 167303 h 251441"/>
                      <a:gd name="connsiteX5" fmla="*/ 96257 w 115307"/>
                      <a:gd name="connsiteY5" fmla="*/ 57766 h 251441"/>
                      <a:gd name="connsiteX6" fmla="*/ 34344 w 115307"/>
                      <a:gd name="connsiteY6" fmla="*/ 616 h 251441"/>
                      <a:gd name="connsiteX7" fmla="*/ 2594 w 115307"/>
                      <a:gd name="connsiteY7" fmla="*/ 72053 h 251441"/>
                      <a:gd name="connsiteX0" fmla="*/ 2594 w 115307"/>
                      <a:gd name="connsiteY0" fmla="*/ 71437 h 250825"/>
                      <a:gd name="connsiteX1" fmla="*/ 80382 w 115307"/>
                      <a:gd name="connsiteY1" fmla="*/ 168275 h 250825"/>
                      <a:gd name="connsiteX2" fmla="*/ 102607 w 115307"/>
                      <a:gd name="connsiteY2" fmla="*/ 250825 h 250825"/>
                      <a:gd name="connsiteX3" fmla="*/ 115307 w 115307"/>
                      <a:gd name="connsiteY3" fmla="*/ 236537 h 250825"/>
                      <a:gd name="connsiteX4" fmla="*/ 96257 w 115307"/>
                      <a:gd name="connsiteY4" fmla="*/ 166687 h 250825"/>
                      <a:gd name="connsiteX5" fmla="*/ 96257 w 115307"/>
                      <a:gd name="connsiteY5" fmla="*/ 57150 h 250825"/>
                      <a:gd name="connsiteX6" fmla="*/ 34344 w 115307"/>
                      <a:gd name="connsiteY6" fmla="*/ 0 h 250825"/>
                      <a:gd name="connsiteX7" fmla="*/ 2594 w 115307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3188 w 115901"/>
                      <a:gd name="connsiteY0" fmla="*/ 71437 h 250825"/>
                      <a:gd name="connsiteX1" fmla="*/ 80976 w 115901"/>
                      <a:gd name="connsiteY1" fmla="*/ 168275 h 250825"/>
                      <a:gd name="connsiteX2" fmla="*/ 103201 w 115901"/>
                      <a:gd name="connsiteY2" fmla="*/ 250825 h 250825"/>
                      <a:gd name="connsiteX3" fmla="*/ 115901 w 115901"/>
                      <a:gd name="connsiteY3" fmla="*/ 236537 h 250825"/>
                      <a:gd name="connsiteX4" fmla="*/ 96851 w 115901"/>
                      <a:gd name="connsiteY4" fmla="*/ 166687 h 250825"/>
                      <a:gd name="connsiteX5" fmla="*/ 96851 w 115901"/>
                      <a:gd name="connsiteY5" fmla="*/ 57150 h 250825"/>
                      <a:gd name="connsiteX6" fmla="*/ 34938 w 115901"/>
                      <a:gd name="connsiteY6" fmla="*/ 0 h 250825"/>
                      <a:gd name="connsiteX7" fmla="*/ 3188 w 115901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5491" h="250825">
                        <a:moveTo>
                          <a:pt x="2778" y="71437"/>
                        </a:moveTo>
                        <a:cubicBezTo>
                          <a:pt x="23944" y="106891"/>
                          <a:pt x="54637" y="135996"/>
                          <a:pt x="80566" y="168275"/>
                        </a:cubicBezTo>
                        <a:lnTo>
                          <a:pt x="102791" y="250825"/>
                        </a:lnTo>
                        <a:lnTo>
                          <a:pt x="115491" y="236537"/>
                        </a:lnTo>
                        <a:lnTo>
                          <a:pt x="96441" y="166687"/>
                        </a:lnTo>
                        <a:lnTo>
                          <a:pt x="96441" y="57150"/>
                        </a:lnTo>
                        <a:cubicBezTo>
                          <a:pt x="83741" y="25400"/>
                          <a:pt x="83741" y="1587"/>
                          <a:pt x="34528" y="0"/>
                        </a:cubicBezTo>
                        <a:cubicBezTo>
                          <a:pt x="132" y="17461"/>
                          <a:pt x="-4101" y="20637"/>
                          <a:pt x="2778" y="71437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rtlCol="0" anchor="b"/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17674A97-45A8-4DE7-BBCE-9E0F5A168307}"/>
                      </a:ext>
                    </a:extLst>
                  </p:cNvPr>
                  <p:cNvSpPr/>
                  <p:nvPr/>
                </p:nvSpPr>
                <p:spPr bwMode="auto">
                  <a:xfrm rot="19349641" flipH="1">
                    <a:off x="1901369" y="2348005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DD02D9F2-F66F-440A-962A-A830AD7483BD}"/>
                      </a:ext>
                    </a:extLst>
                  </p:cNvPr>
                  <p:cNvSpPr/>
                  <p:nvPr/>
                </p:nvSpPr>
                <p:spPr bwMode="auto">
                  <a:xfrm rot="455359">
                    <a:off x="1935357" y="2335806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EE8BB50C-1DD6-40D5-AADE-08DBE7133268}"/>
                  </a:ext>
                </a:extLst>
              </p:cNvPr>
              <p:cNvGrpSpPr/>
              <p:nvPr/>
            </p:nvGrpSpPr>
            <p:grpSpPr>
              <a:xfrm rot="8997051">
                <a:off x="2391132" y="3272635"/>
                <a:ext cx="284464" cy="290681"/>
                <a:chOff x="1883172" y="2325688"/>
                <a:chExt cx="284464" cy="290681"/>
              </a:xfrm>
            </p:grpSpPr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DC0899CD-D4AE-415F-A887-F3B5CD8BEC7D}"/>
                    </a:ext>
                  </a:extLst>
                </p:cNvPr>
                <p:cNvGrpSpPr/>
                <p:nvPr/>
              </p:nvGrpSpPr>
              <p:grpSpPr>
                <a:xfrm>
                  <a:off x="2066439" y="2486629"/>
                  <a:ext cx="101197" cy="96084"/>
                  <a:chOff x="2066439" y="2486629"/>
                  <a:chExt cx="101197" cy="96084"/>
                </a:xfrm>
              </p:grpSpPr>
              <p:sp>
                <p:nvSpPr>
                  <p:cNvPr id="113" name="Freeform 690">
                    <a:extLst>
                      <a:ext uri="{FF2B5EF4-FFF2-40B4-BE49-F238E27FC236}">
                        <a16:creationId xmlns:a16="http://schemas.microsoft.com/office/drawing/2014/main" id="{FA7AA560-A7CA-4FFF-86E5-FA21A4DF3134}"/>
                      </a:ext>
                    </a:extLst>
                  </p:cNvPr>
                  <p:cNvSpPr/>
                  <p:nvPr/>
                </p:nvSpPr>
                <p:spPr>
                  <a:xfrm rot="7404913">
                    <a:off x="2041324" y="2511744"/>
                    <a:ext cx="94824" cy="44594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4" name="Freeform 691">
                    <a:extLst>
                      <a:ext uri="{FF2B5EF4-FFF2-40B4-BE49-F238E27FC236}">
                        <a16:creationId xmlns:a16="http://schemas.microsoft.com/office/drawing/2014/main" id="{4DB4F115-B878-4C82-87E3-69685E71A86C}"/>
                      </a:ext>
                    </a:extLst>
                  </p:cNvPr>
                  <p:cNvSpPr/>
                  <p:nvPr/>
                </p:nvSpPr>
                <p:spPr>
                  <a:xfrm rot="13947487" flipH="1">
                    <a:off x="2096759" y="2511836"/>
                    <a:ext cx="94824" cy="46930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7FA5A1DA-2BD8-4152-8D35-0195C58A6E1B}"/>
                    </a:ext>
                  </a:extLst>
                </p:cNvPr>
                <p:cNvGrpSpPr/>
                <p:nvPr/>
              </p:nvGrpSpPr>
              <p:grpSpPr>
                <a:xfrm>
                  <a:off x="1883172" y="2325688"/>
                  <a:ext cx="149526" cy="290681"/>
                  <a:chOff x="1883172" y="2325688"/>
                  <a:chExt cx="149526" cy="290681"/>
                </a:xfrm>
              </p:grpSpPr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290D9F66-3527-4811-A5B2-85BD02E080B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83172" y="2325688"/>
                    <a:ext cx="115491" cy="250825"/>
                  </a:xfrm>
                  <a:custGeom>
                    <a:avLst/>
                    <a:gdLst>
                      <a:gd name="connsiteX0" fmla="*/ 0 w 112713"/>
                      <a:gd name="connsiteY0" fmla="*/ 71437 h 250825"/>
                      <a:gd name="connsiteX1" fmla="*/ 77788 w 112713"/>
                      <a:gd name="connsiteY1" fmla="*/ 168275 h 250825"/>
                      <a:gd name="connsiteX2" fmla="*/ 100013 w 112713"/>
                      <a:gd name="connsiteY2" fmla="*/ 250825 h 250825"/>
                      <a:gd name="connsiteX3" fmla="*/ 112713 w 112713"/>
                      <a:gd name="connsiteY3" fmla="*/ 236537 h 250825"/>
                      <a:gd name="connsiteX4" fmla="*/ 93663 w 112713"/>
                      <a:gd name="connsiteY4" fmla="*/ 166687 h 250825"/>
                      <a:gd name="connsiteX5" fmla="*/ 93663 w 112713"/>
                      <a:gd name="connsiteY5" fmla="*/ 57150 h 250825"/>
                      <a:gd name="connsiteX6" fmla="*/ 31750 w 112713"/>
                      <a:gd name="connsiteY6" fmla="*/ 0 h 250825"/>
                      <a:gd name="connsiteX7" fmla="*/ 0 w 112713"/>
                      <a:gd name="connsiteY7" fmla="*/ 71437 h 250825"/>
                      <a:gd name="connsiteX0" fmla="*/ 692 w 113405"/>
                      <a:gd name="connsiteY0" fmla="*/ 71437 h 250825"/>
                      <a:gd name="connsiteX1" fmla="*/ 78480 w 113405"/>
                      <a:gd name="connsiteY1" fmla="*/ 168275 h 250825"/>
                      <a:gd name="connsiteX2" fmla="*/ 100705 w 113405"/>
                      <a:gd name="connsiteY2" fmla="*/ 250825 h 250825"/>
                      <a:gd name="connsiteX3" fmla="*/ 113405 w 113405"/>
                      <a:gd name="connsiteY3" fmla="*/ 236537 h 250825"/>
                      <a:gd name="connsiteX4" fmla="*/ 94355 w 113405"/>
                      <a:gd name="connsiteY4" fmla="*/ 166687 h 250825"/>
                      <a:gd name="connsiteX5" fmla="*/ 94355 w 113405"/>
                      <a:gd name="connsiteY5" fmla="*/ 57150 h 250825"/>
                      <a:gd name="connsiteX6" fmla="*/ 32442 w 113405"/>
                      <a:gd name="connsiteY6" fmla="*/ 0 h 250825"/>
                      <a:gd name="connsiteX7" fmla="*/ 692 w 113405"/>
                      <a:gd name="connsiteY7" fmla="*/ 71437 h 250825"/>
                      <a:gd name="connsiteX0" fmla="*/ 692 w 113405"/>
                      <a:gd name="connsiteY0" fmla="*/ 74320 h 253708"/>
                      <a:gd name="connsiteX1" fmla="*/ 78480 w 113405"/>
                      <a:gd name="connsiteY1" fmla="*/ 171158 h 253708"/>
                      <a:gd name="connsiteX2" fmla="*/ 100705 w 113405"/>
                      <a:gd name="connsiteY2" fmla="*/ 253708 h 253708"/>
                      <a:gd name="connsiteX3" fmla="*/ 113405 w 113405"/>
                      <a:gd name="connsiteY3" fmla="*/ 239420 h 253708"/>
                      <a:gd name="connsiteX4" fmla="*/ 94355 w 113405"/>
                      <a:gd name="connsiteY4" fmla="*/ 169570 h 253708"/>
                      <a:gd name="connsiteX5" fmla="*/ 94355 w 113405"/>
                      <a:gd name="connsiteY5" fmla="*/ 60033 h 253708"/>
                      <a:gd name="connsiteX6" fmla="*/ 32442 w 113405"/>
                      <a:gd name="connsiteY6" fmla="*/ 2883 h 253708"/>
                      <a:gd name="connsiteX7" fmla="*/ 692 w 113405"/>
                      <a:gd name="connsiteY7" fmla="*/ 74320 h 253708"/>
                      <a:gd name="connsiteX0" fmla="*/ 4698 w 117411"/>
                      <a:gd name="connsiteY0" fmla="*/ 74320 h 253708"/>
                      <a:gd name="connsiteX1" fmla="*/ 82486 w 117411"/>
                      <a:gd name="connsiteY1" fmla="*/ 171158 h 253708"/>
                      <a:gd name="connsiteX2" fmla="*/ 104711 w 117411"/>
                      <a:gd name="connsiteY2" fmla="*/ 253708 h 253708"/>
                      <a:gd name="connsiteX3" fmla="*/ 117411 w 117411"/>
                      <a:gd name="connsiteY3" fmla="*/ 239420 h 253708"/>
                      <a:gd name="connsiteX4" fmla="*/ 98361 w 117411"/>
                      <a:gd name="connsiteY4" fmla="*/ 169570 h 253708"/>
                      <a:gd name="connsiteX5" fmla="*/ 98361 w 117411"/>
                      <a:gd name="connsiteY5" fmla="*/ 60033 h 253708"/>
                      <a:gd name="connsiteX6" fmla="*/ 36448 w 117411"/>
                      <a:gd name="connsiteY6" fmla="*/ 2883 h 253708"/>
                      <a:gd name="connsiteX7" fmla="*/ 4698 w 117411"/>
                      <a:gd name="connsiteY7" fmla="*/ 74320 h 253708"/>
                      <a:gd name="connsiteX0" fmla="*/ 2594 w 115307"/>
                      <a:gd name="connsiteY0" fmla="*/ 74320 h 253708"/>
                      <a:gd name="connsiteX1" fmla="*/ 80382 w 115307"/>
                      <a:gd name="connsiteY1" fmla="*/ 171158 h 253708"/>
                      <a:gd name="connsiteX2" fmla="*/ 102607 w 115307"/>
                      <a:gd name="connsiteY2" fmla="*/ 253708 h 253708"/>
                      <a:gd name="connsiteX3" fmla="*/ 115307 w 115307"/>
                      <a:gd name="connsiteY3" fmla="*/ 239420 h 253708"/>
                      <a:gd name="connsiteX4" fmla="*/ 96257 w 115307"/>
                      <a:gd name="connsiteY4" fmla="*/ 169570 h 253708"/>
                      <a:gd name="connsiteX5" fmla="*/ 96257 w 115307"/>
                      <a:gd name="connsiteY5" fmla="*/ 60033 h 253708"/>
                      <a:gd name="connsiteX6" fmla="*/ 34344 w 115307"/>
                      <a:gd name="connsiteY6" fmla="*/ 2883 h 253708"/>
                      <a:gd name="connsiteX7" fmla="*/ 2594 w 115307"/>
                      <a:gd name="connsiteY7" fmla="*/ 74320 h 253708"/>
                      <a:gd name="connsiteX0" fmla="*/ 2594 w 115307"/>
                      <a:gd name="connsiteY0" fmla="*/ 72053 h 251441"/>
                      <a:gd name="connsiteX1" fmla="*/ 80382 w 115307"/>
                      <a:gd name="connsiteY1" fmla="*/ 168891 h 251441"/>
                      <a:gd name="connsiteX2" fmla="*/ 102607 w 115307"/>
                      <a:gd name="connsiteY2" fmla="*/ 251441 h 251441"/>
                      <a:gd name="connsiteX3" fmla="*/ 115307 w 115307"/>
                      <a:gd name="connsiteY3" fmla="*/ 237153 h 251441"/>
                      <a:gd name="connsiteX4" fmla="*/ 96257 w 115307"/>
                      <a:gd name="connsiteY4" fmla="*/ 167303 h 251441"/>
                      <a:gd name="connsiteX5" fmla="*/ 96257 w 115307"/>
                      <a:gd name="connsiteY5" fmla="*/ 57766 h 251441"/>
                      <a:gd name="connsiteX6" fmla="*/ 34344 w 115307"/>
                      <a:gd name="connsiteY6" fmla="*/ 616 h 251441"/>
                      <a:gd name="connsiteX7" fmla="*/ 2594 w 115307"/>
                      <a:gd name="connsiteY7" fmla="*/ 72053 h 251441"/>
                      <a:gd name="connsiteX0" fmla="*/ 2594 w 115307"/>
                      <a:gd name="connsiteY0" fmla="*/ 71437 h 250825"/>
                      <a:gd name="connsiteX1" fmla="*/ 80382 w 115307"/>
                      <a:gd name="connsiteY1" fmla="*/ 168275 h 250825"/>
                      <a:gd name="connsiteX2" fmla="*/ 102607 w 115307"/>
                      <a:gd name="connsiteY2" fmla="*/ 250825 h 250825"/>
                      <a:gd name="connsiteX3" fmla="*/ 115307 w 115307"/>
                      <a:gd name="connsiteY3" fmla="*/ 236537 h 250825"/>
                      <a:gd name="connsiteX4" fmla="*/ 96257 w 115307"/>
                      <a:gd name="connsiteY4" fmla="*/ 166687 h 250825"/>
                      <a:gd name="connsiteX5" fmla="*/ 96257 w 115307"/>
                      <a:gd name="connsiteY5" fmla="*/ 57150 h 250825"/>
                      <a:gd name="connsiteX6" fmla="*/ 34344 w 115307"/>
                      <a:gd name="connsiteY6" fmla="*/ 0 h 250825"/>
                      <a:gd name="connsiteX7" fmla="*/ 2594 w 115307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3188 w 115901"/>
                      <a:gd name="connsiteY0" fmla="*/ 71437 h 250825"/>
                      <a:gd name="connsiteX1" fmla="*/ 80976 w 115901"/>
                      <a:gd name="connsiteY1" fmla="*/ 168275 h 250825"/>
                      <a:gd name="connsiteX2" fmla="*/ 103201 w 115901"/>
                      <a:gd name="connsiteY2" fmla="*/ 250825 h 250825"/>
                      <a:gd name="connsiteX3" fmla="*/ 115901 w 115901"/>
                      <a:gd name="connsiteY3" fmla="*/ 236537 h 250825"/>
                      <a:gd name="connsiteX4" fmla="*/ 96851 w 115901"/>
                      <a:gd name="connsiteY4" fmla="*/ 166687 h 250825"/>
                      <a:gd name="connsiteX5" fmla="*/ 96851 w 115901"/>
                      <a:gd name="connsiteY5" fmla="*/ 57150 h 250825"/>
                      <a:gd name="connsiteX6" fmla="*/ 34938 w 115901"/>
                      <a:gd name="connsiteY6" fmla="*/ 0 h 250825"/>
                      <a:gd name="connsiteX7" fmla="*/ 3188 w 115901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5491" h="250825">
                        <a:moveTo>
                          <a:pt x="2778" y="71437"/>
                        </a:moveTo>
                        <a:cubicBezTo>
                          <a:pt x="23944" y="106891"/>
                          <a:pt x="54637" y="135996"/>
                          <a:pt x="80566" y="168275"/>
                        </a:cubicBezTo>
                        <a:lnTo>
                          <a:pt x="102791" y="250825"/>
                        </a:lnTo>
                        <a:lnTo>
                          <a:pt x="115491" y="236537"/>
                        </a:lnTo>
                        <a:lnTo>
                          <a:pt x="96441" y="166687"/>
                        </a:lnTo>
                        <a:lnTo>
                          <a:pt x="96441" y="57150"/>
                        </a:lnTo>
                        <a:cubicBezTo>
                          <a:pt x="83741" y="25400"/>
                          <a:pt x="83741" y="1587"/>
                          <a:pt x="34528" y="0"/>
                        </a:cubicBezTo>
                        <a:cubicBezTo>
                          <a:pt x="132" y="17461"/>
                          <a:pt x="-4101" y="20637"/>
                          <a:pt x="2778" y="71437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rtlCol="0" anchor="b"/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DD444199-E8DC-4EC4-9052-F7292ABD5EC3}"/>
                      </a:ext>
                    </a:extLst>
                  </p:cNvPr>
                  <p:cNvSpPr/>
                  <p:nvPr/>
                </p:nvSpPr>
                <p:spPr bwMode="auto">
                  <a:xfrm rot="19349641" flipH="1">
                    <a:off x="1901369" y="2348005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AF43BCF8-FEA9-4D38-B84D-343AC70A2BA7}"/>
                      </a:ext>
                    </a:extLst>
                  </p:cNvPr>
                  <p:cNvSpPr/>
                  <p:nvPr/>
                </p:nvSpPr>
                <p:spPr bwMode="auto">
                  <a:xfrm rot="455359">
                    <a:off x="1935357" y="2335806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E2EBCCF6-7C45-440E-8941-6D7233D2552C}"/>
                  </a:ext>
                </a:extLst>
              </p:cNvPr>
              <p:cNvGrpSpPr/>
              <p:nvPr/>
            </p:nvGrpSpPr>
            <p:grpSpPr>
              <a:xfrm rot="7039156">
                <a:off x="2530973" y="3021333"/>
                <a:ext cx="284464" cy="290681"/>
                <a:chOff x="1883172" y="2325688"/>
                <a:chExt cx="284464" cy="290681"/>
              </a:xfrm>
            </p:grpSpPr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7BE34C97-A5FA-49C9-8941-DEA80A36FA7A}"/>
                    </a:ext>
                  </a:extLst>
                </p:cNvPr>
                <p:cNvGrpSpPr/>
                <p:nvPr/>
              </p:nvGrpSpPr>
              <p:grpSpPr>
                <a:xfrm>
                  <a:off x="2066439" y="2486629"/>
                  <a:ext cx="101197" cy="96084"/>
                  <a:chOff x="2066439" y="2486629"/>
                  <a:chExt cx="101197" cy="96084"/>
                </a:xfrm>
              </p:grpSpPr>
              <p:sp>
                <p:nvSpPr>
                  <p:cNvPr id="106" name="Freeform 690">
                    <a:extLst>
                      <a:ext uri="{FF2B5EF4-FFF2-40B4-BE49-F238E27FC236}">
                        <a16:creationId xmlns:a16="http://schemas.microsoft.com/office/drawing/2014/main" id="{15F19DC5-2FC3-4CB7-AC5C-4D627D066AB0}"/>
                      </a:ext>
                    </a:extLst>
                  </p:cNvPr>
                  <p:cNvSpPr/>
                  <p:nvPr/>
                </p:nvSpPr>
                <p:spPr>
                  <a:xfrm rot="7404913">
                    <a:off x="2041324" y="2511744"/>
                    <a:ext cx="94824" cy="44594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Freeform 691">
                    <a:extLst>
                      <a:ext uri="{FF2B5EF4-FFF2-40B4-BE49-F238E27FC236}">
                        <a16:creationId xmlns:a16="http://schemas.microsoft.com/office/drawing/2014/main" id="{85BFE12D-3B78-4582-8C47-405B0DAE52EF}"/>
                      </a:ext>
                    </a:extLst>
                  </p:cNvPr>
                  <p:cNvSpPr/>
                  <p:nvPr/>
                </p:nvSpPr>
                <p:spPr>
                  <a:xfrm rot="13947487" flipH="1">
                    <a:off x="2096759" y="2511836"/>
                    <a:ext cx="94824" cy="46930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33237F2E-7C54-41E7-8563-E09759B6CBB4}"/>
                    </a:ext>
                  </a:extLst>
                </p:cNvPr>
                <p:cNvGrpSpPr/>
                <p:nvPr/>
              </p:nvGrpSpPr>
              <p:grpSpPr>
                <a:xfrm>
                  <a:off x="1883172" y="2325688"/>
                  <a:ext cx="149526" cy="290681"/>
                  <a:chOff x="1883172" y="2325688"/>
                  <a:chExt cx="149526" cy="290681"/>
                </a:xfrm>
              </p:grpSpPr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3988427E-F940-4687-8021-C1FFF0B692D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83172" y="2325688"/>
                    <a:ext cx="115491" cy="250825"/>
                  </a:xfrm>
                  <a:custGeom>
                    <a:avLst/>
                    <a:gdLst>
                      <a:gd name="connsiteX0" fmla="*/ 0 w 112713"/>
                      <a:gd name="connsiteY0" fmla="*/ 71437 h 250825"/>
                      <a:gd name="connsiteX1" fmla="*/ 77788 w 112713"/>
                      <a:gd name="connsiteY1" fmla="*/ 168275 h 250825"/>
                      <a:gd name="connsiteX2" fmla="*/ 100013 w 112713"/>
                      <a:gd name="connsiteY2" fmla="*/ 250825 h 250825"/>
                      <a:gd name="connsiteX3" fmla="*/ 112713 w 112713"/>
                      <a:gd name="connsiteY3" fmla="*/ 236537 h 250825"/>
                      <a:gd name="connsiteX4" fmla="*/ 93663 w 112713"/>
                      <a:gd name="connsiteY4" fmla="*/ 166687 h 250825"/>
                      <a:gd name="connsiteX5" fmla="*/ 93663 w 112713"/>
                      <a:gd name="connsiteY5" fmla="*/ 57150 h 250825"/>
                      <a:gd name="connsiteX6" fmla="*/ 31750 w 112713"/>
                      <a:gd name="connsiteY6" fmla="*/ 0 h 250825"/>
                      <a:gd name="connsiteX7" fmla="*/ 0 w 112713"/>
                      <a:gd name="connsiteY7" fmla="*/ 71437 h 250825"/>
                      <a:gd name="connsiteX0" fmla="*/ 692 w 113405"/>
                      <a:gd name="connsiteY0" fmla="*/ 71437 h 250825"/>
                      <a:gd name="connsiteX1" fmla="*/ 78480 w 113405"/>
                      <a:gd name="connsiteY1" fmla="*/ 168275 h 250825"/>
                      <a:gd name="connsiteX2" fmla="*/ 100705 w 113405"/>
                      <a:gd name="connsiteY2" fmla="*/ 250825 h 250825"/>
                      <a:gd name="connsiteX3" fmla="*/ 113405 w 113405"/>
                      <a:gd name="connsiteY3" fmla="*/ 236537 h 250825"/>
                      <a:gd name="connsiteX4" fmla="*/ 94355 w 113405"/>
                      <a:gd name="connsiteY4" fmla="*/ 166687 h 250825"/>
                      <a:gd name="connsiteX5" fmla="*/ 94355 w 113405"/>
                      <a:gd name="connsiteY5" fmla="*/ 57150 h 250825"/>
                      <a:gd name="connsiteX6" fmla="*/ 32442 w 113405"/>
                      <a:gd name="connsiteY6" fmla="*/ 0 h 250825"/>
                      <a:gd name="connsiteX7" fmla="*/ 692 w 113405"/>
                      <a:gd name="connsiteY7" fmla="*/ 71437 h 250825"/>
                      <a:gd name="connsiteX0" fmla="*/ 692 w 113405"/>
                      <a:gd name="connsiteY0" fmla="*/ 74320 h 253708"/>
                      <a:gd name="connsiteX1" fmla="*/ 78480 w 113405"/>
                      <a:gd name="connsiteY1" fmla="*/ 171158 h 253708"/>
                      <a:gd name="connsiteX2" fmla="*/ 100705 w 113405"/>
                      <a:gd name="connsiteY2" fmla="*/ 253708 h 253708"/>
                      <a:gd name="connsiteX3" fmla="*/ 113405 w 113405"/>
                      <a:gd name="connsiteY3" fmla="*/ 239420 h 253708"/>
                      <a:gd name="connsiteX4" fmla="*/ 94355 w 113405"/>
                      <a:gd name="connsiteY4" fmla="*/ 169570 h 253708"/>
                      <a:gd name="connsiteX5" fmla="*/ 94355 w 113405"/>
                      <a:gd name="connsiteY5" fmla="*/ 60033 h 253708"/>
                      <a:gd name="connsiteX6" fmla="*/ 32442 w 113405"/>
                      <a:gd name="connsiteY6" fmla="*/ 2883 h 253708"/>
                      <a:gd name="connsiteX7" fmla="*/ 692 w 113405"/>
                      <a:gd name="connsiteY7" fmla="*/ 74320 h 253708"/>
                      <a:gd name="connsiteX0" fmla="*/ 4698 w 117411"/>
                      <a:gd name="connsiteY0" fmla="*/ 74320 h 253708"/>
                      <a:gd name="connsiteX1" fmla="*/ 82486 w 117411"/>
                      <a:gd name="connsiteY1" fmla="*/ 171158 h 253708"/>
                      <a:gd name="connsiteX2" fmla="*/ 104711 w 117411"/>
                      <a:gd name="connsiteY2" fmla="*/ 253708 h 253708"/>
                      <a:gd name="connsiteX3" fmla="*/ 117411 w 117411"/>
                      <a:gd name="connsiteY3" fmla="*/ 239420 h 253708"/>
                      <a:gd name="connsiteX4" fmla="*/ 98361 w 117411"/>
                      <a:gd name="connsiteY4" fmla="*/ 169570 h 253708"/>
                      <a:gd name="connsiteX5" fmla="*/ 98361 w 117411"/>
                      <a:gd name="connsiteY5" fmla="*/ 60033 h 253708"/>
                      <a:gd name="connsiteX6" fmla="*/ 36448 w 117411"/>
                      <a:gd name="connsiteY6" fmla="*/ 2883 h 253708"/>
                      <a:gd name="connsiteX7" fmla="*/ 4698 w 117411"/>
                      <a:gd name="connsiteY7" fmla="*/ 74320 h 253708"/>
                      <a:gd name="connsiteX0" fmla="*/ 2594 w 115307"/>
                      <a:gd name="connsiteY0" fmla="*/ 74320 h 253708"/>
                      <a:gd name="connsiteX1" fmla="*/ 80382 w 115307"/>
                      <a:gd name="connsiteY1" fmla="*/ 171158 h 253708"/>
                      <a:gd name="connsiteX2" fmla="*/ 102607 w 115307"/>
                      <a:gd name="connsiteY2" fmla="*/ 253708 h 253708"/>
                      <a:gd name="connsiteX3" fmla="*/ 115307 w 115307"/>
                      <a:gd name="connsiteY3" fmla="*/ 239420 h 253708"/>
                      <a:gd name="connsiteX4" fmla="*/ 96257 w 115307"/>
                      <a:gd name="connsiteY4" fmla="*/ 169570 h 253708"/>
                      <a:gd name="connsiteX5" fmla="*/ 96257 w 115307"/>
                      <a:gd name="connsiteY5" fmla="*/ 60033 h 253708"/>
                      <a:gd name="connsiteX6" fmla="*/ 34344 w 115307"/>
                      <a:gd name="connsiteY6" fmla="*/ 2883 h 253708"/>
                      <a:gd name="connsiteX7" fmla="*/ 2594 w 115307"/>
                      <a:gd name="connsiteY7" fmla="*/ 74320 h 253708"/>
                      <a:gd name="connsiteX0" fmla="*/ 2594 w 115307"/>
                      <a:gd name="connsiteY0" fmla="*/ 72053 h 251441"/>
                      <a:gd name="connsiteX1" fmla="*/ 80382 w 115307"/>
                      <a:gd name="connsiteY1" fmla="*/ 168891 h 251441"/>
                      <a:gd name="connsiteX2" fmla="*/ 102607 w 115307"/>
                      <a:gd name="connsiteY2" fmla="*/ 251441 h 251441"/>
                      <a:gd name="connsiteX3" fmla="*/ 115307 w 115307"/>
                      <a:gd name="connsiteY3" fmla="*/ 237153 h 251441"/>
                      <a:gd name="connsiteX4" fmla="*/ 96257 w 115307"/>
                      <a:gd name="connsiteY4" fmla="*/ 167303 h 251441"/>
                      <a:gd name="connsiteX5" fmla="*/ 96257 w 115307"/>
                      <a:gd name="connsiteY5" fmla="*/ 57766 h 251441"/>
                      <a:gd name="connsiteX6" fmla="*/ 34344 w 115307"/>
                      <a:gd name="connsiteY6" fmla="*/ 616 h 251441"/>
                      <a:gd name="connsiteX7" fmla="*/ 2594 w 115307"/>
                      <a:gd name="connsiteY7" fmla="*/ 72053 h 251441"/>
                      <a:gd name="connsiteX0" fmla="*/ 2594 w 115307"/>
                      <a:gd name="connsiteY0" fmla="*/ 71437 h 250825"/>
                      <a:gd name="connsiteX1" fmla="*/ 80382 w 115307"/>
                      <a:gd name="connsiteY1" fmla="*/ 168275 h 250825"/>
                      <a:gd name="connsiteX2" fmla="*/ 102607 w 115307"/>
                      <a:gd name="connsiteY2" fmla="*/ 250825 h 250825"/>
                      <a:gd name="connsiteX3" fmla="*/ 115307 w 115307"/>
                      <a:gd name="connsiteY3" fmla="*/ 236537 h 250825"/>
                      <a:gd name="connsiteX4" fmla="*/ 96257 w 115307"/>
                      <a:gd name="connsiteY4" fmla="*/ 166687 h 250825"/>
                      <a:gd name="connsiteX5" fmla="*/ 96257 w 115307"/>
                      <a:gd name="connsiteY5" fmla="*/ 57150 h 250825"/>
                      <a:gd name="connsiteX6" fmla="*/ 34344 w 115307"/>
                      <a:gd name="connsiteY6" fmla="*/ 0 h 250825"/>
                      <a:gd name="connsiteX7" fmla="*/ 2594 w 115307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3188 w 115901"/>
                      <a:gd name="connsiteY0" fmla="*/ 71437 h 250825"/>
                      <a:gd name="connsiteX1" fmla="*/ 80976 w 115901"/>
                      <a:gd name="connsiteY1" fmla="*/ 168275 h 250825"/>
                      <a:gd name="connsiteX2" fmla="*/ 103201 w 115901"/>
                      <a:gd name="connsiteY2" fmla="*/ 250825 h 250825"/>
                      <a:gd name="connsiteX3" fmla="*/ 115901 w 115901"/>
                      <a:gd name="connsiteY3" fmla="*/ 236537 h 250825"/>
                      <a:gd name="connsiteX4" fmla="*/ 96851 w 115901"/>
                      <a:gd name="connsiteY4" fmla="*/ 166687 h 250825"/>
                      <a:gd name="connsiteX5" fmla="*/ 96851 w 115901"/>
                      <a:gd name="connsiteY5" fmla="*/ 57150 h 250825"/>
                      <a:gd name="connsiteX6" fmla="*/ 34938 w 115901"/>
                      <a:gd name="connsiteY6" fmla="*/ 0 h 250825"/>
                      <a:gd name="connsiteX7" fmla="*/ 3188 w 115901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5491" h="250825">
                        <a:moveTo>
                          <a:pt x="2778" y="71437"/>
                        </a:moveTo>
                        <a:cubicBezTo>
                          <a:pt x="23944" y="106891"/>
                          <a:pt x="54637" y="135996"/>
                          <a:pt x="80566" y="168275"/>
                        </a:cubicBezTo>
                        <a:lnTo>
                          <a:pt x="102791" y="250825"/>
                        </a:lnTo>
                        <a:lnTo>
                          <a:pt x="115491" y="236537"/>
                        </a:lnTo>
                        <a:lnTo>
                          <a:pt x="96441" y="166687"/>
                        </a:lnTo>
                        <a:lnTo>
                          <a:pt x="96441" y="57150"/>
                        </a:lnTo>
                        <a:cubicBezTo>
                          <a:pt x="83741" y="25400"/>
                          <a:pt x="83741" y="1587"/>
                          <a:pt x="34528" y="0"/>
                        </a:cubicBezTo>
                        <a:cubicBezTo>
                          <a:pt x="132" y="17461"/>
                          <a:pt x="-4101" y="20637"/>
                          <a:pt x="2778" y="71437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rtlCol="0" anchor="b"/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7503234C-D8A3-4D4D-B20C-CD7798E5D101}"/>
                      </a:ext>
                    </a:extLst>
                  </p:cNvPr>
                  <p:cNvSpPr/>
                  <p:nvPr/>
                </p:nvSpPr>
                <p:spPr bwMode="auto">
                  <a:xfrm rot="19349641" flipH="1">
                    <a:off x="1901369" y="2348005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B9E43D80-73A1-4A9E-B794-F999EEDDDB65}"/>
                      </a:ext>
                    </a:extLst>
                  </p:cNvPr>
                  <p:cNvSpPr/>
                  <p:nvPr/>
                </p:nvSpPr>
                <p:spPr bwMode="auto">
                  <a:xfrm rot="455359">
                    <a:off x="1935357" y="2335806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37ED532C-93FD-4032-93DB-77345AF7C81A}"/>
                  </a:ext>
                </a:extLst>
              </p:cNvPr>
              <p:cNvGrpSpPr/>
              <p:nvPr/>
            </p:nvGrpSpPr>
            <p:grpSpPr>
              <a:xfrm rot="5400000">
                <a:off x="2549108" y="2733490"/>
                <a:ext cx="284464" cy="290681"/>
                <a:chOff x="1883172" y="2325688"/>
                <a:chExt cx="284464" cy="290681"/>
              </a:xfrm>
            </p:grpSpPr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704C680C-27B1-415B-A700-C4B4DFF01934}"/>
                    </a:ext>
                  </a:extLst>
                </p:cNvPr>
                <p:cNvGrpSpPr/>
                <p:nvPr/>
              </p:nvGrpSpPr>
              <p:grpSpPr>
                <a:xfrm>
                  <a:off x="2066439" y="2486629"/>
                  <a:ext cx="101197" cy="96084"/>
                  <a:chOff x="2066439" y="2486629"/>
                  <a:chExt cx="101197" cy="96084"/>
                </a:xfrm>
              </p:grpSpPr>
              <p:sp>
                <p:nvSpPr>
                  <p:cNvPr id="99" name="Freeform 690">
                    <a:extLst>
                      <a:ext uri="{FF2B5EF4-FFF2-40B4-BE49-F238E27FC236}">
                        <a16:creationId xmlns:a16="http://schemas.microsoft.com/office/drawing/2014/main" id="{556C3D9B-A2DF-46FB-BAD4-808BAEDEA876}"/>
                      </a:ext>
                    </a:extLst>
                  </p:cNvPr>
                  <p:cNvSpPr/>
                  <p:nvPr/>
                </p:nvSpPr>
                <p:spPr>
                  <a:xfrm rot="7404913">
                    <a:off x="2041324" y="2511744"/>
                    <a:ext cx="94824" cy="44594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0" name="Freeform 691">
                    <a:extLst>
                      <a:ext uri="{FF2B5EF4-FFF2-40B4-BE49-F238E27FC236}">
                        <a16:creationId xmlns:a16="http://schemas.microsoft.com/office/drawing/2014/main" id="{D567DE4C-C29C-4A4B-BCE6-4701E35C71DD}"/>
                      </a:ext>
                    </a:extLst>
                  </p:cNvPr>
                  <p:cNvSpPr/>
                  <p:nvPr/>
                </p:nvSpPr>
                <p:spPr>
                  <a:xfrm rot="13947487" flipH="1">
                    <a:off x="2096759" y="2511836"/>
                    <a:ext cx="94824" cy="46930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4FBB190C-8070-4F68-BEBB-39F10FEA7D17}"/>
                    </a:ext>
                  </a:extLst>
                </p:cNvPr>
                <p:cNvGrpSpPr/>
                <p:nvPr/>
              </p:nvGrpSpPr>
              <p:grpSpPr>
                <a:xfrm>
                  <a:off x="1883172" y="2325688"/>
                  <a:ext cx="149526" cy="290681"/>
                  <a:chOff x="1883172" y="2325688"/>
                  <a:chExt cx="149526" cy="290681"/>
                </a:xfrm>
              </p:grpSpPr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BF03C22F-EC26-4E84-B8E8-F7911F68837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83172" y="2325688"/>
                    <a:ext cx="115491" cy="250825"/>
                  </a:xfrm>
                  <a:custGeom>
                    <a:avLst/>
                    <a:gdLst>
                      <a:gd name="connsiteX0" fmla="*/ 0 w 112713"/>
                      <a:gd name="connsiteY0" fmla="*/ 71437 h 250825"/>
                      <a:gd name="connsiteX1" fmla="*/ 77788 w 112713"/>
                      <a:gd name="connsiteY1" fmla="*/ 168275 h 250825"/>
                      <a:gd name="connsiteX2" fmla="*/ 100013 w 112713"/>
                      <a:gd name="connsiteY2" fmla="*/ 250825 h 250825"/>
                      <a:gd name="connsiteX3" fmla="*/ 112713 w 112713"/>
                      <a:gd name="connsiteY3" fmla="*/ 236537 h 250825"/>
                      <a:gd name="connsiteX4" fmla="*/ 93663 w 112713"/>
                      <a:gd name="connsiteY4" fmla="*/ 166687 h 250825"/>
                      <a:gd name="connsiteX5" fmla="*/ 93663 w 112713"/>
                      <a:gd name="connsiteY5" fmla="*/ 57150 h 250825"/>
                      <a:gd name="connsiteX6" fmla="*/ 31750 w 112713"/>
                      <a:gd name="connsiteY6" fmla="*/ 0 h 250825"/>
                      <a:gd name="connsiteX7" fmla="*/ 0 w 112713"/>
                      <a:gd name="connsiteY7" fmla="*/ 71437 h 250825"/>
                      <a:gd name="connsiteX0" fmla="*/ 692 w 113405"/>
                      <a:gd name="connsiteY0" fmla="*/ 71437 h 250825"/>
                      <a:gd name="connsiteX1" fmla="*/ 78480 w 113405"/>
                      <a:gd name="connsiteY1" fmla="*/ 168275 h 250825"/>
                      <a:gd name="connsiteX2" fmla="*/ 100705 w 113405"/>
                      <a:gd name="connsiteY2" fmla="*/ 250825 h 250825"/>
                      <a:gd name="connsiteX3" fmla="*/ 113405 w 113405"/>
                      <a:gd name="connsiteY3" fmla="*/ 236537 h 250825"/>
                      <a:gd name="connsiteX4" fmla="*/ 94355 w 113405"/>
                      <a:gd name="connsiteY4" fmla="*/ 166687 h 250825"/>
                      <a:gd name="connsiteX5" fmla="*/ 94355 w 113405"/>
                      <a:gd name="connsiteY5" fmla="*/ 57150 h 250825"/>
                      <a:gd name="connsiteX6" fmla="*/ 32442 w 113405"/>
                      <a:gd name="connsiteY6" fmla="*/ 0 h 250825"/>
                      <a:gd name="connsiteX7" fmla="*/ 692 w 113405"/>
                      <a:gd name="connsiteY7" fmla="*/ 71437 h 250825"/>
                      <a:gd name="connsiteX0" fmla="*/ 692 w 113405"/>
                      <a:gd name="connsiteY0" fmla="*/ 74320 h 253708"/>
                      <a:gd name="connsiteX1" fmla="*/ 78480 w 113405"/>
                      <a:gd name="connsiteY1" fmla="*/ 171158 h 253708"/>
                      <a:gd name="connsiteX2" fmla="*/ 100705 w 113405"/>
                      <a:gd name="connsiteY2" fmla="*/ 253708 h 253708"/>
                      <a:gd name="connsiteX3" fmla="*/ 113405 w 113405"/>
                      <a:gd name="connsiteY3" fmla="*/ 239420 h 253708"/>
                      <a:gd name="connsiteX4" fmla="*/ 94355 w 113405"/>
                      <a:gd name="connsiteY4" fmla="*/ 169570 h 253708"/>
                      <a:gd name="connsiteX5" fmla="*/ 94355 w 113405"/>
                      <a:gd name="connsiteY5" fmla="*/ 60033 h 253708"/>
                      <a:gd name="connsiteX6" fmla="*/ 32442 w 113405"/>
                      <a:gd name="connsiteY6" fmla="*/ 2883 h 253708"/>
                      <a:gd name="connsiteX7" fmla="*/ 692 w 113405"/>
                      <a:gd name="connsiteY7" fmla="*/ 74320 h 253708"/>
                      <a:gd name="connsiteX0" fmla="*/ 4698 w 117411"/>
                      <a:gd name="connsiteY0" fmla="*/ 74320 h 253708"/>
                      <a:gd name="connsiteX1" fmla="*/ 82486 w 117411"/>
                      <a:gd name="connsiteY1" fmla="*/ 171158 h 253708"/>
                      <a:gd name="connsiteX2" fmla="*/ 104711 w 117411"/>
                      <a:gd name="connsiteY2" fmla="*/ 253708 h 253708"/>
                      <a:gd name="connsiteX3" fmla="*/ 117411 w 117411"/>
                      <a:gd name="connsiteY3" fmla="*/ 239420 h 253708"/>
                      <a:gd name="connsiteX4" fmla="*/ 98361 w 117411"/>
                      <a:gd name="connsiteY4" fmla="*/ 169570 h 253708"/>
                      <a:gd name="connsiteX5" fmla="*/ 98361 w 117411"/>
                      <a:gd name="connsiteY5" fmla="*/ 60033 h 253708"/>
                      <a:gd name="connsiteX6" fmla="*/ 36448 w 117411"/>
                      <a:gd name="connsiteY6" fmla="*/ 2883 h 253708"/>
                      <a:gd name="connsiteX7" fmla="*/ 4698 w 117411"/>
                      <a:gd name="connsiteY7" fmla="*/ 74320 h 253708"/>
                      <a:gd name="connsiteX0" fmla="*/ 2594 w 115307"/>
                      <a:gd name="connsiteY0" fmla="*/ 74320 h 253708"/>
                      <a:gd name="connsiteX1" fmla="*/ 80382 w 115307"/>
                      <a:gd name="connsiteY1" fmla="*/ 171158 h 253708"/>
                      <a:gd name="connsiteX2" fmla="*/ 102607 w 115307"/>
                      <a:gd name="connsiteY2" fmla="*/ 253708 h 253708"/>
                      <a:gd name="connsiteX3" fmla="*/ 115307 w 115307"/>
                      <a:gd name="connsiteY3" fmla="*/ 239420 h 253708"/>
                      <a:gd name="connsiteX4" fmla="*/ 96257 w 115307"/>
                      <a:gd name="connsiteY4" fmla="*/ 169570 h 253708"/>
                      <a:gd name="connsiteX5" fmla="*/ 96257 w 115307"/>
                      <a:gd name="connsiteY5" fmla="*/ 60033 h 253708"/>
                      <a:gd name="connsiteX6" fmla="*/ 34344 w 115307"/>
                      <a:gd name="connsiteY6" fmla="*/ 2883 h 253708"/>
                      <a:gd name="connsiteX7" fmla="*/ 2594 w 115307"/>
                      <a:gd name="connsiteY7" fmla="*/ 74320 h 253708"/>
                      <a:gd name="connsiteX0" fmla="*/ 2594 w 115307"/>
                      <a:gd name="connsiteY0" fmla="*/ 72053 h 251441"/>
                      <a:gd name="connsiteX1" fmla="*/ 80382 w 115307"/>
                      <a:gd name="connsiteY1" fmla="*/ 168891 h 251441"/>
                      <a:gd name="connsiteX2" fmla="*/ 102607 w 115307"/>
                      <a:gd name="connsiteY2" fmla="*/ 251441 h 251441"/>
                      <a:gd name="connsiteX3" fmla="*/ 115307 w 115307"/>
                      <a:gd name="connsiteY3" fmla="*/ 237153 h 251441"/>
                      <a:gd name="connsiteX4" fmla="*/ 96257 w 115307"/>
                      <a:gd name="connsiteY4" fmla="*/ 167303 h 251441"/>
                      <a:gd name="connsiteX5" fmla="*/ 96257 w 115307"/>
                      <a:gd name="connsiteY5" fmla="*/ 57766 h 251441"/>
                      <a:gd name="connsiteX6" fmla="*/ 34344 w 115307"/>
                      <a:gd name="connsiteY6" fmla="*/ 616 h 251441"/>
                      <a:gd name="connsiteX7" fmla="*/ 2594 w 115307"/>
                      <a:gd name="connsiteY7" fmla="*/ 72053 h 251441"/>
                      <a:gd name="connsiteX0" fmla="*/ 2594 w 115307"/>
                      <a:gd name="connsiteY0" fmla="*/ 71437 h 250825"/>
                      <a:gd name="connsiteX1" fmla="*/ 80382 w 115307"/>
                      <a:gd name="connsiteY1" fmla="*/ 168275 h 250825"/>
                      <a:gd name="connsiteX2" fmla="*/ 102607 w 115307"/>
                      <a:gd name="connsiteY2" fmla="*/ 250825 h 250825"/>
                      <a:gd name="connsiteX3" fmla="*/ 115307 w 115307"/>
                      <a:gd name="connsiteY3" fmla="*/ 236537 h 250825"/>
                      <a:gd name="connsiteX4" fmla="*/ 96257 w 115307"/>
                      <a:gd name="connsiteY4" fmla="*/ 166687 h 250825"/>
                      <a:gd name="connsiteX5" fmla="*/ 96257 w 115307"/>
                      <a:gd name="connsiteY5" fmla="*/ 57150 h 250825"/>
                      <a:gd name="connsiteX6" fmla="*/ 34344 w 115307"/>
                      <a:gd name="connsiteY6" fmla="*/ 0 h 250825"/>
                      <a:gd name="connsiteX7" fmla="*/ 2594 w 115307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3188 w 115901"/>
                      <a:gd name="connsiteY0" fmla="*/ 71437 h 250825"/>
                      <a:gd name="connsiteX1" fmla="*/ 80976 w 115901"/>
                      <a:gd name="connsiteY1" fmla="*/ 168275 h 250825"/>
                      <a:gd name="connsiteX2" fmla="*/ 103201 w 115901"/>
                      <a:gd name="connsiteY2" fmla="*/ 250825 h 250825"/>
                      <a:gd name="connsiteX3" fmla="*/ 115901 w 115901"/>
                      <a:gd name="connsiteY3" fmla="*/ 236537 h 250825"/>
                      <a:gd name="connsiteX4" fmla="*/ 96851 w 115901"/>
                      <a:gd name="connsiteY4" fmla="*/ 166687 h 250825"/>
                      <a:gd name="connsiteX5" fmla="*/ 96851 w 115901"/>
                      <a:gd name="connsiteY5" fmla="*/ 57150 h 250825"/>
                      <a:gd name="connsiteX6" fmla="*/ 34938 w 115901"/>
                      <a:gd name="connsiteY6" fmla="*/ 0 h 250825"/>
                      <a:gd name="connsiteX7" fmla="*/ 3188 w 115901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5491" h="250825">
                        <a:moveTo>
                          <a:pt x="2778" y="71437"/>
                        </a:moveTo>
                        <a:cubicBezTo>
                          <a:pt x="23944" y="106891"/>
                          <a:pt x="54637" y="135996"/>
                          <a:pt x="80566" y="168275"/>
                        </a:cubicBezTo>
                        <a:lnTo>
                          <a:pt x="102791" y="250825"/>
                        </a:lnTo>
                        <a:lnTo>
                          <a:pt x="115491" y="236537"/>
                        </a:lnTo>
                        <a:lnTo>
                          <a:pt x="96441" y="166687"/>
                        </a:lnTo>
                        <a:lnTo>
                          <a:pt x="96441" y="57150"/>
                        </a:lnTo>
                        <a:cubicBezTo>
                          <a:pt x="83741" y="25400"/>
                          <a:pt x="83741" y="1587"/>
                          <a:pt x="34528" y="0"/>
                        </a:cubicBezTo>
                        <a:cubicBezTo>
                          <a:pt x="132" y="17461"/>
                          <a:pt x="-4101" y="20637"/>
                          <a:pt x="2778" y="71437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rtlCol="0" anchor="b"/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D38CAF21-F0D9-4232-B367-AD645D11FEC2}"/>
                      </a:ext>
                    </a:extLst>
                  </p:cNvPr>
                  <p:cNvSpPr/>
                  <p:nvPr/>
                </p:nvSpPr>
                <p:spPr bwMode="auto">
                  <a:xfrm rot="19349641" flipH="1">
                    <a:off x="1901369" y="2348005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560AA21C-544A-4B37-9A7C-A6D2116EF014}"/>
                      </a:ext>
                    </a:extLst>
                  </p:cNvPr>
                  <p:cNvSpPr/>
                  <p:nvPr/>
                </p:nvSpPr>
                <p:spPr bwMode="auto">
                  <a:xfrm rot="455359">
                    <a:off x="1935357" y="2335806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BCCE2923-64C8-40DE-BF3F-B91304B4EDC8}"/>
                  </a:ext>
                </a:extLst>
              </p:cNvPr>
              <p:cNvGrpSpPr/>
              <p:nvPr/>
            </p:nvGrpSpPr>
            <p:grpSpPr>
              <a:xfrm rot="3500381">
                <a:off x="2406266" y="2484832"/>
                <a:ext cx="284464" cy="290681"/>
                <a:chOff x="1883172" y="2325688"/>
                <a:chExt cx="284464" cy="290681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5FFD2A66-2A91-4915-B10A-516AA1FF8C02}"/>
                    </a:ext>
                  </a:extLst>
                </p:cNvPr>
                <p:cNvGrpSpPr/>
                <p:nvPr/>
              </p:nvGrpSpPr>
              <p:grpSpPr>
                <a:xfrm>
                  <a:off x="2066439" y="2486629"/>
                  <a:ext cx="101197" cy="96084"/>
                  <a:chOff x="2066439" y="2486629"/>
                  <a:chExt cx="101197" cy="96084"/>
                </a:xfrm>
              </p:grpSpPr>
              <p:sp>
                <p:nvSpPr>
                  <p:cNvPr id="92" name="Freeform 690">
                    <a:extLst>
                      <a:ext uri="{FF2B5EF4-FFF2-40B4-BE49-F238E27FC236}">
                        <a16:creationId xmlns:a16="http://schemas.microsoft.com/office/drawing/2014/main" id="{4ED53D03-1DFC-4000-A5FC-BF26C3052A5F}"/>
                      </a:ext>
                    </a:extLst>
                  </p:cNvPr>
                  <p:cNvSpPr/>
                  <p:nvPr/>
                </p:nvSpPr>
                <p:spPr>
                  <a:xfrm rot="7404913">
                    <a:off x="2041324" y="2511744"/>
                    <a:ext cx="94824" cy="44594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3" name="Freeform 691">
                    <a:extLst>
                      <a:ext uri="{FF2B5EF4-FFF2-40B4-BE49-F238E27FC236}">
                        <a16:creationId xmlns:a16="http://schemas.microsoft.com/office/drawing/2014/main" id="{9386A977-66B4-4589-8686-7434D262030D}"/>
                      </a:ext>
                    </a:extLst>
                  </p:cNvPr>
                  <p:cNvSpPr/>
                  <p:nvPr/>
                </p:nvSpPr>
                <p:spPr>
                  <a:xfrm rot="13947487" flipH="1">
                    <a:off x="2096759" y="2511836"/>
                    <a:ext cx="94824" cy="46930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FB349344-8319-4149-8C37-81C7F1EAA118}"/>
                    </a:ext>
                  </a:extLst>
                </p:cNvPr>
                <p:cNvGrpSpPr/>
                <p:nvPr/>
              </p:nvGrpSpPr>
              <p:grpSpPr>
                <a:xfrm>
                  <a:off x="1883172" y="2325688"/>
                  <a:ext cx="149526" cy="290681"/>
                  <a:chOff x="1883172" y="2325688"/>
                  <a:chExt cx="149526" cy="290681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1C319406-FA36-434A-8F15-CBC5D2E5EB8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83172" y="2325688"/>
                    <a:ext cx="115491" cy="250825"/>
                  </a:xfrm>
                  <a:custGeom>
                    <a:avLst/>
                    <a:gdLst>
                      <a:gd name="connsiteX0" fmla="*/ 0 w 112713"/>
                      <a:gd name="connsiteY0" fmla="*/ 71437 h 250825"/>
                      <a:gd name="connsiteX1" fmla="*/ 77788 w 112713"/>
                      <a:gd name="connsiteY1" fmla="*/ 168275 h 250825"/>
                      <a:gd name="connsiteX2" fmla="*/ 100013 w 112713"/>
                      <a:gd name="connsiteY2" fmla="*/ 250825 h 250825"/>
                      <a:gd name="connsiteX3" fmla="*/ 112713 w 112713"/>
                      <a:gd name="connsiteY3" fmla="*/ 236537 h 250825"/>
                      <a:gd name="connsiteX4" fmla="*/ 93663 w 112713"/>
                      <a:gd name="connsiteY4" fmla="*/ 166687 h 250825"/>
                      <a:gd name="connsiteX5" fmla="*/ 93663 w 112713"/>
                      <a:gd name="connsiteY5" fmla="*/ 57150 h 250825"/>
                      <a:gd name="connsiteX6" fmla="*/ 31750 w 112713"/>
                      <a:gd name="connsiteY6" fmla="*/ 0 h 250825"/>
                      <a:gd name="connsiteX7" fmla="*/ 0 w 112713"/>
                      <a:gd name="connsiteY7" fmla="*/ 71437 h 250825"/>
                      <a:gd name="connsiteX0" fmla="*/ 692 w 113405"/>
                      <a:gd name="connsiteY0" fmla="*/ 71437 h 250825"/>
                      <a:gd name="connsiteX1" fmla="*/ 78480 w 113405"/>
                      <a:gd name="connsiteY1" fmla="*/ 168275 h 250825"/>
                      <a:gd name="connsiteX2" fmla="*/ 100705 w 113405"/>
                      <a:gd name="connsiteY2" fmla="*/ 250825 h 250825"/>
                      <a:gd name="connsiteX3" fmla="*/ 113405 w 113405"/>
                      <a:gd name="connsiteY3" fmla="*/ 236537 h 250825"/>
                      <a:gd name="connsiteX4" fmla="*/ 94355 w 113405"/>
                      <a:gd name="connsiteY4" fmla="*/ 166687 h 250825"/>
                      <a:gd name="connsiteX5" fmla="*/ 94355 w 113405"/>
                      <a:gd name="connsiteY5" fmla="*/ 57150 h 250825"/>
                      <a:gd name="connsiteX6" fmla="*/ 32442 w 113405"/>
                      <a:gd name="connsiteY6" fmla="*/ 0 h 250825"/>
                      <a:gd name="connsiteX7" fmla="*/ 692 w 113405"/>
                      <a:gd name="connsiteY7" fmla="*/ 71437 h 250825"/>
                      <a:gd name="connsiteX0" fmla="*/ 692 w 113405"/>
                      <a:gd name="connsiteY0" fmla="*/ 74320 h 253708"/>
                      <a:gd name="connsiteX1" fmla="*/ 78480 w 113405"/>
                      <a:gd name="connsiteY1" fmla="*/ 171158 h 253708"/>
                      <a:gd name="connsiteX2" fmla="*/ 100705 w 113405"/>
                      <a:gd name="connsiteY2" fmla="*/ 253708 h 253708"/>
                      <a:gd name="connsiteX3" fmla="*/ 113405 w 113405"/>
                      <a:gd name="connsiteY3" fmla="*/ 239420 h 253708"/>
                      <a:gd name="connsiteX4" fmla="*/ 94355 w 113405"/>
                      <a:gd name="connsiteY4" fmla="*/ 169570 h 253708"/>
                      <a:gd name="connsiteX5" fmla="*/ 94355 w 113405"/>
                      <a:gd name="connsiteY5" fmla="*/ 60033 h 253708"/>
                      <a:gd name="connsiteX6" fmla="*/ 32442 w 113405"/>
                      <a:gd name="connsiteY6" fmla="*/ 2883 h 253708"/>
                      <a:gd name="connsiteX7" fmla="*/ 692 w 113405"/>
                      <a:gd name="connsiteY7" fmla="*/ 74320 h 253708"/>
                      <a:gd name="connsiteX0" fmla="*/ 4698 w 117411"/>
                      <a:gd name="connsiteY0" fmla="*/ 74320 h 253708"/>
                      <a:gd name="connsiteX1" fmla="*/ 82486 w 117411"/>
                      <a:gd name="connsiteY1" fmla="*/ 171158 h 253708"/>
                      <a:gd name="connsiteX2" fmla="*/ 104711 w 117411"/>
                      <a:gd name="connsiteY2" fmla="*/ 253708 h 253708"/>
                      <a:gd name="connsiteX3" fmla="*/ 117411 w 117411"/>
                      <a:gd name="connsiteY3" fmla="*/ 239420 h 253708"/>
                      <a:gd name="connsiteX4" fmla="*/ 98361 w 117411"/>
                      <a:gd name="connsiteY4" fmla="*/ 169570 h 253708"/>
                      <a:gd name="connsiteX5" fmla="*/ 98361 w 117411"/>
                      <a:gd name="connsiteY5" fmla="*/ 60033 h 253708"/>
                      <a:gd name="connsiteX6" fmla="*/ 36448 w 117411"/>
                      <a:gd name="connsiteY6" fmla="*/ 2883 h 253708"/>
                      <a:gd name="connsiteX7" fmla="*/ 4698 w 117411"/>
                      <a:gd name="connsiteY7" fmla="*/ 74320 h 253708"/>
                      <a:gd name="connsiteX0" fmla="*/ 2594 w 115307"/>
                      <a:gd name="connsiteY0" fmla="*/ 74320 h 253708"/>
                      <a:gd name="connsiteX1" fmla="*/ 80382 w 115307"/>
                      <a:gd name="connsiteY1" fmla="*/ 171158 h 253708"/>
                      <a:gd name="connsiteX2" fmla="*/ 102607 w 115307"/>
                      <a:gd name="connsiteY2" fmla="*/ 253708 h 253708"/>
                      <a:gd name="connsiteX3" fmla="*/ 115307 w 115307"/>
                      <a:gd name="connsiteY3" fmla="*/ 239420 h 253708"/>
                      <a:gd name="connsiteX4" fmla="*/ 96257 w 115307"/>
                      <a:gd name="connsiteY4" fmla="*/ 169570 h 253708"/>
                      <a:gd name="connsiteX5" fmla="*/ 96257 w 115307"/>
                      <a:gd name="connsiteY5" fmla="*/ 60033 h 253708"/>
                      <a:gd name="connsiteX6" fmla="*/ 34344 w 115307"/>
                      <a:gd name="connsiteY6" fmla="*/ 2883 h 253708"/>
                      <a:gd name="connsiteX7" fmla="*/ 2594 w 115307"/>
                      <a:gd name="connsiteY7" fmla="*/ 74320 h 253708"/>
                      <a:gd name="connsiteX0" fmla="*/ 2594 w 115307"/>
                      <a:gd name="connsiteY0" fmla="*/ 72053 h 251441"/>
                      <a:gd name="connsiteX1" fmla="*/ 80382 w 115307"/>
                      <a:gd name="connsiteY1" fmla="*/ 168891 h 251441"/>
                      <a:gd name="connsiteX2" fmla="*/ 102607 w 115307"/>
                      <a:gd name="connsiteY2" fmla="*/ 251441 h 251441"/>
                      <a:gd name="connsiteX3" fmla="*/ 115307 w 115307"/>
                      <a:gd name="connsiteY3" fmla="*/ 237153 h 251441"/>
                      <a:gd name="connsiteX4" fmla="*/ 96257 w 115307"/>
                      <a:gd name="connsiteY4" fmla="*/ 167303 h 251441"/>
                      <a:gd name="connsiteX5" fmla="*/ 96257 w 115307"/>
                      <a:gd name="connsiteY5" fmla="*/ 57766 h 251441"/>
                      <a:gd name="connsiteX6" fmla="*/ 34344 w 115307"/>
                      <a:gd name="connsiteY6" fmla="*/ 616 h 251441"/>
                      <a:gd name="connsiteX7" fmla="*/ 2594 w 115307"/>
                      <a:gd name="connsiteY7" fmla="*/ 72053 h 251441"/>
                      <a:gd name="connsiteX0" fmla="*/ 2594 w 115307"/>
                      <a:gd name="connsiteY0" fmla="*/ 71437 h 250825"/>
                      <a:gd name="connsiteX1" fmla="*/ 80382 w 115307"/>
                      <a:gd name="connsiteY1" fmla="*/ 168275 h 250825"/>
                      <a:gd name="connsiteX2" fmla="*/ 102607 w 115307"/>
                      <a:gd name="connsiteY2" fmla="*/ 250825 h 250825"/>
                      <a:gd name="connsiteX3" fmla="*/ 115307 w 115307"/>
                      <a:gd name="connsiteY3" fmla="*/ 236537 h 250825"/>
                      <a:gd name="connsiteX4" fmla="*/ 96257 w 115307"/>
                      <a:gd name="connsiteY4" fmla="*/ 166687 h 250825"/>
                      <a:gd name="connsiteX5" fmla="*/ 96257 w 115307"/>
                      <a:gd name="connsiteY5" fmla="*/ 57150 h 250825"/>
                      <a:gd name="connsiteX6" fmla="*/ 34344 w 115307"/>
                      <a:gd name="connsiteY6" fmla="*/ 0 h 250825"/>
                      <a:gd name="connsiteX7" fmla="*/ 2594 w 115307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3188 w 115901"/>
                      <a:gd name="connsiteY0" fmla="*/ 71437 h 250825"/>
                      <a:gd name="connsiteX1" fmla="*/ 80976 w 115901"/>
                      <a:gd name="connsiteY1" fmla="*/ 168275 h 250825"/>
                      <a:gd name="connsiteX2" fmla="*/ 103201 w 115901"/>
                      <a:gd name="connsiteY2" fmla="*/ 250825 h 250825"/>
                      <a:gd name="connsiteX3" fmla="*/ 115901 w 115901"/>
                      <a:gd name="connsiteY3" fmla="*/ 236537 h 250825"/>
                      <a:gd name="connsiteX4" fmla="*/ 96851 w 115901"/>
                      <a:gd name="connsiteY4" fmla="*/ 166687 h 250825"/>
                      <a:gd name="connsiteX5" fmla="*/ 96851 w 115901"/>
                      <a:gd name="connsiteY5" fmla="*/ 57150 h 250825"/>
                      <a:gd name="connsiteX6" fmla="*/ 34938 w 115901"/>
                      <a:gd name="connsiteY6" fmla="*/ 0 h 250825"/>
                      <a:gd name="connsiteX7" fmla="*/ 3188 w 115901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5491" h="250825">
                        <a:moveTo>
                          <a:pt x="2778" y="71437"/>
                        </a:moveTo>
                        <a:cubicBezTo>
                          <a:pt x="23944" y="106891"/>
                          <a:pt x="54637" y="135996"/>
                          <a:pt x="80566" y="168275"/>
                        </a:cubicBezTo>
                        <a:lnTo>
                          <a:pt x="102791" y="250825"/>
                        </a:lnTo>
                        <a:lnTo>
                          <a:pt x="115491" y="236537"/>
                        </a:lnTo>
                        <a:lnTo>
                          <a:pt x="96441" y="166687"/>
                        </a:lnTo>
                        <a:lnTo>
                          <a:pt x="96441" y="57150"/>
                        </a:lnTo>
                        <a:cubicBezTo>
                          <a:pt x="83741" y="25400"/>
                          <a:pt x="83741" y="1587"/>
                          <a:pt x="34528" y="0"/>
                        </a:cubicBezTo>
                        <a:cubicBezTo>
                          <a:pt x="132" y="17461"/>
                          <a:pt x="-4101" y="20637"/>
                          <a:pt x="2778" y="71437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rtlCol="0" anchor="b"/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CC78963C-9685-40AC-B27B-8BCBE3C70F43}"/>
                      </a:ext>
                    </a:extLst>
                  </p:cNvPr>
                  <p:cNvSpPr/>
                  <p:nvPr/>
                </p:nvSpPr>
                <p:spPr bwMode="auto">
                  <a:xfrm rot="19349641" flipH="1">
                    <a:off x="1901369" y="2348005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37D70090-7A3F-4574-AFC5-EB851842599D}"/>
                      </a:ext>
                    </a:extLst>
                  </p:cNvPr>
                  <p:cNvSpPr/>
                  <p:nvPr/>
                </p:nvSpPr>
                <p:spPr bwMode="auto">
                  <a:xfrm rot="455359">
                    <a:off x="1935357" y="2335806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1AB076E5-1E85-415C-B2C0-9E69128D7EFD}"/>
                  </a:ext>
                </a:extLst>
              </p:cNvPr>
              <p:cNvGrpSpPr/>
              <p:nvPr/>
            </p:nvGrpSpPr>
            <p:grpSpPr>
              <a:xfrm rot="1852708">
                <a:off x="2168275" y="2334674"/>
                <a:ext cx="284464" cy="290681"/>
                <a:chOff x="1883172" y="2325688"/>
                <a:chExt cx="284464" cy="290681"/>
              </a:xfrm>
            </p:grpSpPr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072B5D10-59DA-4281-AA02-9D4E9556A836}"/>
                    </a:ext>
                  </a:extLst>
                </p:cNvPr>
                <p:cNvGrpSpPr/>
                <p:nvPr/>
              </p:nvGrpSpPr>
              <p:grpSpPr>
                <a:xfrm>
                  <a:off x="2066439" y="2486629"/>
                  <a:ext cx="101197" cy="96084"/>
                  <a:chOff x="2066439" y="2486629"/>
                  <a:chExt cx="101197" cy="96084"/>
                </a:xfrm>
              </p:grpSpPr>
              <p:sp>
                <p:nvSpPr>
                  <p:cNvPr id="85" name="Freeform 690">
                    <a:extLst>
                      <a:ext uri="{FF2B5EF4-FFF2-40B4-BE49-F238E27FC236}">
                        <a16:creationId xmlns:a16="http://schemas.microsoft.com/office/drawing/2014/main" id="{7F3CEF3E-CDE3-4D62-8DB0-3D840855655D}"/>
                      </a:ext>
                    </a:extLst>
                  </p:cNvPr>
                  <p:cNvSpPr/>
                  <p:nvPr/>
                </p:nvSpPr>
                <p:spPr>
                  <a:xfrm rot="7404913">
                    <a:off x="2041324" y="2511744"/>
                    <a:ext cx="94824" cy="44594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6" name="Freeform 691">
                    <a:extLst>
                      <a:ext uri="{FF2B5EF4-FFF2-40B4-BE49-F238E27FC236}">
                        <a16:creationId xmlns:a16="http://schemas.microsoft.com/office/drawing/2014/main" id="{160FA5EA-71EF-413A-9B4B-AD8EF0A0EDB8}"/>
                      </a:ext>
                    </a:extLst>
                  </p:cNvPr>
                  <p:cNvSpPr/>
                  <p:nvPr/>
                </p:nvSpPr>
                <p:spPr>
                  <a:xfrm rot="13947487" flipH="1">
                    <a:off x="2096759" y="2511836"/>
                    <a:ext cx="94824" cy="46930"/>
                  </a:xfrm>
                  <a:custGeom>
                    <a:avLst/>
                    <a:gdLst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394561 w 973625"/>
                      <a:gd name="connsiteY13" fmla="*/ 66746 h 362393"/>
                      <a:gd name="connsiteX14" fmla="*/ 572800 w 973625"/>
                      <a:gd name="connsiteY14" fmla="*/ 23655 h 362393"/>
                      <a:gd name="connsiteX15" fmla="*/ 573318 w 973625"/>
                      <a:gd name="connsiteY15" fmla="*/ 25928 h 362393"/>
                      <a:gd name="connsiteX16" fmla="*/ 619661 w 973625"/>
                      <a:gd name="connsiteY16" fmla="*/ 10126 h 362393"/>
                      <a:gd name="connsiteX17" fmla="*/ 718836 w 973625"/>
                      <a:gd name="connsiteY17" fmla="*/ 0 h 362393"/>
                      <a:gd name="connsiteX18" fmla="*/ 973625 w 973625"/>
                      <a:gd name="connsiteY18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336521 w 973625"/>
                      <a:gd name="connsiteY12" fmla="*/ 79984 h 362393"/>
                      <a:gd name="connsiteX13" fmla="*/ 572800 w 973625"/>
                      <a:gd name="connsiteY13" fmla="*/ 23655 h 362393"/>
                      <a:gd name="connsiteX14" fmla="*/ 573318 w 973625"/>
                      <a:gd name="connsiteY14" fmla="*/ 25928 h 362393"/>
                      <a:gd name="connsiteX15" fmla="*/ 619661 w 973625"/>
                      <a:gd name="connsiteY15" fmla="*/ 10126 h 362393"/>
                      <a:gd name="connsiteX16" fmla="*/ 718836 w 973625"/>
                      <a:gd name="connsiteY16" fmla="*/ 0 h 362393"/>
                      <a:gd name="connsiteX17" fmla="*/ 973625 w 973625"/>
                      <a:gd name="connsiteY17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335177 w 973625"/>
                      <a:gd name="connsiteY11" fmla="*/ 85379 h 362393"/>
                      <a:gd name="connsiteX12" fmla="*/ 572800 w 973625"/>
                      <a:gd name="connsiteY12" fmla="*/ 23655 h 362393"/>
                      <a:gd name="connsiteX13" fmla="*/ 573318 w 973625"/>
                      <a:gd name="connsiteY13" fmla="*/ 25928 h 362393"/>
                      <a:gd name="connsiteX14" fmla="*/ 619661 w 973625"/>
                      <a:gd name="connsiteY14" fmla="*/ 10126 h 362393"/>
                      <a:gd name="connsiteX15" fmla="*/ 718836 w 973625"/>
                      <a:gd name="connsiteY15" fmla="*/ 0 h 362393"/>
                      <a:gd name="connsiteX16" fmla="*/ 973625 w 973625"/>
                      <a:gd name="connsiteY16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573318 w 973625"/>
                      <a:gd name="connsiteY12" fmla="*/ 25928 h 362393"/>
                      <a:gd name="connsiteX13" fmla="*/ 619661 w 973625"/>
                      <a:gd name="connsiteY13" fmla="*/ 10126 h 362393"/>
                      <a:gd name="connsiteX14" fmla="*/ 718836 w 973625"/>
                      <a:gd name="connsiteY14" fmla="*/ 0 h 362393"/>
                      <a:gd name="connsiteX15" fmla="*/ 973625 w 973625"/>
                      <a:gd name="connsiteY15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86295 w 973625"/>
                      <a:gd name="connsiteY3" fmla="*/ 236203 h 362393"/>
                      <a:gd name="connsiteX4" fmla="*/ 571772 w 973625"/>
                      <a:gd name="connsiteY4" fmla="*/ 233044 h 362393"/>
                      <a:gd name="connsiteX5" fmla="*/ 349835 w 973625"/>
                      <a:gd name="connsiteY5" fmla="*/ 274746 h 362393"/>
                      <a:gd name="connsiteX6" fmla="*/ 287003 w 973625"/>
                      <a:gd name="connsiteY6" fmla="*/ 302375 h 362393"/>
                      <a:gd name="connsiteX7" fmla="*/ 276090 w 973625"/>
                      <a:gd name="connsiteY7" fmla="*/ 308754 h 362393"/>
                      <a:gd name="connsiteX8" fmla="*/ 4004 w 973625"/>
                      <a:gd name="connsiteY8" fmla="*/ 331565 h 362393"/>
                      <a:gd name="connsiteX9" fmla="*/ 190466 w 973625"/>
                      <a:gd name="connsiteY9" fmla="*/ 132108 h 362393"/>
                      <a:gd name="connsiteX10" fmla="*/ 283074 w 973625"/>
                      <a:gd name="connsiteY10" fmla="*/ 95791 h 362393"/>
                      <a:gd name="connsiteX11" fmla="*/ 572800 w 973625"/>
                      <a:gd name="connsiteY11" fmla="*/ 23655 h 362393"/>
                      <a:gd name="connsiteX12" fmla="*/ 619661 w 973625"/>
                      <a:gd name="connsiteY12" fmla="*/ 10126 h 362393"/>
                      <a:gd name="connsiteX13" fmla="*/ 718836 w 973625"/>
                      <a:gd name="connsiteY13" fmla="*/ 0 h 362393"/>
                      <a:gd name="connsiteX14" fmla="*/ 973625 w 973625"/>
                      <a:gd name="connsiteY14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87003 w 973625"/>
                      <a:gd name="connsiteY5" fmla="*/ 302375 h 362393"/>
                      <a:gd name="connsiteX6" fmla="*/ 276090 w 973625"/>
                      <a:gd name="connsiteY6" fmla="*/ 308754 h 362393"/>
                      <a:gd name="connsiteX7" fmla="*/ 4004 w 973625"/>
                      <a:gd name="connsiteY7" fmla="*/ 331565 h 362393"/>
                      <a:gd name="connsiteX8" fmla="*/ 190466 w 973625"/>
                      <a:gd name="connsiteY8" fmla="*/ 132108 h 362393"/>
                      <a:gd name="connsiteX9" fmla="*/ 283074 w 973625"/>
                      <a:gd name="connsiteY9" fmla="*/ 95791 h 362393"/>
                      <a:gd name="connsiteX10" fmla="*/ 572800 w 973625"/>
                      <a:gd name="connsiteY10" fmla="*/ 23655 h 362393"/>
                      <a:gd name="connsiteX11" fmla="*/ 619661 w 973625"/>
                      <a:gd name="connsiteY11" fmla="*/ 10126 h 362393"/>
                      <a:gd name="connsiteX12" fmla="*/ 718836 w 973625"/>
                      <a:gd name="connsiteY12" fmla="*/ 0 h 362393"/>
                      <a:gd name="connsiteX13" fmla="*/ 973625 w 973625"/>
                      <a:gd name="connsiteY13" fmla="*/ 128853 h 362393"/>
                      <a:gd name="connsiteX0" fmla="*/ 973625 w 973625"/>
                      <a:gd name="connsiteY0" fmla="*/ 128853 h 362393"/>
                      <a:gd name="connsiteX1" fmla="*/ 718836 w 973625"/>
                      <a:gd name="connsiteY1" fmla="*/ 257706 h 362393"/>
                      <a:gd name="connsiteX2" fmla="*/ 619661 w 973625"/>
                      <a:gd name="connsiteY2" fmla="*/ 247580 h 362393"/>
                      <a:gd name="connsiteX3" fmla="*/ 571772 w 973625"/>
                      <a:gd name="connsiteY3" fmla="*/ 233044 h 362393"/>
                      <a:gd name="connsiteX4" fmla="*/ 349835 w 973625"/>
                      <a:gd name="connsiteY4" fmla="*/ 274746 h 362393"/>
                      <a:gd name="connsiteX5" fmla="*/ 276090 w 973625"/>
                      <a:gd name="connsiteY5" fmla="*/ 308754 h 362393"/>
                      <a:gd name="connsiteX6" fmla="*/ 4004 w 973625"/>
                      <a:gd name="connsiteY6" fmla="*/ 331565 h 362393"/>
                      <a:gd name="connsiteX7" fmla="*/ 190466 w 973625"/>
                      <a:gd name="connsiteY7" fmla="*/ 132108 h 362393"/>
                      <a:gd name="connsiteX8" fmla="*/ 283074 w 973625"/>
                      <a:gd name="connsiteY8" fmla="*/ 95791 h 362393"/>
                      <a:gd name="connsiteX9" fmla="*/ 572800 w 973625"/>
                      <a:gd name="connsiteY9" fmla="*/ 23655 h 362393"/>
                      <a:gd name="connsiteX10" fmla="*/ 619661 w 973625"/>
                      <a:gd name="connsiteY10" fmla="*/ 10126 h 362393"/>
                      <a:gd name="connsiteX11" fmla="*/ 718836 w 973625"/>
                      <a:gd name="connsiteY11" fmla="*/ 0 h 362393"/>
                      <a:gd name="connsiteX12" fmla="*/ 973625 w 973625"/>
                      <a:gd name="connsiteY12" fmla="*/ 128853 h 36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3625" h="362393">
                        <a:moveTo>
                          <a:pt x="973625" y="128853"/>
                        </a:moveTo>
                        <a:cubicBezTo>
                          <a:pt x="973625" y="200017"/>
                          <a:pt x="859552" y="257706"/>
                          <a:pt x="718836" y="257706"/>
                        </a:cubicBezTo>
                        <a:cubicBezTo>
                          <a:pt x="683657" y="257706"/>
                          <a:pt x="650143" y="254100"/>
                          <a:pt x="619661" y="247580"/>
                        </a:cubicBezTo>
                        <a:lnTo>
                          <a:pt x="571772" y="233044"/>
                        </a:lnTo>
                        <a:cubicBezTo>
                          <a:pt x="485717" y="220805"/>
                          <a:pt x="418219" y="244963"/>
                          <a:pt x="349835" y="274746"/>
                        </a:cubicBezTo>
                        <a:lnTo>
                          <a:pt x="276090" y="308754"/>
                        </a:lnTo>
                        <a:cubicBezTo>
                          <a:pt x="149466" y="370132"/>
                          <a:pt x="27649" y="380345"/>
                          <a:pt x="4004" y="331565"/>
                        </a:cubicBezTo>
                        <a:cubicBezTo>
                          <a:pt x="-19640" y="282786"/>
                          <a:pt x="63842" y="193486"/>
                          <a:pt x="190466" y="132108"/>
                        </a:cubicBezTo>
                        <a:cubicBezTo>
                          <a:pt x="222122" y="116764"/>
                          <a:pt x="253478" y="104617"/>
                          <a:pt x="283074" y="95791"/>
                        </a:cubicBezTo>
                        <a:lnTo>
                          <a:pt x="572800" y="23655"/>
                        </a:lnTo>
                        <a:lnTo>
                          <a:pt x="619661" y="10126"/>
                        </a:lnTo>
                        <a:cubicBezTo>
                          <a:pt x="650143" y="3606"/>
                          <a:pt x="683657" y="0"/>
                          <a:pt x="718836" y="0"/>
                        </a:cubicBezTo>
                        <a:cubicBezTo>
                          <a:pt x="859552" y="0"/>
                          <a:pt x="973625" y="57689"/>
                          <a:pt x="973625" y="12885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rtlCol="0" anchor="ctr">
                    <a:noAutofit/>
                  </a:bodyPr>
                  <a:lstStyle/>
                  <a:p>
                    <a:pPr algn="ctr" defTabSz="34291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CA" sz="525" b="1" kern="0" dirty="0">
                      <a:solidFill>
                        <a:prstClr val="black"/>
                      </a:solidFill>
                      <a:latin typeface="Arial" panose="020B0604020202020204"/>
                      <a:ea typeface="Verdana" panose="020B060403050404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1135B18D-313B-4700-86EE-640744C18ECF}"/>
                    </a:ext>
                  </a:extLst>
                </p:cNvPr>
                <p:cNvGrpSpPr/>
                <p:nvPr/>
              </p:nvGrpSpPr>
              <p:grpSpPr>
                <a:xfrm>
                  <a:off x="1883172" y="2325688"/>
                  <a:ext cx="149526" cy="290681"/>
                  <a:chOff x="1883172" y="2325688"/>
                  <a:chExt cx="149526" cy="290681"/>
                </a:xfrm>
              </p:grpSpPr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046C6721-3A4C-444A-BBA4-9AD8024C1D2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83172" y="2325688"/>
                    <a:ext cx="115491" cy="250825"/>
                  </a:xfrm>
                  <a:custGeom>
                    <a:avLst/>
                    <a:gdLst>
                      <a:gd name="connsiteX0" fmla="*/ 0 w 112713"/>
                      <a:gd name="connsiteY0" fmla="*/ 71437 h 250825"/>
                      <a:gd name="connsiteX1" fmla="*/ 77788 w 112713"/>
                      <a:gd name="connsiteY1" fmla="*/ 168275 h 250825"/>
                      <a:gd name="connsiteX2" fmla="*/ 100013 w 112713"/>
                      <a:gd name="connsiteY2" fmla="*/ 250825 h 250825"/>
                      <a:gd name="connsiteX3" fmla="*/ 112713 w 112713"/>
                      <a:gd name="connsiteY3" fmla="*/ 236537 h 250825"/>
                      <a:gd name="connsiteX4" fmla="*/ 93663 w 112713"/>
                      <a:gd name="connsiteY4" fmla="*/ 166687 h 250825"/>
                      <a:gd name="connsiteX5" fmla="*/ 93663 w 112713"/>
                      <a:gd name="connsiteY5" fmla="*/ 57150 h 250825"/>
                      <a:gd name="connsiteX6" fmla="*/ 31750 w 112713"/>
                      <a:gd name="connsiteY6" fmla="*/ 0 h 250825"/>
                      <a:gd name="connsiteX7" fmla="*/ 0 w 112713"/>
                      <a:gd name="connsiteY7" fmla="*/ 71437 h 250825"/>
                      <a:gd name="connsiteX0" fmla="*/ 692 w 113405"/>
                      <a:gd name="connsiteY0" fmla="*/ 71437 h 250825"/>
                      <a:gd name="connsiteX1" fmla="*/ 78480 w 113405"/>
                      <a:gd name="connsiteY1" fmla="*/ 168275 h 250825"/>
                      <a:gd name="connsiteX2" fmla="*/ 100705 w 113405"/>
                      <a:gd name="connsiteY2" fmla="*/ 250825 h 250825"/>
                      <a:gd name="connsiteX3" fmla="*/ 113405 w 113405"/>
                      <a:gd name="connsiteY3" fmla="*/ 236537 h 250825"/>
                      <a:gd name="connsiteX4" fmla="*/ 94355 w 113405"/>
                      <a:gd name="connsiteY4" fmla="*/ 166687 h 250825"/>
                      <a:gd name="connsiteX5" fmla="*/ 94355 w 113405"/>
                      <a:gd name="connsiteY5" fmla="*/ 57150 h 250825"/>
                      <a:gd name="connsiteX6" fmla="*/ 32442 w 113405"/>
                      <a:gd name="connsiteY6" fmla="*/ 0 h 250825"/>
                      <a:gd name="connsiteX7" fmla="*/ 692 w 113405"/>
                      <a:gd name="connsiteY7" fmla="*/ 71437 h 250825"/>
                      <a:gd name="connsiteX0" fmla="*/ 692 w 113405"/>
                      <a:gd name="connsiteY0" fmla="*/ 74320 h 253708"/>
                      <a:gd name="connsiteX1" fmla="*/ 78480 w 113405"/>
                      <a:gd name="connsiteY1" fmla="*/ 171158 h 253708"/>
                      <a:gd name="connsiteX2" fmla="*/ 100705 w 113405"/>
                      <a:gd name="connsiteY2" fmla="*/ 253708 h 253708"/>
                      <a:gd name="connsiteX3" fmla="*/ 113405 w 113405"/>
                      <a:gd name="connsiteY3" fmla="*/ 239420 h 253708"/>
                      <a:gd name="connsiteX4" fmla="*/ 94355 w 113405"/>
                      <a:gd name="connsiteY4" fmla="*/ 169570 h 253708"/>
                      <a:gd name="connsiteX5" fmla="*/ 94355 w 113405"/>
                      <a:gd name="connsiteY5" fmla="*/ 60033 h 253708"/>
                      <a:gd name="connsiteX6" fmla="*/ 32442 w 113405"/>
                      <a:gd name="connsiteY6" fmla="*/ 2883 h 253708"/>
                      <a:gd name="connsiteX7" fmla="*/ 692 w 113405"/>
                      <a:gd name="connsiteY7" fmla="*/ 74320 h 253708"/>
                      <a:gd name="connsiteX0" fmla="*/ 4698 w 117411"/>
                      <a:gd name="connsiteY0" fmla="*/ 74320 h 253708"/>
                      <a:gd name="connsiteX1" fmla="*/ 82486 w 117411"/>
                      <a:gd name="connsiteY1" fmla="*/ 171158 h 253708"/>
                      <a:gd name="connsiteX2" fmla="*/ 104711 w 117411"/>
                      <a:gd name="connsiteY2" fmla="*/ 253708 h 253708"/>
                      <a:gd name="connsiteX3" fmla="*/ 117411 w 117411"/>
                      <a:gd name="connsiteY3" fmla="*/ 239420 h 253708"/>
                      <a:gd name="connsiteX4" fmla="*/ 98361 w 117411"/>
                      <a:gd name="connsiteY4" fmla="*/ 169570 h 253708"/>
                      <a:gd name="connsiteX5" fmla="*/ 98361 w 117411"/>
                      <a:gd name="connsiteY5" fmla="*/ 60033 h 253708"/>
                      <a:gd name="connsiteX6" fmla="*/ 36448 w 117411"/>
                      <a:gd name="connsiteY6" fmla="*/ 2883 h 253708"/>
                      <a:gd name="connsiteX7" fmla="*/ 4698 w 117411"/>
                      <a:gd name="connsiteY7" fmla="*/ 74320 h 253708"/>
                      <a:gd name="connsiteX0" fmla="*/ 2594 w 115307"/>
                      <a:gd name="connsiteY0" fmla="*/ 74320 h 253708"/>
                      <a:gd name="connsiteX1" fmla="*/ 80382 w 115307"/>
                      <a:gd name="connsiteY1" fmla="*/ 171158 h 253708"/>
                      <a:gd name="connsiteX2" fmla="*/ 102607 w 115307"/>
                      <a:gd name="connsiteY2" fmla="*/ 253708 h 253708"/>
                      <a:gd name="connsiteX3" fmla="*/ 115307 w 115307"/>
                      <a:gd name="connsiteY3" fmla="*/ 239420 h 253708"/>
                      <a:gd name="connsiteX4" fmla="*/ 96257 w 115307"/>
                      <a:gd name="connsiteY4" fmla="*/ 169570 h 253708"/>
                      <a:gd name="connsiteX5" fmla="*/ 96257 w 115307"/>
                      <a:gd name="connsiteY5" fmla="*/ 60033 h 253708"/>
                      <a:gd name="connsiteX6" fmla="*/ 34344 w 115307"/>
                      <a:gd name="connsiteY6" fmla="*/ 2883 h 253708"/>
                      <a:gd name="connsiteX7" fmla="*/ 2594 w 115307"/>
                      <a:gd name="connsiteY7" fmla="*/ 74320 h 253708"/>
                      <a:gd name="connsiteX0" fmla="*/ 2594 w 115307"/>
                      <a:gd name="connsiteY0" fmla="*/ 72053 h 251441"/>
                      <a:gd name="connsiteX1" fmla="*/ 80382 w 115307"/>
                      <a:gd name="connsiteY1" fmla="*/ 168891 h 251441"/>
                      <a:gd name="connsiteX2" fmla="*/ 102607 w 115307"/>
                      <a:gd name="connsiteY2" fmla="*/ 251441 h 251441"/>
                      <a:gd name="connsiteX3" fmla="*/ 115307 w 115307"/>
                      <a:gd name="connsiteY3" fmla="*/ 237153 h 251441"/>
                      <a:gd name="connsiteX4" fmla="*/ 96257 w 115307"/>
                      <a:gd name="connsiteY4" fmla="*/ 167303 h 251441"/>
                      <a:gd name="connsiteX5" fmla="*/ 96257 w 115307"/>
                      <a:gd name="connsiteY5" fmla="*/ 57766 h 251441"/>
                      <a:gd name="connsiteX6" fmla="*/ 34344 w 115307"/>
                      <a:gd name="connsiteY6" fmla="*/ 616 h 251441"/>
                      <a:gd name="connsiteX7" fmla="*/ 2594 w 115307"/>
                      <a:gd name="connsiteY7" fmla="*/ 72053 h 251441"/>
                      <a:gd name="connsiteX0" fmla="*/ 2594 w 115307"/>
                      <a:gd name="connsiteY0" fmla="*/ 71437 h 250825"/>
                      <a:gd name="connsiteX1" fmla="*/ 80382 w 115307"/>
                      <a:gd name="connsiteY1" fmla="*/ 168275 h 250825"/>
                      <a:gd name="connsiteX2" fmla="*/ 102607 w 115307"/>
                      <a:gd name="connsiteY2" fmla="*/ 250825 h 250825"/>
                      <a:gd name="connsiteX3" fmla="*/ 115307 w 115307"/>
                      <a:gd name="connsiteY3" fmla="*/ 236537 h 250825"/>
                      <a:gd name="connsiteX4" fmla="*/ 96257 w 115307"/>
                      <a:gd name="connsiteY4" fmla="*/ 166687 h 250825"/>
                      <a:gd name="connsiteX5" fmla="*/ 96257 w 115307"/>
                      <a:gd name="connsiteY5" fmla="*/ 57150 h 250825"/>
                      <a:gd name="connsiteX6" fmla="*/ 34344 w 115307"/>
                      <a:gd name="connsiteY6" fmla="*/ 0 h 250825"/>
                      <a:gd name="connsiteX7" fmla="*/ 2594 w 115307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3188 w 115901"/>
                      <a:gd name="connsiteY0" fmla="*/ 71437 h 250825"/>
                      <a:gd name="connsiteX1" fmla="*/ 80976 w 115901"/>
                      <a:gd name="connsiteY1" fmla="*/ 168275 h 250825"/>
                      <a:gd name="connsiteX2" fmla="*/ 103201 w 115901"/>
                      <a:gd name="connsiteY2" fmla="*/ 250825 h 250825"/>
                      <a:gd name="connsiteX3" fmla="*/ 115901 w 115901"/>
                      <a:gd name="connsiteY3" fmla="*/ 236537 h 250825"/>
                      <a:gd name="connsiteX4" fmla="*/ 96851 w 115901"/>
                      <a:gd name="connsiteY4" fmla="*/ 166687 h 250825"/>
                      <a:gd name="connsiteX5" fmla="*/ 96851 w 115901"/>
                      <a:gd name="connsiteY5" fmla="*/ 57150 h 250825"/>
                      <a:gd name="connsiteX6" fmla="*/ 34938 w 115901"/>
                      <a:gd name="connsiteY6" fmla="*/ 0 h 250825"/>
                      <a:gd name="connsiteX7" fmla="*/ 3188 w 115901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111 w 114824"/>
                      <a:gd name="connsiteY0" fmla="*/ 71437 h 250825"/>
                      <a:gd name="connsiteX1" fmla="*/ 79899 w 114824"/>
                      <a:gd name="connsiteY1" fmla="*/ 168275 h 250825"/>
                      <a:gd name="connsiteX2" fmla="*/ 102124 w 114824"/>
                      <a:gd name="connsiteY2" fmla="*/ 250825 h 250825"/>
                      <a:gd name="connsiteX3" fmla="*/ 114824 w 114824"/>
                      <a:gd name="connsiteY3" fmla="*/ 236537 h 250825"/>
                      <a:gd name="connsiteX4" fmla="*/ 95774 w 114824"/>
                      <a:gd name="connsiteY4" fmla="*/ 166687 h 250825"/>
                      <a:gd name="connsiteX5" fmla="*/ 95774 w 114824"/>
                      <a:gd name="connsiteY5" fmla="*/ 57150 h 250825"/>
                      <a:gd name="connsiteX6" fmla="*/ 33861 w 114824"/>
                      <a:gd name="connsiteY6" fmla="*/ 0 h 250825"/>
                      <a:gd name="connsiteX7" fmla="*/ 2111 w 114824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  <a:gd name="connsiteX0" fmla="*/ 2778 w 115491"/>
                      <a:gd name="connsiteY0" fmla="*/ 71437 h 250825"/>
                      <a:gd name="connsiteX1" fmla="*/ 80566 w 115491"/>
                      <a:gd name="connsiteY1" fmla="*/ 168275 h 250825"/>
                      <a:gd name="connsiteX2" fmla="*/ 102791 w 115491"/>
                      <a:gd name="connsiteY2" fmla="*/ 250825 h 250825"/>
                      <a:gd name="connsiteX3" fmla="*/ 115491 w 115491"/>
                      <a:gd name="connsiteY3" fmla="*/ 236537 h 250825"/>
                      <a:gd name="connsiteX4" fmla="*/ 96441 w 115491"/>
                      <a:gd name="connsiteY4" fmla="*/ 166687 h 250825"/>
                      <a:gd name="connsiteX5" fmla="*/ 96441 w 115491"/>
                      <a:gd name="connsiteY5" fmla="*/ 57150 h 250825"/>
                      <a:gd name="connsiteX6" fmla="*/ 34528 w 115491"/>
                      <a:gd name="connsiteY6" fmla="*/ 0 h 250825"/>
                      <a:gd name="connsiteX7" fmla="*/ 2778 w 115491"/>
                      <a:gd name="connsiteY7" fmla="*/ 71437 h 250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5491" h="250825">
                        <a:moveTo>
                          <a:pt x="2778" y="71437"/>
                        </a:moveTo>
                        <a:cubicBezTo>
                          <a:pt x="23944" y="106891"/>
                          <a:pt x="54637" y="135996"/>
                          <a:pt x="80566" y="168275"/>
                        </a:cubicBezTo>
                        <a:lnTo>
                          <a:pt x="102791" y="250825"/>
                        </a:lnTo>
                        <a:lnTo>
                          <a:pt x="115491" y="236537"/>
                        </a:lnTo>
                        <a:lnTo>
                          <a:pt x="96441" y="166687"/>
                        </a:lnTo>
                        <a:lnTo>
                          <a:pt x="96441" y="57150"/>
                        </a:lnTo>
                        <a:cubicBezTo>
                          <a:pt x="83741" y="25400"/>
                          <a:pt x="83741" y="1587"/>
                          <a:pt x="34528" y="0"/>
                        </a:cubicBezTo>
                        <a:cubicBezTo>
                          <a:pt x="132" y="17461"/>
                          <a:pt x="-4101" y="20637"/>
                          <a:pt x="2778" y="71437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rtlCol="0" anchor="b"/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93F8C72B-B270-455D-8545-42E8B9281AAC}"/>
                      </a:ext>
                    </a:extLst>
                  </p:cNvPr>
                  <p:cNvSpPr/>
                  <p:nvPr/>
                </p:nvSpPr>
                <p:spPr bwMode="auto">
                  <a:xfrm rot="19349641" flipH="1">
                    <a:off x="1901369" y="2348005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0812D1C0-80B5-4DCC-8EE2-643EDE2C610D}"/>
                      </a:ext>
                    </a:extLst>
                  </p:cNvPr>
                  <p:cNvSpPr/>
                  <p:nvPr/>
                </p:nvSpPr>
                <p:spPr bwMode="auto">
                  <a:xfrm rot="455359">
                    <a:off x="1935357" y="2335806"/>
                    <a:ext cx="97341" cy="268364"/>
                  </a:xfrm>
                  <a:custGeom>
                    <a:avLst/>
                    <a:gdLst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70898 w 84614"/>
                      <a:gd name="connsiteY6" fmla="*/ 254020 h 281452"/>
                      <a:gd name="connsiteX7" fmla="*/ 84614 w 84614"/>
                      <a:gd name="connsiteY7" fmla="*/ 267736 h 281452"/>
                      <a:gd name="connsiteX8" fmla="*/ 70898 w 84614"/>
                      <a:gd name="connsiteY8" fmla="*/ 281452 h 281452"/>
                      <a:gd name="connsiteX9" fmla="*/ 61199 w 84614"/>
                      <a:gd name="connsiteY9" fmla="*/ 277435 h 281452"/>
                      <a:gd name="connsiteX10" fmla="*/ 59847 w 84614"/>
                      <a:gd name="connsiteY10" fmla="*/ 274169 h 281452"/>
                      <a:gd name="connsiteX11" fmla="*/ 58738 w 84614"/>
                      <a:gd name="connsiteY11" fmla="*/ 276387 h 281452"/>
                      <a:gd name="connsiteX12" fmla="*/ 17463 w 84614"/>
                      <a:gd name="connsiteY12" fmla="*/ 206538 h 281452"/>
                      <a:gd name="connsiteX13" fmla="*/ 25400 w 84614"/>
                      <a:gd name="connsiteY13" fmla="*/ 108113 h 281452"/>
                      <a:gd name="connsiteX14" fmla="*/ 0 w 84614"/>
                      <a:gd name="connsiteY14" fmla="*/ 50963 h 281452"/>
                      <a:gd name="connsiteX15" fmla="*/ 57150 w 84614"/>
                      <a:gd name="connsiteY15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69666 w 84614"/>
                      <a:gd name="connsiteY5" fmla="*/ 254530 h 281452"/>
                      <a:gd name="connsiteX6" fmla="*/ 84614 w 84614"/>
                      <a:gd name="connsiteY6" fmla="*/ 267736 h 281452"/>
                      <a:gd name="connsiteX7" fmla="*/ 70898 w 84614"/>
                      <a:gd name="connsiteY7" fmla="*/ 281452 h 281452"/>
                      <a:gd name="connsiteX8" fmla="*/ 61199 w 84614"/>
                      <a:gd name="connsiteY8" fmla="*/ 277435 h 281452"/>
                      <a:gd name="connsiteX9" fmla="*/ 59847 w 84614"/>
                      <a:gd name="connsiteY9" fmla="*/ 274169 h 281452"/>
                      <a:gd name="connsiteX10" fmla="*/ 58738 w 84614"/>
                      <a:gd name="connsiteY10" fmla="*/ 276387 h 281452"/>
                      <a:gd name="connsiteX11" fmla="*/ 17463 w 84614"/>
                      <a:gd name="connsiteY11" fmla="*/ 206538 h 281452"/>
                      <a:gd name="connsiteX12" fmla="*/ 25400 w 84614"/>
                      <a:gd name="connsiteY12" fmla="*/ 108113 h 281452"/>
                      <a:gd name="connsiteX13" fmla="*/ 0 w 84614"/>
                      <a:gd name="connsiteY13" fmla="*/ 50963 h 281452"/>
                      <a:gd name="connsiteX14" fmla="*/ 57150 w 84614"/>
                      <a:gd name="connsiteY14" fmla="*/ 163 h 281452"/>
                      <a:gd name="connsiteX0" fmla="*/ 57150 w 84614"/>
                      <a:gd name="connsiteY0" fmla="*/ 163 h 281452"/>
                      <a:gd name="connsiteX1" fmla="*/ 66675 w 84614"/>
                      <a:gd name="connsiteY1" fmla="*/ 52550 h 281452"/>
                      <a:gd name="connsiteX2" fmla="*/ 42863 w 84614"/>
                      <a:gd name="connsiteY2" fmla="*/ 106525 h 281452"/>
                      <a:gd name="connsiteX3" fmla="*/ 34925 w 84614"/>
                      <a:gd name="connsiteY3" fmla="*/ 204950 h 281452"/>
                      <a:gd name="connsiteX4" fmla="*/ 69850 w 84614"/>
                      <a:gd name="connsiteY4" fmla="*/ 254163 h 281452"/>
                      <a:gd name="connsiteX5" fmla="*/ 84614 w 84614"/>
                      <a:gd name="connsiteY5" fmla="*/ 267736 h 281452"/>
                      <a:gd name="connsiteX6" fmla="*/ 70898 w 84614"/>
                      <a:gd name="connsiteY6" fmla="*/ 281452 h 281452"/>
                      <a:gd name="connsiteX7" fmla="*/ 61199 w 84614"/>
                      <a:gd name="connsiteY7" fmla="*/ 277435 h 281452"/>
                      <a:gd name="connsiteX8" fmla="*/ 59847 w 84614"/>
                      <a:gd name="connsiteY8" fmla="*/ 274169 h 281452"/>
                      <a:gd name="connsiteX9" fmla="*/ 58738 w 84614"/>
                      <a:gd name="connsiteY9" fmla="*/ 276387 h 281452"/>
                      <a:gd name="connsiteX10" fmla="*/ 17463 w 84614"/>
                      <a:gd name="connsiteY10" fmla="*/ 206538 h 281452"/>
                      <a:gd name="connsiteX11" fmla="*/ 25400 w 84614"/>
                      <a:gd name="connsiteY11" fmla="*/ 108113 h 281452"/>
                      <a:gd name="connsiteX12" fmla="*/ 0 w 84614"/>
                      <a:gd name="connsiteY12" fmla="*/ 50963 h 281452"/>
                      <a:gd name="connsiteX13" fmla="*/ 57150 w 84614"/>
                      <a:gd name="connsiteY13" fmla="*/ 163 h 281452"/>
                      <a:gd name="connsiteX0" fmla="*/ 57150 w 85430"/>
                      <a:gd name="connsiteY0" fmla="*/ 163 h 281452"/>
                      <a:gd name="connsiteX1" fmla="*/ 66675 w 85430"/>
                      <a:gd name="connsiteY1" fmla="*/ 52550 h 281452"/>
                      <a:gd name="connsiteX2" fmla="*/ 42863 w 85430"/>
                      <a:gd name="connsiteY2" fmla="*/ 106525 h 281452"/>
                      <a:gd name="connsiteX3" fmla="*/ 34925 w 85430"/>
                      <a:gd name="connsiteY3" fmla="*/ 204950 h 281452"/>
                      <a:gd name="connsiteX4" fmla="*/ 69850 w 85430"/>
                      <a:gd name="connsiteY4" fmla="*/ 254163 h 281452"/>
                      <a:gd name="connsiteX5" fmla="*/ 84614 w 85430"/>
                      <a:gd name="connsiteY5" fmla="*/ 267736 h 281452"/>
                      <a:gd name="connsiteX6" fmla="*/ 70898 w 85430"/>
                      <a:gd name="connsiteY6" fmla="*/ 281452 h 281452"/>
                      <a:gd name="connsiteX7" fmla="*/ 61199 w 85430"/>
                      <a:gd name="connsiteY7" fmla="*/ 277435 h 281452"/>
                      <a:gd name="connsiteX8" fmla="*/ 59847 w 85430"/>
                      <a:gd name="connsiteY8" fmla="*/ 274169 h 281452"/>
                      <a:gd name="connsiteX9" fmla="*/ 58738 w 85430"/>
                      <a:gd name="connsiteY9" fmla="*/ 276387 h 281452"/>
                      <a:gd name="connsiteX10" fmla="*/ 17463 w 85430"/>
                      <a:gd name="connsiteY10" fmla="*/ 206538 h 281452"/>
                      <a:gd name="connsiteX11" fmla="*/ 25400 w 85430"/>
                      <a:gd name="connsiteY11" fmla="*/ 108113 h 281452"/>
                      <a:gd name="connsiteX12" fmla="*/ 0 w 85430"/>
                      <a:gd name="connsiteY12" fmla="*/ 50963 h 281452"/>
                      <a:gd name="connsiteX13" fmla="*/ 57150 w 85430"/>
                      <a:gd name="connsiteY13" fmla="*/ 163 h 281452"/>
                      <a:gd name="connsiteX0" fmla="*/ 57150 w 79334"/>
                      <a:gd name="connsiteY0" fmla="*/ 163 h 281987"/>
                      <a:gd name="connsiteX1" fmla="*/ 66675 w 79334"/>
                      <a:gd name="connsiteY1" fmla="*/ 52550 h 281987"/>
                      <a:gd name="connsiteX2" fmla="*/ 42863 w 79334"/>
                      <a:gd name="connsiteY2" fmla="*/ 106525 h 281987"/>
                      <a:gd name="connsiteX3" fmla="*/ 34925 w 79334"/>
                      <a:gd name="connsiteY3" fmla="*/ 204950 h 281987"/>
                      <a:gd name="connsiteX4" fmla="*/ 69850 w 79334"/>
                      <a:gd name="connsiteY4" fmla="*/ 254163 h 281987"/>
                      <a:gd name="connsiteX5" fmla="*/ 78390 w 79334"/>
                      <a:gd name="connsiteY5" fmla="*/ 266254 h 281987"/>
                      <a:gd name="connsiteX6" fmla="*/ 70898 w 79334"/>
                      <a:gd name="connsiteY6" fmla="*/ 281452 h 281987"/>
                      <a:gd name="connsiteX7" fmla="*/ 61199 w 79334"/>
                      <a:gd name="connsiteY7" fmla="*/ 277435 h 281987"/>
                      <a:gd name="connsiteX8" fmla="*/ 59847 w 79334"/>
                      <a:gd name="connsiteY8" fmla="*/ 274169 h 281987"/>
                      <a:gd name="connsiteX9" fmla="*/ 58738 w 79334"/>
                      <a:gd name="connsiteY9" fmla="*/ 276387 h 281987"/>
                      <a:gd name="connsiteX10" fmla="*/ 17463 w 79334"/>
                      <a:gd name="connsiteY10" fmla="*/ 206538 h 281987"/>
                      <a:gd name="connsiteX11" fmla="*/ 25400 w 79334"/>
                      <a:gd name="connsiteY11" fmla="*/ 108113 h 281987"/>
                      <a:gd name="connsiteX12" fmla="*/ 0 w 79334"/>
                      <a:gd name="connsiteY12" fmla="*/ 50963 h 281987"/>
                      <a:gd name="connsiteX13" fmla="*/ 57150 w 79334"/>
                      <a:gd name="connsiteY13" fmla="*/ 163 h 281987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58738 w 80164"/>
                      <a:gd name="connsiteY9" fmla="*/ 276387 h 281894"/>
                      <a:gd name="connsiteX10" fmla="*/ 17463 w 80164"/>
                      <a:gd name="connsiteY10" fmla="*/ 206538 h 281894"/>
                      <a:gd name="connsiteX11" fmla="*/ 25400 w 80164"/>
                      <a:gd name="connsiteY11" fmla="*/ 108113 h 281894"/>
                      <a:gd name="connsiteX12" fmla="*/ 0 w 80164"/>
                      <a:gd name="connsiteY12" fmla="*/ 50963 h 281894"/>
                      <a:gd name="connsiteX13" fmla="*/ 57150 w 80164"/>
                      <a:gd name="connsiteY13" fmla="*/ 163 h 281894"/>
                      <a:gd name="connsiteX0" fmla="*/ 57150 w 80164"/>
                      <a:gd name="connsiteY0" fmla="*/ 163 h 281894"/>
                      <a:gd name="connsiteX1" fmla="*/ 66675 w 80164"/>
                      <a:gd name="connsiteY1" fmla="*/ 52550 h 281894"/>
                      <a:gd name="connsiteX2" fmla="*/ 42863 w 80164"/>
                      <a:gd name="connsiteY2" fmla="*/ 106525 h 281894"/>
                      <a:gd name="connsiteX3" fmla="*/ 34925 w 80164"/>
                      <a:gd name="connsiteY3" fmla="*/ 204950 h 281894"/>
                      <a:gd name="connsiteX4" fmla="*/ 69850 w 80164"/>
                      <a:gd name="connsiteY4" fmla="*/ 254163 h 281894"/>
                      <a:gd name="connsiteX5" fmla="*/ 79279 w 80164"/>
                      <a:gd name="connsiteY5" fmla="*/ 267736 h 281894"/>
                      <a:gd name="connsiteX6" fmla="*/ 70898 w 80164"/>
                      <a:gd name="connsiteY6" fmla="*/ 281452 h 281894"/>
                      <a:gd name="connsiteX7" fmla="*/ 61199 w 80164"/>
                      <a:gd name="connsiteY7" fmla="*/ 277435 h 281894"/>
                      <a:gd name="connsiteX8" fmla="*/ 59847 w 80164"/>
                      <a:gd name="connsiteY8" fmla="*/ 274169 h 281894"/>
                      <a:gd name="connsiteX9" fmla="*/ 17463 w 80164"/>
                      <a:gd name="connsiteY9" fmla="*/ 206538 h 281894"/>
                      <a:gd name="connsiteX10" fmla="*/ 25400 w 80164"/>
                      <a:gd name="connsiteY10" fmla="*/ 108113 h 281894"/>
                      <a:gd name="connsiteX11" fmla="*/ 0 w 80164"/>
                      <a:gd name="connsiteY11" fmla="*/ 50963 h 281894"/>
                      <a:gd name="connsiteX12" fmla="*/ 57150 w 80164"/>
                      <a:gd name="connsiteY12" fmla="*/ 163 h 281894"/>
                      <a:gd name="connsiteX0" fmla="*/ 57150 w 80180"/>
                      <a:gd name="connsiteY0" fmla="*/ 163 h 282967"/>
                      <a:gd name="connsiteX1" fmla="*/ 66675 w 80180"/>
                      <a:gd name="connsiteY1" fmla="*/ 52550 h 282967"/>
                      <a:gd name="connsiteX2" fmla="*/ 42863 w 80180"/>
                      <a:gd name="connsiteY2" fmla="*/ 106525 h 282967"/>
                      <a:gd name="connsiteX3" fmla="*/ 34925 w 80180"/>
                      <a:gd name="connsiteY3" fmla="*/ 204950 h 282967"/>
                      <a:gd name="connsiteX4" fmla="*/ 69850 w 80180"/>
                      <a:gd name="connsiteY4" fmla="*/ 254163 h 282967"/>
                      <a:gd name="connsiteX5" fmla="*/ 79279 w 80180"/>
                      <a:gd name="connsiteY5" fmla="*/ 267736 h 282967"/>
                      <a:gd name="connsiteX6" fmla="*/ 70898 w 80180"/>
                      <a:gd name="connsiteY6" fmla="*/ 281452 h 282967"/>
                      <a:gd name="connsiteX7" fmla="*/ 59847 w 80180"/>
                      <a:gd name="connsiteY7" fmla="*/ 274169 h 282967"/>
                      <a:gd name="connsiteX8" fmla="*/ 17463 w 80180"/>
                      <a:gd name="connsiteY8" fmla="*/ 206538 h 282967"/>
                      <a:gd name="connsiteX9" fmla="*/ 25400 w 80180"/>
                      <a:gd name="connsiteY9" fmla="*/ 108113 h 282967"/>
                      <a:gd name="connsiteX10" fmla="*/ 0 w 80180"/>
                      <a:gd name="connsiteY10" fmla="*/ 50963 h 282967"/>
                      <a:gd name="connsiteX11" fmla="*/ 57150 w 80180"/>
                      <a:gd name="connsiteY11" fmla="*/ 163 h 282967"/>
                      <a:gd name="connsiteX0" fmla="*/ 57150 w 79556"/>
                      <a:gd name="connsiteY0" fmla="*/ 163 h 277950"/>
                      <a:gd name="connsiteX1" fmla="*/ 66675 w 79556"/>
                      <a:gd name="connsiteY1" fmla="*/ 52550 h 277950"/>
                      <a:gd name="connsiteX2" fmla="*/ 42863 w 79556"/>
                      <a:gd name="connsiteY2" fmla="*/ 106525 h 277950"/>
                      <a:gd name="connsiteX3" fmla="*/ 34925 w 79556"/>
                      <a:gd name="connsiteY3" fmla="*/ 204950 h 277950"/>
                      <a:gd name="connsiteX4" fmla="*/ 69850 w 79556"/>
                      <a:gd name="connsiteY4" fmla="*/ 254163 h 277950"/>
                      <a:gd name="connsiteX5" fmla="*/ 79279 w 79556"/>
                      <a:gd name="connsiteY5" fmla="*/ 267736 h 277950"/>
                      <a:gd name="connsiteX6" fmla="*/ 59847 w 79556"/>
                      <a:gd name="connsiteY6" fmla="*/ 274169 h 277950"/>
                      <a:gd name="connsiteX7" fmla="*/ 17463 w 79556"/>
                      <a:gd name="connsiteY7" fmla="*/ 206538 h 277950"/>
                      <a:gd name="connsiteX8" fmla="*/ 25400 w 79556"/>
                      <a:gd name="connsiteY8" fmla="*/ 108113 h 277950"/>
                      <a:gd name="connsiteX9" fmla="*/ 0 w 79556"/>
                      <a:gd name="connsiteY9" fmla="*/ 50963 h 277950"/>
                      <a:gd name="connsiteX10" fmla="*/ 57150 w 79556"/>
                      <a:gd name="connsiteY10" fmla="*/ 163 h 277950"/>
                      <a:gd name="connsiteX0" fmla="*/ 57150 w 77954"/>
                      <a:gd name="connsiteY0" fmla="*/ 163 h 276259"/>
                      <a:gd name="connsiteX1" fmla="*/ 66675 w 77954"/>
                      <a:gd name="connsiteY1" fmla="*/ 52550 h 276259"/>
                      <a:gd name="connsiteX2" fmla="*/ 42863 w 77954"/>
                      <a:gd name="connsiteY2" fmla="*/ 106525 h 276259"/>
                      <a:gd name="connsiteX3" fmla="*/ 34925 w 77954"/>
                      <a:gd name="connsiteY3" fmla="*/ 204950 h 276259"/>
                      <a:gd name="connsiteX4" fmla="*/ 69850 w 77954"/>
                      <a:gd name="connsiteY4" fmla="*/ 254163 h 276259"/>
                      <a:gd name="connsiteX5" fmla="*/ 59847 w 77954"/>
                      <a:gd name="connsiteY5" fmla="*/ 274169 h 276259"/>
                      <a:gd name="connsiteX6" fmla="*/ 17463 w 77954"/>
                      <a:gd name="connsiteY6" fmla="*/ 206538 h 276259"/>
                      <a:gd name="connsiteX7" fmla="*/ 25400 w 77954"/>
                      <a:gd name="connsiteY7" fmla="*/ 108113 h 276259"/>
                      <a:gd name="connsiteX8" fmla="*/ 0 w 77954"/>
                      <a:gd name="connsiteY8" fmla="*/ 50963 h 276259"/>
                      <a:gd name="connsiteX9" fmla="*/ 57150 w 77954"/>
                      <a:gd name="connsiteY9" fmla="*/ 163 h 276259"/>
                      <a:gd name="connsiteX0" fmla="*/ 57150 w 77954"/>
                      <a:gd name="connsiteY0" fmla="*/ 163 h 276720"/>
                      <a:gd name="connsiteX1" fmla="*/ 66675 w 77954"/>
                      <a:gd name="connsiteY1" fmla="*/ 52550 h 276720"/>
                      <a:gd name="connsiteX2" fmla="*/ 42863 w 77954"/>
                      <a:gd name="connsiteY2" fmla="*/ 106525 h 276720"/>
                      <a:gd name="connsiteX3" fmla="*/ 34925 w 77954"/>
                      <a:gd name="connsiteY3" fmla="*/ 204950 h 276720"/>
                      <a:gd name="connsiteX4" fmla="*/ 69850 w 77954"/>
                      <a:gd name="connsiteY4" fmla="*/ 254163 h 276720"/>
                      <a:gd name="connsiteX5" fmla="*/ 59847 w 77954"/>
                      <a:gd name="connsiteY5" fmla="*/ 274169 h 276720"/>
                      <a:gd name="connsiteX6" fmla="*/ 17463 w 77954"/>
                      <a:gd name="connsiteY6" fmla="*/ 206538 h 276720"/>
                      <a:gd name="connsiteX7" fmla="*/ 25400 w 77954"/>
                      <a:gd name="connsiteY7" fmla="*/ 108113 h 276720"/>
                      <a:gd name="connsiteX8" fmla="*/ 0 w 77954"/>
                      <a:gd name="connsiteY8" fmla="*/ 50963 h 276720"/>
                      <a:gd name="connsiteX9" fmla="*/ 57150 w 77954"/>
                      <a:gd name="connsiteY9" fmla="*/ 163 h 276720"/>
                      <a:gd name="connsiteX0" fmla="*/ 57150 w 78082"/>
                      <a:gd name="connsiteY0" fmla="*/ 163 h 276720"/>
                      <a:gd name="connsiteX1" fmla="*/ 66675 w 78082"/>
                      <a:gd name="connsiteY1" fmla="*/ 52550 h 276720"/>
                      <a:gd name="connsiteX2" fmla="*/ 42863 w 78082"/>
                      <a:gd name="connsiteY2" fmla="*/ 106525 h 276720"/>
                      <a:gd name="connsiteX3" fmla="*/ 34925 w 78082"/>
                      <a:gd name="connsiteY3" fmla="*/ 204950 h 276720"/>
                      <a:gd name="connsiteX4" fmla="*/ 69850 w 78082"/>
                      <a:gd name="connsiteY4" fmla="*/ 254163 h 276720"/>
                      <a:gd name="connsiteX5" fmla="*/ 59847 w 78082"/>
                      <a:gd name="connsiteY5" fmla="*/ 274169 h 276720"/>
                      <a:gd name="connsiteX6" fmla="*/ 17463 w 78082"/>
                      <a:gd name="connsiteY6" fmla="*/ 206538 h 276720"/>
                      <a:gd name="connsiteX7" fmla="*/ 25400 w 78082"/>
                      <a:gd name="connsiteY7" fmla="*/ 108113 h 276720"/>
                      <a:gd name="connsiteX8" fmla="*/ 0 w 78082"/>
                      <a:gd name="connsiteY8" fmla="*/ 50963 h 276720"/>
                      <a:gd name="connsiteX9" fmla="*/ 57150 w 78082"/>
                      <a:gd name="connsiteY9" fmla="*/ 163 h 276720"/>
                      <a:gd name="connsiteX0" fmla="*/ 57150 w 75439"/>
                      <a:gd name="connsiteY0" fmla="*/ 163 h 276720"/>
                      <a:gd name="connsiteX1" fmla="*/ 66675 w 75439"/>
                      <a:gd name="connsiteY1" fmla="*/ 52550 h 276720"/>
                      <a:gd name="connsiteX2" fmla="*/ 42863 w 75439"/>
                      <a:gd name="connsiteY2" fmla="*/ 106525 h 276720"/>
                      <a:gd name="connsiteX3" fmla="*/ 34925 w 75439"/>
                      <a:gd name="connsiteY3" fmla="*/ 204950 h 276720"/>
                      <a:gd name="connsiteX4" fmla="*/ 69850 w 75439"/>
                      <a:gd name="connsiteY4" fmla="*/ 254163 h 276720"/>
                      <a:gd name="connsiteX5" fmla="*/ 59847 w 75439"/>
                      <a:gd name="connsiteY5" fmla="*/ 274169 h 276720"/>
                      <a:gd name="connsiteX6" fmla="*/ 17463 w 75439"/>
                      <a:gd name="connsiteY6" fmla="*/ 206538 h 276720"/>
                      <a:gd name="connsiteX7" fmla="*/ 25400 w 75439"/>
                      <a:gd name="connsiteY7" fmla="*/ 108113 h 276720"/>
                      <a:gd name="connsiteX8" fmla="*/ 0 w 75439"/>
                      <a:gd name="connsiteY8" fmla="*/ 50963 h 276720"/>
                      <a:gd name="connsiteX9" fmla="*/ 57150 w 75439"/>
                      <a:gd name="connsiteY9" fmla="*/ 163 h 276720"/>
                      <a:gd name="connsiteX0" fmla="*/ 57152 w 75441"/>
                      <a:gd name="connsiteY0" fmla="*/ 118 h 276675"/>
                      <a:gd name="connsiteX1" fmla="*/ 66677 w 75441"/>
                      <a:gd name="connsiteY1" fmla="*/ 52505 h 276675"/>
                      <a:gd name="connsiteX2" fmla="*/ 42865 w 75441"/>
                      <a:gd name="connsiteY2" fmla="*/ 106480 h 276675"/>
                      <a:gd name="connsiteX3" fmla="*/ 34927 w 75441"/>
                      <a:gd name="connsiteY3" fmla="*/ 204905 h 276675"/>
                      <a:gd name="connsiteX4" fmla="*/ 69852 w 75441"/>
                      <a:gd name="connsiteY4" fmla="*/ 254118 h 276675"/>
                      <a:gd name="connsiteX5" fmla="*/ 59849 w 75441"/>
                      <a:gd name="connsiteY5" fmla="*/ 274124 h 276675"/>
                      <a:gd name="connsiteX6" fmla="*/ 17465 w 75441"/>
                      <a:gd name="connsiteY6" fmla="*/ 206493 h 276675"/>
                      <a:gd name="connsiteX7" fmla="*/ 25402 w 75441"/>
                      <a:gd name="connsiteY7" fmla="*/ 108068 h 276675"/>
                      <a:gd name="connsiteX8" fmla="*/ 2 w 75441"/>
                      <a:gd name="connsiteY8" fmla="*/ 50918 h 276675"/>
                      <a:gd name="connsiteX9" fmla="*/ 57152 w 75441"/>
                      <a:gd name="connsiteY9" fmla="*/ 118 h 27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41" h="276675">
                        <a:moveTo>
                          <a:pt x="57152" y="118"/>
                        </a:moveTo>
                        <a:cubicBezTo>
                          <a:pt x="69003" y="5744"/>
                          <a:pt x="86023" y="16244"/>
                          <a:pt x="66677" y="52505"/>
                        </a:cubicBezTo>
                        <a:lnTo>
                          <a:pt x="42865" y="106480"/>
                        </a:lnTo>
                        <a:lnTo>
                          <a:pt x="34927" y="204905"/>
                        </a:lnTo>
                        <a:lnTo>
                          <a:pt x="69852" y="254118"/>
                        </a:lnTo>
                        <a:cubicBezTo>
                          <a:pt x="82898" y="270396"/>
                          <a:pt x="68580" y="282061"/>
                          <a:pt x="59849" y="274124"/>
                        </a:cubicBezTo>
                        <a:lnTo>
                          <a:pt x="17465" y="206493"/>
                        </a:lnTo>
                        <a:lnTo>
                          <a:pt x="25402" y="108068"/>
                        </a:lnTo>
                        <a:cubicBezTo>
                          <a:pt x="16935" y="89018"/>
                          <a:pt x="10056" y="79493"/>
                          <a:pt x="2" y="50918"/>
                        </a:cubicBezTo>
                        <a:cubicBezTo>
                          <a:pt x="-359" y="24822"/>
                          <a:pt x="34927" y="-1999"/>
                          <a:pt x="57152" y="1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rtlCol="0" anchor="b">
                    <a:noAutofit/>
                  </a:bodyPr>
                  <a:lstStyle/>
                  <a:p>
                    <a:pPr algn="ctr" defTabSz="685800" fontAlgn="base"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015873"/>
                      </a:buClr>
                      <a:defRPr/>
                    </a:pPr>
                    <a:endParaRPr lang="en-US" sz="135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5F5E99A1-26DB-47AC-A986-2BEABDF6FD9E}"/>
                  </a:ext>
                </a:extLst>
              </p:cNvPr>
              <p:cNvSpPr/>
              <p:nvPr/>
            </p:nvSpPr>
            <p:spPr bwMode="auto">
              <a:xfrm rot="21128826">
                <a:off x="2020472" y="2516095"/>
                <a:ext cx="27432" cy="54864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31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algn="ctr" defTabSz="685800" fontAlgn="base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sz="1350" dirty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7E51AAAF-3F99-4548-99FD-368B1E6648B4}"/>
                  </a:ext>
                </a:extLst>
              </p:cNvPr>
              <p:cNvSpPr/>
              <p:nvPr/>
            </p:nvSpPr>
            <p:spPr bwMode="auto">
              <a:xfrm rot="14600759">
                <a:off x="1693323" y="3189441"/>
                <a:ext cx="27432" cy="54864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31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algn="ctr" defTabSz="685800" fontAlgn="base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sz="1350" dirty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21207205-0DA6-46BE-9AA6-C809C5EA17CF}"/>
                  </a:ext>
                </a:extLst>
              </p:cNvPr>
              <p:cNvSpPr/>
              <p:nvPr/>
            </p:nvSpPr>
            <p:spPr bwMode="auto">
              <a:xfrm rot="9355664">
                <a:off x="2336357" y="3417237"/>
                <a:ext cx="27432" cy="54864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31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algn="ctr" defTabSz="685800" fontAlgn="base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sz="1350" dirty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15" name="Freeform: Shape 414">
            <a:extLst>
              <a:ext uri="{FF2B5EF4-FFF2-40B4-BE49-F238E27FC236}">
                <a16:creationId xmlns:a16="http://schemas.microsoft.com/office/drawing/2014/main" id="{4ECC750B-3F26-4B03-A176-9459CF3C4EFB}"/>
              </a:ext>
            </a:extLst>
          </p:cNvPr>
          <p:cNvSpPr/>
          <p:nvPr/>
        </p:nvSpPr>
        <p:spPr bwMode="auto">
          <a:xfrm>
            <a:off x="5881298" y="2218756"/>
            <a:ext cx="470519" cy="339966"/>
          </a:xfrm>
          <a:custGeom>
            <a:avLst/>
            <a:gdLst>
              <a:gd name="connsiteX0" fmla="*/ 249025 w 627358"/>
              <a:gd name="connsiteY0" fmla="*/ 0 h 453288"/>
              <a:gd name="connsiteX1" fmla="*/ 627358 w 627358"/>
              <a:gd name="connsiteY1" fmla="*/ 226644 h 453288"/>
              <a:gd name="connsiteX2" fmla="*/ 249025 w 627358"/>
              <a:gd name="connsiteY2" fmla="*/ 453288 h 453288"/>
              <a:gd name="connsiteX3" fmla="*/ 37495 w 627358"/>
              <a:gd name="connsiteY3" fmla="*/ 414581 h 453288"/>
              <a:gd name="connsiteX4" fmla="*/ 0 w 627358"/>
              <a:gd name="connsiteY4" fmla="*/ 396048 h 453288"/>
              <a:gd name="connsiteX5" fmla="*/ 0 w 627358"/>
              <a:gd name="connsiteY5" fmla="*/ 57240 h 453288"/>
              <a:gd name="connsiteX6" fmla="*/ 37495 w 627358"/>
              <a:gd name="connsiteY6" fmla="*/ 38707 h 453288"/>
              <a:gd name="connsiteX7" fmla="*/ 249025 w 627358"/>
              <a:gd name="connsiteY7" fmla="*/ 0 h 45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358" h="453288">
                <a:moveTo>
                  <a:pt x="249025" y="0"/>
                </a:moveTo>
                <a:cubicBezTo>
                  <a:pt x="457973" y="0"/>
                  <a:pt x="627358" y="101472"/>
                  <a:pt x="627358" y="226644"/>
                </a:cubicBezTo>
                <a:cubicBezTo>
                  <a:pt x="627358" y="351816"/>
                  <a:pt x="457973" y="453288"/>
                  <a:pt x="249025" y="453288"/>
                </a:cubicBezTo>
                <a:cubicBezTo>
                  <a:pt x="170670" y="453288"/>
                  <a:pt x="97878" y="439019"/>
                  <a:pt x="37495" y="414581"/>
                </a:cubicBezTo>
                <a:lnTo>
                  <a:pt x="0" y="396048"/>
                </a:lnTo>
                <a:lnTo>
                  <a:pt x="0" y="57240"/>
                </a:lnTo>
                <a:lnTo>
                  <a:pt x="37495" y="38707"/>
                </a:lnTo>
                <a:cubicBezTo>
                  <a:pt x="97878" y="14270"/>
                  <a:pt x="170670" y="0"/>
                  <a:pt x="249025" y="0"/>
                </a:cubicBezTo>
                <a:close/>
              </a:path>
            </a:pathLst>
          </a:custGeom>
          <a:solidFill>
            <a:schemeClr val="accent4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RBD</a:t>
            </a:r>
          </a:p>
        </p:txBody>
      </p:sp>
      <p:sp>
        <p:nvSpPr>
          <p:cNvPr id="416" name="TextBox 415">
            <a:extLst>
              <a:ext uri="{FF2B5EF4-FFF2-40B4-BE49-F238E27FC236}">
                <a16:creationId xmlns:a16="http://schemas.microsoft.com/office/drawing/2014/main" id="{36742AF0-53C5-4695-807B-AD913F07EB8D}"/>
              </a:ext>
            </a:extLst>
          </p:cNvPr>
          <p:cNvSpPr txBox="1"/>
          <p:nvPr/>
        </p:nvSpPr>
        <p:spPr bwMode="auto">
          <a:xfrm>
            <a:off x="5953383" y="1949368"/>
            <a:ext cx="10913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Bebtelovimab</a:t>
            </a:r>
          </a:p>
        </p:txBody>
      </p:sp>
      <p:sp>
        <p:nvSpPr>
          <p:cNvPr id="417" name="Rectangle 416">
            <a:extLst>
              <a:ext uri="{FF2B5EF4-FFF2-40B4-BE49-F238E27FC236}">
                <a16:creationId xmlns:a16="http://schemas.microsoft.com/office/drawing/2014/main" id="{2ED75A0E-46A5-4BDD-880A-C4FC78EA44B1}"/>
              </a:ext>
            </a:extLst>
          </p:cNvPr>
          <p:cNvSpPr/>
          <p:nvPr/>
        </p:nvSpPr>
        <p:spPr bwMode="auto">
          <a:xfrm>
            <a:off x="5881299" y="1901015"/>
            <a:ext cx="1056712" cy="1019107"/>
          </a:xfrm>
          <a:prstGeom prst="rect">
            <a:avLst/>
          </a:prstGeom>
          <a:noFill/>
          <a:ln w="28575">
            <a:solidFill>
              <a:schemeClr val="tx2">
                <a:lumMod val="90000"/>
              </a:schemeClr>
            </a:solidFill>
            <a:prstDash val="sysDash"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CE84168A-66B1-48CF-8CE0-F796FF1448FA}"/>
              </a:ext>
            </a:extLst>
          </p:cNvPr>
          <p:cNvGrpSpPr/>
          <p:nvPr/>
        </p:nvGrpSpPr>
        <p:grpSpPr>
          <a:xfrm rot="5888565" flipH="1">
            <a:off x="1697564" y="2122424"/>
            <a:ext cx="395851" cy="413208"/>
            <a:chOff x="285313" y="3196211"/>
            <a:chExt cx="1187475" cy="1269460"/>
          </a:xfrm>
          <a:solidFill>
            <a:schemeClr val="accent5"/>
          </a:solidFill>
        </p:grpSpPr>
        <p:sp>
          <p:nvSpPr>
            <p:cNvPr id="419" name="Freeform 73">
              <a:extLst>
                <a:ext uri="{FF2B5EF4-FFF2-40B4-BE49-F238E27FC236}">
                  <a16:creationId xmlns:a16="http://schemas.microsoft.com/office/drawing/2014/main" id="{9CABA20A-5763-48BC-BC6D-36654D91563F}"/>
                </a:ext>
              </a:extLst>
            </p:cNvPr>
            <p:cNvSpPr/>
            <p:nvPr/>
          </p:nvSpPr>
          <p:spPr bwMode="auto">
            <a:xfrm>
              <a:off x="1123365" y="3389390"/>
              <a:ext cx="349423" cy="461357"/>
            </a:xfrm>
            <a:custGeom>
              <a:avLst/>
              <a:gdLst>
                <a:gd name="connsiteX0" fmla="*/ 256674 w 890337"/>
                <a:gd name="connsiteY0" fmla="*/ 1122948 h 1130969"/>
                <a:gd name="connsiteX1" fmla="*/ 890337 w 890337"/>
                <a:gd name="connsiteY1" fmla="*/ 216569 h 1130969"/>
                <a:gd name="connsiteX2" fmla="*/ 842211 w 890337"/>
                <a:gd name="connsiteY2" fmla="*/ 0 h 1130969"/>
                <a:gd name="connsiteX3" fmla="*/ 625642 w 890337"/>
                <a:gd name="connsiteY3" fmla="*/ 0 h 1130969"/>
                <a:gd name="connsiteX4" fmla="*/ 0 w 890337"/>
                <a:gd name="connsiteY4" fmla="*/ 906379 h 1130969"/>
                <a:gd name="connsiteX5" fmla="*/ 24063 w 890337"/>
                <a:gd name="connsiteY5" fmla="*/ 1130969 h 1130969"/>
                <a:gd name="connsiteX6" fmla="*/ 256674 w 890337"/>
                <a:gd name="connsiteY6" fmla="*/ 1122948 h 1130969"/>
                <a:gd name="connsiteX0" fmla="*/ 256674 w 895015"/>
                <a:gd name="connsiteY0" fmla="*/ 1122948 h 1130969"/>
                <a:gd name="connsiteX1" fmla="*/ 890337 w 895015"/>
                <a:gd name="connsiteY1" fmla="*/ 216569 h 1130969"/>
                <a:gd name="connsiteX2" fmla="*/ 842211 w 895015"/>
                <a:gd name="connsiteY2" fmla="*/ 0 h 1130969"/>
                <a:gd name="connsiteX3" fmla="*/ 625642 w 895015"/>
                <a:gd name="connsiteY3" fmla="*/ 0 h 1130969"/>
                <a:gd name="connsiteX4" fmla="*/ 0 w 895015"/>
                <a:gd name="connsiteY4" fmla="*/ 906379 h 1130969"/>
                <a:gd name="connsiteX5" fmla="*/ 24063 w 895015"/>
                <a:gd name="connsiteY5" fmla="*/ 1130969 h 1130969"/>
                <a:gd name="connsiteX6" fmla="*/ 256674 w 895015"/>
                <a:gd name="connsiteY6" fmla="*/ 1122948 h 1130969"/>
                <a:gd name="connsiteX0" fmla="*/ 256674 w 917747"/>
                <a:gd name="connsiteY0" fmla="*/ 1122948 h 1130969"/>
                <a:gd name="connsiteX1" fmla="*/ 890337 w 917747"/>
                <a:gd name="connsiteY1" fmla="*/ 216569 h 1130969"/>
                <a:gd name="connsiteX2" fmla="*/ 842211 w 917747"/>
                <a:gd name="connsiteY2" fmla="*/ 0 h 1130969"/>
                <a:gd name="connsiteX3" fmla="*/ 625642 w 917747"/>
                <a:gd name="connsiteY3" fmla="*/ 0 h 1130969"/>
                <a:gd name="connsiteX4" fmla="*/ 0 w 917747"/>
                <a:gd name="connsiteY4" fmla="*/ 906379 h 1130969"/>
                <a:gd name="connsiteX5" fmla="*/ 24063 w 917747"/>
                <a:gd name="connsiteY5" fmla="*/ 1130969 h 1130969"/>
                <a:gd name="connsiteX6" fmla="*/ 256674 w 917747"/>
                <a:gd name="connsiteY6" fmla="*/ 1122948 h 1130969"/>
                <a:gd name="connsiteX0" fmla="*/ 256674 w 917747"/>
                <a:gd name="connsiteY0" fmla="*/ 1154698 h 1162719"/>
                <a:gd name="connsiteX1" fmla="*/ 890337 w 917747"/>
                <a:gd name="connsiteY1" fmla="*/ 248319 h 1162719"/>
                <a:gd name="connsiteX2" fmla="*/ 842211 w 917747"/>
                <a:gd name="connsiteY2" fmla="*/ 31750 h 1162719"/>
                <a:gd name="connsiteX3" fmla="*/ 625642 w 917747"/>
                <a:gd name="connsiteY3" fmla="*/ 31750 h 1162719"/>
                <a:gd name="connsiteX4" fmla="*/ 0 w 917747"/>
                <a:gd name="connsiteY4" fmla="*/ 938129 h 1162719"/>
                <a:gd name="connsiteX5" fmla="*/ 24063 w 917747"/>
                <a:gd name="connsiteY5" fmla="*/ 1162719 h 1162719"/>
                <a:gd name="connsiteX6" fmla="*/ 256674 w 917747"/>
                <a:gd name="connsiteY6" fmla="*/ 1154698 h 1162719"/>
                <a:gd name="connsiteX0" fmla="*/ 256674 w 917747"/>
                <a:gd name="connsiteY0" fmla="*/ 1166461 h 1174482"/>
                <a:gd name="connsiteX1" fmla="*/ 890337 w 917747"/>
                <a:gd name="connsiteY1" fmla="*/ 260082 h 1174482"/>
                <a:gd name="connsiteX2" fmla="*/ 842211 w 917747"/>
                <a:gd name="connsiteY2" fmla="*/ 43513 h 1174482"/>
                <a:gd name="connsiteX3" fmla="*/ 625642 w 917747"/>
                <a:gd name="connsiteY3" fmla="*/ 43513 h 1174482"/>
                <a:gd name="connsiteX4" fmla="*/ 0 w 917747"/>
                <a:gd name="connsiteY4" fmla="*/ 949892 h 1174482"/>
                <a:gd name="connsiteX5" fmla="*/ 24063 w 917747"/>
                <a:gd name="connsiteY5" fmla="*/ 1174482 h 1174482"/>
                <a:gd name="connsiteX6" fmla="*/ 256674 w 917747"/>
                <a:gd name="connsiteY6" fmla="*/ 1166461 h 1174482"/>
                <a:gd name="connsiteX0" fmla="*/ 256674 w 917747"/>
                <a:gd name="connsiteY0" fmla="*/ 1166461 h 1203631"/>
                <a:gd name="connsiteX1" fmla="*/ 890337 w 917747"/>
                <a:gd name="connsiteY1" fmla="*/ 260082 h 1203631"/>
                <a:gd name="connsiteX2" fmla="*/ 842211 w 917747"/>
                <a:gd name="connsiteY2" fmla="*/ 43513 h 1203631"/>
                <a:gd name="connsiteX3" fmla="*/ 625642 w 917747"/>
                <a:gd name="connsiteY3" fmla="*/ 43513 h 1203631"/>
                <a:gd name="connsiteX4" fmla="*/ 0 w 917747"/>
                <a:gd name="connsiteY4" fmla="*/ 949892 h 1203631"/>
                <a:gd name="connsiteX5" fmla="*/ 24063 w 917747"/>
                <a:gd name="connsiteY5" fmla="*/ 1174482 h 1203631"/>
                <a:gd name="connsiteX6" fmla="*/ 256674 w 917747"/>
                <a:gd name="connsiteY6" fmla="*/ 1166461 h 1203631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  <a:gd name="connsiteX0" fmla="*/ 262919 w 923992"/>
                <a:gd name="connsiteY0" fmla="*/ 1166461 h 1211739"/>
                <a:gd name="connsiteX1" fmla="*/ 896582 w 923992"/>
                <a:gd name="connsiteY1" fmla="*/ 260082 h 1211739"/>
                <a:gd name="connsiteX2" fmla="*/ 848456 w 923992"/>
                <a:gd name="connsiteY2" fmla="*/ 43513 h 1211739"/>
                <a:gd name="connsiteX3" fmla="*/ 631887 w 923992"/>
                <a:gd name="connsiteY3" fmla="*/ 43513 h 1211739"/>
                <a:gd name="connsiteX4" fmla="*/ 6245 w 923992"/>
                <a:gd name="connsiteY4" fmla="*/ 949892 h 1211739"/>
                <a:gd name="connsiteX5" fmla="*/ 30308 w 923992"/>
                <a:gd name="connsiteY5" fmla="*/ 1174482 h 1211739"/>
                <a:gd name="connsiteX6" fmla="*/ 262919 w 923992"/>
                <a:gd name="connsiteY6" fmla="*/ 1166461 h 1211739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747" h="1211739">
                  <a:moveTo>
                    <a:pt x="256674" y="1166461"/>
                  </a:moveTo>
                  <a:lnTo>
                    <a:pt x="890337" y="260082"/>
                  </a:lnTo>
                  <a:cubicBezTo>
                    <a:pt x="931445" y="192655"/>
                    <a:pt x="934453" y="96653"/>
                    <a:pt x="842211" y="43513"/>
                  </a:cubicBezTo>
                  <a:cubicBezTo>
                    <a:pt x="765259" y="-27925"/>
                    <a:pt x="712119" y="650"/>
                    <a:pt x="625642" y="43513"/>
                  </a:cubicBezTo>
                  <a:lnTo>
                    <a:pt x="0" y="949892"/>
                  </a:lnTo>
                  <a:cubicBezTo>
                    <a:pt x="-39604" y="1024755"/>
                    <a:pt x="-31583" y="1094856"/>
                    <a:pt x="24063" y="1174482"/>
                  </a:cubicBezTo>
                  <a:cubicBezTo>
                    <a:pt x="153988" y="1243245"/>
                    <a:pt x="202950" y="1202473"/>
                    <a:pt x="256674" y="116646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0" name="Freeform 74">
              <a:extLst>
                <a:ext uri="{FF2B5EF4-FFF2-40B4-BE49-F238E27FC236}">
                  <a16:creationId xmlns:a16="http://schemas.microsoft.com/office/drawing/2014/main" id="{511C7482-E437-4668-A8AD-0915BA399425}"/>
                </a:ext>
              </a:extLst>
            </p:cNvPr>
            <p:cNvSpPr/>
            <p:nvPr/>
          </p:nvSpPr>
          <p:spPr bwMode="auto">
            <a:xfrm flipV="1">
              <a:off x="285313" y="3407323"/>
              <a:ext cx="349423" cy="461357"/>
            </a:xfrm>
            <a:custGeom>
              <a:avLst/>
              <a:gdLst>
                <a:gd name="connsiteX0" fmla="*/ 256674 w 890337"/>
                <a:gd name="connsiteY0" fmla="*/ 1122948 h 1130969"/>
                <a:gd name="connsiteX1" fmla="*/ 890337 w 890337"/>
                <a:gd name="connsiteY1" fmla="*/ 216569 h 1130969"/>
                <a:gd name="connsiteX2" fmla="*/ 842211 w 890337"/>
                <a:gd name="connsiteY2" fmla="*/ 0 h 1130969"/>
                <a:gd name="connsiteX3" fmla="*/ 625642 w 890337"/>
                <a:gd name="connsiteY3" fmla="*/ 0 h 1130969"/>
                <a:gd name="connsiteX4" fmla="*/ 0 w 890337"/>
                <a:gd name="connsiteY4" fmla="*/ 906379 h 1130969"/>
                <a:gd name="connsiteX5" fmla="*/ 24063 w 890337"/>
                <a:gd name="connsiteY5" fmla="*/ 1130969 h 1130969"/>
                <a:gd name="connsiteX6" fmla="*/ 256674 w 890337"/>
                <a:gd name="connsiteY6" fmla="*/ 1122948 h 1130969"/>
                <a:gd name="connsiteX0" fmla="*/ 256674 w 895015"/>
                <a:gd name="connsiteY0" fmla="*/ 1122948 h 1130969"/>
                <a:gd name="connsiteX1" fmla="*/ 890337 w 895015"/>
                <a:gd name="connsiteY1" fmla="*/ 216569 h 1130969"/>
                <a:gd name="connsiteX2" fmla="*/ 842211 w 895015"/>
                <a:gd name="connsiteY2" fmla="*/ 0 h 1130969"/>
                <a:gd name="connsiteX3" fmla="*/ 625642 w 895015"/>
                <a:gd name="connsiteY3" fmla="*/ 0 h 1130969"/>
                <a:gd name="connsiteX4" fmla="*/ 0 w 895015"/>
                <a:gd name="connsiteY4" fmla="*/ 906379 h 1130969"/>
                <a:gd name="connsiteX5" fmla="*/ 24063 w 895015"/>
                <a:gd name="connsiteY5" fmla="*/ 1130969 h 1130969"/>
                <a:gd name="connsiteX6" fmla="*/ 256674 w 895015"/>
                <a:gd name="connsiteY6" fmla="*/ 1122948 h 1130969"/>
                <a:gd name="connsiteX0" fmla="*/ 256674 w 917747"/>
                <a:gd name="connsiteY0" fmla="*/ 1122948 h 1130969"/>
                <a:gd name="connsiteX1" fmla="*/ 890337 w 917747"/>
                <a:gd name="connsiteY1" fmla="*/ 216569 h 1130969"/>
                <a:gd name="connsiteX2" fmla="*/ 842211 w 917747"/>
                <a:gd name="connsiteY2" fmla="*/ 0 h 1130969"/>
                <a:gd name="connsiteX3" fmla="*/ 625642 w 917747"/>
                <a:gd name="connsiteY3" fmla="*/ 0 h 1130969"/>
                <a:gd name="connsiteX4" fmla="*/ 0 w 917747"/>
                <a:gd name="connsiteY4" fmla="*/ 906379 h 1130969"/>
                <a:gd name="connsiteX5" fmla="*/ 24063 w 917747"/>
                <a:gd name="connsiteY5" fmla="*/ 1130969 h 1130969"/>
                <a:gd name="connsiteX6" fmla="*/ 256674 w 917747"/>
                <a:gd name="connsiteY6" fmla="*/ 1122948 h 1130969"/>
                <a:gd name="connsiteX0" fmla="*/ 256674 w 917747"/>
                <a:gd name="connsiteY0" fmla="*/ 1154698 h 1162719"/>
                <a:gd name="connsiteX1" fmla="*/ 890337 w 917747"/>
                <a:gd name="connsiteY1" fmla="*/ 248319 h 1162719"/>
                <a:gd name="connsiteX2" fmla="*/ 842211 w 917747"/>
                <a:gd name="connsiteY2" fmla="*/ 31750 h 1162719"/>
                <a:gd name="connsiteX3" fmla="*/ 625642 w 917747"/>
                <a:gd name="connsiteY3" fmla="*/ 31750 h 1162719"/>
                <a:gd name="connsiteX4" fmla="*/ 0 w 917747"/>
                <a:gd name="connsiteY4" fmla="*/ 938129 h 1162719"/>
                <a:gd name="connsiteX5" fmla="*/ 24063 w 917747"/>
                <a:gd name="connsiteY5" fmla="*/ 1162719 h 1162719"/>
                <a:gd name="connsiteX6" fmla="*/ 256674 w 917747"/>
                <a:gd name="connsiteY6" fmla="*/ 1154698 h 1162719"/>
                <a:gd name="connsiteX0" fmla="*/ 256674 w 917747"/>
                <a:gd name="connsiteY0" fmla="*/ 1166461 h 1174482"/>
                <a:gd name="connsiteX1" fmla="*/ 890337 w 917747"/>
                <a:gd name="connsiteY1" fmla="*/ 260082 h 1174482"/>
                <a:gd name="connsiteX2" fmla="*/ 842211 w 917747"/>
                <a:gd name="connsiteY2" fmla="*/ 43513 h 1174482"/>
                <a:gd name="connsiteX3" fmla="*/ 625642 w 917747"/>
                <a:gd name="connsiteY3" fmla="*/ 43513 h 1174482"/>
                <a:gd name="connsiteX4" fmla="*/ 0 w 917747"/>
                <a:gd name="connsiteY4" fmla="*/ 949892 h 1174482"/>
                <a:gd name="connsiteX5" fmla="*/ 24063 w 917747"/>
                <a:gd name="connsiteY5" fmla="*/ 1174482 h 1174482"/>
                <a:gd name="connsiteX6" fmla="*/ 256674 w 917747"/>
                <a:gd name="connsiteY6" fmla="*/ 1166461 h 1174482"/>
                <a:gd name="connsiteX0" fmla="*/ 256674 w 917747"/>
                <a:gd name="connsiteY0" fmla="*/ 1166461 h 1203631"/>
                <a:gd name="connsiteX1" fmla="*/ 890337 w 917747"/>
                <a:gd name="connsiteY1" fmla="*/ 260082 h 1203631"/>
                <a:gd name="connsiteX2" fmla="*/ 842211 w 917747"/>
                <a:gd name="connsiteY2" fmla="*/ 43513 h 1203631"/>
                <a:gd name="connsiteX3" fmla="*/ 625642 w 917747"/>
                <a:gd name="connsiteY3" fmla="*/ 43513 h 1203631"/>
                <a:gd name="connsiteX4" fmla="*/ 0 w 917747"/>
                <a:gd name="connsiteY4" fmla="*/ 949892 h 1203631"/>
                <a:gd name="connsiteX5" fmla="*/ 24063 w 917747"/>
                <a:gd name="connsiteY5" fmla="*/ 1174482 h 1203631"/>
                <a:gd name="connsiteX6" fmla="*/ 256674 w 917747"/>
                <a:gd name="connsiteY6" fmla="*/ 1166461 h 1203631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  <a:gd name="connsiteX0" fmla="*/ 262919 w 923992"/>
                <a:gd name="connsiteY0" fmla="*/ 1166461 h 1211739"/>
                <a:gd name="connsiteX1" fmla="*/ 896582 w 923992"/>
                <a:gd name="connsiteY1" fmla="*/ 260082 h 1211739"/>
                <a:gd name="connsiteX2" fmla="*/ 848456 w 923992"/>
                <a:gd name="connsiteY2" fmla="*/ 43513 h 1211739"/>
                <a:gd name="connsiteX3" fmla="*/ 631887 w 923992"/>
                <a:gd name="connsiteY3" fmla="*/ 43513 h 1211739"/>
                <a:gd name="connsiteX4" fmla="*/ 6245 w 923992"/>
                <a:gd name="connsiteY4" fmla="*/ 949892 h 1211739"/>
                <a:gd name="connsiteX5" fmla="*/ 30308 w 923992"/>
                <a:gd name="connsiteY5" fmla="*/ 1174482 h 1211739"/>
                <a:gd name="connsiteX6" fmla="*/ 262919 w 923992"/>
                <a:gd name="connsiteY6" fmla="*/ 1166461 h 1211739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747" h="1211739">
                  <a:moveTo>
                    <a:pt x="256674" y="1166461"/>
                  </a:moveTo>
                  <a:lnTo>
                    <a:pt x="890337" y="260082"/>
                  </a:lnTo>
                  <a:cubicBezTo>
                    <a:pt x="931445" y="192655"/>
                    <a:pt x="934453" y="96653"/>
                    <a:pt x="842211" y="43513"/>
                  </a:cubicBezTo>
                  <a:cubicBezTo>
                    <a:pt x="765259" y="-27925"/>
                    <a:pt x="712119" y="650"/>
                    <a:pt x="625642" y="43513"/>
                  </a:cubicBezTo>
                  <a:lnTo>
                    <a:pt x="0" y="949892"/>
                  </a:lnTo>
                  <a:cubicBezTo>
                    <a:pt x="-39604" y="1024755"/>
                    <a:pt x="-31583" y="1094856"/>
                    <a:pt x="24063" y="1174482"/>
                  </a:cubicBezTo>
                  <a:cubicBezTo>
                    <a:pt x="153988" y="1243245"/>
                    <a:pt x="202950" y="1202473"/>
                    <a:pt x="256674" y="116646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1" name="Freeform 39">
              <a:extLst>
                <a:ext uri="{FF2B5EF4-FFF2-40B4-BE49-F238E27FC236}">
                  <a16:creationId xmlns:a16="http://schemas.microsoft.com/office/drawing/2014/main" id="{DEC2BFEA-40AC-4CEA-A6D3-275FC7EDDC45}"/>
                </a:ext>
              </a:extLst>
            </p:cNvPr>
            <p:cNvSpPr/>
            <p:nvPr/>
          </p:nvSpPr>
          <p:spPr bwMode="auto">
            <a:xfrm>
              <a:off x="894320" y="3196211"/>
              <a:ext cx="502442" cy="1269460"/>
            </a:xfrm>
            <a:custGeom>
              <a:avLst/>
              <a:gdLst>
                <a:gd name="connsiteX0" fmla="*/ 1010653 w 1283368"/>
                <a:gd name="connsiteY0" fmla="*/ 16042 h 3296653"/>
                <a:gd name="connsiteX1" fmla="*/ 40105 w 1283368"/>
                <a:gd name="connsiteY1" fmla="*/ 1435768 h 3296653"/>
                <a:gd name="connsiteX2" fmla="*/ 0 w 1283368"/>
                <a:gd name="connsiteY2" fmla="*/ 1668379 h 3296653"/>
                <a:gd name="connsiteX3" fmla="*/ 8021 w 1283368"/>
                <a:gd name="connsiteY3" fmla="*/ 3136232 h 3296653"/>
                <a:gd name="connsiteX4" fmla="*/ 176463 w 1283368"/>
                <a:gd name="connsiteY4" fmla="*/ 3296653 h 3296653"/>
                <a:gd name="connsiteX5" fmla="*/ 368968 w 1283368"/>
                <a:gd name="connsiteY5" fmla="*/ 3152274 h 3296653"/>
                <a:gd name="connsiteX6" fmla="*/ 376990 w 1283368"/>
                <a:gd name="connsiteY6" fmla="*/ 1532021 h 3296653"/>
                <a:gd name="connsiteX7" fmla="*/ 1283368 w 1283368"/>
                <a:gd name="connsiteY7" fmla="*/ 232611 h 3296653"/>
                <a:gd name="connsiteX8" fmla="*/ 1259305 w 1283368"/>
                <a:gd name="connsiteY8" fmla="*/ 0 h 3296653"/>
                <a:gd name="connsiteX9" fmla="*/ 1010653 w 1283368"/>
                <a:gd name="connsiteY9" fmla="*/ 16042 h 3296653"/>
                <a:gd name="connsiteX0" fmla="*/ 1010653 w 1307114"/>
                <a:gd name="connsiteY0" fmla="*/ 16042 h 3296653"/>
                <a:gd name="connsiteX1" fmla="*/ 40105 w 1307114"/>
                <a:gd name="connsiteY1" fmla="*/ 1435768 h 3296653"/>
                <a:gd name="connsiteX2" fmla="*/ 0 w 1307114"/>
                <a:gd name="connsiteY2" fmla="*/ 1668379 h 3296653"/>
                <a:gd name="connsiteX3" fmla="*/ 8021 w 1307114"/>
                <a:gd name="connsiteY3" fmla="*/ 3136232 h 3296653"/>
                <a:gd name="connsiteX4" fmla="*/ 176463 w 1307114"/>
                <a:gd name="connsiteY4" fmla="*/ 3296653 h 3296653"/>
                <a:gd name="connsiteX5" fmla="*/ 368968 w 1307114"/>
                <a:gd name="connsiteY5" fmla="*/ 3152274 h 3296653"/>
                <a:gd name="connsiteX6" fmla="*/ 376990 w 1307114"/>
                <a:gd name="connsiteY6" fmla="*/ 1532021 h 3296653"/>
                <a:gd name="connsiteX7" fmla="*/ 1283368 w 1307114"/>
                <a:gd name="connsiteY7" fmla="*/ 232611 h 3296653"/>
                <a:gd name="connsiteX8" fmla="*/ 1259305 w 1307114"/>
                <a:gd name="connsiteY8" fmla="*/ 0 h 3296653"/>
                <a:gd name="connsiteX9" fmla="*/ 1010653 w 1307114"/>
                <a:gd name="connsiteY9" fmla="*/ 16042 h 3296653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61604 h 3342215"/>
                <a:gd name="connsiteX1" fmla="*/ 40105 w 1307114"/>
                <a:gd name="connsiteY1" fmla="*/ 1481330 h 3342215"/>
                <a:gd name="connsiteX2" fmla="*/ 0 w 1307114"/>
                <a:gd name="connsiteY2" fmla="*/ 1713941 h 3342215"/>
                <a:gd name="connsiteX3" fmla="*/ 8021 w 1307114"/>
                <a:gd name="connsiteY3" fmla="*/ 3181794 h 3342215"/>
                <a:gd name="connsiteX4" fmla="*/ 176463 w 1307114"/>
                <a:gd name="connsiteY4" fmla="*/ 3342215 h 3342215"/>
                <a:gd name="connsiteX5" fmla="*/ 368968 w 1307114"/>
                <a:gd name="connsiteY5" fmla="*/ 3197836 h 3342215"/>
                <a:gd name="connsiteX6" fmla="*/ 376990 w 1307114"/>
                <a:gd name="connsiteY6" fmla="*/ 1577583 h 3342215"/>
                <a:gd name="connsiteX7" fmla="*/ 1283368 w 1307114"/>
                <a:gd name="connsiteY7" fmla="*/ 278173 h 3342215"/>
                <a:gd name="connsiteX8" fmla="*/ 1259305 w 1307114"/>
                <a:gd name="connsiteY8" fmla="*/ 45562 h 3342215"/>
                <a:gd name="connsiteX9" fmla="*/ 1010653 w 1307114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16293 w 1319647"/>
                <a:gd name="connsiteY1" fmla="*/ 150038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9647" h="3334194">
                  <a:moveTo>
                    <a:pt x="1010653" y="61604"/>
                  </a:moveTo>
                  <a:lnTo>
                    <a:pt x="16293" y="1500380"/>
                  </a:lnTo>
                  <a:lnTo>
                    <a:pt x="0" y="1713941"/>
                  </a:lnTo>
                  <a:cubicBezTo>
                    <a:pt x="2674" y="2203225"/>
                    <a:pt x="5347" y="2692510"/>
                    <a:pt x="8021" y="3181794"/>
                  </a:cubicBezTo>
                  <a:cubicBezTo>
                    <a:pt x="16042" y="3251310"/>
                    <a:pt x="32084" y="3320826"/>
                    <a:pt x="176463" y="3334194"/>
                  </a:cubicBezTo>
                  <a:cubicBezTo>
                    <a:pt x="352925" y="3310132"/>
                    <a:pt x="344905" y="3262004"/>
                    <a:pt x="368968" y="3197836"/>
                  </a:cubicBezTo>
                  <a:lnTo>
                    <a:pt x="376990" y="1577583"/>
                  </a:lnTo>
                  <a:lnTo>
                    <a:pt x="1283368" y="278173"/>
                  </a:lnTo>
                  <a:cubicBezTo>
                    <a:pt x="1315453" y="184594"/>
                    <a:pt x="1355558" y="147163"/>
                    <a:pt x="1259305" y="45562"/>
                  </a:cubicBezTo>
                  <a:cubicBezTo>
                    <a:pt x="1112252" y="-37323"/>
                    <a:pt x="1085516" y="8131"/>
                    <a:pt x="1010653" y="61604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2" name="Freeform 41">
              <a:extLst>
                <a:ext uri="{FF2B5EF4-FFF2-40B4-BE49-F238E27FC236}">
                  <a16:creationId xmlns:a16="http://schemas.microsoft.com/office/drawing/2014/main" id="{6A9D332F-A1D9-4008-AE1B-E4BBBD54759D}"/>
                </a:ext>
              </a:extLst>
            </p:cNvPr>
            <p:cNvSpPr/>
            <p:nvPr/>
          </p:nvSpPr>
          <p:spPr bwMode="auto">
            <a:xfrm flipH="1">
              <a:off x="337717" y="3196211"/>
              <a:ext cx="499629" cy="1269460"/>
            </a:xfrm>
            <a:custGeom>
              <a:avLst/>
              <a:gdLst>
                <a:gd name="connsiteX0" fmla="*/ 1010653 w 1283368"/>
                <a:gd name="connsiteY0" fmla="*/ 16042 h 3296653"/>
                <a:gd name="connsiteX1" fmla="*/ 40105 w 1283368"/>
                <a:gd name="connsiteY1" fmla="*/ 1435768 h 3296653"/>
                <a:gd name="connsiteX2" fmla="*/ 0 w 1283368"/>
                <a:gd name="connsiteY2" fmla="*/ 1668379 h 3296653"/>
                <a:gd name="connsiteX3" fmla="*/ 8021 w 1283368"/>
                <a:gd name="connsiteY3" fmla="*/ 3136232 h 3296653"/>
                <a:gd name="connsiteX4" fmla="*/ 176463 w 1283368"/>
                <a:gd name="connsiteY4" fmla="*/ 3296653 h 3296653"/>
                <a:gd name="connsiteX5" fmla="*/ 368968 w 1283368"/>
                <a:gd name="connsiteY5" fmla="*/ 3152274 h 3296653"/>
                <a:gd name="connsiteX6" fmla="*/ 376990 w 1283368"/>
                <a:gd name="connsiteY6" fmla="*/ 1532021 h 3296653"/>
                <a:gd name="connsiteX7" fmla="*/ 1283368 w 1283368"/>
                <a:gd name="connsiteY7" fmla="*/ 232611 h 3296653"/>
                <a:gd name="connsiteX8" fmla="*/ 1259305 w 1283368"/>
                <a:gd name="connsiteY8" fmla="*/ 0 h 3296653"/>
                <a:gd name="connsiteX9" fmla="*/ 1010653 w 1283368"/>
                <a:gd name="connsiteY9" fmla="*/ 16042 h 3296653"/>
                <a:gd name="connsiteX0" fmla="*/ 1010653 w 1307114"/>
                <a:gd name="connsiteY0" fmla="*/ 16042 h 3296653"/>
                <a:gd name="connsiteX1" fmla="*/ 40105 w 1307114"/>
                <a:gd name="connsiteY1" fmla="*/ 1435768 h 3296653"/>
                <a:gd name="connsiteX2" fmla="*/ 0 w 1307114"/>
                <a:gd name="connsiteY2" fmla="*/ 1668379 h 3296653"/>
                <a:gd name="connsiteX3" fmla="*/ 8021 w 1307114"/>
                <a:gd name="connsiteY3" fmla="*/ 3136232 h 3296653"/>
                <a:gd name="connsiteX4" fmla="*/ 176463 w 1307114"/>
                <a:gd name="connsiteY4" fmla="*/ 3296653 h 3296653"/>
                <a:gd name="connsiteX5" fmla="*/ 368968 w 1307114"/>
                <a:gd name="connsiteY5" fmla="*/ 3152274 h 3296653"/>
                <a:gd name="connsiteX6" fmla="*/ 376990 w 1307114"/>
                <a:gd name="connsiteY6" fmla="*/ 1532021 h 3296653"/>
                <a:gd name="connsiteX7" fmla="*/ 1283368 w 1307114"/>
                <a:gd name="connsiteY7" fmla="*/ 232611 h 3296653"/>
                <a:gd name="connsiteX8" fmla="*/ 1259305 w 1307114"/>
                <a:gd name="connsiteY8" fmla="*/ 0 h 3296653"/>
                <a:gd name="connsiteX9" fmla="*/ 1010653 w 1307114"/>
                <a:gd name="connsiteY9" fmla="*/ 16042 h 3296653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61604 h 3342215"/>
                <a:gd name="connsiteX1" fmla="*/ 40105 w 1307114"/>
                <a:gd name="connsiteY1" fmla="*/ 1481330 h 3342215"/>
                <a:gd name="connsiteX2" fmla="*/ 0 w 1307114"/>
                <a:gd name="connsiteY2" fmla="*/ 1713941 h 3342215"/>
                <a:gd name="connsiteX3" fmla="*/ 8021 w 1307114"/>
                <a:gd name="connsiteY3" fmla="*/ 3181794 h 3342215"/>
                <a:gd name="connsiteX4" fmla="*/ 176463 w 1307114"/>
                <a:gd name="connsiteY4" fmla="*/ 3342215 h 3342215"/>
                <a:gd name="connsiteX5" fmla="*/ 368968 w 1307114"/>
                <a:gd name="connsiteY5" fmla="*/ 3197836 h 3342215"/>
                <a:gd name="connsiteX6" fmla="*/ 376990 w 1307114"/>
                <a:gd name="connsiteY6" fmla="*/ 1577583 h 3342215"/>
                <a:gd name="connsiteX7" fmla="*/ 1283368 w 1307114"/>
                <a:gd name="connsiteY7" fmla="*/ 278173 h 3342215"/>
                <a:gd name="connsiteX8" fmla="*/ 1259305 w 1307114"/>
                <a:gd name="connsiteY8" fmla="*/ 45562 h 3342215"/>
                <a:gd name="connsiteX9" fmla="*/ 1010653 w 1307114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03264 w 1312258"/>
                <a:gd name="connsiteY0" fmla="*/ 61604 h 3334194"/>
                <a:gd name="connsiteX1" fmla="*/ 32716 w 1312258"/>
                <a:gd name="connsiteY1" fmla="*/ 1481330 h 3334194"/>
                <a:gd name="connsiteX2" fmla="*/ 2136 w 1312258"/>
                <a:gd name="connsiteY2" fmla="*/ 1713941 h 3334194"/>
                <a:gd name="connsiteX3" fmla="*/ 632 w 1312258"/>
                <a:gd name="connsiteY3" fmla="*/ 3181794 h 3334194"/>
                <a:gd name="connsiteX4" fmla="*/ 169074 w 1312258"/>
                <a:gd name="connsiteY4" fmla="*/ 3334194 h 3334194"/>
                <a:gd name="connsiteX5" fmla="*/ 361579 w 1312258"/>
                <a:gd name="connsiteY5" fmla="*/ 3197836 h 3334194"/>
                <a:gd name="connsiteX6" fmla="*/ 369601 w 1312258"/>
                <a:gd name="connsiteY6" fmla="*/ 1577583 h 3334194"/>
                <a:gd name="connsiteX7" fmla="*/ 1275979 w 1312258"/>
                <a:gd name="connsiteY7" fmla="*/ 278173 h 3334194"/>
                <a:gd name="connsiteX8" fmla="*/ 1251916 w 1312258"/>
                <a:gd name="connsiteY8" fmla="*/ 45562 h 3334194"/>
                <a:gd name="connsiteX9" fmla="*/ 1003264 w 1312258"/>
                <a:gd name="connsiteY9" fmla="*/ 61604 h 333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2258" h="3334194">
                  <a:moveTo>
                    <a:pt x="1003264" y="61604"/>
                  </a:moveTo>
                  <a:lnTo>
                    <a:pt x="32716" y="1481330"/>
                  </a:lnTo>
                  <a:cubicBezTo>
                    <a:pt x="19348" y="1558867"/>
                    <a:pt x="5979" y="1593541"/>
                    <a:pt x="2136" y="1713941"/>
                  </a:cubicBezTo>
                  <a:cubicBezTo>
                    <a:pt x="4810" y="2203225"/>
                    <a:pt x="-2042" y="2692510"/>
                    <a:pt x="632" y="3181794"/>
                  </a:cubicBezTo>
                  <a:cubicBezTo>
                    <a:pt x="8653" y="3251310"/>
                    <a:pt x="24695" y="3320826"/>
                    <a:pt x="169074" y="3334194"/>
                  </a:cubicBezTo>
                  <a:cubicBezTo>
                    <a:pt x="345536" y="3310132"/>
                    <a:pt x="337516" y="3262004"/>
                    <a:pt x="361579" y="3197836"/>
                  </a:cubicBezTo>
                  <a:lnTo>
                    <a:pt x="369601" y="1577583"/>
                  </a:lnTo>
                  <a:lnTo>
                    <a:pt x="1275979" y="278173"/>
                  </a:lnTo>
                  <a:cubicBezTo>
                    <a:pt x="1308064" y="184594"/>
                    <a:pt x="1348169" y="147163"/>
                    <a:pt x="1251916" y="45562"/>
                  </a:cubicBezTo>
                  <a:cubicBezTo>
                    <a:pt x="1104863" y="-37323"/>
                    <a:pt x="1078127" y="8131"/>
                    <a:pt x="1003264" y="61604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24" name="TextBox 423">
            <a:extLst>
              <a:ext uri="{FF2B5EF4-FFF2-40B4-BE49-F238E27FC236}">
                <a16:creationId xmlns:a16="http://schemas.microsoft.com/office/drawing/2014/main" id="{918E7A1C-0D6B-4914-916C-2BC52203762E}"/>
              </a:ext>
            </a:extLst>
          </p:cNvPr>
          <p:cNvSpPr txBox="1"/>
          <p:nvPr/>
        </p:nvSpPr>
        <p:spPr bwMode="auto">
          <a:xfrm>
            <a:off x="1449103" y="1317167"/>
            <a:ext cx="108180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Sotrovimab</a:t>
            </a:r>
          </a:p>
        </p:txBody>
      </p:sp>
      <p:sp>
        <p:nvSpPr>
          <p:cNvPr id="425" name="Rectangle 424">
            <a:extLst>
              <a:ext uri="{FF2B5EF4-FFF2-40B4-BE49-F238E27FC236}">
                <a16:creationId xmlns:a16="http://schemas.microsoft.com/office/drawing/2014/main" id="{377EF52E-F20B-4D97-807C-338055AB4B5B}"/>
              </a:ext>
            </a:extLst>
          </p:cNvPr>
          <p:cNvSpPr/>
          <p:nvPr/>
        </p:nvSpPr>
        <p:spPr bwMode="auto">
          <a:xfrm>
            <a:off x="1468299" y="1334711"/>
            <a:ext cx="1056712" cy="1306630"/>
          </a:xfrm>
          <a:prstGeom prst="rect">
            <a:avLst/>
          </a:prstGeom>
          <a:noFill/>
          <a:ln w="28575">
            <a:solidFill>
              <a:schemeClr val="tx2">
                <a:lumMod val="90000"/>
              </a:schemeClr>
            </a:solidFill>
            <a:prstDash val="sysDash"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26" name="Group 425">
            <a:extLst>
              <a:ext uri="{FF2B5EF4-FFF2-40B4-BE49-F238E27FC236}">
                <a16:creationId xmlns:a16="http://schemas.microsoft.com/office/drawing/2014/main" id="{1515B27E-5555-4769-81B2-092ABCDFF403}"/>
              </a:ext>
            </a:extLst>
          </p:cNvPr>
          <p:cNvGrpSpPr/>
          <p:nvPr/>
        </p:nvGrpSpPr>
        <p:grpSpPr>
          <a:xfrm rot="8893912" flipH="1">
            <a:off x="2047774" y="1624417"/>
            <a:ext cx="395851" cy="413208"/>
            <a:chOff x="285313" y="3196211"/>
            <a:chExt cx="1187475" cy="126946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27" name="Freeform 73">
              <a:extLst>
                <a:ext uri="{FF2B5EF4-FFF2-40B4-BE49-F238E27FC236}">
                  <a16:creationId xmlns:a16="http://schemas.microsoft.com/office/drawing/2014/main" id="{E02F4D32-D9BE-43B7-B5E7-2AE7FB2BAB9B}"/>
                </a:ext>
              </a:extLst>
            </p:cNvPr>
            <p:cNvSpPr/>
            <p:nvPr/>
          </p:nvSpPr>
          <p:spPr bwMode="auto">
            <a:xfrm>
              <a:off x="1123365" y="3389390"/>
              <a:ext cx="349423" cy="461357"/>
            </a:xfrm>
            <a:custGeom>
              <a:avLst/>
              <a:gdLst>
                <a:gd name="connsiteX0" fmla="*/ 256674 w 890337"/>
                <a:gd name="connsiteY0" fmla="*/ 1122948 h 1130969"/>
                <a:gd name="connsiteX1" fmla="*/ 890337 w 890337"/>
                <a:gd name="connsiteY1" fmla="*/ 216569 h 1130969"/>
                <a:gd name="connsiteX2" fmla="*/ 842211 w 890337"/>
                <a:gd name="connsiteY2" fmla="*/ 0 h 1130969"/>
                <a:gd name="connsiteX3" fmla="*/ 625642 w 890337"/>
                <a:gd name="connsiteY3" fmla="*/ 0 h 1130969"/>
                <a:gd name="connsiteX4" fmla="*/ 0 w 890337"/>
                <a:gd name="connsiteY4" fmla="*/ 906379 h 1130969"/>
                <a:gd name="connsiteX5" fmla="*/ 24063 w 890337"/>
                <a:gd name="connsiteY5" fmla="*/ 1130969 h 1130969"/>
                <a:gd name="connsiteX6" fmla="*/ 256674 w 890337"/>
                <a:gd name="connsiteY6" fmla="*/ 1122948 h 1130969"/>
                <a:gd name="connsiteX0" fmla="*/ 256674 w 895015"/>
                <a:gd name="connsiteY0" fmla="*/ 1122948 h 1130969"/>
                <a:gd name="connsiteX1" fmla="*/ 890337 w 895015"/>
                <a:gd name="connsiteY1" fmla="*/ 216569 h 1130969"/>
                <a:gd name="connsiteX2" fmla="*/ 842211 w 895015"/>
                <a:gd name="connsiteY2" fmla="*/ 0 h 1130969"/>
                <a:gd name="connsiteX3" fmla="*/ 625642 w 895015"/>
                <a:gd name="connsiteY3" fmla="*/ 0 h 1130969"/>
                <a:gd name="connsiteX4" fmla="*/ 0 w 895015"/>
                <a:gd name="connsiteY4" fmla="*/ 906379 h 1130969"/>
                <a:gd name="connsiteX5" fmla="*/ 24063 w 895015"/>
                <a:gd name="connsiteY5" fmla="*/ 1130969 h 1130969"/>
                <a:gd name="connsiteX6" fmla="*/ 256674 w 895015"/>
                <a:gd name="connsiteY6" fmla="*/ 1122948 h 1130969"/>
                <a:gd name="connsiteX0" fmla="*/ 256674 w 917747"/>
                <a:gd name="connsiteY0" fmla="*/ 1122948 h 1130969"/>
                <a:gd name="connsiteX1" fmla="*/ 890337 w 917747"/>
                <a:gd name="connsiteY1" fmla="*/ 216569 h 1130969"/>
                <a:gd name="connsiteX2" fmla="*/ 842211 w 917747"/>
                <a:gd name="connsiteY2" fmla="*/ 0 h 1130969"/>
                <a:gd name="connsiteX3" fmla="*/ 625642 w 917747"/>
                <a:gd name="connsiteY3" fmla="*/ 0 h 1130969"/>
                <a:gd name="connsiteX4" fmla="*/ 0 w 917747"/>
                <a:gd name="connsiteY4" fmla="*/ 906379 h 1130969"/>
                <a:gd name="connsiteX5" fmla="*/ 24063 w 917747"/>
                <a:gd name="connsiteY5" fmla="*/ 1130969 h 1130969"/>
                <a:gd name="connsiteX6" fmla="*/ 256674 w 917747"/>
                <a:gd name="connsiteY6" fmla="*/ 1122948 h 1130969"/>
                <a:gd name="connsiteX0" fmla="*/ 256674 w 917747"/>
                <a:gd name="connsiteY0" fmla="*/ 1154698 h 1162719"/>
                <a:gd name="connsiteX1" fmla="*/ 890337 w 917747"/>
                <a:gd name="connsiteY1" fmla="*/ 248319 h 1162719"/>
                <a:gd name="connsiteX2" fmla="*/ 842211 w 917747"/>
                <a:gd name="connsiteY2" fmla="*/ 31750 h 1162719"/>
                <a:gd name="connsiteX3" fmla="*/ 625642 w 917747"/>
                <a:gd name="connsiteY3" fmla="*/ 31750 h 1162719"/>
                <a:gd name="connsiteX4" fmla="*/ 0 w 917747"/>
                <a:gd name="connsiteY4" fmla="*/ 938129 h 1162719"/>
                <a:gd name="connsiteX5" fmla="*/ 24063 w 917747"/>
                <a:gd name="connsiteY5" fmla="*/ 1162719 h 1162719"/>
                <a:gd name="connsiteX6" fmla="*/ 256674 w 917747"/>
                <a:gd name="connsiteY6" fmla="*/ 1154698 h 1162719"/>
                <a:gd name="connsiteX0" fmla="*/ 256674 w 917747"/>
                <a:gd name="connsiteY0" fmla="*/ 1166461 h 1174482"/>
                <a:gd name="connsiteX1" fmla="*/ 890337 w 917747"/>
                <a:gd name="connsiteY1" fmla="*/ 260082 h 1174482"/>
                <a:gd name="connsiteX2" fmla="*/ 842211 w 917747"/>
                <a:gd name="connsiteY2" fmla="*/ 43513 h 1174482"/>
                <a:gd name="connsiteX3" fmla="*/ 625642 w 917747"/>
                <a:gd name="connsiteY3" fmla="*/ 43513 h 1174482"/>
                <a:gd name="connsiteX4" fmla="*/ 0 w 917747"/>
                <a:gd name="connsiteY4" fmla="*/ 949892 h 1174482"/>
                <a:gd name="connsiteX5" fmla="*/ 24063 w 917747"/>
                <a:gd name="connsiteY5" fmla="*/ 1174482 h 1174482"/>
                <a:gd name="connsiteX6" fmla="*/ 256674 w 917747"/>
                <a:gd name="connsiteY6" fmla="*/ 1166461 h 1174482"/>
                <a:gd name="connsiteX0" fmla="*/ 256674 w 917747"/>
                <a:gd name="connsiteY0" fmla="*/ 1166461 h 1203631"/>
                <a:gd name="connsiteX1" fmla="*/ 890337 w 917747"/>
                <a:gd name="connsiteY1" fmla="*/ 260082 h 1203631"/>
                <a:gd name="connsiteX2" fmla="*/ 842211 w 917747"/>
                <a:gd name="connsiteY2" fmla="*/ 43513 h 1203631"/>
                <a:gd name="connsiteX3" fmla="*/ 625642 w 917747"/>
                <a:gd name="connsiteY3" fmla="*/ 43513 h 1203631"/>
                <a:gd name="connsiteX4" fmla="*/ 0 w 917747"/>
                <a:gd name="connsiteY4" fmla="*/ 949892 h 1203631"/>
                <a:gd name="connsiteX5" fmla="*/ 24063 w 917747"/>
                <a:gd name="connsiteY5" fmla="*/ 1174482 h 1203631"/>
                <a:gd name="connsiteX6" fmla="*/ 256674 w 917747"/>
                <a:gd name="connsiteY6" fmla="*/ 1166461 h 1203631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  <a:gd name="connsiteX0" fmla="*/ 262919 w 923992"/>
                <a:gd name="connsiteY0" fmla="*/ 1166461 h 1211739"/>
                <a:gd name="connsiteX1" fmla="*/ 896582 w 923992"/>
                <a:gd name="connsiteY1" fmla="*/ 260082 h 1211739"/>
                <a:gd name="connsiteX2" fmla="*/ 848456 w 923992"/>
                <a:gd name="connsiteY2" fmla="*/ 43513 h 1211739"/>
                <a:gd name="connsiteX3" fmla="*/ 631887 w 923992"/>
                <a:gd name="connsiteY3" fmla="*/ 43513 h 1211739"/>
                <a:gd name="connsiteX4" fmla="*/ 6245 w 923992"/>
                <a:gd name="connsiteY4" fmla="*/ 949892 h 1211739"/>
                <a:gd name="connsiteX5" fmla="*/ 30308 w 923992"/>
                <a:gd name="connsiteY5" fmla="*/ 1174482 h 1211739"/>
                <a:gd name="connsiteX6" fmla="*/ 262919 w 923992"/>
                <a:gd name="connsiteY6" fmla="*/ 1166461 h 1211739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747" h="1211739">
                  <a:moveTo>
                    <a:pt x="256674" y="1166461"/>
                  </a:moveTo>
                  <a:lnTo>
                    <a:pt x="890337" y="260082"/>
                  </a:lnTo>
                  <a:cubicBezTo>
                    <a:pt x="931445" y="192655"/>
                    <a:pt x="934453" y="96653"/>
                    <a:pt x="842211" y="43513"/>
                  </a:cubicBezTo>
                  <a:cubicBezTo>
                    <a:pt x="765259" y="-27925"/>
                    <a:pt x="712119" y="650"/>
                    <a:pt x="625642" y="43513"/>
                  </a:cubicBezTo>
                  <a:lnTo>
                    <a:pt x="0" y="949892"/>
                  </a:lnTo>
                  <a:cubicBezTo>
                    <a:pt x="-39604" y="1024755"/>
                    <a:pt x="-31583" y="1094856"/>
                    <a:pt x="24063" y="1174482"/>
                  </a:cubicBezTo>
                  <a:cubicBezTo>
                    <a:pt x="153988" y="1243245"/>
                    <a:pt x="202950" y="1202473"/>
                    <a:pt x="256674" y="116646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8" name="Freeform 74">
              <a:extLst>
                <a:ext uri="{FF2B5EF4-FFF2-40B4-BE49-F238E27FC236}">
                  <a16:creationId xmlns:a16="http://schemas.microsoft.com/office/drawing/2014/main" id="{989C6FFB-EDEE-42A4-9A2E-0D15AD0523F6}"/>
                </a:ext>
              </a:extLst>
            </p:cNvPr>
            <p:cNvSpPr/>
            <p:nvPr/>
          </p:nvSpPr>
          <p:spPr bwMode="auto">
            <a:xfrm flipV="1">
              <a:off x="285313" y="3407323"/>
              <a:ext cx="349423" cy="461357"/>
            </a:xfrm>
            <a:custGeom>
              <a:avLst/>
              <a:gdLst>
                <a:gd name="connsiteX0" fmla="*/ 256674 w 890337"/>
                <a:gd name="connsiteY0" fmla="*/ 1122948 h 1130969"/>
                <a:gd name="connsiteX1" fmla="*/ 890337 w 890337"/>
                <a:gd name="connsiteY1" fmla="*/ 216569 h 1130969"/>
                <a:gd name="connsiteX2" fmla="*/ 842211 w 890337"/>
                <a:gd name="connsiteY2" fmla="*/ 0 h 1130969"/>
                <a:gd name="connsiteX3" fmla="*/ 625642 w 890337"/>
                <a:gd name="connsiteY3" fmla="*/ 0 h 1130969"/>
                <a:gd name="connsiteX4" fmla="*/ 0 w 890337"/>
                <a:gd name="connsiteY4" fmla="*/ 906379 h 1130969"/>
                <a:gd name="connsiteX5" fmla="*/ 24063 w 890337"/>
                <a:gd name="connsiteY5" fmla="*/ 1130969 h 1130969"/>
                <a:gd name="connsiteX6" fmla="*/ 256674 w 890337"/>
                <a:gd name="connsiteY6" fmla="*/ 1122948 h 1130969"/>
                <a:gd name="connsiteX0" fmla="*/ 256674 w 895015"/>
                <a:gd name="connsiteY0" fmla="*/ 1122948 h 1130969"/>
                <a:gd name="connsiteX1" fmla="*/ 890337 w 895015"/>
                <a:gd name="connsiteY1" fmla="*/ 216569 h 1130969"/>
                <a:gd name="connsiteX2" fmla="*/ 842211 w 895015"/>
                <a:gd name="connsiteY2" fmla="*/ 0 h 1130969"/>
                <a:gd name="connsiteX3" fmla="*/ 625642 w 895015"/>
                <a:gd name="connsiteY3" fmla="*/ 0 h 1130969"/>
                <a:gd name="connsiteX4" fmla="*/ 0 w 895015"/>
                <a:gd name="connsiteY4" fmla="*/ 906379 h 1130969"/>
                <a:gd name="connsiteX5" fmla="*/ 24063 w 895015"/>
                <a:gd name="connsiteY5" fmla="*/ 1130969 h 1130969"/>
                <a:gd name="connsiteX6" fmla="*/ 256674 w 895015"/>
                <a:gd name="connsiteY6" fmla="*/ 1122948 h 1130969"/>
                <a:gd name="connsiteX0" fmla="*/ 256674 w 917747"/>
                <a:gd name="connsiteY0" fmla="*/ 1122948 h 1130969"/>
                <a:gd name="connsiteX1" fmla="*/ 890337 w 917747"/>
                <a:gd name="connsiteY1" fmla="*/ 216569 h 1130969"/>
                <a:gd name="connsiteX2" fmla="*/ 842211 w 917747"/>
                <a:gd name="connsiteY2" fmla="*/ 0 h 1130969"/>
                <a:gd name="connsiteX3" fmla="*/ 625642 w 917747"/>
                <a:gd name="connsiteY3" fmla="*/ 0 h 1130969"/>
                <a:gd name="connsiteX4" fmla="*/ 0 w 917747"/>
                <a:gd name="connsiteY4" fmla="*/ 906379 h 1130969"/>
                <a:gd name="connsiteX5" fmla="*/ 24063 w 917747"/>
                <a:gd name="connsiteY5" fmla="*/ 1130969 h 1130969"/>
                <a:gd name="connsiteX6" fmla="*/ 256674 w 917747"/>
                <a:gd name="connsiteY6" fmla="*/ 1122948 h 1130969"/>
                <a:gd name="connsiteX0" fmla="*/ 256674 w 917747"/>
                <a:gd name="connsiteY0" fmla="*/ 1154698 h 1162719"/>
                <a:gd name="connsiteX1" fmla="*/ 890337 w 917747"/>
                <a:gd name="connsiteY1" fmla="*/ 248319 h 1162719"/>
                <a:gd name="connsiteX2" fmla="*/ 842211 w 917747"/>
                <a:gd name="connsiteY2" fmla="*/ 31750 h 1162719"/>
                <a:gd name="connsiteX3" fmla="*/ 625642 w 917747"/>
                <a:gd name="connsiteY3" fmla="*/ 31750 h 1162719"/>
                <a:gd name="connsiteX4" fmla="*/ 0 w 917747"/>
                <a:gd name="connsiteY4" fmla="*/ 938129 h 1162719"/>
                <a:gd name="connsiteX5" fmla="*/ 24063 w 917747"/>
                <a:gd name="connsiteY5" fmla="*/ 1162719 h 1162719"/>
                <a:gd name="connsiteX6" fmla="*/ 256674 w 917747"/>
                <a:gd name="connsiteY6" fmla="*/ 1154698 h 1162719"/>
                <a:gd name="connsiteX0" fmla="*/ 256674 w 917747"/>
                <a:gd name="connsiteY0" fmla="*/ 1166461 h 1174482"/>
                <a:gd name="connsiteX1" fmla="*/ 890337 w 917747"/>
                <a:gd name="connsiteY1" fmla="*/ 260082 h 1174482"/>
                <a:gd name="connsiteX2" fmla="*/ 842211 w 917747"/>
                <a:gd name="connsiteY2" fmla="*/ 43513 h 1174482"/>
                <a:gd name="connsiteX3" fmla="*/ 625642 w 917747"/>
                <a:gd name="connsiteY3" fmla="*/ 43513 h 1174482"/>
                <a:gd name="connsiteX4" fmla="*/ 0 w 917747"/>
                <a:gd name="connsiteY4" fmla="*/ 949892 h 1174482"/>
                <a:gd name="connsiteX5" fmla="*/ 24063 w 917747"/>
                <a:gd name="connsiteY5" fmla="*/ 1174482 h 1174482"/>
                <a:gd name="connsiteX6" fmla="*/ 256674 w 917747"/>
                <a:gd name="connsiteY6" fmla="*/ 1166461 h 1174482"/>
                <a:gd name="connsiteX0" fmla="*/ 256674 w 917747"/>
                <a:gd name="connsiteY0" fmla="*/ 1166461 h 1203631"/>
                <a:gd name="connsiteX1" fmla="*/ 890337 w 917747"/>
                <a:gd name="connsiteY1" fmla="*/ 260082 h 1203631"/>
                <a:gd name="connsiteX2" fmla="*/ 842211 w 917747"/>
                <a:gd name="connsiteY2" fmla="*/ 43513 h 1203631"/>
                <a:gd name="connsiteX3" fmla="*/ 625642 w 917747"/>
                <a:gd name="connsiteY3" fmla="*/ 43513 h 1203631"/>
                <a:gd name="connsiteX4" fmla="*/ 0 w 917747"/>
                <a:gd name="connsiteY4" fmla="*/ 949892 h 1203631"/>
                <a:gd name="connsiteX5" fmla="*/ 24063 w 917747"/>
                <a:gd name="connsiteY5" fmla="*/ 1174482 h 1203631"/>
                <a:gd name="connsiteX6" fmla="*/ 256674 w 917747"/>
                <a:gd name="connsiteY6" fmla="*/ 1166461 h 1203631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  <a:gd name="connsiteX0" fmla="*/ 262919 w 923992"/>
                <a:gd name="connsiteY0" fmla="*/ 1166461 h 1211739"/>
                <a:gd name="connsiteX1" fmla="*/ 896582 w 923992"/>
                <a:gd name="connsiteY1" fmla="*/ 260082 h 1211739"/>
                <a:gd name="connsiteX2" fmla="*/ 848456 w 923992"/>
                <a:gd name="connsiteY2" fmla="*/ 43513 h 1211739"/>
                <a:gd name="connsiteX3" fmla="*/ 631887 w 923992"/>
                <a:gd name="connsiteY3" fmla="*/ 43513 h 1211739"/>
                <a:gd name="connsiteX4" fmla="*/ 6245 w 923992"/>
                <a:gd name="connsiteY4" fmla="*/ 949892 h 1211739"/>
                <a:gd name="connsiteX5" fmla="*/ 30308 w 923992"/>
                <a:gd name="connsiteY5" fmla="*/ 1174482 h 1211739"/>
                <a:gd name="connsiteX6" fmla="*/ 262919 w 923992"/>
                <a:gd name="connsiteY6" fmla="*/ 1166461 h 1211739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747" h="1211739">
                  <a:moveTo>
                    <a:pt x="256674" y="1166461"/>
                  </a:moveTo>
                  <a:lnTo>
                    <a:pt x="890337" y="260082"/>
                  </a:lnTo>
                  <a:cubicBezTo>
                    <a:pt x="931445" y="192655"/>
                    <a:pt x="934453" y="96653"/>
                    <a:pt x="842211" y="43513"/>
                  </a:cubicBezTo>
                  <a:cubicBezTo>
                    <a:pt x="765259" y="-27925"/>
                    <a:pt x="712119" y="650"/>
                    <a:pt x="625642" y="43513"/>
                  </a:cubicBezTo>
                  <a:lnTo>
                    <a:pt x="0" y="949892"/>
                  </a:lnTo>
                  <a:cubicBezTo>
                    <a:pt x="-39604" y="1024755"/>
                    <a:pt x="-31583" y="1094856"/>
                    <a:pt x="24063" y="1174482"/>
                  </a:cubicBezTo>
                  <a:cubicBezTo>
                    <a:pt x="153988" y="1243245"/>
                    <a:pt x="202950" y="1202473"/>
                    <a:pt x="256674" y="116646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id="{2AF242AA-8956-4D2F-9634-E15001865530}"/>
                </a:ext>
              </a:extLst>
            </p:cNvPr>
            <p:cNvSpPr/>
            <p:nvPr/>
          </p:nvSpPr>
          <p:spPr bwMode="auto">
            <a:xfrm>
              <a:off x="894320" y="3196211"/>
              <a:ext cx="502442" cy="1269460"/>
            </a:xfrm>
            <a:custGeom>
              <a:avLst/>
              <a:gdLst>
                <a:gd name="connsiteX0" fmla="*/ 1010653 w 1283368"/>
                <a:gd name="connsiteY0" fmla="*/ 16042 h 3296653"/>
                <a:gd name="connsiteX1" fmla="*/ 40105 w 1283368"/>
                <a:gd name="connsiteY1" fmla="*/ 1435768 h 3296653"/>
                <a:gd name="connsiteX2" fmla="*/ 0 w 1283368"/>
                <a:gd name="connsiteY2" fmla="*/ 1668379 h 3296653"/>
                <a:gd name="connsiteX3" fmla="*/ 8021 w 1283368"/>
                <a:gd name="connsiteY3" fmla="*/ 3136232 h 3296653"/>
                <a:gd name="connsiteX4" fmla="*/ 176463 w 1283368"/>
                <a:gd name="connsiteY4" fmla="*/ 3296653 h 3296653"/>
                <a:gd name="connsiteX5" fmla="*/ 368968 w 1283368"/>
                <a:gd name="connsiteY5" fmla="*/ 3152274 h 3296653"/>
                <a:gd name="connsiteX6" fmla="*/ 376990 w 1283368"/>
                <a:gd name="connsiteY6" fmla="*/ 1532021 h 3296653"/>
                <a:gd name="connsiteX7" fmla="*/ 1283368 w 1283368"/>
                <a:gd name="connsiteY7" fmla="*/ 232611 h 3296653"/>
                <a:gd name="connsiteX8" fmla="*/ 1259305 w 1283368"/>
                <a:gd name="connsiteY8" fmla="*/ 0 h 3296653"/>
                <a:gd name="connsiteX9" fmla="*/ 1010653 w 1283368"/>
                <a:gd name="connsiteY9" fmla="*/ 16042 h 3296653"/>
                <a:gd name="connsiteX0" fmla="*/ 1010653 w 1307114"/>
                <a:gd name="connsiteY0" fmla="*/ 16042 h 3296653"/>
                <a:gd name="connsiteX1" fmla="*/ 40105 w 1307114"/>
                <a:gd name="connsiteY1" fmla="*/ 1435768 h 3296653"/>
                <a:gd name="connsiteX2" fmla="*/ 0 w 1307114"/>
                <a:gd name="connsiteY2" fmla="*/ 1668379 h 3296653"/>
                <a:gd name="connsiteX3" fmla="*/ 8021 w 1307114"/>
                <a:gd name="connsiteY3" fmla="*/ 3136232 h 3296653"/>
                <a:gd name="connsiteX4" fmla="*/ 176463 w 1307114"/>
                <a:gd name="connsiteY4" fmla="*/ 3296653 h 3296653"/>
                <a:gd name="connsiteX5" fmla="*/ 368968 w 1307114"/>
                <a:gd name="connsiteY5" fmla="*/ 3152274 h 3296653"/>
                <a:gd name="connsiteX6" fmla="*/ 376990 w 1307114"/>
                <a:gd name="connsiteY6" fmla="*/ 1532021 h 3296653"/>
                <a:gd name="connsiteX7" fmla="*/ 1283368 w 1307114"/>
                <a:gd name="connsiteY7" fmla="*/ 232611 h 3296653"/>
                <a:gd name="connsiteX8" fmla="*/ 1259305 w 1307114"/>
                <a:gd name="connsiteY8" fmla="*/ 0 h 3296653"/>
                <a:gd name="connsiteX9" fmla="*/ 1010653 w 1307114"/>
                <a:gd name="connsiteY9" fmla="*/ 16042 h 3296653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61604 h 3342215"/>
                <a:gd name="connsiteX1" fmla="*/ 40105 w 1307114"/>
                <a:gd name="connsiteY1" fmla="*/ 1481330 h 3342215"/>
                <a:gd name="connsiteX2" fmla="*/ 0 w 1307114"/>
                <a:gd name="connsiteY2" fmla="*/ 1713941 h 3342215"/>
                <a:gd name="connsiteX3" fmla="*/ 8021 w 1307114"/>
                <a:gd name="connsiteY3" fmla="*/ 3181794 h 3342215"/>
                <a:gd name="connsiteX4" fmla="*/ 176463 w 1307114"/>
                <a:gd name="connsiteY4" fmla="*/ 3342215 h 3342215"/>
                <a:gd name="connsiteX5" fmla="*/ 368968 w 1307114"/>
                <a:gd name="connsiteY5" fmla="*/ 3197836 h 3342215"/>
                <a:gd name="connsiteX6" fmla="*/ 376990 w 1307114"/>
                <a:gd name="connsiteY6" fmla="*/ 1577583 h 3342215"/>
                <a:gd name="connsiteX7" fmla="*/ 1283368 w 1307114"/>
                <a:gd name="connsiteY7" fmla="*/ 278173 h 3342215"/>
                <a:gd name="connsiteX8" fmla="*/ 1259305 w 1307114"/>
                <a:gd name="connsiteY8" fmla="*/ 45562 h 3342215"/>
                <a:gd name="connsiteX9" fmla="*/ 1010653 w 1307114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16293 w 1319647"/>
                <a:gd name="connsiteY1" fmla="*/ 150038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9647" h="3334194">
                  <a:moveTo>
                    <a:pt x="1010653" y="61604"/>
                  </a:moveTo>
                  <a:lnTo>
                    <a:pt x="16293" y="1500380"/>
                  </a:lnTo>
                  <a:lnTo>
                    <a:pt x="0" y="1713941"/>
                  </a:lnTo>
                  <a:cubicBezTo>
                    <a:pt x="2674" y="2203225"/>
                    <a:pt x="5347" y="2692510"/>
                    <a:pt x="8021" y="3181794"/>
                  </a:cubicBezTo>
                  <a:cubicBezTo>
                    <a:pt x="16042" y="3251310"/>
                    <a:pt x="32084" y="3320826"/>
                    <a:pt x="176463" y="3334194"/>
                  </a:cubicBezTo>
                  <a:cubicBezTo>
                    <a:pt x="352925" y="3310132"/>
                    <a:pt x="344905" y="3262004"/>
                    <a:pt x="368968" y="3197836"/>
                  </a:cubicBezTo>
                  <a:lnTo>
                    <a:pt x="376990" y="1577583"/>
                  </a:lnTo>
                  <a:lnTo>
                    <a:pt x="1283368" y="278173"/>
                  </a:lnTo>
                  <a:cubicBezTo>
                    <a:pt x="1315453" y="184594"/>
                    <a:pt x="1355558" y="147163"/>
                    <a:pt x="1259305" y="45562"/>
                  </a:cubicBezTo>
                  <a:cubicBezTo>
                    <a:pt x="1112252" y="-37323"/>
                    <a:pt x="1085516" y="8131"/>
                    <a:pt x="1010653" y="61604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0" name="Freeform 41">
              <a:extLst>
                <a:ext uri="{FF2B5EF4-FFF2-40B4-BE49-F238E27FC236}">
                  <a16:creationId xmlns:a16="http://schemas.microsoft.com/office/drawing/2014/main" id="{F8377EB5-4CCD-4CEB-B112-ED9C3F3EE2E0}"/>
                </a:ext>
              </a:extLst>
            </p:cNvPr>
            <p:cNvSpPr/>
            <p:nvPr/>
          </p:nvSpPr>
          <p:spPr bwMode="auto">
            <a:xfrm flipH="1">
              <a:off x="337717" y="3196211"/>
              <a:ext cx="499629" cy="1269460"/>
            </a:xfrm>
            <a:custGeom>
              <a:avLst/>
              <a:gdLst>
                <a:gd name="connsiteX0" fmla="*/ 1010653 w 1283368"/>
                <a:gd name="connsiteY0" fmla="*/ 16042 h 3296653"/>
                <a:gd name="connsiteX1" fmla="*/ 40105 w 1283368"/>
                <a:gd name="connsiteY1" fmla="*/ 1435768 h 3296653"/>
                <a:gd name="connsiteX2" fmla="*/ 0 w 1283368"/>
                <a:gd name="connsiteY2" fmla="*/ 1668379 h 3296653"/>
                <a:gd name="connsiteX3" fmla="*/ 8021 w 1283368"/>
                <a:gd name="connsiteY3" fmla="*/ 3136232 h 3296653"/>
                <a:gd name="connsiteX4" fmla="*/ 176463 w 1283368"/>
                <a:gd name="connsiteY4" fmla="*/ 3296653 h 3296653"/>
                <a:gd name="connsiteX5" fmla="*/ 368968 w 1283368"/>
                <a:gd name="connsiteY5" fmla="*/ 3152274 h 3296653"/>
                <a:gd name="connsiteX6" fmla="*/ 376990 w 1283368"/>
                <a:gd name="connsiteY6" fmla="*/ 1532021 h 3296653"/>
                <a:gd name="connsiteX7" fmla="*/ 1283368 w 1283368"/>
                <a:gd name="connsiteY7" fmla="*/ 232611 h 3296653"/>
                <a:gd name="connsiteX8" fmla="*/ 1259305 w 1283368"/>
                <a:gd name="connsiteY8" fmla="*/ 0 h 3296653"/>
                <a:gd name="connsiteX9" fmla="*/ 1010653 w 1283368"/>
                <a:gd name="connsiteY9" fmla="*/ 16042 h 3296653"/>
                <a:gd name="connsiteX0" fmla="*/ 1010653 w 1307114"/>
                <a:gd name="connsiteY0" fmla="*/ 16042 h 3296653"/>
                <a:gd name="connsiteX1" fmla="*/ 40105 w 1307114"/>
                <a:gd name="connsiteY1" fmla="*/ 1435768 h 3296653"/>
                <a:gd name="connsiteX2" fmla="*/ 0 w 1307114"/>
                <a:gd name="connsiteY2" fmla="*/ 1668379 h 3296653"/>
                <a:gd name="connsiteX3" fmla="*/ 8021 w 1307114"/>
                <a:gd name="connsiteY3" fmla="*/ 3136232 h 3296653"/>
                <a:gd name="connsiteX4" fmla="*/ 176463 w 1307114"/>
                <a:gd name="connsiteY4" fmla="*/ 3296653 h 3296653"/>
                <a:gd name="connsiteX5" fmla="*/ 368968 w 1307114"/>
                <a:gd name="connsiteY5" fmla="*/ 3152274 h 3296653"/>
                <a:gd name="connsiteX6" fmla="*/ 376990 w 1307114"/>
                <a:gd name="connsiteY6" fmla="*/ 1532021 h 3296653"/>
                <a:gd name="connsiteX7" fmla="*/ 1283368 w 1307114"/>
                <a:gd name="connsiteY7" fmla="*/ 232611 h 3296653"/>
                <a:gd name="connsiteX8" fmla="*/ 1259305 w 1307114"/>
                <a:gd name="connsiteY8" fmla="*/ 0 h 3296653"/>
                <a:gd name="connsiteX9" fmla="*/ 1010653 w 1307114"/>
                <a:gd name="connsiteY9" fmla="*/ 16042 h 3296653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61604 h 3342215"/>
                <a:gd name="connsiteX1" fmla="*/ 40105 w 1307114"/>
                <a:gd name="connsiteY1" fmla="*/ 1481330 h 3342215"/>
                <a:gd name="connsiteX2" fmla="*/ 0 w 1307114"/>
                <a:gd name="connsiteY2" fmla="*/ 1713941 h 3342215"/>
                <a:gd name="connsiteX3" fmla="*/ 8021 w 1307114"/>
                <a:gd name="connsiteY3" fmla="*/ 3181794 h 3342215"/>
                <a:gd name="connsiteX4" fmla="*/ 176463 w 1307114"/>
                <a:gd name="connsiteY4" fmla="*/ 3342215 h 3342215"/>
                <a:gd name="connsiteX5" fmla="*/ 368968 w 1307114"/>
                <a:gd name="connsiteY5" fmla="*/ 3197836 h 3342215"/>
                <a:gd name="connsiteX6" fmla="*/ 376990 w 1307114"/>
                <a:gd name="connsiteY6" fmla="*/ 1577583 h 3342215"/>
                <a:gd name="connsiteX7" fmla="*/ 1283368 w 1307114"/>
                <a:gd name="connsiteY7" fmla="*/ 278173 h 3342215"/>
                <a:gd name="connsiteX8" fmla="*/ 1259305 w 1307114"/>
                <a:gd name="connsiteY8" fmla="*/ 45562 h 3342215"/>
                <a:gd name="connsiteX9" fmla="*/ 1010653 w 1307114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03264 w 1312258"/>
                <a:gd name="connsiteY0" fmla="*/ 61604 h 3334194"/>
                <a:gd name="connsiteX1" fmla="*/ 32716 w 1312258"/>
                <a:gd name="connsiteY1" fmla="*/ 1481330 h 3334194"/>
                <a:gd name="connsiteX2" fmla="*/ 2136 w 1312258"/>
                <a:gd name="connsiteY2" fmla="*/ 1713941 h 3334194"/>
                <a:gd name="connsiteX3" fmla="*/ 632 w 1312258"/>
                <a:gd name="connsiteY3" fmla="*/ 3181794 h 3334194"/>
                <a:gd name="connsiteX4" fmla="*/ 169074 w 1312258"/>
                <a:gd name="connsiteY4" fmla="*/ 3334194 h 3334194"/>
                <a:gd name="connsiteX5" fmla="*/ 361579 w 1312258"/>
                <a:gd name="connsiteY5" fmla="*/ 3197836 h 3334194"/>
                <a:gd name="connsiteX6" fmla="*/ 369601 w 1312258"/>
                <a:gd name="connsiteY6" fmla="*/ 1577583 h 3334194"/>
                <a:gd name="connsiteX7" fmla="*/ 1275979 w 1312258"/>
                <a:gd name="connsiteY7" fmla="*/ 278173 h 3334194"/>
                <a:gd name="connsiteX8" fmla="*/ 1251916 w 1312258"/>
                <a:gd name="connsiteY8" fmla="*/ 45562 h 3334194"/>
                <a:gd name="connsiteX9" fmla="*/ 1003264 w 1312258"/>
                <a:gd name="connsiteY9" fmla="*/ 61604 h 333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2258" h="3334194">
                  <a:moveTo>
                    <a:pt x="1003264" y="61604"/>
                  </a:moveTo>
                  <a:lnTo>
                    <a:pt x="32716" y="1481330"/>
                  </a:lnTo>
                  <a:cubicBezTo>
                    <a:pt x="19348" y="1558867"/>
                    <a:pt x="5979" y="1593541"/>
                    <a:pt x="2136" y="1713941"/>
                  </a:cubicBezTo>
                  <a:cubicBezTo>
                    <a:pt x="4810" y="2203225"/>
                    <a:pt x="-2042" y="2692510"/>
                    <a:pt x="632" y="3181794"/>
                  </a:cubicBezTo>
                  <a:cubicBezTo>
                    <a:pt x="8653" y="3251310"/>
                    <a:pt x="24695" y="3320826"/>
                    <a:pt x="169074" y="3334194"/>
                  </a:cubicBezTo>
                  <a:cubicBezTo>
                    <a:pt x="345536" y="3310132"/>
                    <a:pt x="337516" y="3262004"/>
                    <a:pt x="361579" y="3197836"/>
                  </a:cubicBezTo>
                  <a:lnTo>
                    <a:pt x="369601" y="1577583"/>
                  </a:lnTo>
                  <a:lnTo>
                    <a:pt x="1275979" y="278173"/>
                  </a:lnTo>
                  <a:cubicBezTo>
                    <a:pt x="1308064" y="184594"/>
                    <a:pt x="1348169" y="147163"/>
                    <a:pt x="1251916" y="45562"/>
                  </a:cubicBezTo>
                  <a:cubicBezTo>
                    <a:pt x="1104863" y="-37323"/>
                    <a:pt x="1078127" y="8131"/>
                    <a:pt x="1003264" y="61604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23" name="Freeform: Shape 422">
            <a:extLst>
              <a:ext uri="{FF2B5EF4-FFF2-40B4-BE49-F238E27FC236}">
                <a16:creationId xmlns:a16="http://schemas.microsoft.com/office/drawing/2014/main" id="{F7838496-D4E7-4DB4-9E79-238804C21732}"/>
              </a:ext>
            </a:extLst>
          </p:cNvPr>
          <p:cNvSpPr/>
          <p:nvPr/>
        </p:nvSpPr>
        <p:spPr bwMode="auto">
          <a:xfrm flipH="1">
            <a:off x="2058657" y="2009360"/>
            <a:ext cx="470519" cy="339966"/>
          </a:xfrm>
          <a:custGeom>
            <a:avLst/>
            <a:gdLst>
              <a:gd name="connsiteX0" fmla="*/ 249025 w 627358"/>
              <a:gd name="connsiteY0" fmla="*/ 0 h 453288"/>
              <a:gd name="connsiteX1" fmla="*/ 627358 w 627358"/>
              <a:gd name="connsiteY1" fmla="*/ 226644 h 453288"/>
              <a:gd name="connsiteX2" fmla="*/ 249025 w 627358"/>
              <a:gd name="connsiteY2" fmla="*/ 453288 h 453288"/>
              <a:gd name="connsiteX3" fmla="*/ 37495 w 627358"/>
              <a:gd name="connsiteY3" fmla="*/ 414581 h 453288"/>
              <a:gd name="connsiteX4" fmla="*/ 0 w 627358"/>
              <a:gd name="connsiteY4" fmla="*/ 396048 h 453288"/>
              <a:gd name="connsiteX5" fmla="*/ 0 w 627358"/>
              <a:gd name="connsiteY5" fmla="*/ 57240 h 453288"/>
              <a:gd name="connsiteX6" fmla="*/ 37495 w 627358"/>
              <a:gd name="connsiteY6" fmla="*/ 38707 h 453288"/>
              <a:gd name="connsiteX7" fmla="*/ 249025 w 627358"/>
              <a:gd name="connsiteY7" fmla="*/ 0 h 45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358" h="453288">
                <a:moveTo>
                  <a:pt x="249025" y="0"/>
                </a:moveTo>
                <a:cubicBezTo>
                  <a:pt x="457973" y="0"/>
                  <a:pt x="627358" y="101472"/>
                  <a:pt x="627358" y="226644"/>
                </a:cubicBezTo>
                <a:cubicBezTo>
                  <a:pt x="627358" y="351816"/>
                  <a:pt x="457973" y="453288"/>
                  <a:pt x="249025" y="453288"/>
                </a:cubicBezTo>
                <a:cubicBezTo>
                  <a:pt x="170670" y="453288"/>
                  <a:pt x="97878" y="439019"/>
                  <a:pt x="37495" y="414581"/>
                </a:cubicBezTo>
                <a:lnTo>
                  <a:pt x="0" y="396048"/>
                </a:lnTo>
                <a:lnTo>
                  <a:pt x="0" y="57240"/>
                </a:lnTo>
                <a:lnTo>
                  <a:pt x="37495" y="38707"/>
                </a:lnTo>
                <a:cubicBezTo>
                  <a:pt x="97878" y="14270"/>
                  <a:pt x="170670" y="0"/>
                  <a:pt x="249025" y="0"/>
                </a:cubicBezTo>
                <a:close/>
              </a:path>
            </a:pathLst>
          </a:custGeom>
          <a:solidFill>
            <a:schemeClr val="accent4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RBD</a:t>
            </a:r>
          </a:p>
        </p:txBody>
      </p:sp>
      <p:grpSp>
        <p:nvGrpSpPr>
          <p:cNvPr id="440" name="Group 439">
            <a:extLst>
              <a:ext uri="{FF2B5EF4-FFF2-40B4-BE49-F238E27FC236}">
                <a16:creationId xmlns:a16="http://schemas.microsoft.com/office/drawing/2014/main" id="{7812B964-8401-46B7-A2E4-60D15B73ACB8}"/>
              </a:ext>
            </a:extLst>
          </p:cNvPr>
          <p:cNvGrpSpPr/>
          <p:nvPr/>
        </p:nvGrpSpPr>
        <p:grpSpPr>
          <a:xfrm rot="21366479">
            <a:off x="5913801" y="3400067"/>
            <a:ext cx="395851" cy="413208"/>
            <a:chOff x="285313" y="3196211"/>
            <a:chExt cx="1187475" cy="1269460"/>
          </a:xfrm>
          <a:solidFill>
            <a:schemeClr val="accent5"/>
          </a:solidFill>
        </p:grpSpPr>
        <p:sp>
          <p:nvSpPr>
            <p:cNvPr id="441" name="Freeform 73">
              <a:extLst>
                <a:ext uri="{FF2B5EF4-FFF2-40B4-BE49-F238E27FC236}">
                  <a16:creationId xmlns:a16="http://schemas.microsoft.com/office/drawing/2014/main" id="{00B6759B-9B41-4EDA-8102-2CA4BF4FCB0B}"/>
                </a:ext>
              </a:extLst>
            </p:cNvPr>
            <p:cNvSpPr/>
            <p:nvPr/>
          </p:nvSpPr>
          <p:spPr bwMode="auto">
            <a:xfrm>
              <a:off x="1123365" y="3389390"/>
              <a:ext cx="349423" cy="461357"/>
            </a:xfrm>
            <a:custGeom>
              <a:avLst/>
              <a:gdLst>
                <a:gd name="connsiteX0" fmla="*/ 256674 w 890337"/>
                <a:gd name="connsiteY0" fmla="*/ 1122948 h 1130969"/>
                <a:gd name="connsiteX1" fmla="*/ 890337 w 890337"/>
                <a:gd name="connsiteY1" fmla="*/ 216569 h 1130969"/>
                <a:gd name="connsiteX2" fmla="*/ 842211 w 890337"/>
                <a:gd name="connsiteY2" fmla="*/ 0 h 1130969"/>
                <a:gd name="connsiteX3" fmla="*/ 625642 w 890337"/>
                <a:gd name="connsiteY3" fmla="*/ 0 h 1130969"/>
                <a:gd name="connsiteX4" fmla="*/ 0 w 890337"/>
                <a:gd name="connsiteY4" fmla="*/ 906379 h 1130969"/>
                <a:gd name="connsiteX5" fmla="*/ 24063 w 890337"/>
                <a:gd name="connsiteY5" fmla="*/ 1130969 h 1130969"/>
                <a:gd name="connsiteX6" fmla="*/ 256674 w 890337"/>
                <a:gd name="connsiteY6" fmla="*/ 1122948 h 1130969"/>
                <a:gd name="connsiteX0" fmla="*/ 256674 w 895015"/>
                <a:gd name="connsiteY0" fmla="*/ 1122948 h 1130969"/>
                <a:gd name="connsiteX1" fmla="*/ 890337 w 895015"/>
                <a:gd name="connsiteY1" fmla="*/ 216569 h 1130969"/>
                <a:gd name="connsiteX2" fmla="*/ 842211 w 895015"/>
                <a:gd name="connsiteY2" fmla="*/ 0 h 1130969"/>
                <a:gd name="connsiteX3" fmla="*/ 625642 w 895015"/>
                <a:gd name="connsiteY3" fmla="*/ 0 h 1130969"/>
                <a:gd name="connsiteX4" fmla="*/ 0 w 895015"/>
                <a:gd name="connsiteY4" fmla="*/ 906379 h 1130969"/>
                <a:gd name="connsiteX5" fmla="*/ 24063 w 895015"/>
                <a:gd name="connsiteY5" fmla="*/ 1130969 h 1130969"/>
                <a:gd name="connsiteX6" fmla="*/ 256674 w 895015"/>
                <a:gd name="connsiteY6" fmla="*/ 1122948 h 1130969"/>
                <a:gd name="connsiteX0" fmla="*/ 256674 w 917747"/>
                <a:gd name="connsiteY0" fmla="*/ 1122948 h 1130969"/>
                <a:gd name="connsiteX1" fmla="*/ 890337 w 917747"/>
                <a:gd name="connsiteY1" fmla="*/ 216569 h 1130969"/>
                <a:gd name="connsiteX2" fmla="*/ 842211 w 917747"/>
                <a:gd name="connsiteY2" fmla="*/ 0 h 1130969"/>
                <a:gd name="connsiteX3" fmla="*/ 625642 w 917747"/>
                <a:gd name="connsiteY3" fmla="*/ 0 h 1130969"/>
                <a:gd name="connsiteX4" fmla="*/ 0 w 917747"/>
                <a:gd name="connsiteY4" fmla="*/ 906379 h 1130969"/>
                <a:gd name="connsiteX5" fmla="*/ 24063 w 917747"/>
                <a:gd name="connsiteY5" fmla="*/ 1130969 h 1130969"/>
                <a:gd name="connsiteX6" fmla="*/ 256674 w 917747"/>
                <a:gd name="connsiteY6" fmla="*/ 1122948 h 1130969"/>
                <a:gd name="connsiteX0" fmla="*/ 256674 w 917747"/>
                <a:gd name="connsiteY0" fmla="*/ 1154698 h 1162719"/>
                <a:gd name="connsiteX1" fmla="*/ 890337 w 917747"/>
                <a:gd name="connsiteY1" fmla="*/ 248319 h 1162719"/>
                <a:gd name="connsiteX2" fmla="*/ 842211 w 917747"/>
                <a:gd name="connsiteY2" fmla="*/ 31750 h 1162719"/>
                <a:gd name="connsiteX3" fmla="*/ 625642 w 917747"/>
                <a:gd name="connsiteY3" fmla="*/ 31750 h 1162719"/>
                <a:gd name="connsiteX4" fmla="*/ 0 w 917747"/>
                <a:gd name="connsiteY4" fmla="*/ 938129 h 1162719"/>
                <a:gd name="connsiteX5" fmla="*/ 24063 w 917747"/>
                <a:gd name="connsiteY5" fmla="*/ 1162719 h 1162719"/>
                <a:gd name="connsiteX6" fmla="*/ 256674 w 917747"/>
                <a:gd name="connsiteY6" fmla="*/ 1154698 h 1162719"/>
                <a:gd name="connsiteX0" fmla="*/ 256674 w 917747"/>
                <a:gd name="connsiteY0" fmla="*/ 1166461 h 1174482"/>
                <a:gd name="connsiteX1" fmla="*/ 890337 w 917747"/>
                <a:gd name="connsiteY1" fmla="*/ 260082 h 1174482"/>
                <a:gd name="connsiteX2" fmla="*/ 842211 w 917747"/>
                <a:gd name="connsiteY2" fmla="*/ 43513 h 1174482"/>
                <a:gd name="connsiteX3" fmla="*/ 625642 w 917747"/>
                <a:gd name="connsiteY3" fmla="*/ 43513 h 1174482"/>
                <a:gd name="connsiteX4" fmla="*/ 0 w 917747"/>
                <a:gd name="connsiteY4" fmla="*/ 949892 h 1174482"/>
                <a:gd name="connsiteX5" fmla="*/ 24063 w 917747"/>
                <a:gd name="connsiteY5" fmla="*/ 1174482 h 1174482"/>
                <a:gd name="connsiteX6" fmla="*/ 256674 w 917747"/>
                <a:gd name="connsiteY6" fmla="*/ 1166461 h 1174482"/>
                <a:gd name="connsiteX0" fmla="*/ 256674 w 917747"/>
                <a:gd name="connsiteY0" fmla="*/ 1166461 h 1203631"/>
                <a:gd name="connsiteX1" fmla="*/ 890337 w 917747"/>
                <a:gd name="connsiteY1" fmla="*/ 260082 h 1203631"/>
                <a:gd name="connsiteX2" fmla="*/ 842211 w 917747"/>
                <a:gd name="connsiteY2" fmla="*/ 43513 h 1203631"/>
                <a:gd name="connsiteX3" fmla="*/ 625642 w 917747"/>
                <a:gd name="connsiteY3" fmla="*/ 43513 h 1203631"/>
                <a:gd name="connsiteX4" fmla="*/ 0 w 917747"/>
                <a:gd name="connsiteY4" fmla="*/ 949892 h 1203631"/>
                <a:gd name="connsiteX5" fmla="*/ 24063 w 917747"/>
                <a:gd name="connsiteY5" fmla="*/ 1174482 h 1203631"/>
                <a:gd name="connsiteX6" fmla="*/ 256674 w 917747"/>
                <a:gd name="connsiteY6" fmla="*/ 1166461 h 1203631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  <a:gd name="connsiteX0" fmla="*/ 262919 w 923992"/>
                <a:gd name="connsiteY0" fmla="*/ 1166461 h 1211739"/>
                <a:gd name="connsiteX1" fmla="*/ 896582 w 923992"/>
                <a:gd name="connsiteY1" fmla="*/ 260082 h 1211739"/>
                <a:gd name="connsiteX2" fmla="*/ 848456 w 923992"/>
                <a:gd name="connsiteY2" fmla="*/ 43513 h 1211739"/>
                <a:gd name="connsiteX3" fmla="*/ 631887 w 923992"/>
                <a:gd name="connsiteY3" fmla="*/ 43513 h 1211739"/>
                <a:gd name="connsiteX4" fmla="*/ 6245 w 923992"/>
                <a:gd name="connsiteY4" fmla="*/ 949892 h 1211739"/>
                <a:gd name="connsiteX5" fmla="*/ 30308 w 923992"/>
                <a:gd name="connsiteY5" fmla="*/ 1174482 h 1211739"/>
                <a:gd name="connsiteX6" fmla="*/ 262919 w 923992"/>
                <a:gd name="connsiteY6" fmla="*/ 1166461 h 1211739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747" h="1211739">
                  <a:moveTo>
                    <a:pt x="256674" y="1166461"/>
                  </a:moveTo>
                  <a:lnTo>
                    <a:pt x="890337" y="260082"/>
                  </a:lnTo>
                  <a:cubicBezTo>
                    <a:pt x="931445" y="192655"/>
                    <a:pt x="934453" y="96653"/>
                    <a:pt x="842211" y="43513"/>
                  </a:cubicBezTo>
                  <a:cubicBezTo>
                    <a:pt x="765259" y="-27925"/>
                    <a:pt x="712119" y="650"/>
                    <a:pt x="625642" y="43513"/>
                  </a:cubicBezTo>
                  <a:lnTo>
                    <a:pt x="0" y="949892"/>
                  </a:lnTo>
                  <a:cubicBezTo>
                    <a:pt x="-39604" y="1024755"/>
                    <a:pt x="-31583" y="1094856"/>
                    <a:pt x="24063" y="1174482"/>
                  </a:cubicBezTo>
                  <a:cubicBezTo>
                    <a:pt x="153988" y="1243245"/>
                    <a:pt x="202950" y="1202473"/>
                    <a:pt x="256674" y="116646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2" name="Freeform 74">
              <a:extLst>
                <a:ext uri="{FF2B5EF4-FFF2-40B4-BE49-F238E27FC236}">
                  <a16:creationId xmlns:a16="http://schemas.microsoft.com/office/drawing/2014/main" id="{0ADA9D89-E82A-4370-90C1-136C0220FABE}"/>
                </a:ext>
              </a:extLst>
            </p:cNvPr>
            <p:cNvSpPr/>
            <p:nvPr/>
          </p:nvSpPr>
          <p:spPr bwMode="auto">
            <a:xfrm flipV="1">
              <a:off x="285313" y="3407323"/>
              <a:ext cx="349423" cy="461357"/>
            </a:xfrm>
            <a:custGeom>
              <a:avLst/>
              <a:gdLst>
                <a:gd name="connsiteX0" fmla="*/ 256674 w 890337"/>
                <a:gd name="connsiteY0" fmla="*/ 1122948 h 1130969"/>
                <a:gd name="connsiteX1" fmla="*/ 890337 w 890337"/>
                <a:gd name="connsiteY1" fmla="*/ 216569 h 1130969"/>
                <a:gd name="connsiteX2" fmla="*/ 842211 w 890337"/>
                <a:gd name="connsiteY2" fmla="*/ 0 h 1130969"/>
                <a:gd name="connsiteX3" fmla="*/ 625642 w 890337"/>
                <a:gd name="connsiteY3" fmla="*/ 0 h 1130969"/>
                <a:gd name="connsiteX4" fmla="*/ 0 w 890337"/>
                <a:gd name="connsiteY4" fmla="*/ 906379 h 1130969"/>
                <a:gd name="connsiteX5" fmla="*/ 24063 w 890337"/>
                <a:gd name="connsiteY5" fmla="*/ 1130969 h 1130969"/>
                <a:gd name="connsiteX6" fmla="*/ 256674 w 890337"/>
                <a:gd name="connsiteY6" fmla="*/ 1122948 h 1130969"/>
                <a:gd name="connsiteX0" fmla="*/ 256674 w 895015"/>
                <a:gd name="connsiteY0" fmla="*/ 1122948 h 1130969"/>
                <a:gd name="connsiteX1" fmla="*/ 890337 w 895015"/>
                <a:gd name="connsiteY1" fmla="*/ 216569 h 1130969"/>
                <a:gd name="connsiteX2" fmla="*/ 842211 w 895015"/>
                <a:gd name="connsiteY2" fmla="*/ 0 h 1130969"/>
                <a:gd name="connsiteX3" fmla="*/ 625642 w 895015"/>
                <a:gd name="connsiteY3" fmla="*/ 0 h 1130969"/>
                <a:gd name="connsiteX4" fmla="*/ 0 w 895015"/>
                <a:gd name="connsiteY4" fmla="*/ 906379 h 1130969"/>
                <a:gd name="connsiteX5" fmla="*/ 24063 w 895015"/>
                <a:gd name="connsiteY5" fmla="*/ 1130969 h 1130969"/>
                <a:gd name="connsiteX6" fmla="*/ 256674 w 895015"/>
                <a:gd name="connsiteY6" fmla="*/ 1122948 h 1130969"/>
                <a:gd name="connsiteX0" fmla="*/ 256674 w 917747"/>
                <a:gd name="connsiteY0" fmla="*/ 1122948 h 1130969"/>
                <a:gd name="connsiteX1" fmla="*/ 890337 w 917747"/>
                <a:gd name="connsiteY1" fmla="*/ 216569 h 1130969"/>
                <a:gd name="connsiteX2" fmla="*/ 842211 w 917747"/>
                <a:gd name="connsiteY2" fmla="*/ 0 h 1130969"/>
                <a:gd name="connsiteX3" fmla="*/ 625642 w 917747"/>
                <a:gd name="connsiteY3" fmla="*/ 0 h 1130969"/>
                <a:gd name="connsiteX4" fmla="*/ 0 w 917747"/>
                <a:gd name="connsiteY4" fmla="*/ 906379 h 1130969"/>
                <a:gd name="connsiteX5" fmla="*/ 24063 w 917747"/>
                <a:gd name="connsiteY5" fmla="*/ 1130969 h 1130969"/>
                <a:gd name="connsiteX6" fmla="*/ 256674 w 917747"/>
                <a:gd name="connsiteY6" fmla="*/ 1122948 h 1130969"/>
                <a:gd name="connsiteX0" fmla="*/ 256674 w 917747"/>
                <a:gd name="connsiteY0" fmla="*/ 1154698 h 1162719"/>
                <a:gd name="connsiteX1" fmla="*/ 890337 w 917747"/>
                <a:gd name="connsiteY1" fmla="*/ 248319 h 1162719"/>
                <a:gd name="connsiteX2" fmla="*/ 842211 w 917747"/>
                <a:gd name="connsiteY2" fmla="*/ 31750 h 1162719"/>
                <a:gd name="connsiteX3" fmla="*/ 625642 w 917747"/>
                <a:gd name="connsiteY3" fmla="*/ 31750 h 1162719"/>
                <a:gd name="connsiteX4" fmla="*/ 0 w 917747"/>
                <a:gd name="connsiteY4" fmla="*/ 938129 h 1162719"/>
                <a:gd name="connsiteX5" fmla="*/ 24063 w 917747"/>
                <a:gd name="connsiteY5" fmla="*/ 1162719 h 1162719"/>
                <a:gd name="connsiteX6" fmla="*/ 256674 w 917747"/>
                <a:gd name="connsiteY6" fmla="*/ 1154698 h 1162719"/>
                <a:gd name="connsiteX0" fmla="*/ 256674 w 917747"/>
                <a:gd name="connsiteY0" fmla="*/ 1166461 h 1174482"/>
                <a:gd name="connsiteX1" fmla="*/ 890337 w 917747"/>
                <a:gd name="connsiteY1" fmla="*/ 260082 h 1174482"/>
                <a:gd name="connsiteX2" fmla="*/ 842211 w 917747"/>
                <a:gd name="connsiteY2" fmla="*/ 43513 h 1174482"/>
                <a:gd name="connsiteX3" fmla="*/ 625642 w 917747"/>
                <a:gd name="connsiteY3" fmla="*/ 43513 h 1174482"/>
                <a:gd name="connsiteX4" fmla="*/ 0 w 917747"/>
                <a:gd name="connsiteY4" fmla="*/ 949892 h 1174482"/>
                <a:gd name="connsiteX5" fmla="*/ 24063 w 917747"/>
                <a:gd name="connsiteY5" fmla="*/ 1174482 h 1174482"/>
                <a:gd name="connsiteX6" fmla="*/ 256674 w 917747"/>
                <a:gd name="connsiteY6" fmla="*/ 1166461 h 1174482"/>
                <a:gd name="connsiteX0" fmla="*/ 256674 w 917747"/>
                <a:gd name="connsiteY0" fmla="*/ 1166461 h 1203631"/>
                <a:gd name="connsiteX1" fmla="*/ 890337 w 917747"/>
                <a:gd name="connsiteY1" fmla="*/ 260082 h 1203631"/>
                <a:gd name="connsiteX2" fmla="*/ 842211 w 917747"/>
                <a:gd name="connsiteY2" fmla="*/ 43513 h 1203631"/>
                <a:gd name="connsiteX3" fmla="*/ 625642 w 917747"/>
                <a:gd name="connsiteY3" fmla="*/ 43513 h 1203631"/>
                <a:gd name="connsiteX4" fmla="*/ 0 w 917747"/>
                <a:gd name="connsiteY4" fmla="*/ 949892 h 1203631"/>
                <a:gd name="connsiteX5" fmla="*/ 24063 w 917747"/>
                <a:gd name="connsiteY5" fmla="*/ 1174482 h 1203631"/>
                <a:gd name="connsiteX6" fmla="*/ 256674 w 917747"/>
                <a:gd name="connsiteY6" fmla="*/ 1166461 h 1203631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  <a:gd name="connsiteX0" fmla="*/ 262919 w 923992"/>
                <a:gd name="connsiteY0" fmla="*/ 1166461 h 1211739"/>
                <a:gd name="connsiteX1" fmla="*/ 896582 w 923992"/>
                <a:gd name="connsiteY1" fmla="*/ 260082 h 1211739"/>
                <a:gd name="connsiteX2" fmla="*/ 848456 w 923992"/>
                <a:gd name="connsiteY2" fmla="*/ 43513 h 1211739"/>
                <a:gd name="connsiteX3" fmla="*/ 631887 w 923992"/>
                <a:gd name="connsiteY3" fmla="*/ 43513 h 1211739"/>
                <a:gd name="connsiteX4" fmla="*/ 6245 w 923992"/>
                <a:gd name="connsiteY4" fmla="*/ 949892 h 1211739"/>
                <a:gd name="connsiteX5" fmla="*/ 30308 w 923992"/>
                <a:gd name="connsiteY5" fmla="*/ 1174482 h 1211739"/>
                <a:gd name="connsiteX6" fmla="*/ 262919 w 923992"/>
                <a:gd name="connsiteY6" fmla="*/ 1166461 h 1211739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747" h="1211739">
                  <a:moveTo>
                    <a:pt x="256674" y="1166461"/>
                  </a:moveTo>
                  <a:lnTo>
                    <a:pt x="890337" y="260082"/>
                  </a:lnTo>
                  <a:cubicBezTo>
                    <a:pt x="931445" y="192655"/>
                    <a:pt x="934453" y="96653"/>
                    <a:pt x="842211" y="43513"/>
                  </a:cubicBezTo>
                  <a:cubicBezTo>
                    <a:pt x="765259" y="-27925"/>
                    <a:pt x="712119" y="650"/>
                    <a:pt x="625642" y="43513"/>
                  </a:cubicBezTo>
                  <a:lnTo>
                    <a:pt x="0" y="949892"/>
                  </a:lnTo>
                  <a:cubicBezTo>
                    <a:pt x="-39604" y="1024755"/>
                    <a:pt x="-31583" y="1094856"/>
                    <a:pt x="24063" y="1174482"/>
                  </a:cubicBezTo>
                  <a:cubicBezTo>
                    <a:pt x="153988" y="1243245"/>
                    <a:pt x="202950" y="1202473"/>
                    <a:pt x="256674" y="116646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3" name="Freeform 39">
              <a:extLst>
                <a:ext uri="{FF2B5EF4-FFF2-40B4-BE49-F238E27FC236}">
                  <a16:creationId xmlns:a16="http://schemas.microsoft.com/office/drawing/2014/main" id="{2695136A-9440-47B9-B9AC-F31A43BE8E4B}"/>
                </a:ext>
              </a:extLst>
            </p:cNvPr>
            <p:cNvSpPr/>
            <p:nvPr/>
          </p:nvSpPr>
          <p:spPr bwMode="auto">
            <a:xfrm>
              <a:off x="894320" y="3196211"/>
              <a:ext cx="502442" cy="1269460"/>
            </a:xfrm>
            <a:custGeom>
              <a:avLst/>
              <a:gdLst>
                <a:gd name="connsiteX0" fmla="*/ 1010653 w 1283368"/>
                <a:gd name="connsiteY0" fmla="*/ 16042 h 3296653"/>
                <a:gd name="connsiteX1" fmla="*/ 40105 w 1283368"/>
                <a:gd name="connsiteY1" fmla="*/ 1435768 h 3296653"/>
                <a:gd name="connsiteX2" fmla="*/ 0 w 1283368"/>
                <a:gd name="connsiteY2" fmla="*/ 1668379 h 3296653"/>
                <a:gd name="connsiteX3" fmla="*/ 8021 w 1283368"/>
                <a:gd name="connsiteY3" fmla="*/ 3136232 h 3296653"/>
                <a:gd name="connsiteX4" fmla="*/ 176463 w 1283368"/>
                <a:gd name="connsiteY4" fmla="*/ 3296653 h 3296653"/>
                <a:gd name="connsiteX5" fmla="*/ 368968 w 1283368"/>
                <a:gd name="connsiteY5" fmla="*/ 3152274 h 3296653"/>
                <a:gd name="connsiteX6" fmla="*/ 376990 w 1283368"/>
                <a:gd name="connsiteY6" fmla="*/ 1532021 h 3296653"/>
                <a:gd name="connsiteX7" fmla="*/ 1283368 w 1283368"/>
                <a:gd name="connsiteY7" fmla="*/ 232611 h 3296653"/>
                <a:gd name="connsiteX8" fmla="*/ 1259305 w 1283368"/>
                <a:gd name="connsiteY8" fmla="*/ 0 h 3296653"/>
                <a:gd name="connsiteX9" fmla="*/ 1010653 w 1283368"/>
                <a:gd name="connsiteY9" fmla="*/ 16042 h 3296653"/>
                <a:gd name="connsiteX0" fmla="*/ 1010653 w 1307114"/>
                <a:gd name="connsiteY0" fmla="*/ 16042 h 3296653"/>
                <a:gd name="connsiteX1" fmla="*/ 40105 w 1307114"/>
                <a:gd name="connsiteY1" fmla="*/ 1435768 h 3296653"/>
                <a:gd name="connsiteX2" fmla="*/ 0 w 1307114"/>
                <a:gd name="connsiteY2" fmla="*/ 1668379 h 3296653"/>
                <a:gd name="connsiteX3" fmla="*/ 8021 w 1307114"/>
                <a:gd name="connsiteY3" fmla="*/ 3136232 h 3296653"/>
                <a:gd name="connsiteX4" fmla="*/ 176463 w 1307114"/>
                <a:gd name="connsiteY4" fmla="*/ 3296653 h 3296653"/>
                <a:gd name="connsiteX5" fmla="*/ 368968 w 1307114"/>
                <a:gd name="connsiteY5" fmla="*/ 3152274 h 3296653"/>
                <a:gd name="connsiteX6" fmla="*/ 376990 w 1307114"/>
                <a:gd name="connsiteY6" fmla="*/ 1532021 h 3296653"/>
                <a:gd name="connsiteX7" fmla="*/ 1283368 w 1307114"/>
                <a:gd name="connsiteY7" fmla="*/ 232611 h 3296653"/>
                <a:gd name="connsiteX8" fmla="*/ 1259305 w 1307114"/>
                <a:gd name="connsiteY8" fmla="*/ 0 h 3296653"/>
                <a:gd name="connsiteX9" fmla="*/ 1010653 w 1307114"/>
                <a:gd name="connsiteY9" fmla="*/ 16042 h 3296653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61604 h 3342215"/>
                <a:gd name="connsiteX1" fmla="*/ 40105 w 1307114"/>
                <a:gd name="connsiteY1" fmla="*/ 1481330 h 3342215"/>
                <a:gd name="connsiteX2" fmla="*/ 0 w 1307114"/>
                <a:gd name="connsiteY2" fmla="*/ 1713941 h 3342215"/>
                <a:gd name="connsiteX3" fmla="*/ 8021 w 1307114"/>
                <a:gd name="connsiteY3" fmla="*/ 3181794 h 3342215"/>
                <a:gd name="connsiteX4" fmla="*/ 176463 w 1307114"/>
                <a:gd name="connsiteY4" fmla="*/ 3342215 h 3342215"/>
                <a:gd name="connsiteX5" fmla="*/ 368968 w 1307114"/>
                <a:gd name="connsiteY5" fmla="*/ 3197836 h 3342215"/>
                <a:gd name="connsiteX6" fmla="*/ 376990 w 1307114"/>
                <a:gd name="connsiteY6" fmla="*/ 1577583 h 3342215"/>
                <a:gd name="connsiteX7" fmla="*/ 1283368 w 1307114"/>
                <a:gd name="connsiteY7" fmla="*/ 278173 h 3342215"/>
                <a:gd name="connsiteX8" fmla="*/ 1259305 w 1307114"/>
                <a:gd name="connsiteY8" fmla="*/ 45562 h 3342215"/>
                <a:gd name="connsiteX9" fmla="*/ 1010653 w 1307114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16293 w 1319647"/>
                <a:gd name="connsiteY1" fmla="*/ 150038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9647" h="3334194">
                  <a:moveTo>
                    <a:pt x="1010653" y="61604"/>
                  </a:moveTo>
                  <a:lnTo>
                    <a:pt x="16293" y="1500380"/>
                  </a:lnTo>
                  <a:lnTo>
                    <a:pt x="0" y="1713941"/>
                  </a:lnTo>
                  <a:cubicBezTo>
                    <a:pt x="2674" y="2203225"/>
                    <a:pt x="5347" y="2692510"/>
                    <a:pt x="8021" y="3181794"/>
                  </a:cubicBezTo>
                  <a:cubicBezTo>
                    <a:pt x="16042" y="3251310"/>
                    <a:pt x="32084" y="3320826"/>
                    <a:pt x="176463" y="3334194"/>
                  </a:cubicBezTo>
                  <a:cubicBezTo>
                    <a:pt x="352925" y="3310132"/>
                    <a:pt x="344905" y="3262004"/>
                    <a:pt x="368968" y="3197836"/>
                  </a:cubicBezTo>
                  <a:lnTo>
                    <a:pt x="376990" y="1577583"/>
                  </a:lnTo>
                  <a:lnTo>
                    <a:pt x="1283368" y="278173"/>
                  </a:lnTo>
                  <a:cubicBezTo>
                    <a:pt x="1315453" y="184594"/>
                    <a:pt x="1355558" y="147163"/>
                    <a:pt x="1259305" y="45562"/>
                  </a:cubicBezTo>
                  <a:cubicBezTo>
                    <a:pt x="1112252" y="-37323"/>
                    <a:pt x="1085516" y="8131"/>
                    <a:pt x="1010653" y="61604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4" name="Freeform 41">
              <a:extLst>
                <a:ext uri="{FF2B5EF4-FFF2-40B4-BE49-F238E27FC236}">
                  <a16:creationId xmlns:a16="http://schemas.microsoft.com/office/drawing/2014/main" id="{DD922EE8-5A2A-445D-B42E-3A783F3950E7}"/>
                </a:ext>
              </a:extLst>
            </p:cNvPr>
            <p:cNvSpPr/>
            <p:nvPr/>
          </p:nvSpPr>
          <p:spPr bwMode="auto">
            <a:xfrm flipH="1">
              <a:off x="337717" y="3196211"/>
              <a:ext cx="499629" cy="1269460"/>
            </a:xfrm>
            <a:custGeom>
              <a:avLst/>
              <a:gdLst>
                <a:gd name="connsiteX0" fmla="*/ 1010653 w 1283368"/>
                <a:gd name="connsiteY0" fmla="*/ 16042 h 3296653"/>
                <a:gd name="connsiteX1" fmla="*/ 40105 w 1283368"/>
                <a:gd name="connsiteY1" fmla="*/ 1435768 h 3296653"/>
                <a:gd name="connsiteX2" fmla="*/ 0 w 1283368"/>
                <a:gd name="connsiteY2" fmla="*/ 1668379 h 3296653"/>
                <a:gd name="connsiteX3" fmla="*/ 8021 w 1283368"/>
                <a:gd name="connsiteY3" fmla="*/ 3136232 h 3296653"/>
                <a:gd name="connsiteX4" fmla="*/ 176463 w 1283368"/>
                <a:gd name="connsiteY4" fmla="*/ 3296653 h 3296653"/>
                <a:gd name="connsiteX5" fmla="*/ 368968 w 1283368"/>
                <a:gd name="connsiteY5" fmla="*/ 3152274 h 3296653"/>
                <a:gd name="connsiteX6" fmla="*/ 376990 w 1283368"/>
                <a:gd name="connsiteY6" fmla="*/ 1532021 h 3296653"/>
                <a:gd name="connsiteX7" fmla="*/ 1283368 w 1283368"/>
                <a:gd name="connsiteY7" fmla="*/ 232611 h 3296653"/>
                <a:gd name="connsiteX8" fmla="*/ 1259305 w 1283368"/>
                <a:gd name="connsiteY8" fmla="*/ 0 h 3296653"/>
                <a:gd name="connsiteX9" fmla="*/ 1010653 w 1283368"/>
                <a:gd name="connsiteY9" fmla="*/ 16042 h 3296653"/>
                <a:gd name="connsiteX0" fmla="*/ 1010653 w 1307114"/>
                <a:gd name="connsiteY0" fmla="*/ 16042 h 3296653"/>
                <a:gd name="connsiteX1" fmla="*/ 40105 w 1307114"/>
                <a:gd name="connsiteY1" fmla="*/ 1435768 h 3296653"/>
                <a:gd name="connsiteX2" fmla="*/ 0 w 1307114"/>
                <a:gd name="connsiteY2" fmla="*/ 1668379 h 3296653"/>
                <a:gd name="connsiteX3" fmla="*/ 8021 w 1307114"/>
                <a:gd name="connsiteY3" fmla="*/ 3136232 h 3296653"/>
                <a:gd name="connsiteX4" fmla="*/ 176463 w 1307114"/>
                <a:gd name="connsiteY4" fmla="*/ 3296653 h 3296653"/>
                <a:gd name="connsiteX5" fmla="*/ 368968 w 1307114"/>
                <a:gd name="connsiteY5" fmla="*/ 3152274 h 3296653"/>
                <a:gd name="connsiteX6" fmla="*/ 376990 w 1307114"/>
                <a:gd name="connsiteY6" fmla="*/ 1532021 h 3296653"/>
                <a:gd name="connsiteX7" fmla="*/ 1283368 w 1307114"/>
                <a:gd name="connsiteY7" fmla="*/ 232611 h 3296653"/>
                <a:gd name="connsiteX8" fmla="*/ 1259305 w 1307114"/>
                <a:gd name="connsiteY8" fmla="*/ 0 h 3296653"/>
                <a:gd name="connsiteX9" fmla="*/ 1010653 w 1307114"/>
                <a:gd name="connsiteY9" fmla="*/ 16042 h 3296653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61604 h 3342215"/>
                <a:gd name="connsiteX1" fmla="*/ 40105 w 1307114"/>
                <a:gd name="connsiteY1" fmla="*/ 1481330 h 3342215"/>
                <a:gd name="connsiteX2" fmla="*/ 0 w 1307114"/>
                <a:gd name="connsiteY2" fmla="*/ 1713941 h 3342215"/>
                <a:gd name="connsiteX3" fmla="*/ 8021 w 1307114"/>
                <a:gd name="connsiteY3" fmla="*/ 3181794 h 3342215"/>
                <a:gd name="connsiteX4" fmla="*/ 176463 w 1307114"/>
                <a:gd name="connsiteY4" fmla="*/ 3342215 h 3342215"/>
                <a:gd name="connsiteX5" fmla="*/ 368968 w 1307114"/>
                <a:gd name="connsiteY5" fmla="*/ 3197836 h 3342215"/>
                <a:gd name="connsiteX6" fmla="*/ 376990 w 1307114"/>
                <a:gd name="connsiteY6" fmla="*/ 1577583 h 3342215"/>
                <a:gd name="connsiteX7" fmla="*/ 1283368 w 1307114"/>
                <a:gd name="connsiteY7" fmla="*/ 278173 h 3342215"/>
                <a:gd name="connsiteX8" fmla="*/ 1259305 w 1307114"/>
                <a:gd name="connsiteY8" fmla="*/ 45562 h 3342215"/>
                <a:gd name="connsiteX9" fmla="*/ 1010653 w 1307114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03264 w 1312258"/>
                <a:gd name="connsiteY0" fmla="*/ 61604 h 3334194"/>
                <a:gd name="connsiteX1" fmla="*/ 32716 w 1312258"/>
                <a:gd name="connsiteY1" fmla="*/ 1481330 h 3334194"/>
                <a:gd name="connsiteX2" fmla="*/ 2136 w 1312258"/>
                <a:gd name="connsiteY2" fmla="*/ 1713941 h 3334194"/>
                <a:gd name="connsiteX3" fmla="*/ 632 w 1312258"/>
                <a:gd name="connsiteY3" fmla="*/ 3181794 h 3334194"/>
                <a:gd name="connsiteX4" fmla="*/ 169074 w 1312258"/>
                <a:gd name="connsiteY4" fmla="*/ 3334194 h 3334194"/>
                <a:gd name="connsiteX5" fmla="*/ 361579 w 1312258"/>
                <a:gd name="connsiteY5" fmla="*/ 3197836 h 3334194"/>
                <a:gd name="connsiteX6" fmla="*/ 369601 w 1312258"/>
                <a:gd name="connsiteY6" fmla="*/ 1577583 h 3334194"/>
                <a:gd name="connsiteX7" fmla="*/ 1275979 w 1312258"/>
                <a:gd name="connsiteY7" fmla="*/ 278173 h 3334194"/>
                <a:gd name="connsiteX8" fmla="*/ 1251916 w 1312258"/>
                <a:gd name="connsiteY8" fmla="*/ 45562 h 3334194"/>
                <a:gd name="connsiteX9" fmla="*/ 1003264 w 1312258"/>
                <a:gd name="connsiteY9" fmla="*/ 61604 h 333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2258" h="3334194">
                  <a:moveTo>
                    <a:pt x="1003264" y="61604"/>
                  </a:moveTo>
                  <a:lnTo>
                    <a:pt x="32716" y="1481330"/>
                  </a:lnTo>
                  <a:cubicBezTo>
                    <a:pt x="19348" y="1558867"/>
                    <a:pt x="5979" y="1593541"/>
                    <a:pt x="2136" y="1713941"/>
                  </a:cubicBezTo>
                  <a:cubicBezTo>
                    <a:pt x="4810" y="2203225"/>
                    <a:pt x="-2042" y="2692510"/>
                    <a:pt x="632" y="3181794"/>
                  </a:cubicBezTo>
                  <a:cubicBezTo>
                    <a:pt x="8653" y="3251310"/>
                    <a:pt x="24695" y="3320826"/>
                    <a:pt x="169074" y="3334194"/>
                  </a:cubicBezTo>
                  <a:cubicBezTo>
                    <a:pt x="345536" y="3310132"/>
                    <a:pt x="337516" y="3262004"/>
                    <a:pt x="361579" y="3197836"/>
                  </a:cubicBezTo>
                  <a:lnTo>
                    <a:pt x="369601" y="1577583"/>
                  </a:lnTo>
                  <a:lnTo>
                    <a:pt x="1275979" y="278173"/>
                  </a:lnTo>
                  <a:cubicBezTo>
                    <a:pt x="1308064" y="184594"/>
                    <a:pt x="1348169" y="147163"/>
                    <a:pt x="1251916" y="45562"/>
                  </a:cubicBezTo>
                  <a:cubicBezTo>
                    <a:pt x="1104863" y="-37323"/>
                    <a:pt x="1078127" y="8131"/>
                    <a:pt x="1003264" y="61604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7BDE99B8-D389-4EE4-8B6F-76DCA1DD96A2}"/>
              </a:ext>
            </a:extLst>
          </p:cNvPr>
          <p:cNvGrpSpPr/>
          <p:nvPr/>
        </p:nvGrpSpPr>
        <p:grpSpPr>
          <a:xfrm rot="19363185">
            <a:off x="5584281" y="3501951"/>
            <a:ext cx="395851" cy="413208"/>
            <a:chOff x="285313" y="3196211"/>
            <a:chExt cx="1187475" cy="126946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46" name="Freeform 73">
              <a:extLst>
                <a:ext uri="{FF2B5EF4-FFF2-40B4-BE49-F238E27FC236}">
                  <a16:creationId xmlns:a16="http://schemas.microsoft.com/office/drawing/2014/main" id="{861F938F-4768-42AF-B227-ACAC38B5FF87}"/>
                </a:ext>
              </a:extLst>
            </p:cNvPr>
            <p:cNvSpPr/>
            <p:nvPr/>
          </p:nvSpPr>
          <p:spPr bwMode="auto">
            <a:xfrm>
              <a:off x="1123365" y="3389390"/>
              <a:ext cx="349423" cy="461357"/>
            </a:xfrm>
            <a:custGeom>
              <a:avLst/>
              <a:gdLst>
                <a:gd name="connsiteX0" fmla="*/ 256674 w 890337"/>
                <a:gd name="connsiteY0" fmla="*/ 1122948 h 1130969"/>
                <a:gd name="connsiteX1" fmla="*/ 890337 w 890337"/>
                <a:gd name="connsiteY1" fmla="*/ 216569 h 1130969"/>
                <a:gd name="connsiteX2" fmla="*/ 842211 w 890337"/>
                <a:gd name="connsiteY2" fmla="*/ 0 h 1130969"/>
                <a:gd name="connsiteX3" fmla="*/ 625642 w 890337"/>
                <a:gd name="connsiteY3" fmla="*/ 0 h 1130969"/>
                <a:gd name="connsiteX4" fmla="*/ 0 w 890337"/>
                <a:gd name="connsiteY4" fmla="*/ 906379 h 1130969"/>
                <a:gd name="connsiteX5" fmla="*/ 24063 w 890337"/>
                <a:gd name="connsiteY5" fmla="*/ 1130969 h 1130969"/>
                <a:gd name="connsiteX6" fmla="*/ 256674 w 890337"/>
                <a:gd name="connsiteY6" fmla="*/ 1122948 h 1130969"/>
                <a:gd name="connsiteX0" fmla="*/ 256674 w 895015"/>
                <a:gd name="connsiteY0" fmla="*/ 1122948 h 1130969"/>
                <a:gd name="connsiteX1" fmla="*/ 890337 w 895015"/>
                <a:gd name="connsiteY1" fmla="*/ 216569 h 1130969"/>
                <a:gd name="connsiteX2" fmla="*/ 842211 w 895015"/>
                <a:gd name="connsiteY2" fmla="*/ 0 h 1130969"/>
                <a:gd name="connsiteX3" fmla="*/ 625642 w 895015"/>
                <a:gd name="connsiteY3" fmla="*/ 0 h 1130969"/>
                <a:gd name="connsiteX4" fmla="*/ 0 w 895015"/>
                <a:gd name="connsiteY4" fmla="*/ 906379 h 1130969"/>
                <a:gd name="connsiteX5" fmla="*/ 24063 w 895015"/>
                <a:gd name="connsiteY5" fmla="*/ 1130969 h 1130969"/>
                <a:gd name="connsiteX6" fmla="*/ 256674 w 895015"/>
                <a:gd name="connsiteY6" fmla="*/ 1122948 h 1130969"/>
                <a:gd name="connsiteX0" fmla="*/ 256674 w 917747"/>
                <a:gd name="connsiteY0" fmla="*/ 1122948 h 1130969"/>
                <a:gd name="connsiteX1" fmla="*/ 890337 w 917747"/>
                <a:gd name="connsiteY1" fmla="*/ 216569 h 1130969"/>
                <a:gd name="connsiteX2" fmla="*/ 842211 w 917747"/>
                <a:gd name="connsiteY2" fmla="*/ 0 h 1130969"/>
                <a:gd name="connsiteX3" fmla="*/ 625642 w 917747"/>
                <a:gd name="connsiteY3" fmla="*/ 0 h 1130969"/>
                <a:gd name="connsiteX4" fmla="*/ 0 w 917747"/>
                <a:gd name="connsiteY4" fmla="*/ 906379 h 1130969"/>
                <a:gd name="connsiteX5" fmla="*/ 24063 w 917747"/>
                <a:gd name="connsiteY5" fmla="*/ 1130969 h 1130969"/>
                <a:gd name="connsiteX6" fmla="*/ 256674 w 917747"/>
                <a:gd name="connsiteY6" fmla="*/ 1122948 h 1130969"/>
                <a:gd name="connsiteX0" fmla="*/ 256674 w 917747"/>
                <a:gd name="connsiteY0" fmla="*/ 1154698 h 1162719"/>
                <a:gd name="connsiteX1" fmla="*/ 890337 w 917747"/>
                <a:gd name="connsiteY1" fmla="*/ 248319 h 1162719"/>
                <a:gd name="connsiteX2" fmla="*/ 842211 w 917747"/>
                <a:gd name="connsiteY2" fmla="*/ 31750 h 1162719"/>
                <a:gd name="connsiteX3" fmla="*/ 625642 w 917747"/>
                <a:gd name="connsiteY3" fmla="*/ 31750 h 1162719"/>
                <a:gd name="connsiteX4" fmla="*/ 0 w 917747"/>
                <a:gd name="connsiteY4" fmla="*/ 938129 h 1162719"/>
                <a:gd name="connsiteX5" fmla="*/ 24063 w 917747"/>
                <a:gd name="connsiteY5" fmla="*/ 1162719 h 1162719"/>
                <a:gd name="connsiteX6" fmla="*/ 256674 w 917747"/>
                <a:gd name="connsiteY6" fmla="*/ 1154698 h 1162719"/>
                <a:gd name="connsiteX0" fmla="*/ 256674 w 917747"/>
                <a:gd name="connsiteY0" fmla="*/ 1166461 h 1174482"/>
                <a:gd name="connsiteX1" fmla="*/ 890337 w 917747"/>
                <a:gd name="connsiteY1" fmla="*/ 260082 h 1174482"/>
                <a:gd name="connsiteX2" fmla="*/ 842211 w 917747"/>
                <a:gd name="connsiteY2" fmla="*/ 43513 h 1174482"/>
                <a:gd name="connsiteX3" fmla="*/ 625642 w 917747"/>
                <a:gd name="connsiteY3" fmla="*/ 43513 h 1174482"/>
                <a:gd name="connsiteX4" fmla="*/ 0 w 917747"/>
                <a:gd name="connsiteY4" fmla="*/ 949892 h 1174482"/>
                <a:gd name="connsiteX5" fmla="*/ 24063 w 917747"/>
                <a:gd name="connsiteY5" fmla="*/ 1174482 h 1174482"/>
                <a:gd name="connsiteX6" fmla="*/ 256674 w 917747"/>
                <a:gd name="connsiteY6" fmla="*/ 1166461 h 1174482"/>
                <a:gd name="connsiteX0" fmla="*/ 256674 w 917747"/>
                <a:gd name="connsiteY0" fmla="*/ 1166461 h 1203631"/>
                <a:gd name="connsiteX1" fmla="*/ 890337 w 917747"/>
                <a:gd name="connsiteY1" fmla="*/ 260082 h 1203631"/>
                <a:gd name="connsiteX2" fmla="*/ 842211 w 917747"/>
                <a:gd name="connsiteY2" fmla="*/ 43513 h 1203631"/>
                <a:gd name="connsiteX3" fmla="*/ 625642 w 917747"/>
                <a:gd name="connsiteY3" fmla="*/ 43513 h 1203631"/>
                <a:gd name="connsiteX4" fmla="*/ 0 w 917747"/>
                <a:gd name="connsiteY4" fmla="*/ 949892 h 1203631"/>
                <a:gd name="connsiteX5" fmla="*/ 24063 w 917747"/>
                <a:gd name="connsiteY5" fmla="*/ 1174482 h 1203631"/>
                <a:gd name="connsiteX6" fmla="*/ 256674 w 917747"/>
                <a:gd name="connsiteY6" fmla="*/ 1166461 h 1203631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  <a:gd name="connsiteX0" fmla="*/ 262919 w 923992"/>
                <a:gd name="connsiteY0" fmla="*/ 1166461 h 1211739"/>
                <a:gd name="connsiteX1" fmla="*/ 896582 w 923992"/>
                <a:gd name="connsiteY1" fmla="*/ 260082 h 1211739"/>
                <a:gd name="connsiteX2" fmla="*/ 848456 w 923992"/>
                <a:gd name="connsiteY2" fmla="*/ 43513 h 1211739"/>
                <a:gd name="connsiteX3" fmla="*/ 631887 w 923992"/>
                <a:gd name="connsiteY3" fmla="*/ 43513 h 1211739"/>
                <a:gd name="connsiteX4" fmla="*/ 6245 w 923992"/>
                <a:gd name="connsiteY4" fmla="*/ 949892 h 1211739"/>
                <a:gd name="connsiteX5" fmla="*/ 30308 w 923992"/>
                <a:gd name="connsiteY5" fmla="*/ 1174482 h 1211739"/>
                <a:gd name="connsiteX6" fmla="*/ 262919 w 923992"/>
                <a:gd name="connsiteY6" fmla="*/ 1166461 h 1211739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747" h="1211739">
                  <a:moveTo>
                    <a:pt x="256674" y="1166461"/>
                  </a:moveTo>
                  <a:lnTo>
                    <a:pt x="890337" y="260082"/>
                  </a:lnTo>
                  <a:cubicBezTo>
                    <a:pt x="931445" y="192655"/>
                    <a:pt x="934453" y="96653"/>
                    <a:pt x="842211" y="43513"/>
                  </a:cubicBezTo>
                  <a:cubicBezTo>
                    <a:pt x="765259" y="-27925"/>
                    <a:pt x="712119" y="650"/>
                    <a:pt x="625642" y="43513"/>
                  </a:cubicBezTo>
                  <a:lnTo>
                    <a:pt x="0" y="949892"/>
                  </a:lnTo>
                  <a:cubicBezTo>
                    <a:pt x="-39604" y="1024755"/>
                    <a:pt x="-31583" y="1094856"/>
                    <a:pt x="24063" y="1174482"/>
                  </a:cubicBezTo>
                  <a:cubicBezTo>
                    <a:pt x="153988" y="1243245"/>
                    <a:pt x="202950" y="1202473"/>
                    <a:pt x="256674" y="116646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7" name="Freeform 74">
              <a:extLst>
                <a:ext uri="{FF2B5EF4-FFF2-40B4-BE49-F238E27FC236}">
                  <a16:creationId xmlns:a16="http://schemas.microsoft.com/office/drawing/2014/main" id="{C1740BD3-1F41-497D-8729-273F3F422443}"/>
                </a:ext>
              </a:extLst>
            </p:cNvPr>
            <p:cNvSpPr/>
            <p:nvPr/>
          </p:nvSpPr>
          <p:spPr bwMode="auto">
            <a:xfrm flipV="1">
              <a:off x="285313" y="3407323"/>
              <a:ext cx="349423" cy="461357"/>
            </a:xfrm>
            <a:custGeom>
              <a:avLst/>
              <a:gdLst>
                <a:gd name="connsiteX0" fmla="*/ 256674 w 890337"/>
                <a:gd name="connsiteY0" fmla="*/ 1122948 h 1130969"/>
                <a:gd name="connsiteX1" fmla="*/ 890337 w 890337"/>
                <a:gd name="connsiteY1" fmla="*/ 216569 h 1130969"/>
                <a:gd name="connsiteX2" fmla="*/ 842211 w 890337"/>
                <a:gd name="connsiteY2" fmla="*/ 0 h 1130969"/>
                <a:gd name="connsiteX3" fmla="*/ 625642 w 890337"/>
                <a:gd name="connsiteY3" fmla="*/ 0 h 1130969"/>
                <a:gd name="connsiteX4" fmla="*/ 0 w 890337"/>
                <a:gd name="connsiteY4" fmla="*/ 906379 h 1130969"/>
                <a:gd name="connsiteX5" fmla="*/ 24063 w 890337"/>
                <a:gd name="connsiteY5" fmla="*/ 1130969 h 1130969"/>
                <a:gd name="connsiteX6" fmla="*/ 256674 w 890337"/>
                <a:gd name="connsiteY6" fmla="*/ 1122948 h 1130969"/>
                <a:gd name="connsiteX0" fmla="*/ 256674 w 895015"/>
                <a:gd name="connsiteY0" fmla="*/ 1122948 h 1130969"/>
                <a:gd name="connsiteX1" fmla="*/ 890337 w 895015"/>
                <a:gd name="connsiteY1" fmla="*/ 216569 h 1130969"/>
                <a:gd name="connsiteX2" fmla="*/ 842211 w 895015"/>
                <a:gd name="connsiteY2" fmla="*/ 0 h 1130969"/>
                <a:gd name="connsiteX3" fmla="*/ 625642 w 895015"/>
                <a:gd name="connsiteY3" fmla="*/ 0 h 1130969"/>
                <a:gd name="connsiteX4" fmla="*/ 0 w 895015"/>
                <a:gd name="connsiteY4" fmla="*/ 906379 h 1130969"/>
                <a:gd name="connsiteX5" fmla="*/ 24063 w 895015"/>
                <a:gd name="connsiteY5" fmla="*/ 1130969 h 1130969"/>
                <a:gd name="connsiteX6" fmla="*/ 256674 w 895015"/>
                <a:gd name="connsiteY6" fmla="*/ 1122948 h 1130969"/>
                <a:gd name="connsiteX0" fmla="*/ 256674 w 917747"/>
                <a:gd name="connsiteY0" fmla="*/ 1122948 h 1130969"/>
                <a:gd name="connsiteX1" fmla="*/ 890337 w 917747"/>
                <a:gd name="connsiteY1" fmla="*/ 216569 h 1130969"/>
                <a:gd name="connsiteX2" fmla="*/ 842211 w 917747"/>
                <a:gd name="connsiteY2" fmla="*/ 0 h 1130969"/>
                <a:gd name="connsiteX3" fmla="*/ 625642 w 917747"/>
                <a:gd name="connsiteY3" fmla="*/ 0 h 1130969"/>
                <a:gd name="connsiteX4" fmla="*/ 0 w 917747"/>
                <a:gd name="connsiteY4" fmla="*/ 906379 h 1130969"/>
                <a:gd name="connsiteX5" fmla="*/ 24063 w 917747"/>
                <a:gd name="connsiteY5" fmla="*/ 1130969 h 1130969"/>
                <a:gd name="connsiteX6" fmla="*/ 256674 w 917747"/>
                <a:gd name="connsiteY6" fmla="*/ 1122948 h 1130969"/>
                <a:gd name="connsiteX0" fmla="*/ 256674 w 917747"/>
                <a:gd name="connsiteY0" fmla="*/ 1154698 h 1162719"/>
                <a:gd name="connsiteX1" fmla="*/ 890337 w 917747"/>
                <a:gd name="connsiteY1" fmla="*/ 248319 h 1162719"/>
                <a:gd name="connsiteX2" fmla="*/ 842211 w 917747"/>
                <a:gd name="connsiteY2" fmla="*/ 31750 h 1162719"/>
                <a:gd name="connsiteX3" fmla="*/ 625642 w 917747"/>
                <a:gd name="connsiteY3" fmla="*/ 31750 h 1162719"/>
                <a:gd name="connsiteX4" fmla="*/ 0 w 917747"/>
                <a:gd name="connsiteY4" fmla="*/ 938129 h 1162719"/>
                <a:gd name="connsiteX5" fmla="*/ 24063 w 917747"/>
                <a:gd name="connsiteY5" fmla="*/ 1162719 h 1162719"/>
                <a:gd name="connsiteX6" fmla="*/ 256674 w 917747"/>
                <a:gd name="connsiteY6" fmla="*/ 1154698 h 1162719"/>
                <a:gd name="connsiteX0" fmla="*/ 256674 w 917747"/>
                <a:gd name="connsiteY0" fmla="*/ 1166461 h 1174482"/>
                <a:gd name="connsiteX1" fmla="*/ 890337 w 917747"/>
                <a:gd name="connsiteY1" fmla="*/ 260082 h 1174482"/>
                <a:gd name="connsiteX2" fmla="*/ 842211 w 917747"/>
                <a:gd name="connsiteY2" fmla="*/ 43513 h 1174482"/>
                <a:gd name="connsiteX3" fmla="*/ 625642 w 917747"/>
                <a:gd name="connsiteY3" fmla="*/ 43513 h 1174482"/>
                <a:gd name="connsiteX4" fmla="*/ 0 w 917747"/>
                <a:gd name="connsiteY4" fmla="*/ 949892 h 1174482"/>
                <a:gd name="connsiteX5" fmla="*/ 24063 w 917747"/>
                <a:gd name="connsiteY5" fmla="*/ 1174482 h 1174482"/>
                <a:gd name="connsiteX6" fmla="*/ 256674 w 917747"/>
                <a:gd name="connsiteY6" fmla="*/ 1166461 h 1174482"/>
                <a:gd name="connsiteX0" fmla="*/ 256674 w 917747"/>
                <a:gd name="connsiteY0" fmla="*/ 1166461 h 1203631"/>
                <a:gd name="connsiteX1" fmla="*/ 890337 w 917747"/>
                <a:gd name="connsiteY1" fmla="*/ 260082 h 1203631"/>
                <a:gd name="connsiteX2" fmla="*/ 842211 w 917747"/>
                <a:gd name="connsiteY2" fmla="*/ 43513 h 1203631"/>
                <a:gd name="connsiteX3" fmla="*/ 625642 w 917747"/>
                <a:gd name="connsiteY3" fmla="*/ 43513 h 1203631"/>
                <a:gd name="connsiteX4" fmla="*/ 0 w 917747"/>
                <a:gd name="connsiteY4" fmla="*/ 949892 h 1203631"/>
                <a:gd name="connsiteX5" fmla="*/ 24063 w 917747"/>
                <a:gd name="connsiteY5" fmla="*/ 1174482 h 1203631"/>
                <a:gd name="connsiteX6" fmla="*/ 256674 w 917747"/>
                <a:gd name="connsiteY6" fmla="*/ 1166461 h 1203631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  <a:gd name="connsiteX0" fmla="*/ 262919 w 923992"/>
                <a:gd name="connsiteY0" fmla="*/ 1166461 h 1211739"/>
                <a:gd name="connsiteX1" fmla="*/ 896582 w 923992"/>
                <a:gd name="connsiteY1" fmla="*/ 260082 h 1211739"/>
                <a:gd name="connsiteX2" fmla="*/ 848456 w 923992"/>
                <a:gd name="connsiteY2" fmla="*/ 43513 h 1211739"/>
                <a:gd name="connsiteX3" fmla="*/ 631887 w 923992"/>
                <a:gd name="connsiteY3" fmla="*/ 43513 h 1211739"/>
                <a:gd name="connsiteX4" fmla="*/ 6245 w 923992"/>
                <a:gd name="connsiteY4" fmla="*/ 949892 h 1211739"/>
                <a:gd name="connsiteX5" fmla="*/ 30308 w 923992"/>
                <a:gd name="connsiteY5" fmla="*/ 1174482 h 1211739"/>
                <a:gd name="connsiteX6" fmla="*/ 262919 w 923992"/>
                <a:gd name="connsiteY6" fmla="*/ 1166461 h 1211739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747" h="1211739">
                  <a:moveTo>
                    <a:pt x="256674" y="1166461"/>
                  </a:moveTo>
                  <a:lnTo>
                    <a:pt x="890337" y="260082"/>
                  </a:lnTo>
                  <a:cubicBezTo>
                    <a:pt x="931445" y="192655"/>
                    <a:pt x="934453" y="96653"/>
                    <a:pt x="842211" y="43513"/>
                  </a:cubicBezTo>
                  <a:cubicBezTo>
                    <a:pt x="765259" y="-27925"/>
                    <a:pt x="712119" y="650"/>
                    <a:pt x="625642" y="43513"/>
                  </a:cubicBezTo>
                  <a:lnTo>
                    <a:pt x="0" y="949892"/>
                  </a:lnTo>
                  <a:cubicBezTo>
                    <a:pt x="-39604" y="1024755"/>
                    <a:pt x="-31583" y="1094856"/>
                    <a:pt x="24063" y="1174482"/>
                  </a:cubicBezTo>
                  <a:cubicBezTo>
                    <a:pt x="153988" y="1243245"/>
                    <a:pt x="202950" y="1202473"/>
                    <a:pt x="256674" y="116646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8" name="Freeform 39">
              <a:extLst>
                <a:ext uri="{FF2B5EF4-FFF2-40B4-BE49-F238E27FC236}">
                  <a16:creationId xmlns:a16="http://schemas.microsoft.com/office/drawing/2014/main" id="{D650CFB5-D9DD-43F1-9CE5-E81ED8B735C6}"/>
                </a:ext>
              </a:extLst>
            </p:cNvPr>
            <p:cNvSpPr/>
            <p:nvPr/>
          </p:nvSpPr>
          <p:spPr bwMode="auto">
            <a:xfrm>
              <a:off x="894320" y="3196211"/>
              <a:ext cx="502442" cy="1269460"/>
            </a:xfrm>
            <a:custGeom>
              <a:avLst/>
              <a:gdLst>
                <a:gd name="connsiteX0" fmla="*/ 1010653 w 1283368"/>
                <a:gd name="connsiteY0" fmla="*/ 16042 h 3296653"/>
                <a:gd name="connsiteX1" fmla="*/ 40105 w 1283368"/>
                <a:gd name="connsiteY1" fmla="*/ 1435768 h 3296653"/>
                <a:gd name="connsiteX2" fmla="*/ 0 w 1283368"/>
                <a:gd name="connsiteY2" fmla="*/ 1668379 h 3296653"/>
                <a:gd name="connsiteX3" fmla="*/ 8021 w 1283368"/>
                <a:gd name="connsiteY3" fmla="*/ 3136232 h 3296653"/>
                <a:gd name="connsiteX4" fmla="*/ 176463 w 1283368"/>
                <a:gd name="connsiteY4" fmla="*/ 3296653 h 3296653"/>
                <a:gd name="connsiteX5" fmla="*/ 368968 w 1283368"/>
                <a:gd name="connsiteY5" fmla="*/ 3152274 h 3296653"/>
                <a:gd name="connsiteX6" fmla="*/ 376990 w 1283368"/>
                <a:gd name="connsiteY6" fmla="*/ 1532021 h 3296653"/>
                <a:gd name="connsiteX7" fmla="*/ 1283368 w 1283368"/>
                <a:gd name="connsiteY7" fmla="*/ 232611 h 3296653"/>
                <a:gd name="connsiteX8" fmla="*/ 1259305 w 1283368"/>
                <a:gd name="connsiteY8" fmla="*/ 0 h 3296653"/>
                <a:gd name="connsiteX9" fmla="*/ 1010653 w 1283368"/>
                <a:gd name="connsiteY9" fmla="*/ 16042 h 3296653"/>
                <a:gd name="connsiteX0" fmla="*/ 1010653 w 1307114"/>
                <a:gd name="connsiteY0" fmla="*/ 16042 h 3296653"/>
                <a:gd name="connsiteX1" fmla="*/ 40105 w 1307114"/>
                <a:gd name="connsiteY1" fmla="*/ 1435768 h 3296653"/>
                <a:gd name="connsiteX2" fmla="*/ 0 w 1307114"/>
                <a:gd name="connsiteY2" fmla="*/ 1668379 h 3296653"/>
                <a:gd name="connsiteX3" fmla="*/ 8021 w 1307114"/>
                <a:gd name="connsiteY3" fmla="*/ 3136232 h 3296653"/>
                <a:gd name="connsiteX4" fmla="*/ 176463 w 1307114"/>
                <a:gd name="connsiteY4" fmla="*/ 3296653 h 3296653"/>
                <a:gd name="connsiteX5" fmla="*/ 368968 w 1307114"/>
                <a:gd name="connsiteY5" fmla="*/ 3152274 h 3296653"/>
                <a:gd name="connsiteX6" fmla="*/ 376990 w 1307114"/>
                <a:gd name="connsiteY6" fmla="*/ 1532021 h 3296653"/>
                <a:gd name="connsiteX7" fmla="*/ 1283368 w 1307114"/>
                <a:gd name="connsiteY7" fmla="*/ 232611 h 3296653"/>
                <a:gd name="connsiteX8" fmla="*/ 1259305 w 1307114"/>
                <a:gd name="connsiteY8" fmla="*/ 0 h 3296653"/>
                <a:gd name="connsiteX9" fmla="*/ 1010653 w 1307114"/>
                <a:gd name="connsiteY9" fmla="*/ 16042 h 3296653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61604 h 3342215"/>
                <a:gd name="connsiteX1" fmla="*/ 40105 w 1307114"/>
                <a:gd name="connsiteY1" fmla="*/ 1481330 h 3342215"/>
                <a:gd name="connsiteX2" fmla="*/ 0 w 1307114"/>
                <a:gd name="connsiteY2" fmla="*/ 1713941 h 3342215"/>
                <a:gd name="connsiteX3" fmla="*/ 8021 w 1307114"/>
                <a:gd name="connsiteY3" fmla="*/ 3181794 h 3342215"/>
                <a:gd name="connsiteX4" fmla="*/ 176463 w 1307114"/>
                <a:gd name="connsiteY4" fmla="*/ 3342215 h 3342215"/>
                <a:gd name="connsiteX5" fmla="*/ 368968 w 1307114"/>
                <a:gd name="connsiteY5" fmla="*/ 3197836 h 3342215"/>
                <a:gd name="connsiteX6" fmla="*/ 376990 w 1307114"/>
                <a:gd name="connsiteY6" fmla="*/ 1577583 h 3342215"/>
                <a:gd name="connsiteX7" fmla="*/ 1283368 w 1307114"/>
                <a:gd name="connsiteY7" fmla="*/ 278173 h 3342215"/>
                <a:gd name="connsiteX8" fmla="*/ 1259305 w 1307114"/>
                <a:gd name="connsiteY8" fmla="*/ 45562 h 3342215"/>
                <a:gd name="connsiteX9" fmla="*/ 1010653 w 1307114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16293 w 1319647"/>
                <a:gd name="connsiteY1" fmla="*/ 150038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9647" h="3334194">
                  <a:moveTo>
                    <a:pt x="1010653" y="61604"/>
                  </a:moveTo>
                  <a:lnTo>
                    <a:pt x="16293" y="1500380"/>
                  </a:lnTo>
                  <a:lnTo>
                    <a:pt x="0" y="1713941"/>
                  </a:lnTo>
                  <a:cubicBezTo>
                    <a:pt x="2674" y="2203225"/>
                    <a:pt x="5347" y="2692510"/>
                    <a:pt x="8021" y="3181794"/>
                  </a:cubicBezTo>
                  <a:cubicBezTo>
                    <a:pt x="16042" y="3251310"/>
                    <a:pt x="32084" y="3320826"/>
                    <a:pt x="176463" y="3334194"/>
                  </a:cubicBezTo>
                  <a:cubicBezTo>
                    <a:pt x="352925" y="3310132"/>
                    <a:pt x="344905" y="3262004"/>
                    <a:pt x="368968" y="3197836"/>
                  </a:cubicBezTo>
                  <a:lnTo>
                    <a:pt x="376990" y="1577583"/>
                  </a:lnTo>
                  <a:lnTo>
                    <a:pt x="1283368" y="278173"/>
                  </a:lnTo>
                  <a:cubicBezTo>
                    <a:pt x="1315453" y="184594"/>
                    <a:pt x="1355558" y="147163"/>
                    <a:pt x="1259305" y="45562"/>
                  </a:cubicBezTo>
                  <a:cubicBezTo>
                    <a:pt x="1112252" y="-37323"/>
                    <a:pt x="1085516" y="8131"/>
                    <a:pt x="1010653" y="61604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9" name="Freeform 41">
              <a:extLst>
                <a:ext uri="{FF2B5EF4-FFF2-40B4-BE49-F238E27FC236}">
                  <a16:creationId xmlns:a16="http://schemas.microsoft.com/office/drawing/2014/main" id="{84FFCBD0-586E-4D88-8520-F5BE600E99F8}"/>
                </a:ext>
              </a:extLst>
            </p:cNvPr>
            <p:cNvSpPr/>
            <p:nvPr/>
          </p:nvSpPr>
          <p:spPr bwMode="auto">
            <a:xfrm flipH="1">
              <a:off x="337717" y="3196211"/>
              <a:ext cx="499629" cy="1269460"/>
            </a:xfrm>
            <a:custGeom>
              <a:avLst/>
              <a:gdLst>
                <a:gd name="connsiteX0" fmla="*/ 1010653 w 1283368"/>
                <a:gd name="connsiteY0" fmla="*/ 16042 h 3296653"/>
                <a:gd name="connsiteX1" fmla="*/ 40105 w 1283368"/>
                <a:gd name="connsiteY1" fmla="*/ 1435768 h 3296653"/>
                <a:gd name="connsiteX2" fmla="*/ 0 w 1283368"/>
                <a:gd name="connsiteY2" fmla="*/ 1668379 h 3296653"/>
                <a:gd name="connsiteX3" fmla="*/ 8021 w 1283368"/>
                <a:gd name="connsiteY3" fmla="*/ 3136232 h 3296653"/>
                <a:gd name="connsiteX4" fmla="*/ 176463 w 1283368"/>
                <a:gd name="connsiteY4" fmla="*/ 3296653 h 3296653"/>
                <a:gd name="connsiteX5" fmla="*/ 368968 w 1283368"/>
                <a:gd name="connsiteY5" fmla="*/ 3152274 h 3296653"/>
                <a:gd name="connsiteX6" fmla="*/ 376990 w 1283368"/>
                <a:gd name="connsiteY6" fmla="*/ 1532021 h 3296653"/>
                <a:gd name="connsiteX7" fmla="*/ 1283368 w 1283368"/>
                <a:gd name="connsiteY7" fmla="*/ 232611 h 3296653"/>
                <a:gd name="connsiteX8" fmla="*/ 1259305 w 1283368"/>
                <a:gd name="connsiteY8" fmla="*/ 0 h 3296653"/>
                <a:gd name="connsiteX9" fmla="*/ 1010653 w 1283368"/>
                <a:gd name="connsiteY9" fmla="*/ 16042 h 3296653"/>
                <a:gd name="connsiteX0" fmla="*/ 1010653 w 1307114"/>
                <a:gd name="connsiteY0" fmla="*/ 16042 h 3296653"/>
                <a:gd name="connsiteX1" fmla="*/ 40105 w 1307114"/>
                <a:gd name="connsiteY1" fmla="*/ 1435768 h 3296653"/>
                <a:gd name="connsiteX2" fmla="*/ 0 w 1307114"/>
                <a:gd name="connsiteY2" fmla="*/ 1668379 h 3296653"/>
                <a:gd name="connsiteX3" fmla="*/ 8021 w 1307114"/>
                <a:gd name="connsiteY3" fmla="*/ 3136232 h 3296653"/>
                <a:gd name="connsiteX4" fmla="*/ 176463 w 1307114"/>
                <a:gd name="connsiteY4" fmla="*/ 3296653 h 3296653"/>
                <a:gd name="connsiteX5" fmla="*/ 368968 w 1307114"/>
                <a:gd name="connsiteY5" fmla="*/ 3152274 h 3296653"/>
                <a:gd name="connsiteX6" fmla="*/ 376990 w 1307114"/>
                <a:gd name="connsiteY6" fmla="*/ 1532021 h 3296653"/>
                <a:gd name="connsiteX7" fmla="*/ 1283368 w 1307114"/>
                <a:gd name="connsiteY7" fmla="*/ 232611 h 3296653"/>
                <a:gd name="connsiteX8" fmla="*/ 1259305 w 1307114"/>
                <a:gd name="connsiteY8" fmla="*/ 0 h 3296653"/>
                <a:gd name="connsiteX9" fmla="*/ 1010653 w 1307114"/>
                <a:gd name="connsiteY9" fmla="*/ 16042 h 3296653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61604 h 3342215"/>
                <a:gd name="connsiteX1" fmla="*/ 40105 w 1307114"/>
                <a:gd name="connsiteY1" fmla="*/ 1481330 h 3342215"/>
                <a:gd name="connsiteX2" fmla="*/ 0 w 1307114"/>
                <a:gd name="connsiteY2" fmla="*/ 1713941 h 3342215"/>
                <a:gd name="connsiteX3" fmla="*/ 8021 w 1307114"/>
                <a:gd name="connsiteY3" fmla="*/ 3181794 h 3342215"/>
                <a:gd name="connsiteX4" fmla="*/ 176463 w 1307114"/>
                <a:gd name="connsiteY4" fmla="*/ 3342215 h 3342215"/>
                <a:gd name="connsiteX5" fmla="*/ 368968 w 1307114"/>
                <a:gd name="connsiteY5" fmla="*/ 3197836 h 3342215"/>
                <a:gd name="connsiteX6" fmla="*/ 376990 w 1307114"/>
                <a:gd name="connsiteY6" fmla="*/ 1577583 h 3342215"/>
                <a:gd name="connsiteX7" fmla="*/ 1283368 w 1307114"/>
                <a:gd name="connsiteY7" fmla="*/ 278173 h 3342215"/>
                <a:gd name="connsiteX8" fmla="*/ 1259305 w 1307114"/>
                <a:gd name="connsiteY8" fmla="*/ 45562 h 3342215"/>
                <a:gd name="connsiteX9" fmla="*/ 1010653 w 1307114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03264 w 1312258"/>
                <a:gd name="connsiteY0" fmla="*/ 61604 h 3334194"/>
                <a:gd name="connsiteX1" fmla="*/ 32716 w 1312258"/>
                <a:gd name="connsiteY1" fmla="*/ 1481330 h 3334194"/>
                <a:gd name="connsiteX2" fmla="*/ 2136 w 1312258"/>
                <a:gd name="connsiteY2" fmla="*/ 1713941 h 3334194"/>
                <a:gd name="connsiteX3" fmla="*/ 632 w 1312258"/>
                <a:gd name="connsiteY3" fmla="*/ 3181794 h 3334194"/>
                <a:gd name="connsiteX4" fmla="*/ 169074 w 1312258"/>
                <a:gd name="connsiteY4" fmla="*/ 3334194 h 3334194"/>
                <a:gd name="connsiteX5" fmla="*/ 361579 w 1312258"/>
                <a:gd name="connsiteY5" fmla="*/ 3197836 h 3334194"/>
                <a:gd name="connsiteX6" fmla="*/ 369601 w 1312258"/>
                <a:gd name="connsiteY6" fmla="*/ 1577583 h 3334194"/>
                <a:gd name="connsiteX7" fmla="*/ 1275979 w 1312258"/>
                <a:gd name="connsiteY7" fmla="*/ 278173 h 3334194"/>
                <a:gd name="connsiteX8" fmla="*/ 1251916 w 1312258"/>
                <a:gd name="connsiteY8" fmla="*/ 45562 h 3334194"/>
                <a:gd name="connsiteX9" fmla="*/ 1003264 w 1312258"/>
                <a:gd name="connsiteY9" fmla="*/ 61604 h 333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2258" h="3334194">
                  <a:moveTo>
                    <a:pt x="1003264" y="61604"/>
                  </a:moveTo>
                  <a:lnTo>
                    <a:pt x="32716" y="1481330"/>
                  </a:lnTo>
                  <a:cubicBezTo>
                    <a:pt x="19348" y="1558867"/>
                    <a:pt x="5979" y="1593541"/>
                    <a:pt x="2136" y="1713941"/>
                  </a:cubicBezTo>
                  <a:cubicBezTo>
                    <a:pt x="4810" y="2203225"/>
                    <a:pt x="-2042" y="2692510"/>
                    <a:pt x="632" y="3181794"/>
                  </a:cubicBezTo>
                  <a:cubicBezTo>
                    <a:pt x="8653" y="3251310"/>
                    <a:pt x="24695" y="3320826"/>
                    <a:pt x="169074" y="3334194"/>
                  </a:cubicBezTo>
                  <a:cubicBezTo>
                    <a:pt x="345536" y="3310132"/>
                    <a:pt x="337516" y="3262004"/>
                    <a:pt x="361579" y="3197836"/>
                  </a:cubicBezTo>
                  <a:lnTo>
                    <a:pt x="369601" y="1577583"/>
                  </a:lnTo>
                  <a:lnTo>
                    <a:pt x="1275979" y="278173"/>
                  </a:lnTo>
                  <a:cubicBezTo>
                    <a:pt x="1308064" y="184594"/>
                    <a:pt x="1348169" y="147163"/>
                    <a:pt x="1251916" y="45562"/>
                  </a:cubicBezTo>
                  <a:cubicBezTo>
                    <a:pt x="1104863" y="-37323"/>
                    <a:pt x="1078127" y="8131"/>
                    <a:pt x="1003264" y="61604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6B4F9457-6DC1-499A-AE8B-CEBF9FE77649}"/>
              </a:ext>
            </a:extLst>
          </p:cNvPr>
          <p:cNvGrpSpPr/>
          <p:nvPr/>
        </p:nvGrpSpPr>
        <p:grpSpPr>
          <a:xfrm>
            <a:off x="5619405" y="3175847"/>
            <a:ext cx="455574" cy="312742"/>
            <a:chOff x="4859519" y="3539946"/>
            <a:chExt cx="607432" cy="416989"/>
          </a:xfrm>
        </p:grpSpPr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DEBD53EF-39DE-4156-A300-624C3E1107D6}"/>
                </a:ext>
              </a:extLst>
            </p:cNvPr>
            <p:cNvSpPr/>
            <p:nvPr/>
          </p:nvSpPr>
          <p:spPr bwMode="auto">
            <a:xfrm>
              <a:off x="4870879" y="3539946"/>
              <a:ext cx="503300" cy="416989"/>
            </a:xfrm>
            <a:custGeom>
              <a:avLst/>
              <a:gdLst>
                <a:gd name="connsiteX0" fmla="*/ 9094 w 503300"/>
                <a:gd name="connsiteY0" fmla="*/ 0 h 416989"/>
                <a:gd name="connsiteX1" fmla="*/ 460073 w 503300"/>
                <a:gd name="connsiteY1" fmla="*/ 0 h 416989"/>
                <a:gd name="connsiteX2" fmla="*/ 474535 w 503300"/>
                <a:gd name="connsiteY2" fmla="*/ 28266 h 416989"/>
                <a:gd name="connsiteX3" fmla="*/ 368375 w 503300"/>
                <a:gd name="connsiteY3" fmla="*/ 402109 h 416989"/>
                <a:gd name="connsiteX4" fmla="*/ 28766 w 503300"/>
                <a:gd name="connsiteY4" fmla="*/ 213180 h 416989"/>
                <a:gd name="connsiteX5" fmla="*/ 1570 w 503300"/>
                <a:gd name="connsiteY5" fmla="*/ 40064 h 41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3300" h="416989">
                  <a:moveTo>
                    <a:pt x="9094" y="0"/>
                  </a:moveTo>
                  <a:lnTo>
                    <a:pt x="460073" y="0"/>
                  </a:lnTo>
                  <a:lnTo>
                    <a:pt x="474535" y="28266"/>
                  </a:lnTo>
                  <a:cubicBezTo>
                    <a:pt x="539000" y="183671"/>
                    <a:pt x="491470" y="351046"/>
                    <a:pt x="368375" y="402109"/>
                  </a:cubicBezTo>
                  <a:cubicBezTo>
                    <a:pt x="245279" y="453171"/>
                    <a:pt x="93231" y="368585"/>
                    <a:pt x="28766" y="213180"/>
                  </a:cubicBezTo>
                  <a:cubicBezTo>
                    <a:pt x="4592" y="154903"/>
                    <a:pt x="-3833" y="94943"/>
                    <a:pt x="1570" y="40064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TextBox 435">
              <a:extLst>
                <a:ext uri="{FF2B5EF4-FFF2-40B4-BE49-F238E27FC236}">
                  <a16:creationId xmlns:a16="http://schemas.microsoft.com/office/drawing/2014/main" id="{163D893C-40F2-4E51-8D4F-173D9481D18B}"/>
                </a:ext>
              </a:extLst>
            </p:cNvPr>
            <p:cNvSpPr txBox="1"/>
            <p:nvPr/>
          </p:nvSpPr>
          <p:spPr bwMode="auto">
            <a:xfrm>
              <a:off x="4859519" y="3540137"/>
              <a:ext cx="6074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RBD</a:t>
              </a:r>
              <a:endPara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0" name="TextBox 449">
            <a:extLst>
              <a:ext uri="{FF2B5EF4-FFF2-40B4-BE49-F238E27FC236}">
                <a16:creationId xmlns:a16="http://schemas.microsoft.com/office/drawing/2014/main" id="{894F75D1-4A7A-47E4-A050-4594A02A276A}"/>
              </a:ext>
            </a:extLst>
          </p:cNvPr>
          <p:cNvSpPr txBox="1"/>
          <p:nvPr/>
        </p:nvSpPr>
        <p:spPr bwMode="auto">
          <a:xfrm>
            <a:off x="5937537" y="3781128"/>
            <a:ext cx="92908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Cilgavimab</a:t>
            </a:r>
          </a:p>
        </p:txBody>
      </p:sp>
      <p:sp>
        <p:nvSpPr>
          <p:cNvPr id="451" name="Rectangle 450">
            <a:extLst>
              <a:ext uri="{FF2B5EF4-FFF2-40B4-BE49-F238E27FC236}">
                <a16:creationId xmlns:a16="http://schemas.microsoft.com/office/drawing/2014/main" id="{3D7FDF76-7351-4EEB-A4ED-43E5F8650DA5}"/>
              </a:ext>
            </a:extLst>
          </p:cNvPr>
          <p:cNvSpPr/>
          <p:nvPr/>
        </p:nvSpPr>
        <p:spPr bwMode="auto">
          <a:xfrm>
            <a:off x="5277534" y="3178442"/>
            <a:ext cx="1392398" cy="961257"/>
          </a:xfrm>
          <a:prstGeom prst="rect">
            <a:avLst/>
          </a:prstGeom>
          <a:noFill/>
          <a:ln w="28575">
            <a:solidFill>
              <a:schemeClr val="tx2">
                <a:lumMod val="90000"/>
              </a:schemeClr>
            </a:solidFill>
            <a:prstDash val="sysDash"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2BEBE2DD-2C86-4935-8C1E-469C52B4106C}"/>
              </a:ext>
            </a:extLst>
          </p:cNvPr>
          <p:cNvSpPr txBox="1"/>
          <p:nvPr/>
        </p:nvSpPr>
        <p:spPr bwMode="auto">
          <a:xfrm>
            <a:off x="5152688" y="3908866"/>
            <a:ext cx="104767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Tixagevimab </a:t>
            </a:r>
          </a:p>
        </p:txBody>
      </p:sp>
      <p:cxnSp>
        <p:nvCxnSpPr>
          <p:cNvPr id="457" name="Straight Connector 456">
            <a:extLst>
              <a:ext uri="{FF2B5EF4-FFF2-40B4-BE49-F238E27FC236}">
                <a16:creationId xmlns:a16="http://schemas.microsoft.com/office/drawing/2014/main" id="{E4E4D316-5754-45FE-A622-458ECF6009F9}"/>
              </a:ext>
            </a:extLst>
          </p:cNvPr>
          <p:cNvCxnSpPr>
            <a:cxnSpLocks/>
          </p:cNvCxnSpPr>
          <p:nvPr/>
        </p:nvCxnSpPr>
        <p:spPr bwMode="auto">
          <a:xfrm>
            <a:off x="3055184" y="2337803"/>
            <a:ext cx="503" cy="199126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4" name="Rectangle 463">
            <a:extLst>
              <a:ext uri="{FF2B5EF4-FFF2-40B4-BE49-F238E27FC236}">
                <a16:creationId xmlns:a16="http://schemas.microsoft.com/office/drawing/2014/main" id="{88598854-A4C3-4A52-B914-525E642445E6}"/>
              </a:ext>
            </a:extLst>
          </p:cNvPr>
          <p:cNvSpPr/>
          <p:nvPr/>
        </p:nvSpPr>
        <p:spPr bwMode="auto">
          <a:xfrm>
            <a:off x="2860489" y="1906629"/>
            <a:ext cx="111232" cy="113396"/>
          </a:xfrm>
          <a:prstGeom prst="rect">
            <a:avLst/>
          </a:prstGeom>
          <a:noFill/>
          <a:ln w="28575">
            <a:solidFill>
              <a:schemeClr val="tx2">
                <a:lumMod val="90000"/>
              </a:schemeClr>
            </a:solidFill>
            <a:prstDash val="sysDash"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71" name="Straight Connector 470">
            <a:extLst>
              <a:ext uri="{FF2B5EF4-FFF2-40B4-BE49-F238E27FC236}">
                <a16:creationId xmlns:a16="http://schemas.microsoft.com/office/drawing/2014/main" id="{7DE64447-2943-46AF-BEF2-A0B5F34AA55F}"/>
              </a:ext>
            </a:extLst>
          </p:cNvPr>
          <p:cNvCxnSpPr>
            <a:cxnSpLocks/>
          </p:cNvCxnSpPr>
          <p:nvPr/>
        </p:nvCxnSpPr>
        <p:spPr bwMode="auto">
          <a:xfrm>
            <a:off x="2525198" y="1968652"/>
            <a:ext cx="335291" cy="0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9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76" name="TextBox 475">
            <a:extLst>
              <a:ext uri="{FF2B5EF4-FFF2-40B4-BE49-F238E27FC236}">
                <a16:creationId xmlns:a16="http://schemas.microsoft.com/office/drawing/2014/main" id="{15839047-E593-4277-A3C6-CF07164D056E}"/>
              </a:ext>
            </a:extLst>
          </p:cNvPr>
          <p:cNvSpPr txBox="1"/>
          <p:nvPr/>
        </p:nvSpPr>
        <p:spPr bwMode="auto">
          <a:xfrm>
            <a:off x="3905314" y="3671315"/>
            <a:ext cx="68932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ACE2</a:t>
            </a:r>
          </a:p>
        </p:txBody>
      </p: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5F36791A-1F51-480B-A3FB-4D9F5EB1D232}"/>
              </a:ext>
            </a:extLst>
          </p:cNvPr>
          <p:cNvGrpSpPr/>
          <p:nvPr/>
        </p:nvGrpSpPr>
        <p:grpSpPr>
          <a:xfrm rot="14794365">
            <a:off x="4692370" y="1882010"/>
            <a:ext cx="395851" cy="413208"/>
            <a:chOff x="285313" y="3196211"/>
            <a:chExt cx="1187475" cy="126946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79" name="Freeform 73">
              <a:extLst>
                <a:ext uri="{FF2B5EF4-FFF2-40B4-BE49-F238E27FC236}">
                  <a16:creationId xmlns:a16="http://schemas.microsoft.com/office/drawing/2014/main" id="{93C836FE-49E1-4B9C-A13C-8B330B5EE1C7}"/>
                </a:ext>
              </a:extLst>
            </p:cNvPr>
            <p:cNvSpPr/>
            <p:nvPr/>
          </p:nvSpPr>
          <p:spPr bwMode="auto">
            <a:xfrm>
              <a:off x="1123365" y="3389390"/>
              <a:ext cx="349423" cy="461357"/>
            </a:xfrm>
            <a:custGeom>
              <a:avLst/>
              <a:gdLst>
                <a:gd name="connsiteX0" fmla="*/ 256674 w 890337"/>
                <a:gd name="connsiteY0" fmla="*/ 1122948 h 1130969"/>
                <a:gd name="connsiteX1" fmla="*/ 890337 w 890337"/>
                <a:gd name="connsiteY1" fmla="*/ 216569 h 1130969"/>
                <a:gd name="connsiteX2" fmla="*/ 842211 w 890337"/>
                <a:gd name="connsiteY2" fmla="*/ 0 h 1130969"/>
                <a:gd name="connsiteX3" fmla="*/ 625642 w 890337"/>
                <a:gd name="connsiteY3" fmla="*/ 0 h 1130969"/>
                <a:gd name="connsiteX4" fmla="*/ 0 w 890337"/>
                <a:gd name="connsiteY4" fmla="*/ 906379 h 1130969"/>
                <a:gd name="connsiteX5" fmla="*/ 24063 w 890337"/>
                <a:gd name="connsiteY5" fmla="*/ 1130969 h 1130969"/>
                <a:gd name="connsiteX6" fmla="*/ 256674 w 890337"/>
                <a:gd name="connsiteY6" fmla="*/ 1122948 h 1130969"/>
                <a:gd name="connsiteX0" fmla="*/ 256674 w 895015"/>
                <a:gd name="connsiteY0" fmla="*/ 1122948 h 1130969"/>
                <a:gd name="connsiteX1" fmla="*/ 890337 w 895015"/>
                <a:gd name="connsiteY1" fmla="*/ 216569 h 1130969"/>
                <a:gd name="connsiteX2" fmla="*/ 842211 w 895015"/>
                <a:gd name="connsiteY2" fmla="*/ 0 h 1130969"/>
                <a:gd name="connsiteX3" fmla="*/ 625642 w 895015"/>
                <a:gd name="connsiteY3" fmla="*/ 0 h 1130969"/>
                <a:gd name="connsiteX4" fmla="*/ 0 w 895015"/>
                <a:gd name="connsiteY4" fmla="*/ 906379 h 1130969"/>
                <a:gd name="connsiteX5" fmla="*/ 24063 w 895015"/>
                <a:gd name="connsiteY5" fmla="*/ 1130969 h 1130969"/>
                <a:gd name="connsiteX6" fmla="*/ 256674 w 895015"/>
                <a:gd name="connsiteY6" fmla="*/ 1122948 h 1130969"/>
                <a:gd name="connsiteX0" fmla="*/ 256674 w 917747"/>
                <a:gd name="connsiteY0" fmla="*/ 1122948 h 1130969"/>
                <a:gd name="connsiteX1" fmla="*/ 890337 w 917747"/>
                <a:gd name="connsiteY1" fmla="*/ 216569 h 1130969"/>
                <a:gd name="connsiteX2" fmla="*/ 842211 w 917747"/>
                <a:gd name="connsiteY2" fmla="*/ 0 h 1130969"/>
                <a:gd name="connsiteX3" fmla="*/ 625642 w 917747"/>
                <a:gd name="connsiteY3" fmla="*/ 0 h 1130969"/>
                <a:gd name="connsiteX4" fmla="*/ 0 w 917747"/>
                <a:gd name="connsiteY4" fmla="*/ 906379 h 1130969"/>
                <a:gd name="connsiteX5" fmla="*/ 24063 w 917747"/>
                <a:gd name="connsiteY5" fmla="*/ 1130969 h 1130969"/>
                <a:gd name="connsiteX6" fmla="*/ 256674 w 917747"/>
                <a:gd name="connsiteY6" fmla="*/ 1122948 h 1130969"/>
                <a:gd name="connsiteX0" fmla="*/ 256674 w 917747"/>
                <a:gd name="connsiteY0" fmla="*/ 1154698 h 1162719"/>
                <a:gd name="connsiteX1" fmla="*/ 890337 w 917747"/>
                <a:gd name="connsiteY1" fmla="*/ 248319 h 1162719"/>
                <a:gd name="connsiteX2" fmla="*/ 842211 w 917747"/>
                <a:gd name="connsiteY2" fmla="*/ 31750 h 1162719"/>
                <a:gd name="connsiteX3" fmla="*/ 625642 w 917747"/>
                <a:gd name="connsiteY3" fmla="*/ 31750 h 1162719"/>
                <a:gd name="connsiteX4" fmla="*/ 0 w 917747"/>
                <a:gd name="connsiteY4" fmla="*/ 938129 h 1162719"/>
                <a:gd name="connsiteX5" fmla="*/ 24063 w 917747"/>
                <a:gd name="connsiteY5" fmla="*/ 1162719 h 1162719"/>
                <a:gd name="connsiteX6" fmla="*/ 256674 w 917747"/>
                <a:gd name="connsiteY6" fmla="*/ 1154698 h 1162719"/>
                <a:gd name="connsiteX0" fmla="*/ 256674 w 917747"/>
                <a:gd name="connsiteY0" fmla="*/ 1166461 h 1174482"/>
                <a:gd name="connsiteX1" fmla="*/ 890337 w 917747"/>
                <a:gd name="connsiteY1" fmla="*/ 260082 h 1174482"/>
                <a:gd name="connsiteX2" fmla="*/ 842211 w 917747"/>
                <a:gd name="connsiteY2" fmla="*/ 43513 h 1174482"/>
                <a:gd name="connsiteX3" fmla="*/ 625642 w 917747"/>
                <a:gd name="connsiteY3" fmla="*/ 43513 h 1174482"/>
                <a:gd name="connsiteX4" fmla="*/ 0 w 917747"/>
                <a:gd name="connsiteY4" fmla="*/ 949892 h 1174482"/>
                <a:gd name="connsiteX5" fmla="*/ 24063 w 917747"/>
                <a:gd name="connsiteY5" fmla="*/ 1174482 h 1174482"/>
                <a:gd name="connsiteX6" fmla="*/ 256674 w 917747"/>
                <a:gd name="connsiteY6" fmla="*/ 1166461 h 1174482"/>
                <a:gd name="connsiteX0" fmla="*/ 256674 w 917747"/>
                <a:gd name="connsiteY0" fmla="*/ 1166461 h 1203631"/>
                <a:gd name="connsiteX1" fmla="*/ 890337 w 917747"/>
                <a:gd name="connsiteY1" fmla="*/ 260082 h 1203631"/>
                <a:gd name="connsiteX2" fmla="*/ 842211 w 917747"/>
                <a:gd name="connsiteY2" fmla="*/ 43513 h 1203631"/>
                <a:gd name="connsiteX3" fmla="*/ 625642 w 917747"/>
                <a:gd name="connsiteY3" fmla="*/ 43513 h 1203631"/>
                <a:gd name="connsiteX4" fmla="*/ 0 w 917747"/>
                <a:gd name="connsiteY4" fmla="*/ 949892 h 1203631"/>
                <a:gd name="connsiteX5" fmla="*/ 24063 w 917747"/>
                <a:gd name="connsiteY5" fmla="*/ 1174482 h 1203631"/>
                <a:gd name="connsiteX6" fmla="*/ 256674 w 917747"/>
                <a:gd name="connsiteY6" fmla="*/ 1166461 h 1203631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  <a:gd name="connsiteX0" fmla="*/ 262919 w 923992"/>
                <a:gd name="connsiteY0" fmla="*/ 1166461 h 1211739"/>
                <a:gd name="connsiteX1" fmla="*/ 896582 w 923992"/>
                <a:gd name="connsiteY1" fmla="*/ 260082 h 1211739"/>
                <a:gd name="connsiteX2" fmla="*/ 848456 w 923992"/>
                <a:gd name="connsiteY2" fmla="*/ 43513 h 1211739"/>
                <a:gd name="connsiteX3" fmla="*/ 631887 w 923992"/>
                <a:gd name="connsiteY3" fmla="*/ 43513 h 1211739"/>
                <a:gd name="connsiteX4" fmla="*/ 6245 w 923992"/>
                <a:gd name="connsiteY4" fmla="*/ 949892 h 1211739"/>
                <a:gd name="connsiteX5" fmla="*/ 30308 w 923992"/>
                <a:gd name="connsiteY5" fmla="*/ 1174482 h 1211739"/>
                <a:gd name="connsiteX6" fmla="*/ 262919 w 923992"/>
                <a:gd name="connsiteY6" fmla="*/ 1166461 h 1211739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747" h="1211739">
                  <a:moveTo>
                    <a:pt x="256674" y="1166461"/>
                  </a:moveTo>
                  <a:lnTo>
                    <a:pt x="890337" y="260082"/>
                  </a:lnTo>
                  <a:cubicBezTo>
                    <a:pt x="931445" y="192655"/>
                    <a:pt x="934453" y="96653"/>
                    <a:pt x="842211" y="43513"/>
                  </a:cubicBezTo>
                  <a:cubicBezTo>
                    <a:pt x="765259" y="-27925"/>
                    <a:pt x="712119" y="650"/>
                    <a:pt x="625642" y="43513"/>
                  </a:cubicBezTo>
                  <a:lnTo>
                    <a:pt x="0" y="949892"/>
                  </a:lnTo>
                  <a:cubicBezTo>
                    <a:pt x="-39604" y="1024755"/>
                    <a:pt x="-31583" y="1094856"/>
                    <a:pt x="24063" y="1174482"/>
                  </a:cubicBezTo>
                  <a:cubicBezTo>
                    <a:pt x="153988" y="1243245"/>
                    <a:pt x="202950" y="1202473"/>
                    <a:pt x="256674" y="116646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0" name="Freeform 74">
              <a:extLst>
                <a:ext uri="{FF2B5EF4-FFF2-40B4-BE49-F238E27FC236}">
                  <a16:creationId xmlns:a16="http://schemas.microsoft.com/office/drawing/2014/main" id="{83BE648D-2E21-4C33-812F-2A9E23C24109}"/>
                </a:ext>
              </a:extLst>
            </p:cNvPr>
            <p:cNvSpPr/>
            <p:nvPr/>
          </p:nvSpPr>
          <p:spPr bwMode="auto">
            <a:xfrm flipV="1">
              <a:off x="285313" y="3407323"/>
              <a:ext cx="349423" cy="461357"/>
            </a:xfrm>
            <a:custGeom>
              <a:avLst/>
              <a:gdLst>
                <a:gd name="connsiteX0" fmla="*/ 256674 w 890337"/>
                <a:gd name="connsiteY0" fmla="*/ 1122948 h 1130969"/>
                <a:gd name="connsiteX1" fmla="*/ 890337 w 890337"/>
                <a:gd name="connsiteY1" fmla="*/ 216569 h 1130969"/>
                <a:gd name="connsiteX2" fmla="*/ 842211 w 890337"/>
                <a:gd name="connsiteY2" fmla="*/ 0 h 1130969"/>
                <a:gd name="connsiteX3" fmla="*/ 625642 w 890337"/>
                <a:gd name="connsiteY3" fmla="*/ 0 h 1130969"/>
                <a:gd name="connsiteX4" fmla="*/ 0 w 890337"/>
                <a:gd name="connsiteY4" fmla="*/ 906379 h 1130969"/>
                <a:gd name="connsiteX5" fmla="*/ 24063 w 890337"/>
                <a:gd name="connsiteY5" fmla="*/ 1130969 h 1130969"/>
                <a:gd name="connsiteX6" fmla="*/ 256674 w 890337"/>
                <a:gd name="connsiteY6" fmla="*/ 1122948 h 1130969"/>
                <a:gd name="connsiteX0" fmla="*/ 256674 w 895015"/>
                <a:gd name="connsiteY0" fmla="*/ 1122948 h 1130969"/>
                <a:gd name="connsiteX1" fmla="*/ 890337 w 895015"/>
                <a:gd name="connsiteY1" fmla="*/ 216569 h 1130969"/>
                <a:gd name="connsiteX2" fmla="*/ 842211 w 895015"/>
                <a:gd name="connsiteY2" fmla="*/ 0 h 1130969"/>
                <a:gd name="connsiteX3" fmla="*/ 625642 w 895015"/>
                <a:gd name="connsiteY3" fmla="*/ 0 h 1130969"/>
                <a:gd name="connsiteX4" fmla="*/ 0 w 895015"/>
                <a:gd name="connsiteY4" fmla="*/ 906379 h 1130969"/>
                <a:gd name="connsiteX5" fmla="*/ 24063 w 895015"/>
                <a:gd name="connsiteY5" fmla="*/ 1130969 h 1130969"/>
                <a:gd name="connsiteX6" fmla="*/ 256674 w 895015"/>
                <a:gd name="connsiteY6" fmla="*/ 1122948 h 1130969"/>
                <a:gd name="connsiteX0" fmla="*/ 256674 w 917747"/>
                <a:gd name="connsiteY0" fmla="*/ 1122948 h 1130969"/>
                <a:gd name="connsiteX1" fmla="*/ 890337 w 917747"/>
                <a:gd name="connsiteY1" fmla="*/ 216569 h 1130969"/>
                <a:gd name="connsiteX2" fmla="*/ 842211 w 917747"/>
                <a:gd name="connsiteY2" fmla="*/ 0 h 1130969"/>
                <a:gd name="connsiteX3" fmla="*/ 625642 w 917747"/>
                <a:gd name="connsiteY3" fmla="*/ 0 h 1130969"/>
                <a:gd name="connsiteX4" fmla="*/ 0 w 917747"/>
                <a:gd name="connsiteY4" fmla="*/ 906379 h 1130969"/>
                <a:gd name="connsiteX5" fmla="*/ 24063 w 917747"/>
                <a:gd name="connsiteY5" fmla="*/ 1130969 h 1130969"/>
                <a:gd name="connsiteX6" fmla="*/ 256674 w 917747"/>
                <a:gd name="connsiteY6" fmla="*/ 1122948 h 1130969"/>
                <a:gd name="connsiteX0" fmla="*/ 256674 w 917747"/>
                <a:gd name="connsiteY0" fmla="*/ 1154698 h 1162719"/>
                <a:gd name="connsiteX1" fmla="*/ 890337 w 917747"/>
                <a:gd name="connsiteY1" fmla="*/ 248319 h 1162719"/>
                <a:gd name="connsiteX2" fmla="*/ 842211 w 917747"/>
                <a:gd name="connsiteY2" fmla="*/ 31750 h 1162719"/>
                <a:gd name="connsiteX3" fmla="*/ 625642 w 917747"/>
                <a:gd name="connsiteY3" fmla="*/ 31750 h 1162719"/>
                <a:gd name="connsiteX4" fmla="*/ 0 w 917747"/>
                <a:gd name="connsiteY4" fmla="*/ 938129 h 1162719"/>
                <a:gd name="connsiteX5" fmla="*/ 24063 w 917747"/>
                <a:gd name="connsiteY5" fmla="*/ 1162719 h 1162719"/>
                <a:gd name="connsiteX6" fmla="*/ 256674 w 917747"/>
                <a:gd name="connsiteY6" fmla="*/ 1154698 h 1162719"/>
                <a:gd name="connsiteX0" fmla="*/ 256674 w 917747"/>
                <a:gd name="connsiteY0" fmla="*/ 1166461 h 1174482"/>
                <a:gd name="connsiteX1" fmla="*/ 890337 w 917747"/>
                <a:gd name="connsiteY1" fmla="*/ 260082 h 1174482"/>
                <a:gd name="connsiteX2" fmla="*/ 842211 w 917747"/>
                <a:gd name="connsiteY2" fmla="*/ 43513 h 1174482"/>
                <a:gd name="connsiteX3" fmla="*/ 625642 w 917747"/>
                <a:gd name="connsiteY3" fmla="*/ 43513 h 1174482"/>
                <a:gd name="connsiteX4" fmla="*/ 0 w 917747"/>
                <a:gd name="connsiteY4" fmla="*/ 949892 h 1174482"/>
                <a:gd name="connsiteX5" fmla="*/ 24063 w 917747"/>
                <a:gd name="connsiteY5" fmla="*/ 1174482 h 1174482"/>
                <a:gd name="connsiteX6" fmla="*/ 256674 w 917747"/>
                <a:gd name="connsiteY6" fmla="*/ 1166461 h 1174482"/>
                <a:gd name="connsiteX0" fmla="*/ 256674 w 917747"/>
                <a:gd name="connsiteY0" fmla="*/ 1166461 h 1203631"/>
                <a:gd name="connsiteX1" fmla="*/ 890337 w 917747"/>
                <a:gd name="connsiteY1" fmla="*/ 260082 h 1203631"/>
                <a:gd name="connsiteX2" fmla="*/ 842211 w 917747"/>
                <a:gd name="connsiteY2" fmla="*/ 43513 h 1203631"/>
                <a:gd name="connsiteX3" fmla="*/ 625642 w 917747"/>
                <a:gd name="connsiteY3" fmla="*/ 43513 h 1203631"/>
                <a:gd name="connsiteX4" fmla="*/ 0 w 917747"/>
                <a:gd name="connsiteY4" fmla="*/ 949892 h 1203631"/>
                <a:gd name="connsiteX5" fmla="*/ 24063 w 917747"/>
                <a:gd name="connsiteY5" fmla="*/ 1174482 h 1203631"/>
                <a:gd name="connsiteX6" fmla="*/ 256674 w 917747"/>
                <a:gd name="connsiteY6" fmla="*/ 1166461 h 1203631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  <a:gd name="connsiteX0" fmla="*/ 262919 w 923992"/>
                <a:gd name="connsiteY0" fmla="*/ 1166461 h 1211739"/>
                <a:gd name="connsiteX1" fmla="*/ 896582 w 923992"/>
                <a:gd name="connsiteY1" fmla="*/ 260082 h 1211739"/>
                <a:gd name="connsiteX2" fmla="*/ 848456 w 923992"/>
                <a:gd name="connsiteY2" fmla="*/ 43513 h 1211739"/>
                <a:gd name="connsiteX3" fmla="*/ 631887 w 923992"/>
                <a:gd name="connsiteY3" fmla="*/ 43513 h 1211739"/>
                <a:gd name="connsiteX4" fmla="*/ 6245 w 923992"/>
                <a:gd name="connsiteY4" fmla="*/ 949892 h 1211739"/>
                <a:gd name="connsiteX5" fmla="*/ 30308 w 923992"/>
                <a:gd name="connsiteY5" fmla="*/ 1174482 h 1211739"/>
                <a:gd name="connsiteX6" fmla="*/ 262919 w 923992"/>
                <a:gd name="connsiteY6" fmla="*/ 1166461 h 1211739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747" h="1211739">
                  <a:moveTo>
                    <a:pt x="256674" y="1166461"/>
                  </a:moveTo>
                  <a:lnTo>
                    <a:pt x="890337" y="260082"/>
                  </a:lnTo>
                  <a:cubicBezTo>
                    <a:pt x="931445" y="192655"/>
                    <a:pt x="934453" y="96653"/>
                    <a:pt x="842211" y="43513"/>
                  </a:cubicBezTo>
                  <a:cubicBezTo>
                    <a:pt x="765259" y="-27925"/>
                    <a:pt x="712119" y="650"/>
                    <a:pt x="625642" y="43513"/>
                  </a:cubicBezTo>
                  <a:lnTo>
                    <a:pt x="0" y="949892"/>
                  </a:lnTo>
                  <a:cubicBezTo>
                    <a:pt x="-39604" y="1024755"/>
                    <a:pt x="-31583" y="1094856"/>
                    <a:pt x="24063" y="1174482"/>
                  </a:cubicBezTo>
                  <a:cubicBezTo>
                    <a:pt x="153988" y="1243245"/>
                    <a:pt x="202950" y="1202473"/>
                    <a:pt x="256674" y="116646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1" name="Freeform 39">
              <a:extLst>
                <a:ext uri="{FF2B5EF4-FFF2-40B4-BE49-F238E27FC236}">
                  <a16:creationId xmlns:a16="http://schemas.microsoft.com/office/drawing/2014/main" id="{1B69707B-4906-4259-AAF5-138FE1A09535}"/>
                </a:ext>
              </a:extLst>
            </p:cNvPr>
            <p:cNvSpPr/>
            <p:nvPr/>
          </p:nvSpPr>
          <p:spPr bwMode="auto">
            <a:xfrm>
              <a:off x="894320" y="3196211"/>
              <a:ext cx="502442" cy="1269460"/>
            </a:xfrm>
            <a:custGeom>
              <a:avLst/>
              <a:gdLst>
                <a:gd name="connsiteX0" fmla="*/ 1010653 w 1283368"/>
                <a:gd name="connsiteY0" fmla="*/ 16042 h 3296653"/>
                <a:gd name="connsiteX1" fmla="*/ 40105 w 1283368"/>
                <a:gd name="connsiteY1" fmla="*/ 1435768 h 3296653"/>
                <a:gd name="connsiteX2" fmla="*/ 0 w 1283368"/>
                <a:gd name="connsiteY2" fmla="*/ 1668379 h 3296653"/>
                <a:gd name="connsiteX3" fmla="*/ 8021 w 1283368"/>
                <a:gd name="connsiteY3" fmla="*/ 3136232 h 3296653"/>
                <a:gd name="connsiteX4" fmla="*/ 176463 w 1283368"/>
                <a:gd name="connsiteY4" fmla="*/ 3296653 h 3296653"/>
                <a:gd name="connsiteX5" fmla="*/ 368968 w 1283368"/>
                <a:gd name="connsiteY5" fmla="*/ 3152274 h 3296653"/>
                <a:gd name="connsiteX6" fmla="*/ 376990 w 1283368"/>
                <a:gd name="connsiteY6" fmla="*/ 1532021 h 3296653"/>
                <a:gd name="connsiteX7" fmla="*/ 1283368 w 1283368"/>
                <a:gd name="connsiteY7" fmla="*/ 232611 h 3296653"/>
                <a:gd name="connsiteX8" fmla="*/ 1259305 w 1283368"/>
                <a:gd name="connsiteY8" fmla="*/ 0 h 3296653"/>
                <a:gd name="connsiteX9" fmla="*/ 1010653 w 1283368"/>
                <a:gd name="connsiteY9" fmla="*/ 16042 h 3296653"/>
                <a:gd name="connsiteX0" fmla="*/ 1010653 w 1307114"/>
                <a:gd name="connsiteY0" fmla="*/ 16042 h 3296653"/>
                <a:gd name="connsiteX1" fmla="*/ 40105 w 1307114"/>
                <a:gd name="connsiteY1" fmla="*/ 1435768 h 3296653"/>
                <a:gd name="connsiteX2" fmla="*/ 0 w 1307114"/>
                <a:gd name="connsiteY2" fmla="*/ 1668379 h 3296653"/>
                <a:gd name="connsiteX3" fmla="*/ 8021 w 1307114"/>
                <a:gd name="connsiteY3" fmla="*/ 3136232 h 3296653"/>
                <a:gd name="connsiteX4" fmla="*/ 176463 w 1307114"/>
                <a:gd name="connsiteY4" fmla="*/ 3296653 h 3296653"/>
                <a:gd name="connsiteX5" fmla="*/ 368968 w 1307114"/>
                <a:gd name="connsiteY5" fmla="*/ 3152274 h 3296653"/>
                <a:gd name="connsiteX6" fmla="*/ 376990 w 1307114"/>
                <a:gd name="connsiteY6" fmla="*/ 1532021 h 3296653"/>
                <a:gd name="connsiteX7" fmla="*/ 1283368 w 1307114"/>
                <a:gd name="connsiteY7" fmla="*/ 232611 h 3296653"/>
                <a:gd name="connsiteX8" fmla="*/ 1259305 w 1307114"/>
                <a:gd name="connsiteY8" fmla="*/ 0 h 3296653"/>
                <a:gd name="connsiteX9" fmla="*/ 1010653 w 1307114"/>
                <a:gd name="connsiteY9" fmla="*/ 16042 h 3296653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61604 h 3342215"/>
                <a:gd name="connsiteX1" fmla="*/ 40105 w 1307114"/>
                <a:gd name="connsiteY1" fmla="*/ 1481330 h 3342215"/>
                <a:gd name="connsiteX2" fmla="*/ 0 w 1307114"/>
                <a:gd name="connsiteY2" fmla="*/ 1713941 h 3342215"/>
                <a:gd name="connsiteX3" fmla="*/ 8021 w 1307114"/>
                <a:gd name="connsiteY3" fmla="*/ 3181794 h 3342215"/>
                <a:gd name="connsiteX4" fmla="*/ 176463 w 1307114"/>
                <a:gd name="connsiteY4" fmla="*/ 3342215 h 3342215"/>
                <a:gd name="connsiteX5" fmla="*/ 368968 w 1307114"/>
                <a:gd name="connsiteY5" fmla="*/ 3197836 h 3342215"/>
                <a:gd name="connsiteX6" fmla="*/ 376990 w 1307114"/>
                <a:gd name="connsiteY6" fmla="*/ 1577583 h 3342215"/>
                <a:gd name="connsiteX7" fmla="*/ 1283368 w 1307114"/>
                <a:gd name="connsiteY7" fmla="*/ 278173 h 3342215"/>
                <a:gd name="connsiteX8" fmla="*/ 1259305 w 1307114"/>
                <a:gd name="connsiteY8" fmla="*/ 45562 h 3342215"/>
                <a:gd name="connsiteX9" fmla="*/ 1010653 w 1307114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16293 w 1319647"/>
                <a:gd name="connsiteY1" fmla="*/ 150038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9647" h="3334194">
                  <a:moveTo>
                    <a:pt x="1010653" y="61604"/>
                  </a:moveTo>
                  <a:lnTo>
                    <a:pt x="16293" y="1500380"/>
                  </a:lnTo>
                  <a:lnTo>
                    <a:pt x="0" y="1713941"/>
                  </a:lnTo>
                  <a:cubicBezTo>
                    <a:pt x="2674" y="2203225"/>
                    <a:pt x="5347" y="2692510"/>
                    <a:pt x="8021" y="3181794"/>
                  </a:cubicBezTo>
                  <a:cubicBezTo>
                    <a:pt x="16042" y="3251310"/>
                    <a:pt x="32084" y="3320826"/>
                    <a:pt x="176463" y="3334194"/>
                  </a:cubicBezTo>
                  <a:cubicBezTo>
                    <a:pt x="352925" y="3310132"/>
                    <a:pt x="344905" y="3262004"/>
                    <a:pt x="368968" y="3197836"/>
                  </a:cubicBezTo>
                  <a:lnTo>
                    <a:pt x="376990" y="1577583"/>
                  </a:lnTo>
                  <a:lnTo>
                    <a:pt x="1283368" y="278173"/>
                  </a:lnTo>
                  <a:cubicBezTo>
                    <a:pt x="1315453" y="184594"/>
                    <a:pt x="1355558" y="147163"/>
                    <a:pt x="1259305" y="45562"/>
                  </a:cubicBezTo>
                  <a:cubicBezTo>
                    <a:pt x="1112252" y="-37323"/>
                    <a:pt x="1085516" y="8131"/>
                    <a:pt x="1010653" y="61604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2" name="Freeform 41">
              <a:extLst>
                <a:ext uri="{FF2B5EF4-FFF2-40B4-BE49-F238E27FC236}">
                  <a16:creationId xmlns:a16="http://schemas.microsoft.com/office/drawing/2014/main" id="{F063690B-59C5-4A11-9E0B-389A901E5E5D}"/>
                </a:ext>
              </a:extLst>
            </p:cNvPr>
            <p:cNvSpPr/>
            <p:nvPr/>
          </p:nvSpPr>
          <p:spPr bwMode="auto">
            <a:xfrm flipH="1">
              <a:off x="337717" y="3196211"/>
              <a:ext cx="499629" cy="1269460"/>
            </a:xfrm>
            <a:custGeom>
              <a:avLst/>
              <a:gdLst>
                <a:gd name="connsiteX0" fmla="*/ 1010653 w 1283368"/>
                <a:gd name="connsiteY0" fmla="*/ 16042 h 3296653"/>
                <a:gd name="connsiteX1" fmla="*/ 40105 w 1283368"/>
                <a:gd name="connsiteY1" fmla="*/ 1435768 h 3296653"/>
                <a:gd name="connsiteX2" fmla="*/ 0 w 1283368"/>
                <a:gd name="connsiteY2" fmla="*/ 1668379 h 3296653"/>
                <a:gd name="connsiteX3" fmla="*/ 8021 w 1283368"/>
                <a:gd name="connsiteY3" fmla="*/ 3136232 h 3296653"/>
                <a:gd name="connsiteX4" fmla="*/ 176463 w 1283368"/>
                <a:gd name="connsiteY4" fmla="*/ 3296653 h 3296653"/>
                <a:gd name="connsiteX5" fmla="*/ 368968 w 1283368"/>
                <a:gd name="connsiteY5" fmla="*/ 3152274 h 3296653"/>
                <a:gd name="connsiteX6" fmla="*/ 376990 w 1283368"/>
                <a:gd name="connsiteY6" fmla="*/ 1532021 h 3296653"/>
                <a:gd name="connsiteX7" fmla="*/ 1283368 w 1283368"/>
                <a:gd name="connsiteY7" fmla="*/ 232611 h 3296653"/>
                <a:gd name="connsiteX8" fmla="*/ 1259305 w 1283368"/>
                <a:gd name="connsiteY8" fmla="*/ 0 h 3296653"/>
                <a:gd name="connsiteX9" fmla="*/ 1010653 w 1283368"/>
                <a:gd name="connsiteY9" fmla="*/ 16042 h 3296653"/>
                <a:gd name="connsiteX0" fmla="*/ 1010653 w 1307114"/>
                <a:gd name="connsiteY0" fmla="*/ 16042 h 3296653"/>
                <a:gd name="connsiteX1" fmla="*/ 40105 w 1307114"/>
                <a:gd name="connsiteY1" fmla="*/ 1435768 h 3296653"/>
                <a:gd name="connsiteX2" fmla="*/ 0 w 1307114"/>
                <a:gd name="connsiteY2" fmla="*/ 1668379 h 3296653"/>
                <a:gd name="connsiteX3" fmla="*/ 8021 w 1307114"/>
                <a:gd name="connsiteY3" fmla="*/ 3136232 h 3296653"/>
                <a:gd name="connsiteX4" fmla="*/ 176463 w 1307114"/>
                <a:gd name="connsiteY4" fmla="*/ 3296653 h 3296653"/>
                <a:gd name="connsiteX5" fmla="*/ 368968 w 1307114"/>
                <a:gd name="connsiteY5" fmla="*/ 3152274 h 3296653"/>
                <a:gd name="connsiteX6" fmla="*/ 376990 w 1307114"/>
                <a:gd name="connsiteY6" fmla="*/ 1532021 h 3296653"/>
                <a:gd name="connsiteX7" fmla="*/ 1283368 w 1307114"/>
                <a:gd name="connsiteY7" fmla="*/ 232611 h 3296653"/>
                <a:gd name="connsiteX8" fmla="*/ 1259305 w 1307114"/>
                <a:gd name="connsiteY8" fmla="*/ 0 h 3296653"/>
                <a:gd name="connsiteX9" fmla="*/ 1010653 w 1307114"/>
                <a:gd name="connsiteY9" fmla="*/ 16042 h 3296653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61604 h 3342215"/>
                <a:gd name="connsiteX1" fmla="*/ 40105 w 1307114"/>
                <a:gd name="connsiteY1" fmla="*/ 1481330 h 3342215"/>
                <a:gd name="connsiteX2" fmla="*/ 0 w 1307114"/>
                <a:gd name="connsiteY2" fmla="*/ 1713941 h 3342215"/>
                <a:gd name="connsiteX3" fmla="*/ 8021 w 1307114"/>
                <a:gd name="connsiteY3" fmla="*/ 3181794 h 3342215"/>
                <a:gd name="connsiteX4" fmla="*/ 176463 w 1307114"/>
                <a:gd name="connsiteY4" fmla="*/ 3342215 h 3342215"/>
                <a:gd name="connsiteX5" fmla="*/ 368968 w 1307114"/>
                <a:gd name="connsiteY5" fmla="*/ 3197836 h 3342215"/>
                <a:gd name="connsiteX6" fmla="*/ 376990 w 1307114"/>
                <a:gd name="connsiteY6" fmla="*/ 1577583 h 3342215"/>
                <a:gd name="connsiteX7" fmla="*/ 1283368 w 1307114"/>
                <a:gd name="connsiteY7" fmla="*/ 278173 h 3342215"/>
                <a:gd name="connsiteX8" fmla="*/ 1259305 w 1307114"/>
                <a:gd name="connsiteY8" fmla="*/ 45562 h 3342215"/>
                <a:gd name="connsiteX9" fmla="*/ 1010653 w 1307114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03264 w 1312258"/>
                <a:gd name="connsiteY0" fmla="*/ 61604 h 3334194"/>
                <a:gd name="connsiteX1" fmla="*/ 32716 w 1312258"/>
                <a:gd name="connsiteY1" fmla="*/ 1481330 h 3334194"/>
                <a:gd name="connsiteX2" fmla="*/ 2136 w 1312258"/>
                <a:gd name="connsiteY2" fmla="*/ 1713941 h 3334194"/>
                <a:gd name="connsiteX3" fmla="*/ 632 w 1312258"/>
                <a:gd name="connsiteY3" fmla="*/ 3181794 h 3334194"/>
                <a:gd name="connsiteX4" fmla="*/ 169074 w 1312258"/>
                <a:gd name="connsiteY4" fmla="*/ 3334194 h 3334194"/>
                <a:gd name="connsiteX5" fmla="*/ 361579 w 1312258"/>
                <a:gd name="connsiteY5" fmla="*/ 3197836 h 3334194"/>
                <a:gd name="connsiteX6" fmla="*/ 369601 w 1312258"/>
                <a:gd name="connsiteY6" fmla="*/ 1577583 h 3334194"/>
                <a:gd name="connsiteX7" fmla="*/ 1275979 w 1312258"/>
                <a:gd name="connsiteY7" fmla="*/ 278173 h 3334194"/>
                <a:gd name="connsiteX8" fmla="*/ 1251916 w 1312258"/>
                <a:gd name="connsiteY8" fmla="*/ 45562 h 3334194"/>
                <a:gd name="connsiteX9" fmla="*/ 1003264 w 1312258"/>
                <a:gd name="connsiteY9" fmla="*/ 61604 h 333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2258" h="3334194">
                  <a:moveTo>
                    <a:pt x="1003264" y="61604"/>
                  </a:moveTo>
                  <a:lnTo>
                    <a:pt x="32716" y="1481330"/>
                  </a:lnTo>
                  <a:cubicBezTo>
                    <a:pt x="19348" y="1558867"/>
                    <a:pt x="5979" y="1593541"/>
                    <a:pt x="2136" y="1713941"/>
                  </a:cubicBezTo>
                  <a:cubicBezTo>
                    <a:pt x="4810" y="2203225"/>
                    <a:pt x="-2042" y="2692510"/>
                    <a:pt x="632" y="3181794"/>
                  </a:cubicBezTo>
                  <a:cubicBezTo>
                    <a:pt x="8653" y="3251310"/>
                    <a:pt x="24695" y="3320826"/>
                    <a:pt x="169074" y="3334194"/>
                  </a:cubicBezTo>
                  <a:cubicBezTo>
                    <a:pt x="345536" y="3310132"/>
                    <a:pt x="337516" y="3262004"/>
                    <a:pt x="361579" y="3197836"/>
                  </a:cubicBezTo>
                  <a:lnTo>
                    <a:pt x="369601" y="1577583"/>
                  </a:lnTo>
                  <a:lnTo>
                    <a:pt x="1275979" y="278173"/>
                  </a:lnTo>
                  <a:cubicBezTo>
                    <a:pt x="1308064" y="184594"/>
                    <a:pt x="1348169" y="147163"/>
                    <a:pt x="1251916" y="45562"/>
                  </a:cubicBezTo>
                  <a:cubicBezTo>
                    <a:pt x="1104863" y="-37323"/>
                    <a:pt x="1078127" y="8131"/>
                    <a:pt x="1003264" y="61604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3" name="Group 482">
            <a:extLst>
              <a:ext uri="{FF2B5EF4-FFF2-40B4-BE49-F238E27FC236}">
                <a16:creationId xmlns:a16="http://schemas.microsoft.com/office/drawing/2014/main" id="{26F2001F-B01F-4ED9-A823-A6FB1CF77803}"/>
              </a:ext>
            </a:extLst>
          </p:cNvPr>
          <p:cNvGrpSpPr/>
          <p:nvPr/>
        </p:nvGrpSpPr>
        <p:grpSpPr>
          <a:xfrm rot="14165385" flipH="1">
            <a:off x="4333030" y="1360847"/>
            <a:ext cx="395851" cy="413208"/>
            <a:chOff x="285313" y="3196211"/>
            <a:chExt cx="1187475" cy="126946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84" name="Freeform 73">
              <a:extLst>
                <a:ext uri="{FF2B5EF4-FFF2-40B4-BE49-F238E27FC236}">
                  <a16:creationId xmlns:a16="http://schemas.microsoft.com/office/drawing/2014/main" id="{2A490700-16D9-4748-B120-834E04E69E86}"/>
                </a:ext>
              </a:extLst>
            </p:cNvPr>
            <p:cNvSpPr/>
            <p:nvPr/>
          </p:nvSpPr>
          <p:spPr bwMode="auto">
            <a:xfrm>
              <a:off x="1123365" y="3389390"/>
              <a:ext cx="349423" cy="461357"/>
            </a:xfrm>
            <a:custGeom>
              <a:avLst/>
              <a:gdLst>
                <a:gd name="connsiteX0" fmla="*/ 256674 w 890337"/>
                <a:gd name="connsiteY0" fmla="*/ 1122948 h 1130969"/>
                <a:gd name="connsiteX1" fmla="*/ 890337 w 890337"/>
                <a:gd name="connsiteY1" fmla="*/ 216569 h 1130969"/>
                <a:gd name="connsiteX2" fmla="*/ 842211 w 890337"/>
                <a:gd name="connsiteY2" fmla="*/ 0 h 1130969"/>
                <a:gd name="connsiteX3" fmla="*/ 625642 w 890337"/>
                <a:gd name="connsiteY3" fmla="*/ 0 h 1130969"/>
                <a:gd name="connsiteX4" fmla="*/ 0 w 890337"/>
                <a:gd name="connsiteY4" fmla="*/ 906379 h 1130969"/>
                <a:gd name="connsiteX5" fmla="*/ 24063 w 890337"/>
                <a:gd name="connsiteY5" fmla="*/ 1130969 h 1130969"/>
                <a:gd name="connsiteX6" fmla="*/ 256674 w 890337"/>
                <a:gd name="connsiteY6" fmla="*/ 1122948 h 1130969"/>
                <a:gd name="connsiteX0" fmla="*/ 256674 w 895015"/>
                <a:gd name="connsiteY0" fmla="*/ 1122948 h 1130969"/>
                <a:gd name="connsiteX1" fmla="*/ 890337 w 895015"/>
                <a:gd name="connsiteY1" fmla="*/ 216569 h 1130969"/>
                <a:gd name="connsiteX2" fmla="*/ 842211 w 895015"/>
                <a:gd name="connsiteY2" fmla="*/ 0 h 1130969"/>
                <a:gd name="connsiteX3" fmla="*/ 625642 w 895015"/>
                <a:gd name="connsiteY3" fmla="*/ 0 h 1130969"/>
                <a:gd name="connsiteX4" fmla="*/ 0 w 895015"/>
                <a:gd name="connsiteY4" fmla="*/ 906379 h 1130969"/>
                <a:gd name="connsiteX5" fmla="*/ 24063 w 895015"/>
                <a:gd name="connsiteY5" fmla="*/ 1130969 h 1130969"/>
                <a:gd name="connsiteX6" fmla="*/ 256674 w 895015"/>
                <a:gd name="connsiteY6" fmla="*/ 1122948 h 1130969"/>
                <a:gd name="connsiteX0" fmla="*/ 256674 w 917747"/>
                <a:gd name="connsiteY0" fmla="*/ 1122948 h 1130969"/>
                <a:gd name="connsiteX1" fmla="*/ 890337 w 917747"/>
                <a:gd name="connsiteY1" fmla="*/ 216569 h 1130969"/>
                <a:gd name="connsiteX2" fmla="*/ 842211 w 917747"/>
                <a:gd name="connsiteY2" fmla="*/ 0 h 1130969"/>
                <a:gd name="connsiteX3" fmla="*/ 625642 w 917747"/>
                <a:gd name="connsiteY3" fmla="*/ 0 h 1130969"/>
                <a:gd name="connsiteX4" fmla="*/ 0 w 917747"/>
                <a:gd name="connsiteY4" fmla="*/ 906379 h 1130969"/>
                <a:gd name="connsiteX5" fmla="*/ 24063 w 917747"/>
                <a:gd name="connsiteY5" fmla="*/ 1130969 h 1130969"/>
                <a:gd name="connsiteX6" fmla="*/ 256674 w 917747"/>
                <a:gd name="connsiteY6" fmla="*/ 1122948 h 1130969"/>
                <a:gd name="connsiteX0" fmla="*/ 256674 w 917747"/>
                <a:gd name="connsiteY0" fmla="*/ 1154698 h 1162719"/>
                <a:gd name="connsiteX1" fmla="*/ 890337 w 917747"/>
                <a:gd name="connsiteY1" fmla="*/ 248319 h 1162719"/>
                <a:gd name="connsiteX2" fmla="*/ 842211 w 917747"/>
                <a:gd name="connsiteY2" fmla="*/ 31750 h 1162719"/>
                <a:gd name="connsiteX3" fmla="*/ 625642 w 917747"/>
                <a:gd name="connsiteY3" fmla="*/ 31750 h 1162719"/>
                <a:gd name="connsiteX4" fmla="*/ 0 w 917747"/>
                <a:gd name="connsiteY4" fmla="*/ 938129 h 1162719"/>
                <a:gd name="connsiteX5" fmla="*/ 24063 w 917747"/>
                <a:gd name="connsiteY5" fmla="*/ 1162719 h 1162719"/>
                <a:gd name="connsiteX6" fmla="*/ 256674 w 917747"/>
                <a:gd name="connsiteY6" fmla="*/ 1154698 h 1162719"/>
                <a:gd name="connsiteX0" fmla="*/ 256674 w 917747"/>
                <a:gd name="connsiteY0" fmla="*/ 1166461 h 1174482"/>
                <a:gd name="connsiteX1" fmla="*/ 890337 w 917747"/>
                <a:gd name="connsiteY1" fmla="*/ 260082 h 1174482"/>
                <a:gd name="connsiteX2" fmla="*/ 842211 w 917747"/>
                <a:gd name="connsiteY2" fmla="*/ 43513 h 1174482"/>
                <a:gd name="connsiteX3" fmla="*/ 625642 w 917747"/>
                <a:gd name="connsiteY3" fmla="*/ 43513 h 1174482"/>
                <a:gd name="connsiteX4" fmla="*/ 0 w 917747"/>
                <a:gd name="connsiteY4" fmla="*/ 949892 h 1174482"/>
                <a:gd name="connsiteX5" fmla="*/ 24063 w 917747"/>
                <a:gd name="connsiteY5" fmla="*/ 1174482 h 1174482"/>
                <a:gd name="connsiteX6" fmla="*/ 256674 w 917747"/>
                <a:gd name="connsiteY6" fmla="*/ 1166461 h 1174482"/>
                <a:gd name="connsiteX0" fmla="*/ 256674 w 917747"/>
                <a:gd name="connsiteY0" fmla="*/ 1166461 h 1203631"/>
                <a:gd name="connsiteX1" fmla="*/ 890337 w 917747"/>
                <a:gd name="connsiteY1" fmla="*/ 260082 h 1203631"/>
                <a:gd name="connsiteX2" fmla="*/ 842211 w 917747"/>
                <a:gd name="connsiteY2" fmla="*/ 43513 h 1203631"/>
                <a:gd name="connsiteX3" fmla="*/ 625642 w 917747"/>
                <a:gd name="connsiteY3" fmla="*/ 43513 h 1203631"/>
                <a:gd name="connsiteX4" fmla="*/ 0 w 917747"/>
                <a:gd name="connsiteY4" fmla="*/ 949892 h 1203631"/>
                <a:gd name="connsiteX5" fmla="*/ 24063 w 917747"/>
                <a:gd name="connsiteY5" fmla="*/ 1174482 h 1203631"/>
                <a:gd name="connsiteX6" fmla="*/ 256674 w 917747"/>
                <a:gd name="connsiteY6" fmla="*/ 1166461 h 1203631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  <a:gd name="connsiteX0" fmla="*/ 262919 w 923992"/>
                <a:gd name="connsiteY0" fmla="*/ 1166461 h 1211739"/>
                <a:gd name="connsiteX1" fmla="*/ 896582 w 923992"/>
                <a:gd name="connsiteY1" fmla="*/ 260082 h 1211739"/>
                <a:gd name="connsiteX2" fmla="*/ 848456 w 923992"/>
                <a:gd name="connsiteY2" fmla="*/ 43513 h 1211739"/>
                <a:gd name="connsiteX3" fmla="*/ 631887 w 923992"/>
                <a:gd name="connsiteY3" fmla="*/ 43513 h 1211739"/>
                <a:gd name="connsiteX4" fmla="*/ 6245 w 923992"/>
                <a:gd name="connsiteY4" fmla="*/ 949892 h 1211739"/>
                <a:gd name="connsiteX5" fmla="*/ 30308 w 923992"/>
                <a:gd name="connsiteY5" fmla="*/ 1174482 h 1211739"/>
                <a:gd name="connsiteX6" fmla="*/ 262919 w 923992"/>
                <a:gd name="connsiteY6" fmla="*/ 1166461 h 1211739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747" h="1211739">
                  <a:moveTo>
                    <a:pt x="256674" y="1166461"/>
                  </a:moveTo>
                  <a:lnTo>
                    <a:pt x="890337" y="260082"/>
                  </a:lnTo>
                  <a:cubicBezTo>
                    <a:pt x="931445" y="192655"/>
                    <a:pt x="934453" y="96653"/>
                    <a:pt x="842211" y="43513"/>
                  </a:cubicBezTo>
                  <a:cubicBezTo>
                    <a:pt x="765259" y="-27925"/>
                    <a:pt x="712119" y="650"/>
                    <a:pt x="625642" y="43513"/>
                  </a:cubicBezTo>
                  <a:lnTo>
                    <a:pt x="0" y="949892"/>
                  </a:lnTo>
                  <a:cubicBezTo>
                    <a:pt x="-39604" y="1024755"/>
                    <a:pt x="-31583" y="1094856"/>
                    <a:pt x="24063" y="1174482"/>
                  </a:cubicBezTo>
                  <a:cubicBezTo>
                    <a:pt x="153988" y="1243245"/>
                    <a:pt x="202950" y="1202473"/>
                    <a:pt x="256674" y="116646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5" name="Freeform 74">
              <a:extLst>
                <a:ext uri="{FF2B5EF4-FFF2-40B4-BE49-F238E27FC236}">
                  <a16:creationId xmlns:a16="http://schemas.microsoft.com/office/drawing/2014/main" id="{5A6E746C-A633-4F9D-8D2A-36605A86C8B6}"/>
                </a:ext>
              </a:extLst>
            </p:cNvPr>
            <p:cNvSpPr/>
            <p:nvPr/>
          </p:nvSpPr>
          <p:spPr bwMode="auto">
            <a:xfrm flipV="1">
              <a:off x="285313" y="3407323"/>
              <a:ext cx="349423" cy="461357"/>
            </a:xfrm>
            <a:custGeom>
              <a:avLst/>
              <a:gdLst>
                <a:gd name="connsiteX0" fmla="*/ 256674 w 890337"/>
                <a:gd name="connsiteY0" fmla="*/ 1122948 h 1130969"/>
                <a:gd name="connsiteX1" fmla="*/ 890337 w 890337"/>
                <a:gd name="connsiteY1" fmla="*/ 216569 h 1130969"/>
                <a:gd name="connsiteX2" fmla="*/ 842211 w 890337"/>
                <a:gd name="connsiteY2" fmla="*/ 0 h 1130969"/>
                <a:gd name="connsiteX3" fmla="*/ 625642 w 890337"/>
                <a:gd name="connsiteY3" fmla="*/ 0 h 1130969"/>
                <a:gd name="connsiteX4" fmla="*/ 0 w 890337"/>
                <a:gd name="connsiteY4" fmla="*/ 906379 h 1130969"/>
                <a:gd name="connsiteX5" fmla="*/ 24063 w 890337"/>
                <a:gd name="connsiteY5" fmla="*/ 1130969 h 1130969"/>
                <a:gd name="connsiteX6" fmla="*/ 256674 w 890337"/>
                <a:gd name="connsiteY6" fmla="*/ 1122948 h 1130969"/>
                <a:gd name="connsiteX0" fmla="*/ 256674 w 895015"/>
                <a:gd name="connsiteY0" fmla="*/ 1122948 h 1130969"/>
                <a:gd name="connsiteX1" fmla="*/ 890337 w 895015"/>
                <a:gd name="connsiteY1" fmla="*/ 216569 h 1130969"/>
                <a:gd name="connsiteX2" fmla="*/ 842211 w 895015"/>
                <a:gd name="connsiteY2" fmla="*/ 0 h 1130969"/>
                <a:gd name="connsiteX3" fmla="*/ 625642 w 895015"/>
                <a:gd name="connsiteY3" fmla="*/ 0 h 1130969"/>
                <a:gd name="connsiteX4" fmla="*/ 0 w 895015"/>
                <a:gd name="connsiteY4" fmla="*/ 906379 h 1130969"/>
                <a:gd name="connsiteX5" fmla="*/ 24063 w 895015"/>
                <a:gd name="connsiteY5" fmla="*/ 1130969 h 1130969"/>
                <a:gd name="connsiteX6" fmla="*/ 256674 w 895015"/>
                <a:gd name="connsiteY6" fmla="*/ 1122948 h 1130969"/>
                <a:gd name="connsiteX0" fmla="*/ 256674 w 917747"/>
                <a:gd name="connsiteY0" fmla="*/ 1122948 h 1130969"/>
                <a:gd name="connsiteX1" fmla="*/ 890337 w 917747"/>
                <a:gd name="connsiteY1" fmla="*/ 216569 h 1130969"/>
                <a:gd name="connsiteX2" fmla="*/ 842211 w 917747"/>
                <a:gd name="connsiteY2" fmla="*/ 0 h 1130969"/>
                <a:gd name="connsiteX3" fmla="*/ 625642 w 917747"/>
                <a:gd name="connsiteY3" fmla="*/ 0 h 1130969"/>
                <a:gd name="connsiteX4" fmla="*/ 0 w 917747"/>
                <a:gd name="connsiteY4" fmla="*/ 906379 h 1130969"/>
                <a:gd name="connsiteX5" fmla="*/ 24063 w 917747"/>
                <a:gd name="connsiteY5" fmla="*/ 1130969 h 1130969"/>
                <a:gd name="connsiteX6" fmla="*/ 256674 w 917747"/>
                <a:gd name="connsiteY6" fmla="*/ 1122948 h 1130969"/>
                <a:gd name="connsiteX0" fmla="*/ 256674 w 917747"/>
                <a:gd name="connsiteY0" fmla="*/ 1154698 h 1162719"/>
                <a:gd name="connsiteX1" fmla="*/ 890337 w 917747"/>
                <a:gd name="connsiteY1" fmla="*/ 248319 h 1162719"/>
                <a:gd name="connsiteX2" fmla="*/ 842211 w 917747"/>
                <a:gd name="connsiteY2" fmla="*/ 31750 h 1162719"/>
                <a:gd name="connsiteX3" fmla="*/ 625642 w 917747"/>
                <a:gd name="connsiteY3" fmla="*/ 31750 h 1162719"/>
                <a:gd name="connsiteX4" fmla="*/ 0 w 917747"/>
                <a:gd name="connsiteY4" fmla="*/ 938129 h 1162719"/>
                <a:gd name="connsiteX5" fmla="*/ 24063 w 917747"/>
                <a:gd name="connsiteY5" fmla="*/ 1162719 h 1162719"/>
                <a:gd name="connsiteX6" fmla="*/ 256674 w 917747"/>
                <a:gd name="connsiteY6" fmla="*/ 1154698 h 1162719"/>
                <a:gd name="connsiteX0" fmla="*/ 256674 w 917747"/>
                <a:gd name="connsiteY0" fmla="*/ 1166461 h 1174482"/>
                <a:gd name="connsiteX1" fmla="*/ 890337 w 917747"/>
                <a:gd name="connsiteY1" fmla="*/ 260082 h 1174482"/>
                <a:gd name="connsiteX2" fmla="*/ 842211 w 917747"/>
                <a:gd name="connsiteY2" fmla="*/ 43513 h 1174482"/>
                <a:gd name="connsiteX3" fmla="*/ 625642 w 917747"/>
                <a:gd name="connsiteY3" fmla="*/ 43513 h 1174482"/>
                <a:gd name="connsiteX4" fmla="*/ 0 w 917747"/>
                <a:gd name="connsiteY4" fmla="*/ 949892 h 1174482"/>
                <a:gd name="connsiteX5" fmla="*/ 24063 w 917747"/>
                <a:gd name="connsiteY5" fmla="*/ 1174482 h 1174482"/>
                <a:gd name="connsiteX6" fmla="*/ 256674 w 917747"/>
                <a:gd name="connsiteY6" fmla="*/ 1166461 h 1174482"/>
                <a:gd name="connsiteX0" fmla="*/ 256674 w 917747"/>
                <a:gd name="connsiteY0" fmla="*/ 1166461 h 1203631"/>
                <a:gd name="connsiteX1" fmla="*/ 890337 w 917747"/>
                <a:gd name="connsiteY1" fmla="*/ 260082 h 1203631"/>
                <a:gd name="connsiteX2" fmla="*/ 842211 w 917747"/>
                <a:gd name="connsiteY2" fmla="*/ 43513 h 1203631"/>
                <a:gd name="connsiteX3" fmla="*/ 625642 w 917747"/>
                <a:gd name="connsiteY3" fmla="*/ 43513 h 1203631"/>
                <a:gd name="connsiteX4" fmla="*/ 0 w 917747"/>
                <a:gd name="connsiteY4" fmla="*/ 949892 h 1203631"/>
                <a:gd name="connsiteX5" fmla="*/ 24063 w 917747"/>
                <a:gd name="connsiteY5" fmla="*/ 1174482 h 1203631"/>
                <a:gd name="connsiteX6" fmla="*/ 256674 w 917747"/>
                <a:gd name="connsiteY6" fmla="*/ 1166461 h 1203631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  <a:gd name="connsiteX0" fmla="*/ 262919 w 923992"/>
                <a:gd name="connsiteY0" fmla="*/ 1166461 h 1211739"/>
                <a:gd name="connsiteX1" fmla="*/ 896582 w 923992"/>
                <a:gd name="connsiteY1" fmla="*/ 260082 h 1211739"/>
                <a:gd name="connsiteX2" fmla="*/ 848456 w 923992"/>
                <a:gd name="connsiteY2" fmla="*/ 43513 h 1211739"/>
                <a:gd name="connsiteX3" fmla="*/ 631887 w 923992"/>
                <a:gd name="connsiteY3" fmla="*/ 43513 h 1211739"/>
                <a:gd name="connsiteX4" fmla="*/ 6245 w 923992"/>
                <a:gd name="connsiteY4" fmla="*/ 949892 h 1211739"/>
                <a:gd name="connsiteX5" fmla="*/ 30308 w 923992"/>
                <a:gd name="connsiteY5" fmla="*/ 1174482 h 1211739"/>
                <a:gd name="connsiteX6" fmla="*/ 262919 w 923992"/>
                <a:gd name="connsiteY6" fmla="*/ 1166461 h 1211739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747" h="1211739">
                  <a:moveTo>
                    <a:pt x="256674" y="1166461"/>
                  </a:moveTo>
                  <a:lnTo>
                    <a:pt x="890337" y="260082"/>
                  </a:lnTo>
                  <a:cubicBezTo>
                    <a:pt x="931445" y="192655"/>
                    <a:pt x="934453" y="96653"/>
                    <a:pt x="842211" y="43513"/>
                  </a:cubicBezTo>
                  <a:cubicBezTo>
                    <a:pt x="765259" y="-27925"/>
                    <a:pt x="712119" y="650"/>
                    <a:pt x="625642" y="43513"/>
                  </a:cubicBezTo>
                  <a:lnTo>
                    <a:pt x="0" y="949892"/>
                  </a:lnTo>
                  <a:cubicBezTo>
                    <a:pt x="-39604" y="1024755"/>
                    <a:pt x="-31583" y="1094856"/>
                    <a:pt x="24063" y="1174482"/>
                  </a:cubicBezTo>
                  <a:cubicBezTo>
                    <a:pt x="153988" y="1243245"/>
                    <a:pt x="202950" y="1202473"/>
                    <a:pt x="256674" y="116646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6" name="Freeform 39">
              <a:extLst>
                <a:ext uri="{FF2B5EF4-FFF2-40B4-BE49-F238E27FC236}">
                  <a16:creationId xmlns:a16="http://schemas.microsoft.com/office/drawing/2014/main" id="{BD40FDD0-C813-42FE-8EFF-28351F24C1A2}"/>
                </a:ext>
              </a:extLst>
            </p:cNvPr>
            <p:cNvSpPr/>
            <p:nvPr/>
          </p:nvSpPr>
          <p:spPr bwMode="auto">
            <a:xfrm>
              <a:off x="894320" y="3196211"/>
              <a:ext cx="502442" cy="1269460"/>
            </a:xfrm>
            <a:custGeom>
              <a:avLst/>
              <a:gdLst>
                <a:gd name="connsiteX0" fmla="*/ 1010653 w 1283368"/>
                <a:gd name="connsiteY0" fmla="*/ 16042 h 3296653"/>
                <a:gd name="connsiteX1" fmla="*/ 40105 w 1283368"/>
                <a:gd name="connsiteY1" fmla="*/ 1435768 h 3296653"/>
                <a:gd name="connsiteX2" fmla="*/ 0 w 1283368"/>
                <a:gd name="connsiteY2" fmla="*/ 1668379 h 3296653"/>
                <a:gd name="connsiteX3" fmla="*/ 8021 w 1283368"/>
                <a:gd name="connsiteY3" fmla="*/ 3136232 h 3296653"/>
                <a:gd name="connsiteX4" fmla="*/ 176463 w 1283368"/>
                <a:gd name="connsiteY4" fmla="*/ 3296653 h 3296653"/>
                <a:gd name="connsiteX5" fmla="*/ 368968 w 1283368"/>
                <a:gd name="connsiteY5" fmla="*/ 3152274 h 3296653"/>
                <a:gd name="connsiteX6" fmla="*/ 376990 w 1283368"/>
                <a:gd name="connsiteY6" fmla="*/ 1532021 h 3296653"/>
                <a:gd name="connsiteX7" fmla="*/ 1283368 w 1283368"/>
                <a:gd name="connsiteY7" fmla="*/ 232611 h 3296653"/>
                <a:gd name="connsiteX8" fmla="*/ 1259305 w 1283368"/>
                <a:gd name="connsiteY8" fmla="*/ 0 h 3296653"/>
                <a:gd name="connsiteX9" fmla="*/ 1010653 w 1283368"/>
                <a:gd name="connsiteY9" fmla="*/ 16042 h 3296653"/>
                <a:gd name="connsiteX0" fmla="*/ 1010653 w 1307114"/>
                <a:gd name="connsiteY0" fmla="*/ 16042 h 3296653"/>
                <a:gd name="connsiteX1" fmla="*/ 40105 w 1307114"/>
                <a:gd name="connsiteY1" fmla="*/ 1435768 h 3296653"/>
                <a:gd name="connsiteX2" fmla="*/ 0 w 1307114"/>
                <a:gd name="connsiteY2" fmla="*/ 1668379 h 3296653"/>
                <a:gd name="connsiteX3" fmla="*/ 8021 w 1307114"/>
                <a:gd name="connsiteY3" fmla="*/ 3136232 h 3296653"/>
                <a:gd name="connsiteX4" fmla="*/ 176463 w 1307114"/>
                <a:gd name="connsiteY4" fmla="*/ 3296653 h 3296653"/>
                <a:gd name="connsiteX5" fmla="*/ 368968 w 1307114"/>
                <a:gd name="connsiteY5" fmla="*/ 3152274 h 3296653"/>
                <a:gd name="connsiteX6" fmla="*/ 376990 w 1307114"/>
                <a:gd name="connsiteY6" fmla="*/ 1532021 h 3296653"/>
                <a:gd name="connsiteX7" fmla="*/ 1283368 w 1307114"/>
                <a:gd name="connsiteY7" fmla="*/ 232611 h 3296653"/>
                <a:gd name="connsiteX8" fmla="*/ 1259305 w 1307114"/>
                <a:gd name="connsiteY8" fmla="*/ 0 h 3296653"/>
                <a:gd name="connsiteX9" fmla="*/ 1010653 w 1307114"/>
                <a:gd name="connsiteY9" fmla="*/ 16042 h 3296653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61604 h 3342215"/>
                <a:gd name="connsiteX1" fmla="*/ 40105 w 1307114"/>
                <a:gd name="connsiteY1" fmla="*/ 1481330 h 3342215"/>
                <a:gd name="connsiteX2" fmla="*/ 0 w 1307114"/>
                <a:gd name="connsiteY2" fmla="*/ 1713941 h 3342215"/>
                <a:gd name="connsiteX3" fmla="*/ 8021 w 1307114"/>
                <a:gd name="connsiteY3" fmla="*/ 3181794 h 3342215"/>
                <a:gd name="connsiteX4" fmla="*/ 176463 w 1307114"/>
                <a:gd name="connsiteY4" fmla="*/ 3342215 h 3342215"/>
                <a:gd name="connsiteX5" fmla="*/ 368968 w 1307114"/>
                <a:gd name="connsiteY5" fmla="*/ 3197836 h 3342215"/>
                <a:gd name="connsiteX6" fmla="*/ 376990 w 1307114"/>
                <a:gd name="connsiteY6" fmla="*/ 1577583 h 3342215"/>
                <a:gd name="connsiteX7" fmla="*/ 1283368 w 1307114"/>
                <a:gd name="connsiteY7" fmla="*/ 278173 h 3342215"/>
                <a:gd name="connsiteX8" fmla="*/ 1259305 w 1307114"/>
                <a:gd name="connsiteY8" fmla="*/ 45562 h 3342215"/>
                <a:gd name="connsiteX9" fmla="*/ 1010653 w 1307114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16293 w 1319647"/>
                <a:gd name="connsiteY1" fmla="*/ 150038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9647" h="3334194">
                  <a:moveTo>
                    <a:pt x="1010653" y="61604"/>
                  </a:moveTo>
                  <a:lnTo>
                    <a:pt x="16293" y="1500380"/>
                  </a:lnTo>
                  <a:lnTo>
                    <a:pt x="0" y="1713941"/>
                  </a:lnTo>
                  <a:cubicBezTo>
                    <a:pt x="2674" y="2203225"/>
                    <a:pt x="5347" y="2692510"/>
                    <a:pt x="8021" y="3181794"/>
                  </a:cubicBezTo>
                  <a:cubicBezTo>
                    <a:pt x="16042" y="3251310"/>
                    <a:pt x="32084" y="3320826"/>
                    <a:pt x="176463" y="3334194"/>
                  </a:cubicBezTo>
                  <a:cubicBezTo>
                    <a:pt x="352925" y="3310132"/>
                    <a:pt x="344905" y="3262004"/>
                    <a:pt x="368968" y="3197836"/>
                  </a:cubicBezTo>
                  <a:lnTo>
                    <a:pt x="376990" y="1577583"/>
                  </a:lnTo>
                  <a:lnTo>
                    <a:pt x="1283368" y="278173"/>
                  </a:lnTo>
                  <a:cubicBezTo>
                    <a:pt x="1315453" y="184594"/>
                    <a:pt x="1355558" y="147163"/>
                    <a:pt x="1259305" y="45562"/>
                  </a:cubicBezTo>
                  <a:cubicBezTo>
                    <a:pt x="1112252" y="-37323"/>
                    <a:pt x="1085516" y="8131"/>
                    <a:pt x="1010653" y="61604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7" name="Freeform 41">
              <a:extLst>
                <a:ext uri="{FF2B5EF4-FFF2-40B4-BE49-F238E27FC236}">
                  <a16:creationId xmlns:a16="http://schemas.microsoft.com/office/drawing/2014/main" id="{2DC1046D-F772-4EF6-AEEE-583084E5705B}"/>
                </a:ext>
              </a:extLst>
            </p:cNvPr>
            <p:cNvSpPr/>
            <p:nvPr/>
          </p:nvSpPr>
          <p:spPr bwMode="auto">
            <a:xfrm flipH="1">
              <a:off x="337717" y="3196211"/>
              <a:ext cx="499629" cy="1269460"/>
            </a:xfrm>
            <a:custGeom>
              <a:avLst/>
              <a:gdLst>
                <a:gd name="connsiteX0" fmla="*/ 1010653 w 1283368"/>
                <a:gd name="connsiteY0" fmla="*/ 16042 h 3296653"/>
                <a:gd name="connsiteX1" fmla="*/ 40105 w 1283368"/>
                <a:gd name="connsiteY1" fmla="*/ 1435768 h 3296653"/>
                <a:gd name="connsiteX2" fmla="*/ 0 w 1283368"/>
                <a:gd name="connsiteY2" fmla="*/ 1668379 h 3296653"/>
                <a:gd name="connsiteX3" fmla="*/ 8021 w 1283368"/>
                <a:gd name="connsiteY3" fmla="*/ 3136232 h 3296653"/>
                <a:gd name="connsiteX4" fmla="*/ 176463 w 1283368"/>
                <a:gd name="connsiteY4" fmla="*/ 3296653 h 3296653"/>
                <a:gd name="connsiteX5" fmla="*/ 368968 w 1283368"/>
                <a:gd name="connsiteY5" fmla="*/ 3152274 h 3296653"/>
                <a:gd name="connsiteX6" fmla="*/ 376990 w 1283368"/>
                <a:gd name="connsiteY6" fmla="*/ 1532021 h 3296653"/>
                <a:gd name="connsiteX7" fmla="*/ 1283368 w 1283368"/>
                <a:gd name="connsiteY7" fmla="*/ 232611 h 3296653"/>
                <a:gd name="connsiteX8" fmla="*/ 1259305 w 1283368"/>
                <a:gd name="connsiteY8" fmla="*/ 0 h 3296653"/>
                <a:gd name="connsiteX9" fmla="*/ 1010653 w 1283368"/>
                <a:gd name="connsiteY9" fmla="*/ 16042 h 3296653"/>
                <a:gd name="connsiteX0" fmla="*/ 1010653 w 1307114"/>
                <a:gd name="connsiteY0" fmla="*/ 16042 h 3296653"/>
                <a:gd name="connsiteX1" fmla="*/ 40105 w 1307114"/>
                <a:gd name="connsiteY1" fmla="*/ 1435768 h 3296653"/>
                <a:gd name="connsiteX2" fmla="*/ 0 w 1307114"/>
                <a:gd name="connsiteY2" fmla="*/ 1668379 h 3296653"/>
                <a:gd name="connsiteX3" fmla="*/ 8021 w 1307114"/>
                <a:gd name="connsiteY3" fmla="*/ 3136232 h 3296653"/>
                <a:gd name="connsiteX4" fmla="*/ 176463 w 1307114"/>
                <a:gd name="connsiteY4" fmla="*/ 3296653 h 3296653"/>
                <a:gd name="connsiteX5" fmla="*/ 368968 w 1307114"/>
                <a:gd name="connsiteY5" fmla="*/ 3152274 h 3296653"/>
                <a:gd name="connsiteX6" fmla="*/ 376990 w 1307114"/>
                <a:gd name="connsiteY6" fmla="*/ 1532021 h 3296653"/>
                <a:gd name="connsiteX7" fmla="*/ 1283368 w 1307114"/>
                <a:gd name="connsiteY7" fmla="*/ 232611 h 3296653"/>
                <a:gd name="connsiteX8" fmla="*/ 1259305 w 1307114"/>
                <a:gd name="connsiteY8" fmla="*/ 0 h 3296653"/>
                <a:gd name="connsiteX9" fmla="*/ 1010653 w 1307114"/>
                <a:gd name="connsiteY9" fmla="*/ 16042 h 3296653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61604 h 3342215"/>
                <a:gd name="connsiteX1" fmla="*/ 40105 w 1307114"/>
                <a:gd name="connsiteY1" fmla="*/ 1481330 h 3342215"/>
                <a:gd name="connsiteX2" fmla="*/ 0 w 1307114"/>
                <a:gd name="connsiteY2" fmla="*/ 1713941 h 3342215"/>
                <a:gd name="connsiteX3" fmla="*/ 8021 w 1307114"/>
                <a:gd name="connsiteY3" fmla="*/ 3181794 h 3342215"/>
                <a:gd name="connsiteX4" fmla="*/ 176463 w 1307114"/>
                <a:gd name="connsiteY4" fmla="*/ 3342215 h 3342215"/>
                <a:gd name="connsiteX5" fmla="*/ 368968 w 1307114"/>
                <a:gd name="connsiteY5" fmla="*/ 3197836 h 3342215"/>
                <a:gd name="connsiteX6" fmla="*/ 376990 w 1307114"/>
                <a:gd name="connsiteY6" fmla="*/ 1577583 h 3342215"/>
                <a:gd name="connsiteX7" fmla="*/ 1283368 w 1307114"/>
                <a:gd name="connsiteY7" fmla="*/ 278173 h 3342215"/>
                <a:gd name="connsiteX8" fmla="*/ 1259305 w 1307114"/>
                <a:gd name="connsiteY8" fmla="*/ 45562 h 3342215"/>
                <a:gd name="connsiteX9" fmla="*/ 1010653 w 1307114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03264 w 1312258"/>
                <a:gd name="connsiteY0" fmla="*/ 61604 h 3334194"/>
                <a:gd name="connsiteX1" fmla="*/ 32716 w 1312258"/>
                <a:gd name="connsiteY1" fmla="*/ 1481330 h 3334194"/>
                <a:gd name="connsiteX2" fmla="*/ 2136 w 1312258"/>
                <a:gd name="connsiteY2" fmla="*/ 1713941 h 3334194"/>
                <a:gd name="connsiteX3" fmla="*/ 632 w 1312258"/>
                <a:gd name="connsiteY3" fmla="*/ 3181794 h 3334194"/>
                <a:gd name="connsiteX4" fmla="*/ 169074 w 1312258"/>
                <a:gd name="connsiteY4" fmla="*/ 3334194 h 3334194"/>
                <a:gd name="connsiteX5" fmla="*/ 361579 w 1312258"/>
                <a:gd name="connsiteY5" fmla="*/ 3197836 h 3334194"/>
                <a:gd name="connsiteX6" fmla="*/ 369601 w 1312258"/>
                <a:gd name="connsiteY6" fmla="*/ 1577583 h 3334194"/>
                <a:gd name="connsiteX7" fmla="*/ 1275979 w 1312258"/>
                <a:gd name="connsiteY7" fmla="*/ 278173 h 3334194"/>
                <a:gd name="connsiteX8" fmla="*/ 1251916 w 1312258"/>
                <a:gd name="connsiteY8" fmla="*/ 45562 h 3334194"/>
                <a:gd name="connsiteX9" fmla="*/ 1003264 w 1312258"/>
                <a:gd name="connsiteY9" fmla="*/ 61604 h 333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2258" h="3334194">
                  <a:moveTo>
                    <a:pt x="1003264" y="61604"/>
                  </a:moveTo>
                  <a:lnTo>
                    <a:pt x="32716" y="1481330"/>
                  </a:lnTo>
                  <a:cubicBezTo>
                    <a:pt x="19348" y="1558867"/>
                    <a:pt x="5979" y="1593541"/>
                    <a:pt x="2136" y="1713941"/>
                  </a:cubicBezTo>
                  <a:cubicBezTo>
                    <a:pt x="4810" y="2203225"/>
                    <a:pt x="-2042" y="2692510"/>
                    <a:pt x="632" y="3181794"/>
                  </a:cubicBezTo>
                  <a:cubicBezTo>
                    <a:pt x="8653" y="3251310"/>
                    <a:pt x="24695" y="3320826"/>
                    <a:pt x="169074" y="3334194"/>
                  </a:cubicBezTo>
                  <a:cubicBezTo>
                    <a:pt x="345536" y="3310132"/>
                    <a:pt x="337516" y="3262004"/>
                    <a:pt x="361579" y="3197836"/>
                  </a:cubicBezTo>
                  <a:lnTo>
                    <a:pt x="369601" y="1577583"/>
                  </a:lnTo>
                  <a:lnTo>
                    <a:pt x="1275979" y="278173"/>
                  </a:lnTo>
                  <a:cubicBezTo>
                    <a:pt x="1308064" y="184594"/>
                    <a:pt x="1348169" y="147163"/>
                    <a:pt x="1251916" y="45562"/>
                  </a:cubicBezTo>
                  <a:cubicBezTo>
                    <a:pt x="1104863" y="-37323"/>
                    <a:pt x="1078127" y="8131"/>
                    <a:pt x="1003264" y="61604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88" name="TextBox 487">
            <a:extLst>
              <a:ext uri="{FF2B5EF4-FFF2-40B4-BE49-F238E27FC236}">
                <a16:creationId xmlns:a16="http://schemas.microsoft.com/office/drawing/2014/main" id="{0CE334DE-26D1-4E70-A4C4-AFA9511A9C39}"/>
              </a:ext>
            </a:extLst>
          </p:cNvPr>
          <p:cNvSpPr txBox="1"/>
          <p:nvPr/>
        </p:nvSpPr>
        <p:spPr bwMode="auto">
          <a:xfrm>
            <a:off x="4732933" y="1730807"/>
            <a:ext cx="90649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Casirivimab</a:t>
            </a:r>
          </a:p>
        </p:txBody>
      </p:sp>
      <p:sp>
        <p:nvSpPr>
          <p:cNvPr id="489" name="TextBox 488">
            <a:extLst>
              <a:ext uri="{FF2B5EF4-FFF2-40B4-BE49-F238E27FC236}">
                <a16:creationId xmlns:a16="http://schemas.microsoft.com/office/drawing/2014/main" id="{4ECD9CB7-2DDA-4755-AB0C-C42B3DEF64E4}"/>
              </a:ext>
            </a:extLst>
          </p:cNvPr>
          <p:cNvSpPr txBox="1"/>
          <p:nvPr/>
        </p:nvSpPr>
        <p:spPr bwMode="auto">
          <a:xfrm>
            <a:off x="4356907" y="1174110"/>
            <a:ext cx="90649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Imdevimab</a:t>
            </a:r>
          </a:p>
        </p:txBody>
      </p:sp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C527A348-D70E-438A-8522-53510D648174}"/>
              </a:ext>
            </a:extLst>
          </p:cNvPr>
          <p:cNvSpPr/>
          <p:nvPr/>
        </p:nvSpPr>
        <p:spPr bwMode="auto">
          <a:xfrm>
            <a:off x="4235992" y="1780122"/>
            <a:ext cx="470519" cy="339966"/>
          </a:xfrm>
          <a:custGeom>
            <a:avLst/>
            <a:gdLst>
              <a:gd name="connsiteX0" fmla="*/ 249025 w 627358"/>
              <a:gd name="connsiteY0" fmla="*/ 0 h 453288"/>
              <a:gd name="connsiteX1" fmla="*/ 627358 w 627358"/>
              <a:gd name="connsiteY1" fmla="*/ 226644 h 453288"/>
              <a:gd name="connsiteX2" fmla="*/ 249025 w 627358"/>
              <a:gd name="connsiteY2" fmla="*/ 453288 h 453288"/>
              <a:gd name="connsiteX3" fmla="*/ 37495 w 627358"/>
              <a:gd name="connsiteY3" fmla="*/ 414581 h 453288"/>
              <a:gd name="connsiteX4" fmla="*/ 0 w 627358"/>
              <a:gd name="connsiteY4" fmla="*/ 396048 h 453288"/>
              <a:gd name="connsiteX5" fmla="*/ 0 w 627358"/>
              <a:gd name="connsiteY5" fmla="*/ 57240 h 453288"/>
              <a:gd name="connsiteX6" fmla="*/ 37495 w 627358"/>
              <a:gd name="connsiteY6" fmla="*/ 38707 h 453288"/>
              <a:gd name="connsiteX7" fmla="*/ 249025 w 627358"/>
              <a:gd name="connsiteY7" fmla="*/ 0 h 45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358" h="453288">
                <a:moveTo>
                  <a:pt x="249025" y="0"/>
                </a:moveTo>
                <a:cubicBezTo>
                  <a:pt x="457973" y="0"/>
                  <a:pt x="627358" y="101472"/>
                  <a:pt x="627358" y="226644"/>
                </a:cubicBezTo>
                <a:cubicBezTo>
                  <a:pt x="627358" y="351816"/>
                  <a:pt x="457973" y="453288"/>
                  <a:pt x="249025" y="453288"/>
                </a:cubicBezTo>
                <a:cubicBezTo>
                  <a:pt x="170670" y="453288"/>
                  <a:pt x="97878" y="439019"/>
                  <a:pt x="37495" y="414581"/>
                </a:cubicBezTo>
                <a:lnTo>
                  <a:pt x="0" y="396048"/>
                </a:lnTo>
                <a:lnTo>
                  <a:pt x="0" y="57240"/>
                </a:lnTo>
                <a:lnTo>
                  <a:pt x="37495" y="38707"/>
                </a:lnTo>
                <a:cubicBezTo>
                  <a:pt x="97878" y="14270"/>
                  <a:pt x="170670" y="0"/>
                  <a:pt x="249025" y="0"/>
                </a:cubicBezTo>
                <a:close/>
              </a:path>
            </a:pathLst>
          </a:custGeom>
          <a:solidFill>
            <a:schemeClr val="accent4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RBD</a:t>
            </a:r>
          </a:p>
        </p:txBody>
      </p:sp>
      <p:sp>
        <p:nvSpPr>
          <p:cNvPr id="490" name="Rectangle 489">
            <a:extLst>
              <a:ext uri="{FF2B5EF4-FFF2-40B4-BE49-F238E27FC236}">
                <a16:creationId xmlns:a16="http://schemas.microsoft.com/office/drawing/2014/main" id="{78665B9F-1BF8-4682-B304-5E9D5EC92CA0}"/>
              </a:ext>
            </a:extLst>
          </p:cNvPr>
          <p:cNvSpPr/>
          <p:nvPr/>
        </p:nvSpPr>
        <p:spPr bwMode="auto">
          <a:xfrm>
            <a:off x="4242711" y="1198075"/>
            <a:ext cx="1349530" cy="1157596"/>
          </a:xfrm>
          <a:prstGeom prst="rect">
            <a:avLst/>
          </a:prstGeom>
          <a:noFill/>
          <a:ln w="28575">
            <a:solidFill>
              <a:schemeClr val="tx2">
                <a:lumMod val="90000"/>
              </a:schemeClr>
            </a:solidFill>
            <a:prstDash val="sysDash"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1" name="Rectangle 490">
            <a:extLst>
              <a:ext uri="{FF2B5EF4-FFF2-40B4-BE49-F238E27FC236}">
                <a16:creationId xmlns:a16="http://schemas.microsoft.com/office/drawing/2014/main" id="{A775A432-E9AA-4321-BF09-68983EDFD249}"/>
              </a:ext>
            </a:extLst>
          </p:cNvPr>
          <p:cNvSpPr/>
          <p:nvPr/>
        </p:nvSpPr>
        <p:spPr bwMode="auto">
          <a:xfrm>
            <a:off x="3683130" y="1906629"/>
            <a:ext cx="111232" cy="113396"/>
          </a:xfrm>
          <a:prstGeom prst="rect">
            <a:avLst/>
          </a:prstGeom>
          <a:noFill/>
          <a:ln w="28575">
            <a:solidFill>
              <a:schemeClr val="tx2">
                <a:lumMod val="90000"/>
              </a:schemeClr>
            </a:solidFill>
            <a:prstDash val="sysDash"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7190941B-2D7E-4E08-9DDF-65E6CB492374}"/>
              </a:ext>
            </a:extLst>
          </p:cNvPr>
          <p:cNvCxnSpPr>
            <a:cxnSpLocks/>
          </p:cNvCxnSpPr>
          <p:nvPr/>
        </p:nvCxnSpPr>
        <p:spPr bwMode="auto">
          <a:xfrm>
            <a:off x="3801671" y="1949368"/>
            <a:ext cx="457146" cy="0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9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98" name="Rectangle 497">
            <a:extLst>
              <a:ext uri="{FF2B5EF4-FFF2-40B4-BE49-F238E27FC236}">
                <a16:creationId xmlns:a16="http://schemas.microsoft.com/office/drawing/2014/main" id="{0A42F779-A9D4-40B6-A73A-381C675BCF81}"/>
              </a:ext>
            </a:extLst>
          </p:cNvPr>
          <p:cNvSpPr/>
          <p:nvPr/>
        </p:nvSpPr>
        <p:spPr bwMode="auto">
          <a:xfrm>
            <a:off x="3674871" y="2085739"/>
            <a:ext cx="111232" cy="113396"/>
          </a:xfrm>
          <a:prstGeom prst="rect">
            <a:avLst/>
          </a:prstGeom>
          <a:noFill/>
          <a:ln w="28575">
            <a:solidFill>
              <a:schemeClr val="tx2">
                <a:lumMod val="90000"/>
              </a:schemeClr>
            </a:solidFill>
            <a:prstDash val="sysDash"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9" name="Freeform: Shape 498">
            <a:extLst>
              <a:ext uri="{FF2B5EF4-FFF2-40B4-BE49-F238E27FC236}">
                <a16:creationId xmlns:a16="http://schemas.microsoft.com/office/drawing/2014/main" id="{6A173FF3-4A4A-4141-BE1C-BDECB0FA4560}"/>
              </a:ext>
            </a:extLst>
          </p:cNvPr>
          <p:cNvSpPr/>
          <p:nvPr/>
        </p:nvSpPr>
        <p:spPr bwMode="auto">
          <a:xfrm>
            <a:off x="3788569" y="2152650"/>
            <a:ext cx="2090738" cy="350044"/>
          </a:xfrm>
          <a:custGeom>
            <a:avLst/>
            <a:gdLst>
              <a:gd name="connsiteX0" fmla="*/ 2787650 w 2787650"/>
              <a:gd name="connsiteY0" fmla="*/ 466725 h 466725"/>
              <a:gd name="connsiteX1" fmla="*/ 895350 w 2787650"/>
              <a:gd name="connsiteY1" fmla="*/ 466725 h 466725"/>
              <a:gd name="connsiteX2" fmla="*/ 0 w 2787650"/>
              <a:gd name="connsiteY2" fmla="*/ 0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7650" h="466725">
                <a:moveTo>
                  <a:pt x="2787650" y="466725"/>
                </a:moveTo>
                <a:lnTo>
                  <a:pt x="895350" y="466725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2">
                <a:lumMod val="90000"/>
              </a:schemeClr>
            </a:solidFill>
            <a:prstDash val="sysDash"/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316B5356-FA3F-4523-A890-AFA85892772C}"/>
              </a:ext>
            </a:extLst>
          </p:cNvPr>
          <p:cNvGrpSpPr/>
          <p:nvPr/>
        </p:nvGrpSpPr>
        <p:grpSpPr>
          <a:xfrm rot="21366479">
            <a:off x="3945153" y="2849775"/>
            <a:ext cx="395851" cy="413208"/>
            <a:chOff x="285313" y="3196211"/>
            <a:chExt cx="1187475" cy="1269460"/>
          </a:xfrm>
          <a:solidFill>
            <a:schemeClr val="accent5"/>
          </a:solidFill>
        </p:grpSpPr>
        <p:sp>
          <p:nvSpPr>
            <p:cNvPr id="501" name="Freeform 73">
              <a:extLst>
                <a:ext uri="{FF2B5EF4-FFF2-40B4-BE49-F238E27FC236}">
                  <a16:creationId xmlns:a16="http://schemas.microsoft.com/office/drawing/2014/main" id="{632D6CBC-B5CF-49D7-A40D-95FF2D229B1D}"/>
                </a:ext>
              </a:extLst>
            </p:cNvPr>
            <p:cNvSpPr/>
            <p:nvPr/>
          </p:nvSpPr>
          <p:spPr bwMode="auto">
            <a:xfrm>
              <a:off x="1123365" y="3389390"/>
              <a:ext cx="349423" cy="461357"/>
            </a:xfrm>
            <a:custGeom>
              <a:avLst/>
              <a:gdLst>
                <a:gd name="connsiteX0" fmla="*/ 256674 w 890337"/>
                <a:gd name="connsiteY0" fmla="*/ 1122948 h 1130969"/>
                <a:gd name="connsiteX1" fmla="*/ 890337 w 890337"/>
                <a:gd name="connsiteY1" fmla="*/ 216569 h 1130969"/>
                <a:gd name="connsiteX2" fmla="*/ 842211 w 890337"/>
                <a:gd name="connsiteY2" fmla="*/ 0 h 1130969"/>
                <a:gd name="connsiteX3" fmla="*/ 625642 w 890337"/>
                <a:gd name="connsiteY3" fmla="*/ 0 h 1130969"/>
                <a:gd name="connsiteX4" fmla="*/ 0 w 890337"/>
                <a:gd name="connsiteY4" fmla="*/ 906379 h 1130969"/>
                <a:gd name="connsiteX5" fmla="*/ 24063 w 890337"/>
                <a:gd name="connsiteY5" fmla="*/ 1130969 h 1130969"/>
                <a:gd name="connsiteX6" fmla="*/ 256674 w 890337"/>
                <a:gd name="connsiteY6" fmla="*/ 1122948 h 1130969"/>
                <a:gd name="connsiteX0" fmla="*/ 256674 w 895015"/>
                <a:gd name="connsiteY0" fmla="*/ 1122948 h 1130969"/>
                <a:gd name="connsiteX1" fmla="*/ 890337 w 895015"/>
                <a:gd name="connsiteY1" fmla="*/ 216569 h 1130969"/>
                <a:gd name="connsiteX2" fmla="*/ 842211 w 895015"/>
                <a:gd name="connsiteY2" fmla="*/ 0 h 1130969"/>
                <a:gd name="connsiteX3" fmla="*/ 625642 w 895015"/>
                <a:gd name="connsiteY3" fmla="*/ 0 h 1130969"/>
                <a:gd name="connsiteX4" fmla="*/ 0 w 895015"/>
                <a:gd name="connsiteY4" fmla="*/ 906379 h 1130969"/>
                <a:gd name="connsiteX5" fmla="*/ 24063 w 895015"/>
                <a:gd name="connsiteY5" fmla="*/ 1130969 h 1130969"/>
                <a:gd name="connsiteX6" fmla="*/ 256674 w 895015"/>
                <a:gd name="connsiteY6" fmla="*/ 1122948 h 1130969"/>
                <a:gd name="connsiteX0" fmla="*/ 256674 w 917747"/>
                <a:gd name="connsiteY0" fmla="*/ 1122948 h 1130969"/>
                <a:gd name="connsiteX1" fmla="*/ 890337 w 917747"/>
                <a:gd name="connsiteY1" fmla="*/ 216569 h 1130969"/>
                <a:gd name="connsiteX2" fmla="*/ 842211 w 917747"/>
                <a:gd name="connsiteY2" fmla="*/ 0 h 1130969"/>
                <a:gd name="connsiteX3" fmla="*/ 625642 w 917747"/>
                <a:gd name="connsiteY3" fmla="*/ 0 h 1130969"/>
                <a:gd name="connsiteX4" fmla="*/ 0 w 917747"/>
                <a:gd name="connsiteY4" fmla="*/ 906379 h 1130969"/>
                <a:gd name="connsiteX5" fmla="*/ 24063 w 917747"/>
                <a:gd name="connsiteY5" fmla="*/ 1130969 h 1130969"/>
                <a:gd name="connsiteX6" fmla="*/ 256674 w 917747"/>
                <a:gd name="connsiteY6" fmla="*/ 1122948 h 1130969"/>
                <a:gd name="connsiteX0" fmla="*/ 256674 w 917747"/>
                <a:gd name="connsiteY0" fmla="*/ 1154698 h 1162719"/>
                <a:gd name="connsiteX1" fmla="*/ 890337 w 917747"/>
                <a:gd name="connsiteY1" fmla="*/ 248319 h 1162719"/>
                <a:gd name="connsiteX2" fmla="*/ 842211 w 917747"/>
                <a:gd name="connsiteY2" fmla="*/ 31750 h 1162719"/>
                <a:gd name="connsiteX3" fmla="*/ 625642 w 917747"/>
                <a:gd name="connsiteY3" fmla="*/ 31750 h 1162719"/>
                <a:gd name="connsiteX4" fmla="*/ 0 w 917747"/>
                <a:gd name="connsiteY4" fmla="*/ 938129 h 1162719"/>
                <a:gd name="connsiteX5" fmla="*/ 24063 w 917747"/>
                <a:gd name="connsiteY5" fmla="*/ 1162719 h 1162719"/>
                <a:gd name="connsiteX6" fmla="*/ 256674 w 917747"/>
                <a:gd name="connsiteY6" fmla="*/ 1154698 h 1162719"/>
                <a:gd name="connsiteX0" fmla="*/ 256674 w 917747"/>
                <a:gd name="connsiteY0" fmla="*/ 1166461 h 1174482"/>
                <a:gd name="connsiteX1" fmla="*/ 890337 w 917747"/>
                <a:gd name="connsiteY1" fmla="*/ 260082 h 1174482"/>
                <a:gd name="connsiteX2" fmla="*/ 842211 w 917747"/>
                <a:gd name="connsiteY2" fmla="*/ 43513 h 1174482"/>
                <a:gd name="connsiteX3" fmla="*/ 625642 w 917747"/>
                <a:gd name="connsiteY3" fmla="*/ 43513 h 1174482"/>
                <a:gd name="connsiteX4" fmla="*/ 0 w 917747"/>
                <a:gd name="connsiteY4" fmla="*/ 949892 h 1174482"/>
                <a:gd name="connsiteX5" fmla="*/ 24063 w 917747"/>
                <a:gd name="connsiteY5" fmla="*/ 1174482 h 1174482"/>
                <a:gd name="connsiteX6" fmla="*/ 256674 w 917747"/>
                <a:gd name="connsiteY6" fmla="*/ 1166461 h 1174482"/>
                <a:gd name="connsiteX0" fmla="*/ 256674 w 917747"/>
                <a:gd name="connsiteY0" fmla="*/ 1166461 h 1203631"/>
                <a:gd name="connsiteX1" fmla="*/ 890337 w 917747"/>
                <a:gd name="connsiteY1" fmla="*/ 260082 h 1203631"/>
                <a:gd name="connsiteX2" fmla="*/ 842211 w 917747"/>
                <a:gd name="connsiteY2" fmla="*/ 43513 h 1203631"/>
                <a:gd name="connsiteX3" fmla="*/ 625642 w 917747"/>
                <a:gd name="connsiteY3" fmla="*/ 43513 h 1203631"/>
                <a:gd name="connsiteX4" fmla="*/ 0 w 917747"/>
                <a:gd name="connsiteY4" fmla="*/ 949892 h 1203631"/>
                <a:gd name="connsiteX5" fmla="*/ 24063 w 917747"/>
                <a:gd name="connsiteY5" fmla="*/ 1174482 h 1203631"/>
                <a:gd name="connsiteX6" fmla="*/ 256674 w 917747"/>
                <a:gd name="connsiteY6" fmla="*/ 1166461 h 1203631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  <a:gd name="connsiteX0" fmla="*/ 262919 w 923992"/>
                <a:gd name="connsiteY0" fmla="*/ 1166461 h 1211739"/>
                <a:gd name="connsiteX1" fmla="*/ 896582 w 923992"/>
                <a:gd name="connsiteY1" fmla="*/ 260082 h 1211739"/>
                <a:gd name="connsiteX2" fmla="*/ 848456 w 923992"/>
                <a:gd name="connsiteY2" fmla="*/ 43513 h 1211739"/>
                <a:gd name="connsiteX3" fmla="*/ 631887 w 923992"/>
                <a:gd name="connsiteY3" fmla="*/ 43513 h 1211739"/>
                <a:gd name="connsiteX4" fmla="*/ 6245 w 923992"/>
                <a:gd name="connsiteY4" fmla="*/ 949892 h 1211739"/>
                <a:gd name="connsiteX5" fmla="*/ 30308 w 923992"/>
                <a:gd name="connsiteY5" fmla="*/ 1174482 h 1211739"/>
                <a:gd name="connsiteX6" fmla="*/ 262919 w 923992"/>
                <a:gd name="connsiteY6" fmla="*/ 1166461 h 1211739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747" h="1211739">
                  <a:moveTo>
                    <a:pt x="256674" y="1166461"/>
                  </a:moveTo>
                  <a:lnTo>
                    <a:pt x="890337" y="260082"/>
                  </a:lnTo>
                  <a:cubicBezTo>
                    <a:pt x="931445" y="192655"/>
                    <a:pt x="934453" y="96653"/>
                    <a:pt x="842211" y="43513"/>
                  </a:cubicBezTo>
                  <a:cubicBezTo>
                    <a:pt x="765259" y="-27925"/>
                    <a:pt x="712119" y="650"/>
                    <a:pt x="625642" y="43513"/>
                  </a:cubicBezTo>
                  <a:lnTo>
                    <a:pt x="0" y="949892"/>
                  </a:lnTo>
                  <a:cubicBezTo>
                    <a:pt x="-39604" y="1024755"/>
                    <a:pt x="-31583" y="1094856"/>
                    <a:pt x="24063" y="1174482"/>
                  </a:cubicBezTo>
                  <a:cubicBezTo>
                    <a:pt x="153988" y="1243245"/>
                    <a:pt x="202950" y="1202473"/>
                    <a:pt x="256674" y="116646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2" name="Freeform 74">
              <a:extLst>
                <a:ext uri="{FF2B5EF4-FFF2-40B4-BE49-F238E27FC236}">
                  <a16:creationId xmlns:a16="http://schemas.microsoft.com/office/drawing/2014/main" id="{4A97F563-390F-4371-9912-153DA1556EEF}"/>
                </a:ext>
              </a:extLst>
            </p:cNvPr>
            <p:cNvSpPr/>
            <p:nvPr/>
          </p:nvSpPr>
          <p:spPr bwMode="auto">
            <a:xfrm flipV="1">
              <a:off x="285313" y="3407323"/>
              <a:ext cx="349423" cy="461357"/>
            </a:xfrm>
            <a:custGeom>
              <a:avLst/>
              <a:gdLst>
                <a:gd name="connsiteX0" fmla="*/ 256674 w 890337"/>
                <a:gd name="connsiteY0" fmla="*/ 1122948 h 1130969"/>
                <a:gd name="connsiteX1" fmla="*/ 890337 w 890337"/>
                <a:gd name="connsiteY1" fmla="*/ 216569 h 1130969"/>
                <a:gd name="connsiteX2" fmla="*/ 842211 w 890337"/>
                <a:gd name="connsiteY2" fmla="*/ 0 h 1130969"/>
                <a:gd name="connsiteX3" fmla="*/ 625642 w 890337"/>
                <a:gd name="connsiteY3" fmla="*/ 0 h 1130969"/>
                <a:gd name="connsiteX4" fmla="*/ 0 w 890337"/>
                <a:gd name="connsiteY4" fmla="*/ 906379 h 1130969"/>
                <a:gd name="connsiteX5" fmla="*/ 24063 w 890337"/>
                <a:gd name="connsiteY5" fmla="*/ 1130969 h 1130969"/>
                <a:gd name="connsiteX6" fmla="*/ 256674 w 890337"/>
                <a:gd name="connsiteY6" fmla="*/ 1122948 h 1130969"/>
                <a:gd name="connsiteX0" fmla="*/ 256674 w 895015"/>
                <a:gd name="connsiteY0" fmla="*/ 1122948 h 1130969"/>
                <a:gd name="connsiteX1" fmla="*/ 890337 w 895015"/>
                <a:gd name="connsiteY1" fmla="*/ 216569 h 1130969"/>
                <a:gd name="connsiteX2" fmla="*/ 842211 w 895015"/>
                <a:gd name="connsiteY2" fmla="*/ 0 h 1130969"/>
                <a:gd name="connsiteX3" fmla="*/ 625642 w 895015"/>
                <a:gd name="connsiteY3" fmla="*/ 0 h 1130969"/>
                <a:gd name="connsiteX4" fmla="*/ 0 w 895015"/>
                <a:gd name="connsiteY4" fmla="*/ 906379 h 1130969"/>
                <a:gd name="connsiteX5" fmla="*/ 24063 w 895015"/>
                <a:gd name="connsiteY5" fmla="*/ 1130969 h 1130969"/>
                <a:gd name="connsiteX6" fmla="*/ 256674 w 895015"/>
                <a:gd name="connsiteY6" fmla="*/ 1122948 h 1130969"/>
                <a:gd name="connsiteX0" fmla="*/ 256674 w 917747"/>
                <a:gd name="connsiteY0" fmla="*/ 1122948 h 1130969"/>
                <a:gd name="connsiteX1" fmla="*/ 890337 w 917747"/>
                <a:gd name="connsiteY1" fmla="*/ 216569 h 1130969"/>
                <a:gd name="connsiteX2" fmla="*/ 842211 w 917747"/>
                <a:gd name="connsiteY2" fmla="*/ 0 h 1130969"/>
                <a:gd name="connsiteX3" fmla="*/ 625642 w 917747"/>
                <a:gd name="connsiteY3" fmla="*/ 0 h 1130969"/>
                <a:gd name="connsiteX4" fmla="*/ 0 w 917747"/>
                <a:gd name="connsiteY4" fmla="*/ 906379 h 1130969"/>
                <a:gd name="connsiteX5" fmla="*/ 24063 w 917747"/>
                <a:gd name="connsiteY5" fmla="*/ 1130969 h 1130969"/>
                <a:gd name="connsiteX6" fmla="*/ 256674 w 917747"/>
                <a:gd name="connsiteY6" fmla="*/ 1122948 h 1130969"/>
                <a:gd name="connsiteX0" fmla="*/ 256674 w 917747"/>
                <a:gd name="connsiteY0" fmla="*/ 1154698 h 1162719"/>
                <a:gd name="connsiteX1" fmla="*/ 890337 w 917747"/>
                <a:gd name="connsiteY1" fmla="*/ 248319 h 1162719"/>
                <a:gd name="connsiteX2" fmla="*/ 842211 w 917747"/>
                <a:gd name="connsiteY2" fmla="*/ 31750 h 1162719"/>
                <a:gd name="connsiteX3" fmla="*/ 625642 w 917747"/>
                <a:gd name="connsiteY3" fmla="*/ 31750 h 1162719"/>
                <a:gd name="connsiteX4" fmla="*/ 0 w 917747"/>
                <a:gd name="connsiteY4" fmla="*/ 938129 h 1162719"/>
                <a:gd name="connsiteX5" fmla="*/ 24063 w 917747"/>
                <a:gd name="connsiteY5" fmla="*/ 1162719 h 1162719"/>
                <a:gd name="connsiteX6" fmla="*/ 256674 w 917747"/>
                <a:gd name="connsiteY6" fmla="*/ 1154698 h 1162719"/>
                <a:gd name="connsiteX0" fmla="*/ 256674 w 917747"/>
                <a:gd name="connsiteY0" fmla="*/ 1166461 h 1174482"/>
                <a:gd name="connsiteX1" fmla="*/ 890337 w 917747"/>
                <a:gd name="connsiteY1" fmla="*/ 260082 h 1174482"/>
                <a:gd name="connsiteX2" fmla="*/ 842211 w 917747"/>
                <a:gd name="connsiteY2" fmla="*/ 43513 h 1174482"/>
                <a:gd name="connsiteX3" fmla="*/ 625642 w 917747"/>
                <a:gd name="connsiteY3" fmla="*/ 43513 h 1174482"/>
                <a:gd name="connsiteX4" fmla="*/ 0 w 917747"/>
                <a:gd name="connsiteY4" fmla="*/ 949892 h 1174482"/>
                <a:gd name="connsiteX5" fmla="*/ 24063 w 917747"/>
                <a:gd name="connsiteY5" fmla="*/ 1174482 h 1174482"/>
                <a:gd name="connsiteX6" fmla="*/ 256674 w 917747"/>
                <a:gd name="connsiteY6" fmla="*/ 1166461 h 1174482"/>
                <a:gd name="connsiteX0" fmla="*/ 256674 w 917747"/>
                <a:gd name="connsiteY0" fmla="*/ 1166461 h 1203631"/>
                <a:gd name="connsiteX1" fmla="*/ 890337 w 917747"/>
                <a:gd name="connsiteY1" fmla="*/ 260082 h 1203631"/>
                <a:gd name="connsiteX2" fmla="*/ 842211 w 917747"/>
                <a:gd name="connsiteY2" fmla="*/ 43513 h 1203631"/>
                <a:gd name="connsiteX3" fmla="*/ 625642 w 917747"/>
                <a:gd name="connsiteY3" fmla="*/ 43513 h 1203631"/>
                <a:gd name="connsiteX4" fmla="*/ 0 w 917747"/>
                <a:gd name="connsiteY4" fmla="*/ 949892 h 1203631"/>
                <a:gd name="connsiteX5" fmla="*/ 24063 w 917747"/>
                <a:gd name="connsiteY5" fmla="*/ 1174482 h 1203631"/>
                <a:gd name="connsiteX6" fmla="*/ 256674 w 917747"/>
                <a:gd name="connsiteY6" fmla="*/ 1166461 h 1203631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  <a:gd name="connsiteX0" fmla="*/ 262919 w 923992"/>
                <a:gd name="connsiteY0" fmla="*/ 1166461 h 1211739"/>
                <a:gd name="connsiteX1" fmla="*/ 896582 w 923992"/>
                <a:gd name="connsiteY1" fmla="*/ 260082 h 1211739"/>
                <a:gd name="connsiteX2" fmla="*/ 848456 w 923992"/>
                <a:gd name="connsiteY2" fmla="*/ 43513 h 1211739"/>
                <a:gd name="connsiteX3" fmla="*/ 631887 w 923992"/>
                <a:gd name="connsiteY3" fmla="*/ 43513 h 1211739"/>
                <a:gd name="connsiteX4" fmla="*/ 6245 w 923992"/>
                <a:gd name="connsiteY4" fmla="*/ 949892 h 1211739"/>
                <a:gd name="connsiteX5" fmla="*/ 30308 w 923992"/>
                <a:gd name="connsiteY5" fmla="*/ 1174482 h 1211739"/>
                <a:gd name="connsiteX6" fmla="*/ 262919 w 923992"/>
                <a:gd name="connsiteY6" fmla="*/ 1166461 h 1211739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747" h="1211739">
                  <a:moveTo>
                    <a:pt x="256674" y="1166461"/>
                  </a:moveTo>
                  <a:lnTo>
                    <a:pt x="890337" y="260082"/>
                  </a:lnTo>
                  <a:cubicBezTo>
                    <a:pt x="931445" y="192655"/>
                    <a:pt x="934453" y="96653"/>
                    <a:pt x="842211" y="43513"/>
                  </a:cubicBezTo>
                  <a:cubicBezTo>
                    <a:pt x="765259" y="-27925"/>
                    <a:pt x="712119" y="650"/>
                    <a:pt x="625642" y="43513"/>
                  </a:cubicBezTo>
                  <a:lnTo>
                    <a:pt x="0" y="949892"/>
                  </a:lnTo>
                  <a:cubicBezTo>
                    <a:pt x="-39604" y="1024755"/>
                    <a:pt x="-31583" y="1094856"/>
                    <a:pt x="24063" y="1174482"/>
                  </a:cubicBezTo>
                  <a:cubicBezTo>
                    <a:pt x="153988" y="1243245"/>
                    <a:pt x="202950" y="1202473"/>
                    <a:pt x="256674" y="116646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3" name="Freeform 39">
              <a:extLst>
                <a:ext uri="{FF2B5EF4-FFF2-40B4-BE49-F238E27FC236}">
                  <a16:creationId xmlns:a16="http://schemas.microsoft.com/office/drawing/2014/main" id="{40476773-F2F2-4DFC-A16E-7706968B54AC}"/>
                </a:ext>
              </a:extLst>
            </p:cNvPr>
            <p:cNvSpPr/>
            <p:nvPr/>
          </p:nvSpPr>
          <p:spPr bwMode="auto">
            <a:xfrm>
              <a:off x="894320" y="3196211"/>
              <a:ext cx="502442" cy="1269460"/>
            </a:xfrm>
            <a:custGeom>
              <a:avLst/>
              <a:gdLst>
                <a:gd name="connsiteX0" fmla="*/ 1010653 w 1283368"/>
                <a:gd name="connsiteY0" fmla="*/ 16042 h 3296653"/>
                <a:gd name="connsiteX1" fmla="*/ 40105 w 1283368"/>
                <a:gd name="connsiteY1" fmla="*/ 1435768 h 3296653"/>
                <a:gd name="connsiteX2" fmla="*/ 0 w 1283368"/>
                <a:gd name="connsiteY2" fmla="*/ 1668379 h 3296653"/>
                <a:gd name="connsiteX3" fmla="*/ 8021 w 1283368"/>
                <a:gd name="connsiteY3" fmla="*/ 3136232 h 3296653"/>
                <a:gd name="connsiteX4" fmla="*/ 176463 w 1283368"/>
                <a:gd name="connsiteY4" fmla="*/ 3296653 h 3296653"/>
                <a:gd name="connsiteX5" fmla="*/ 368968 w 1283368"/>
                <a:gd name="connsiteY5" fmla="*/ 3152274 h 3296653"/>
                <a:gd name="connsiteX6" fmla="*/ 376990 w 1283368"/>
                <a:gd name="connsiteY6" fmla="*/ 1532021 h 3296653"/>
                <a:gd name="connsiteX7" fmla="*/ 1283368 w 1283368"/>
                <a:gd name="connsiteY7" fmla="*/ 232611 h 3296653"/>
                <a:gd name="connsiteX8" fmla="*/ 1259305 w 1283368"/>
                <a:gd name="connsiteY8" fmla="*/ 0 h 3296653"/>
                <a:gd name="connsiteX9" fmla="*/ 1010653 w 1283368"/>
                <a:gd name="connsiteY9" fmla="*/ 16042 h 3296653"/>
                <a:gd name="connsiteX0" fmla="*/ 1010653 w 1307114"/>
                <a:gd name="connsiteY0" fmla="*/ 16042 h 3296653"/>
                <a:gd name="connsiteX1" fmla="*/ 40105 w 1307114"/>
                <a:gd name="connsiteY1" fmla="*/ 1435768 h 3296653"/>
                <a:gd name="connsiteX2" fmla="*/ 0 w 1307114"/>
                <a:gd name="connsiteY2" fmla="*/ 1668379 h 3296653"/>
                <a:gd name="connsiteX3" fmla="*/ 8021 w 1307114"/>
                <a:gd name="connsiteY3" fmla="*/ 3136232 h 3296653"/>
                <a:gd name="connsiteX4" fmla="*/ 176463 w 1307114"/>
                <a:gd name="connsiteY4" fmla="*/ 3296653 h 3296653"/>
                <a:gd name="connsiteX5" fmla="*/ 368968 w 1307114"/>
                <a:gd name="connsiteY5" fmla="*/ 3152274 h 3296653"/>
                <a:gd name="connsiteX6" fmla="*/ 376990 w 1307114"/>
                <a:gd name="connsiteY6" fmla="*/ 1532021 h 3296653"/>
                <a:gd name="connsiteX7" fmla="*/ 1283368 w 1307114"/>
                <a:gd name="connsiteY7" fmla="*/ 232611 h 3296653"/>
                <a:gd name="connsiteX8" fmla="*/ 1259305 w 1307114"/>
                <a:gd name="connsiteY8" fmla="*/ 0 h 3296653"/>
                <a:gd name="connsiteX9" fmla="*/ 1010653 w 1307114"/>
                <a:gd name="connsiteY9" fmla="*/ 16042 h 3296653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61604 h 3342215"/>
                <a:gd name="connsiteX1" fmla="*/ 40105 w 1307114"/>
                <a:gd name="connsiteY1" fmla="*/ 1481330 h 3342215"/>
                <a:gd name="connsiteX2" fmla="*/ 0 w 1307114"/>
                <a:gd name="connsiteY2" fmla="*/ 1713941 h 3342215"/>
                <a:gd name="connsiteX3" fmla="*/ 8021 w 1307114"/>
                <a:gd name="connsiteY3" fmla="*/ 3181794 h 3342215"/>
                <a:gd name="connsiteX4" fmla="*/ 176463 w 1307114"/>
                <a:gd name="connsiteY4" fmla="*/ 3342215 h 3342215"/>
                <a:gd name="connsiteX5" fmla="*/ 368968 w 1307114"/>
                <a:gd name="connsiteY5" fmla="*/ 3197836 h 3342215"/>
                <a:gd name="connsiteX6" fmla="*/ 376990 w 1307114"/>
                <a:gd name="connsiteY6" fmla="*/ 1577583 h 3342215"/>
                <a:gd name="connsiteX7" fmla="*/ 1283368 w 1307114"/>
                <a:gd name="connsiteY7" fmla="*/ 278173 h 3342215"/>
                <a:gd name="connsiteX8" fmla="*/ 1259305 w 1307114"/>
                <a:gd name="connsiteY8" fmla="*/ 45562 h 3342215"/>
                <a:gd name="connsiteX9" fmla="*/ 1010653 w 1307114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16293 w 1319647"/>
                <a:gd name="connsiteY1" fmla="*/ 150038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9647" h="3334194">
                  <a:moveTo>
                    <a:pt x="1010653" y="61604"/>
                  </a:moveTo>
                  <a:lnTo>
                    <a:pt x="16293" y="1500380"/>
                  </a:lnTo>
                  <a:lnTo>
                    <a:pt x="0" y="1713941"/>
                  </a:lnTo>
                  <a:cubicBezTo>
                    <a:pt x="2674" y="2203225"/>
                    <a:pt x="5347" y="2692510"/>
                    <a:pt x="8021" y="3181794"/>
                  </a:cubicBezTo>
                  <a:cubicBezTo>
                    <a:pt x="16042" y="3251310"/>
                    <a:pt x="32084" y="3320826"/>
                    <a:pt x="176463" y="3334194"/>
                  </a:cubicBezTo>
                  <a:cubicBezTo>
                    <a:pt x="352925" y="3310132"/>
                    <a:pt x="344905" y="3262004"/>
                    <a:pt x="368968" y="3197836"/>
                  </a:cubicBezTo>
                  <a:lnTo>
                    <a:pt x="376990" y="1577583"/>
                  </a:lnTo>
                  <a:lnTo>
                    <a:pt x="1283368" y="278173"/>
                  </a:lnTo>
                  <a:cubicBezTo>
                    <a:pt x="1315453" y="184594"/>
                    <a:pt x="1355558" y="147163"/>
                    <a:pt x="1259305" y="45562"/>
                  </a:cubicBezTo>
                  <a:cubicBezTo>
                    <a:pt x="1112252" y="-37323"/>
                    <a:pt x="1085516" y="8131"/>
                    <a:pt x="1010653" y="61604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4" name="Freeform 41">
              <a:extLst>
                <a:ext uri="{FF2B5EF4-FFF2-40B4-BE49-F238E27FC236}">
                  <a16:creationId xmlns:a16="http://schemas.microsoft.com/office/drawing/2014/main" id="{4113F206-3612-4DFD-A77A-61133279ACD4}"/>
                </a:ext>
              </a:extLst>
            </p:cNvPr>
            <p:cNvSpPr/>
            <p:nvPr/>
          </p:nvSpPr>
          <p:spPr bwMode="auto">
            <a:xfrm flipH="1">
              <a:off x="337717" y="3196211"/>
              <a:ext cx="499629" cy="1269460"/>
            </a:xfrm>
            <a:custGeom>
              <a:avLst/>
              <a:gdLst>
                <a:gd name="connsiteX0" fmla="*/ 1010653 w 1283368"/>
                <a:gd name="connsiteY0" fmla="*/ 16042 h 3296653"/>
                <a:gd name="connsiteX1" fmla="*/ 40105 w 1283368"/>
                <a:gd name="connsiteY1" fmla="*/ 1435768 h 3296653"/>
                <a:gd name="connsiteX2" fmla="*/ 0 w 1283368"/>
                <a:gd name="connsiteY2" fmla="*/ 1668379 h 3296653"/>
                <a:gd name="connsiteX3" fmla="*/ 8021 w 1283368"/>
                <a:gd name="connsiteY3" fmla="*/ 3136232 h 3296653"/>
                <a:gd name="connsiteX4" fmla="*/ 176463 w 1283368"/>
                <a:gd name="connsiteY4" fmla="*/ 3296653 h 3296653"/>
                <a:gd name="connsiteX5" fmla="*/ 368968 w 1283368"/>
                <a:gd name="connsiteY5" fmla="*/ 3152274 h 3296653"/>
                <a:gd name="connsiteX6" fmla="*/ 376990 w 1283368"/>
                <a:gd name="connsiteY6" fmla="*/ 1532021 h 3296653"/>
                <a:gd name="connsiteX7" fmla="*/ 1283368 w 1283368"/>
                <a:gd name="connsiteY7" fmla="*/ 232611 h 3296653"/>
                <a:gd name="connsiteX8" fmla="*/ 1259305 w 1283368"/>
                <a:gd name="connsiteY8" fmla="*/ 0 h 3296653"/>
                <a:gd name="connsiteX9" fmla="*/ 1010653 w 1283368"/>
                <a:gd name="connsiteY9" fmla="*/ 16042 h 3296653"/>
                <a:gd name="connsiteX0" fmla="*/ 1010653 w 1307114"/>
                <a:gd name="connsiteY0" fmla="*/ 16042 h 3296653"/>
                <a:gd name="connsiteX1" fmla="*/ 40105 w 1307114"/>
                <a:gd name="connsiteY1" fmla="*/ 1435768 h 3296653"/>
                <a:gd name="connsiteX2" fmla="*/ 0 w 1307114"/>
                <a:gd name="connsiteY2" fmla="*/ 1668379 h 3296653"/>
                <a:gd name="connsiteX3" fmla="*/ 8021 w 1307114"/>
                <a:gd name="connsiteY3" fmla="*/ 3136232 h 3296653"/>
                <a:gd name="connsiteX4" fmla="*/ 176463 w 1307114"/>
                <a:gd name="connsiteY4" fmla="*/ 3296653 h 3296653"/>
                <a:gd name="connsiteX5" fmla="*/ 368968 w 1307114"/>
                <a:gd name="connsiteY5" fmla="*/ 3152274 h 3296653"/>
                <a:gd name="connsiteX6" fmla="*/ 376990 w 1307114"/>
                <a:gd name="connsiteY6" fmla="*/ 1532021 h 3296653"/>
                <a:gd name="connsiteX7" fmla="*/ 1283368 w 1307114"/>
                <a:gd name="connsiteY7" fmla="*/ 232611 h 3296653"/>
                <a:gd name="connsiteX8" fmla="*/ 1259305 w 1307114"/>
                <a:gd name="connsiteY8" fmla="*/ 0 h 3296653"/>
                <a:gd name="connsiteX9" fmla="*/ 1010653 w 1307114"/>
                <a:gd name="connsiteY9" fmla="*/ 16042 h 3296653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61604 h 3342215"/>
                <a:gd name="connsiteX1" fmla="*/ 40105 w 1307114"/>
                <a:gd name="connsiteY1" fmla="*/ 1481330 h 3342215"/>
                <a:gd name="connsiteX2" fmla="*/ 0 w 1307114"/>
                <a:gd name="connsiteY2" fmla="*/ 1713941 h 3342215"/>
                <a:gd name="connsiteX3" fmla="*/ 8021 w 1307114"/>
                <a:gd name="connsiteY3" fmla="*/ 3181794 h 3342215"/>
                <a:gd name="connsiteX4" fmla="*/ 176463 w 1307114"/>
                <a:gd name="connsiteY4" fmla="*/ 3342215 h 3342215"/>
                <a:gd name="connsiteX5" fmla="*/ 368968 w 1307114"/>
                <a:gd name="connsiteY5" fmla="*/ 3197836 h 3342215"/>
                <a:gd name="connsiteX6" fmla="*/ 376990 w 1307114"/>
                <a:gd name="connsiteY6" fmla="*/ 1577583 h 3342215"/>
                <a:gd name="connsiteX7" fmla="*/ 1283368 w 1307114"/>
                <a:gd name="connsiteY7" fmla="*/ 278173 h 3342215"/>
                <a:gd name="connsiteX8" fmla="*/ 1259305 w 1307114"/>
                <a:gd name="connsiteY8" fmla="*/ 45562 h 3342215"/>
                <a:gd name="connsiteX9" fmla="*/ 1010653 w 1307114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03264 w 1312258"/>
                <a:gd name="connsiteY0" fmla="*/ 61604 h 3334194"/>
                <a:gd name="connsiteX1" fmla="*/ 32716 w 1312258"/>
                <a:gd name="connsiteY1" fmla="*/ 1481330 h 3334194"/>
                <a:gd name="connsiteX2" fmla="*/ 2136 w 1312258"/>
                <a:gd name="connsiteY2" fmla="*/ 1713941 h 3334194"/>
                <a:gd name="connsiteX3" fmla="*/ 632 w 1312258"/>
                <a:gd name="connsiteY3" fmla="*/ 3181794 h 3334194"/>
                <a:gd name="connsiteX4" fmla="*/ 169074 w 1312258"/>
                <a:gd name="connsiteY4" fmla="*/ 3334194 h 3334194"/>
                <a:gd name="connsiteX5" fmla="*/ 361579 w 1312258"/>
                <a:gd name="connsiteY5" fmla="*/ 3197836 h 3334194"/>
                <a:gd name="connsiteX6" fmla="*/ 369601 w 1312258"/>
                <a:gd name="connsiteY6" fmla="*/ 1577583 h 3334194"/>
                <a:gd name="connsiteX7" fmla="*/ 1275979 w 1312258"/>
                <a:gd name="connsiteY7" fmla="*/ 278173 h 3334194"/>
                <a:gd name="connsiteX8" fmla="*/ 1251916 w 1312258"/>
                <a:gd name="connsiteY8" fmla="*/ 45562 h 3334194"/>
                <a:gd name="connsiteX9" fmla="*/ 1003264 w 1312258"/>
                <a:gd name="connsiteY9" fmla="*/ 61604 h 333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2258" h="3334194">
                  <a:moveTo>
                    <a:pt x="1003264" y="61604"/>
                  </a:moveTo>
                  <a:lnTo>
                    <a:pt x="32716" y="1481330"/>
                  </a:lnTo>
                  <a:cubicBezTo>
                    <a:pt x="19348" y="1558867"/>
                    <a:pt x="5979" y="1593541"/>
                    <a:pt x="2136" y="1713941"/>
                  </a:cubicBezTo>
                  <a:cubicBezTo>
                    <a:pt x="4810" y="2203225"/>
                    <a:pt x="-2042" y="2692510"/>
                    <a:pt x="632" y="3181794"/>
                  </a:cubicBezTo>
                  <a:cubicBezTo>
                    <a:pt x="8653" y="3251310"/>
                    <a:pt x="24695" y="3320826"/>
                    <a:pt x="169074" y="3334194"/>
                  </a:cubicBezTo>
                  <a:cubicBezTo>
                    <a:pt x="345536" y="3310132"/>
                    <a:pt x="337516" y="3262004"/>
                    <a:pt x="361579" y="3197836"/>
                  </a:cubicBezTo>
                  <a:lnTo>
                    <a:pt x="369601" y="1577583"/>
                  </a:lnTo>
                  <a:lnTo>
                    <a:pt x="1275979" y="278173"/>
                  </a:lnTo>
                  <a:cubicBezTo>
                    <a:pt x="1308064" y="184594"/>
                    <a:pt x="1348169" y="147163"/>
                    <a:pt x="1251916" y="45562"/>
                  </a:cubicBezTo>
                  <a:cubicBezTo>
                    <a:pt x="1104863" y="-37323"/>
                    <a:pt x="1078127" y="8131"/>
                    <a:pt x="1003264" y="61604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5" name="Group 504">
            <a:extLst>
              <a:ext uri="{FF2B5EF4-FFF2-40B4-BE49-F238E27FC236}">
                <a16:creationId xmlns:a16="http://schemas.microsoft.com/office/drawing/2014/main" id="{6E5A472B-613E-45EF-B5CE-4B0A74C8CFB8}"/>
              </a:ext>
            </a:extLst>
          </p:cNvPr>
          <p:cNvGrpSpPr/>
          <p:nvPr/>
        </p:nvGrpSpPr>
        <p:grpSpPr>
          <a:xfrm rot="19363185">
            <a:off x="3608213" y="2990385"/>
            <a:ext cx="395851" cy="413208"/>
            <a:chOff x="285313" y="3196211"/>
            <a:chExt cx="1187475" cy="1269460"/>
          </a:xfrm>
          <a:solidFill>
            <a:schemeClr val="accent2"/>
          </a:solidFill>
        </p:grpSpPr>
        <p:sp>
          <p:nvSpPr>
            <p:cNvPr id="506" name="Freeform 73">
              <a:extLst>
                <a:ext uri="{FF2B5EF4-FFF2-40B4-BE49-F238E27FC236}">
                  <a16:creationId xmlns:a16="http://schemas.microsoft.com/office/drawing/2014/main" id="{9268492F-8391-4F79-8620-6FA8F31CDC2B}"/>
                </a:ext>
              </a:extLst>
            </p:cNvPr>
            <p:cNvSpPr/>
            <p:nvPr/>
          </p:nvSpPr>
          <p:spPr bwMode="auto">
            <a:xfrm>
              <a:off x="1123365" y="3389390"/>
              <a:ext cx="349423" cy="461357"/>
            </a:xfrm>
            <a:custGeom>
              <a:avLst/>
              <a:gdLst>
                <a:gd name="connsiteX0" fmla="*/ 256674 w 890337"/>
                <a:gd name="connsiteY0" fmla="*/ 1122948 h 1130969"/>
                <a:gd name="connsiteX1" fmla="*/ 890337 w 890337"/>
                <a:gd name="connsiteY1" fmla="*/ 216569 h 1130969"/>
                <a:gd name="connsiteX2" fmla="*/ 842211 w 890337"/>
                <a:gd name="connsiteY2" fmla="*/ 0 h 1130969"/>
                <a:gd name="connsiteX3" fmla="*/ 625642 w 890337"/>
                <a:gd name="connsiteY3" fmla="*/ 0 h 1130969"/>
                <a:gd name="connsiteX4" fmla="*/ 0 w 890337"/>
                <a:gd name="connsiteY4" fmla="*/ 906379 h 1130969"/>
                <a:gd name="connsiteX5" fmla="*/ 24063 w 890337"/>
                <a:gd name="connsiteY5" fmla="*/ 1130969 h 1130969"/>
                <a:gd name="connsiteX6" fmla="*/ 256674 w 890337"/>
                <a:gd name="connsiteY6" fmla="*/ 1122948 h 1130969"/>
                <a:gd name="connsiteX0" fmla="*/ 256674 w 895015"/>
                <a:gd name="connsiteY0" fmla="*/ 1122948 h 1130969"/>
                <a:gd name="connsiteX1" fmla="*/ 890337 w 895015"/>
                <a:gd name="connsiteY1" fmla="*/ 216569 h 1130969"/>
                <a:gd name="connsiteX2" fmla="*/ 842211 w 895015"/>
                <a:gd name="connsiteY2" fmla="*/ 0 h 1130969"/>
                <a:gd name="connsiteX3" fmla="*/ 625642 w 895015"/>
                <a:gd name="connsiteY3" fmla="*/ 0 h 1130969"/>
                <a:gd name="connsiteX4" fmla="*/ 0 w 895015"/>
                <a:gd name="connsiteY4" fmla="*/ 906379 h 1130969"/>
                <a:gd name="connsiteX5" fmla="*/ 24063 w 895015"/>
                <a:gd name="connsiteY5" fmla="*/ 1130969 h 1130969"/>
                <a:gd name="connsiteX6" fmla="*/ 256674 w 895015"/>
                <a:gd name="connsiteY6" fmla="*/ 1122948 h 1130969"/>
                <a:gd name="connsiteX0" fmla="*/ 256674 w 917747"/>
                <a:gd name="connsiteY0" fmla="*/ 1122948 h 1130969"/>
                <a:gd name="connsiteX1" fmla="*/ 890337 w 917747"/>
                <a:gd name="connsiteY1" fmla="*/ 216569 h 1130969"/>
                <a:gd name="connsiteX2" fmla="*/ 842211 w 917747"/>
                <a:gd name="connsiteY2" fmla="*/ 0 h 1130969"/>
                <a:gd name="connsiteX3" fmla="*/ 625642 w 917747"/>
                <a:gd name="connsiteY3" fmla="*/ 0 h 1130969"/>
                <a:gd name="connsiteX4" fmla="*/ 0 w 917747"/>
                <a:gd name="connsiteY4" fmla="*/ 906379 h 1130969"/>
                <a:gd name="connsiteX5" fmla="*/ 24063 w 917747"/>
                <a:gd name="connsiteY5" fmla="*/ 1130969 h 1130969"/>
                <a:gd name="connsiteX6" fmla="*/ 256674 w 917747"/>
                <a:gd name="connsiteY6" fmla="*/ 1122948 h 1130969"/>
                <a:gd name="connsiteX0" fmla="*/ 256674 w 917747"/>
                <a:gd name="connsiteY0" fmla="*/ 1154698 h 1162719"/>
                <a:gd name="connsiteX1" fmla="*/ 890337 w 917747"/>
                <a:gd name="connsiteY1" fmla="*/ 248319 h 1162719"/>
                <a:gd name="connsiteX2" fmla="*/ 842211 w 917747"/>
                <a:gd name="connsiteY2" fmla="*/ 31750 h 1162719"/>
                <a:gd name="connsiteX3" fmla="*/ 625642 w 917747"/>
                <a:gd name="connsiteY3" fmla="*/ 31750 h 1162719"/>
                <a:gd name="connsiteX4" fmla="*/ 0 w 917747"/>
                <a:gd name="connsiteY4" fmla="*/ 938129 h 1162719"/>
                <a:gd name="connsiteX5" fmla="*/ 24063 w 917747"/>
                <a:gd name="connsiteY5" fmla="*/ 1162719 h 1162719"/>
                <a:gd name="connsiteX6" fmla="*/ 256674 w 917747"/>
                <a:gd name="connsiteY6" fmla="*/ 1154698 h 1162719"/>
                <a:gd name="connsiteX0" fmla="*/ 256674 w 917747"/>
                <a:gd name="connsiteY0" fmla="*/ 1166461 h 1174482"/>
                <a:gd name="connsiteX1" fmla="*/ 890337 w 917747"/>
                <a:gd name="connsiteY1" fmla="*/ 260082 h 1174482"/>
                <a:gd name="connsiteX2" fmla="*/ 842211 w 917747"/>
                <a:gd name="connsiteY2" fmla="*/ 43513 h 1174482"/>
                <a:gd name="connsiteX3" fmla="*/ 625642 w 917747"/>
                <a:gd name="connsiteY3" fmla="*/ 43513 h 1174482"/>
                <a:gd name="connsiteX4" fmla="*/ 0 w 917747"/>
                <a:gd name="connsiteY4" fmla="*/ 949892 h 1174482"/>
                <a:gd name="connsiteX5" fmla="*/ 24063 w 917747"/>
                <a:gd name="connsiteY5" fmla="*/ 1174482 h 1174482"/>
                <a:gd name="connsiteX6" fmla="*/ 256674 w 917747"/>
                <a:gd name="connsiteY6" fmla="*/ 1166461 h 1174482"/>
                <a:gd name="connsiteX0" fmla="*/ 256674 w 917747"/>
                <a:gd name="connsiteY0" fmla="*/ 1166461 h 1203631"/>
                <a:gd name="connsiteX1" fmla="*/ 890337 w 917747"/>
                <a:gd name="connsiteY1" fmla="*/ 260082 h 1203631"/>
                <a:gd name="connsiteX2" fmla="*/ 842211 w 917747"/>
                <a:gd name="connsiteY2" fmla="*/ 43513 h 1203631"/>
                <a:gd name="connsiteX3" fmla="*/ 625642 w 917747"/>
                <a:gd name="connsiteY3" fmla="*/ 43513 h 1203631"/>
                <a:gd name="connsiteX4" fmla="*/ 0 w 917747"/>
                <a:gd name="connsiteY4" fmla="*/ 949892 h 1203631"/>
                <a:gd name="connsiteX5" fmla="*/ 24063 w 917747"/>
                <a:gd name="connsiteY5" fmla="*/ 1174482 h 1203631"/>
                <a:gd name="connsiteX6" fmla="*/ 256674 w 917747"/>
                <a:gd name="connsiteY6" fmla="*/ 1166461 h 1203631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  <a:gd name="connsiteX0" fmla="*/ 262919 w 923992"/>
                <a:gd name="connsiteY0" fmla="*/ 1166461 h 1211739"/>
                <a:gd name="connsiteX1" fmla="*/ 896582 w 923992"/>
                <a:gd name="connsiteY1" fmla="*/ 260082 h 1211739"/>
                <a:gd name="connsiteX2" fmla="*/ 848456 w 923992"/>
                <a:gd name="connsiteY2" fmla="*/ 43513 h 1211739"/>
                <a:gd name="connsiteX3" fmla="*/ 631887 w 923992"/>
                <a:gd name="connsiteY3" fmla="*/ 43513 h 1211739"/>
                <a:gd name="connsiteX4" fmla="*/ 6245 w 923992"/>
                <a:gd name="connsiteY4" fmla="*/ 949892 h 1211739"/>
                <a:gd name="connsiteX5" fmla="*/ 30308 w 923992"/>
                <a:gd name="connsiteY5" fmla="*/ 1174482 h 1211739"/>
                <a:gd name="connsiteX6" fmla="*/ 262919 w 923992"/>
                <a:gd name="connsiteY6" fmla="*/ 1166461 h 1211739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747" h="1211739">
                  <a:moveTo>
                    <a:pt x="256674" y="1166461"/>
                  </a:moveTo>
                  <a:lnTo>
                    <a:pt x="890337" y="260082"/>
                  </a:lnTo>
                  <a:cubicBezTo>
                    <a:pt x="931445" y="192655"/>
                    <a:pt x="934453" y="96653"/>
                    <a:pt x="842211" y="43513"/>
                  </a:cubicBezTo>
                  <a:cubicBezTo>
                    <a:pt x="765259" y="-27925"/>
                    <a:pt x="712119" y="650"/>
                    <a:pt x="625642" y="43513"/>
                  </a:cubicBezTo>
                  <a:lnTo>
                    <a:pt x="0" y="949892"/>
                  </a:lnTo>
                  <a:cubicBezTo>
                    <a:pt x="-39604" y="1024755"/>
                    <a:pt x="-31583" y="1094856"/>
                    <a:pt x="24063" y="1174482"/>
                  </a:cubicBezTo>
                  <a:cubicBezTo>
                    <a:pt x="153988" y="1243245"/>
                    <a:pt x="202950" y="1202473"/>
                    <a:pt x="256674" y="116646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7" name="Freeform 74">
              <a:extLst>
                <a:ext uri="{FF2B5EF4-FFF2-40B4-BE49-F238E27FC236}">
                  <a16:creationId xmlns:a16="http://schemas.microsoft.com/office/drawing/2014/main" id="{DC59D147-CA9A-4107-A930-0E053687FDCF}"/>
                </a:ext>
              </a:extLst>
            </p:cNvPr>
            <p:cNvSpPr/>
            <p:nvPr/>
          </p:nvSpPr>
          <p:spPr bwMode="auto">
            <a:xfrm flipV="1">
              <a:off x="285313" y="3407323"/>
              <a:ext cx="349423" cy="461357"/>
            </a:xfrm>
            <a:custGeom>
              <a:avLst/>
              <a:gdLst>
                <a:gd name="connsiteX0" fmla="*/ 256674 w 890337"/>
                <a:gd name="connsiteY0" fmla="*/ 1122948 h 1130969"/>
                <a:gd name="connsiteX1" fmla="*/ 890337 w 890337"/>
                <a:gd name="connsiteY1" fmla="*/ 216569 h 1130969"/>
                <a:gd name="connsiteX2" fmla="*/ 842211 w 890337"/>
                <a:gd name="connsiteY2" fmla="*/ 0 h 1130969"/>
                <a:gd name="connsiteX3" fmla="*/ 625642 w 890337"/>
                <a:gd name="connsiteY3" fmla="*/ 0 h 1130969"/>
                <a:gd name="connsiteX4" fmla="*/ 0 w 890337"/>
                <a:gd name="connsiteY4" fmla="*/ 906379 h 1130969"/>
                <a:gd name="connsiteX5" fmla="*/ 24063 w 890337"/>
                <a:gd name="connsiteY5" fmla="*/ 1130969 h 1130969"/>
                <a:gd name="connsiteX6" fmla="*/ 256674 w 890337"/>
                <a:gd name="connsiteY6" fmla="*/ 1122948 h 1130969"/>
                <a:gd name="connsiteX0" fmla="*/ 256674 w 895015"/>
                <a:gd name="connsiteY0" fmla="*/ 1122948 h 1130969"/>
                <a:gd name="connsiteX1" fmla="*/ 890337 w 895015"/>
                <a:gd name="connsiteY1" fmla="*/ 216569 h 1130969"/>
                <a:gd name="connsiteX2" fmla="*/ 842211 w 895015"/>
                <a:gd name="connsiteY2" fmla="*/ 0 h 1130969"/>
                <a:gd name="connsiteX3" fmla="*/ 625642 w 895015"/>
                <a:gd name="connsiteY3" fmla="*/ 0 h 1130969"/>
                <a:gd name="connsiteX4" fmla="*/ 0 w 895015"/>
                <a:gd name="connsiteY4" fmla="*/ 906379 h 1130969"/>
                <a:gd name="connsiteX5" fmla="*/ 24063 w 895015"/>
                <a:gd name="connsiteY5" fmla="*/ 1130969 h 1130969"/>
                <a:gd name="connsiteX6" fmla="*/ 256674 w 895015"/>
                <a:gd name="connsiteY6" fmla="*/ 1122948 h 1130969"/>
                <a:gd name="connsiteX0" fmla="*/ 256674 w 917747"/>
                <a:gd name="connsiteY0" fmla="*/ 1122948 h 1130969"/>
                <a:gd name="connsiteX1" fmla="*/ 890337 w 917747"/>
                <a:gd name="connsiteY1" fmla="*/ 216569 h 1130969"/>
                <a:gd name="connsiteX2" fmla="*/ 842211 w 917747"/>
                <a:gd name="connsiteY2" fmla="*/ 0 h 1130969"/>
                <a:gd name="connsiteX3" fmla="*/ 625642 w 917747"/>
                <a:gd name="connsiteY3" fmla="*/ 0 h 1130969"/>
                <a:gd name="connsiteX4" fmla="*/ 0 w 917747"/>
                <a:gd name="connsiteY4" fmla="*/ 906379 h 1130969"/>
                <a:gd name="connsiteX5" fmla="*/ 24063 w 917747"/>
                <a:gd name="connsiteY5" fmla="*/ 1130969 h 1130969"/>
                <a:gd name="connsiteX6" fmla="*/ 256674 w 917747"/>
                <a:gd name="connsiteY6" fmla="*/ 1122948 h 1130969"/>
                <a:gd name="connsiteX0" fmla="*/ 256674 w 917747"/>
                <a:gd name="connsiteY0" fmla="*/ 1154698 h 1162719"/>
                <a:gd name="connsiteX1" fmla="*/ 890337 w 917747"/>
                <a:gd name="connsiteY1" fmla="*/ 248319 h 1162719"/>
                <a:gd name="connsiteX2" fmla="*/ 842211 w 917747"/>
                <a:gd name="connsiteY2" fmla="*/ 31750 h 1162719"/>
                <a:gd name="connsiteX3" fmla="*/ 625642 w 917747"/>
                <a:gd name="connsiteY3" fmla="*/ 31750 h 1162719"/>
                <a:gd name="connsiteX4" fmla="*/ 0 w 917747"/>
                <a:gd name="connsiteY4" fmla="*/ 938129 h 1162719"/>
                <a:gd name="connsiteX5" fmla="*/ 24063 w 917747"/>
                <a:gd name="connsiteY5" fmla="*/ 1162719 h 1162719"/>
                <a:gd name="connsiteX6" fmla="*/ 256674 w 917747"/>
                <a:gd name="connsiteY6" fmla="*/ 1154698 h 1162719"/>
                <a:gd name="connsiteX0" fmla="*/ 256674 w 917747"/>
                <a:gd name="connsiteY0" fmla="*/ 1166461 h 1174482"/>
                <a:gd name="connsiteX1" fmla="*/ 890337 w 917747"/>
                <a:gd name="connsiteY1" fmla="*/ 260082 h 1174482"/>
                <a:gd name="connsiteX2" fmla="*/ 842211 w 917747"/>
                <a:gd name="connsiteY2" fmla="*/ 43513 h 1174482"/>
                <a:gd name="connsiteX3" fmla="*/ 625642 w 917747"/>
                <a:gd name="connsiteY3" fmla="*/ 43513 h 1174482"/>
                <a:gd name="connsiteX4" fmla="*/ 0 w 917747"/>
                <a:gd name="connsiteY4" fmla="*/ 949892 h 1174482"/>
                <a:gd name="connsiteX5" fmla="*/ 24063 w 917747"/>
                <a:gd name="connsiteY5" fmla="*/ 1174482 h 1174482"/>
                <a:gd name="connsiteX6" fmla="*/ 256674 w 917747"/>
                <a:gd name="connsiteY6" fmla="*/ 1166461 h 1174482"/>
                <a:gd name="connsiteX0" fmla="*/ 256674 w 917747"/>
                <a:gd name="connsiteY0" fmla="*/ 1166461 h 1203631"/>
                <a:gd name="connsiteX1" fmla="*/ 890337 w 917747"/>
                <a:gd name="connsiteY1" fmla="*/ 260082 h 1203631"/>
                <a:gd name="connsiteX2" fmla="*/ 842211 w 917747"/>
                <a:gd name="connsiteY2" fmla="*/ 43513 h 1203631"/>
                <a:gd name="connsiteX3" fmla="*/ 625642 w 917747"/>
                <a:gd name="connsiteY3" fmla="*/ 43513 h 1203631"/>
                <a:gd name="connsiteX4" fmla="*/ 0 w 917747"/>
                <a:gd name="connsiteY4" fmla="*/ 949892 h 1203631"/>
                <a:gd name="connsiteX5" fmla="*/ 24063 w 917747"/>
                <a:gd name="connsiteY5" fmla="*/ 1174482 h 1203631"/>
                <a:gd name="connsiteX6" fmla="*/ 256674 w 917747"/>
                <a:gd name="connsiteY6" fmla="*/ 1166461 h 1203631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  <a:gd name="connsiteX0" fmla="*/ 262919 w 923992"/>
                <a:gd name="connsiteY0" fmla="*/ 1166461 h 1211739"/>
                <a:gd name="connsiteX1" fmla="*/ 896582 w 923992"/>
                <a:gd name="connsiteY1" fmla="*/ 260082 h 1211739"/>
                <a:gd name="connsiteX2" fmla="*/ 848456 w 923992"/>
                <a:gd name="connsiteY2" fmla="*/ 43513 h 1211739"/>
                <a:gd name="connsiteX3" fmla="*/ 631887 w 923992"/>
                <a:gd name="connsiteY3" fmla="*/ 43513 h 1211739"/>
                <a:gd name="connsiteX4" fmla="*/ 6245 w 923992"/>
                <a:gd name="connsiteY4" fmla="*/ 949892 h 1211739"/>
                <a:gd name="connsiteX5" fmla="*/ 30308 w 923992"/>
                <a:gd name="connsiteY5" fmla="*/ 1174482 h 1211739"/>
                <a:gd name="connsiteX6" fmla="*/ 262919 w 923992"/>
                <a:gd name="connsiteY6" fmla="*/ 1166461 h 1211739"/>
                <a:gd name="connsiteX0" fmla="*/ 256674 w 917747"/>
                <a:gd name="connsiteY0" fmla="*/ 1166461 h 1211739"/>
                <a:gd name="connsiteX1" fmla="*/ 890337 w 917747"/>
                <a:gd name="connsiteY1" fmla="*/ 260082 h 1211739"/>
                <a:gd name="connsiteX2" fmla="*/ 842211 w 917747"/>
                <a:gd name="connsiteY2" fmla="*/ 43513 h 1211739"/>
                <a:gd name="connsiteX3" fmla="*/ 625642 w 917747"/>
                <a:gd name="connsiteY3" fmla="*/ 43513 h 1211739"/>
                <a:gd name="connsiteX4" fmla="*/ 0 w 917747"/>
                <a:gd name="connsiteY4" fmla="*/ 949892 h 1211739"/>
                <a:gd name="connsiteX5" fmla="*/ 24063 w 917747"/>
                <a:gd name="connsiteY5" fmla="*/ 1174482 h 1211739"/>
                <a:gd name="connsiteX6" fmla="*/ 256674 w 917747"/>
                <a:gd name="connsiteY6" fmla="*/ 1166461 h 121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747" h="1211739">
                  <a:moveTo>
                    <a:pt x="256674" y="1166461"/>
                  </a:moveTo>
                  <a:lnTo>
                    <a:pt x="890337" y="260082"/>
                  </a:lnTo>
                  <a:cubicBezTo>
                    <a:pt x="931445" y="192655"/>
                    <a:pt x="934453" y="96653"/>
                    <a:pt x="842211" y="43513"/>
                  </a:cubicBezTo>
                  <a:cubicBezTo>
                    <a:pt x="765259" y="-27925"/>
                    <a:pt x="712119" y="650"/>
                    <a:pt x="625642" y="43513"/>
                  </a:cubicBezTo>
                  <a:lnTo>
                    <a:pt x="0" y="949892"/>
                  </a:lnTo>
                  <a:cubicBezTo>
                    <a:pt x="-39604" y="1024755"/>
                    <a:pt x="-31583" y="1094856"/>
                    <a:pt x="24063" y="1174482"/>
                  </a:cubicBezTo>
                  <a:cubicBezTo>
                    <a:pt x="153988" y="1243245"/>
                    <a:pt x="202950" y="1202473"/>
                    <a:pt x="256674" y="116646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8" name="Freeform 39">
              <a:extLst>
                <a:ext uri="{FF2B5EF4-FFF2-40B4-BE49-F238E27FC236}">
                  <a16:creationId xmlns:a16="http://schemas.microsoft.com/office/drawing/2014/main" id="{AF0D1D6E-E0F4-4B21-A030-42EA57C7A9BE}"/>
                </a:ext>
              </a:extLst>
            </p:cNvPr>
            <p:cNvSpPr/>
            <p:nvPr/>
          </p:nvSpPr>
          <p:spPr bwMode="auto">
            <a:xfrm>
              <a:off x="894320" y="3196211"/>
              <a:ext cx="502442" cy="1269460"/>
            </a:xfrm>
            <a:custGeom>
              <a:avLst/>
              <a:gdLst>
                <a:gd name="connsiteX0" fmla="*/ 1010653 w 1283368"/>
                <a:gd name="connsiteY0" fmla="*/ 16042 h 3296653"/>
                <a:gd name="connsiteX1" fmla="*/ 40105 w 1283368"/>
                <a:gd name="connsiteY1" fmla="*/ 1435768 h 3296653"/>
                <a:gd name="connsiteX2" fmla="*/ 0 w 1283368"/>
                <a:gd name="connsiteY2" fmla="*/ 1668379 h 3296653"/>
                <a:gd name="connsiteX3" fmla="*/ 8021 w 1283368"/>
                <a:gd name="connsiteY3" fmla="*/ 3136232 h 3296653"/>
                <a:gd name="connsiteX4" fmla="*/ 176463 w 1283368"/>
                <a:gd name="connsiteY4" fmla="*/ 3296653 h 3296653"/>
                <a:gd name="connsiteX5" fmla="*/ 368968 w 1283368"/>
                <a:gd name="connsiteY5" fmla="*/ 3152274 h 3296653"/>
                <a:gd name="connsiteX6" fmla="*/ 376990 w 1283368"/>
                <a:gd name="connsiteY6" fmla="*/ 1532021 h 3296653"/>
                <a:gd name="connsiteX7" fmla="*/ 1283368 w 1283368"/>
                <a:gd name="connsiteY7" fmla="*/ 232611 h 3296653"/>
                <a:gd name="connsiteX8" fmla="*/ 1259305 w 1283368"/>
                <a:gd name="connsiteY8" fmla="*/ 0 h 3296653"/>
                <a:gd name="connsiteX9" fmla="*/ 1010653 w 1283368"/>
                <a:gd name="connsiteY9" fmla="*/ 16042 h 3296653"/>
                <a:gd name="connsiteX0" fmla="*/ 1010653 w 1307114"/>
                <a:gd name="connsiteY0" fmla="*/ 16042 h 3296653"/>
                <a:gd name="connsiteX1" fmla="*/ 40105 w 1307114"/>
                <a:gd name="connsiteY1" fmla="*/ 1435768 h 3296653"/>
                <a:gd name="connsiteX2" fmla="*/ 0 w 1307114"/>
                <a:gd name="connsiteY2" fmla="*/ 1668379 h 3296653"/>
                <a:gd name="connsiteX3" fmla="*/ 8021 w 1307114"/>
                <a:gd name="connsiteY3" fmla="*/ 3136232 h 3296653"/>
                <a:gd name="connsiteX4" fmla="*/ 176463 w 1307114"/>
                <a:gd name="connsiteY4" fmla="*/ 3296653 h 3296653"/>
                <a:gd name="connsiteX5" fmla="*/ 368968 w 1307114"/>
                <a:gd name="connsiteY5" fmla="*/ 3152274 h 3296653"/>
                <a:gd name="connsiteX6" fmla="*/ 376990 w 1307114"/>
                <a:gd name="connsiteY6" fmla="*/ 1532021 h 3296653"/>
                <a:gd name="connsiteX7" fmla="*/ 1283368 w 1307114"/>
                <a:gd name="connsiteY7" fmla="*/ 232611 h 3296653"/>
                <a:gd name="connsiteX8" fmla="*/ 1259305 w 1307114"/>
                <a:gd name="connsiteY8" fmla="*/ 0 h 3296653"/>
                <a:gd name="connsiteX9" fmla="*/ 1010653 w 1307114"/>
                <a:gd name="connsiteY9" fmla="*/ 16042 h 3296653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61604 h 3342215"/>
                <a:gd name="connsiteX1" fmla="*/ 40105 w 1307114"/>
                <a:gd name="connsiteY1" fmla="*/ 1481330 h 3342215"/>
                <a:gd name="connsiteX2" fmla="*/ 0 w 1307114"/>
                <a:gd name="connsiteY2" fmla="*/ 1713941 h 3342215"/>
                <a:gd name="connsiteX3" fmla="*/ 8021 w 1307114"/>
                <a:gd name="connsiteY3" fmla="*/ 3181794 h 3342215"/>
                <a:gd name="connsiteX4" fmla="*/ 176463 w 1307114"/>
                <a:gd name="connsiteY4" fmla="*/ 3342215 h 3342215"/>
                <a:gd name="connsiteX5" fmla="*/ 368968 w 1307114"/>
                <a:gd name="connsiteY5" fmla="*/ 3197836 h 3342215"/>
                <a:gd name="connsiteX6" fmla="*/ 376990 w 1307114"/>
                <a:gd name="connsiteY6" fmla="*/ 1577583 h 3342215"/>
                <a:gd name="connsiteX7" fmla="*/ 1283368 w 1307114"/>
                <a:gd name="connsiteY7" fmla="*/ 278173 h 3342215"/>
                <a:gd name="connsiteX8" fmla="*/ 1259305 w 1307114"/>
                <a:gd name="connsiteY8" fmla="*/ 45562 h 3342215"/>
                <a:gd name="connsiteX9" fmla="*/ 1010653 w 1307114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16293 w 1319647"/>
                <a:gd name="connsiteY1" fmla="*/ 150038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9647" h="3334194">
                  <a:moveTo>
                    <a:pt x="1010653" y="61604"/>
                  </a:moveTo>
                  <a:lnTo>
                    <a:pt x="16293" y="1500380"/>
                  </a:lnTo>
                  <a:lnTo>
                    <a:pt x="0" y="1713941"/>
                  </a:lnTo>
                  <a:cubicBezTo>
                    <a:pt x="2674" y="2203225"/>
                    <a:pt x="5347" y="2692510"/>
                    <a:pt x="8021" y="3181794"/>
                  </a:cubicBezTo>
                  <a:cubicBezTo>
                    <a:pt x="16042" y="3251310"/>
                    <a:pt x="32084" y="3320826"/>
                    <a:pt x="176463" y="3334194"/>
                  </a:cubicBezTo>
                  <a:cubicBezTo>
                    <a:pt x="352925" y="3310132"/>
                    <a:pt x="344905" y="3262004"/>
                    <a:pt x="368968" y="3197836"/>
                  </a:cubicBezTo>
                  <a:lnTo>
                    <a:pt x="376990" y="1577583"/>
                  </a:lnTo>
                  <a:lnTo>
                    <a:pt x="1283368" y="278173"/>
                  </a:lnTo>
                  <a:cubicBezTo>
                    <a:pt x="1315453" y="184594"/>
                    <a:pt x="1355558" y="147163"/>
                    <a:pt x="1259305" y="45562"/>
                  </a:cubicBezTo>
                  <a:cubicBezTo>
                    <a:pt x="1112252" y="-37323"/>
                    <a:pt x="1085516" y="8131"/>
                    <a:pt x="1010653" y="61604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9" name="Freeform 41">
              <a:extLst>
                <a:ext uri="{FF2B5EF4-FFF2-40B4-BE49-F238E27FC236}">
                  <a16:creationId xmlns:a16="http://schemas.microsoft.com/office/drawing/2014/main" id="{20A90F6E-BB25-48D1-B198-32A170A1A5A0}"/>
                </a:ext>
              </a:extLst>
            </p:cNvPr>
            <p:cNvSpPr/>
            <p:nvPr/>
          </p:nvSpPr>
          <p:spPr bwMode="auto">
            <a:xfrm flipH="1">
              <a:off x="337717" y="3196211"/>
              <a:ext cx="499629" cy="1269460"/>
            </a:xfrm>
            <a:custGeom>
              <a:avLst/>
              <a:gdLst>
                <a:gd name="connsiteX0" fmla="*/ 1010653 w 1283368"/>
                <a:gd name="connsiteY0" fmla="*/ 16042 h 3296653"/>
                <a:gd name="connsiteX1" fmla="*/ 40105 w 1283368"/>
                <a:gd name="connsiteY1" fmla="*/ 1435768 h 3296653"/>
                <a:gd name="connsiteX2" fmla="*/ 0 w 1283368"/>
                <a:gd name="connsiteY2" fmla="*/ 1668379 h 3296653"/>
                <a:gd name="connsiteX3" fmla="*/ 8021 w 1283368"/>
                <a:gd name="connsiteY3" fmla="*/ 3136232 h 3296653"/>
                <a:gd name="connsiteX4" fmla="*/ 176463 w 1283368"/>
                <a:gd name="connsiteY4" fmla="*/ 3296653 h 3296653"/>
                <a:gd name="connsiteX5" fmla="*/ 368968 w 1283368"/>
                <a:gd name="connsiteY5" fmla="*/ 3152274 h 3296653"/>
                <a:gd name="connsiteX6" fmla="*/ 376990 w 1283368"/>
                <a:gd name="connsiteY6" fmla="*/ 1532021 h 3296653"/>
                <a:gd name="connsiteX7" fmla="*/ 1283368 w 1283368"/>
                <a:gd name="connsiteY7" fmla="*/ 232611 h 3296653"/>
                <a:gd name="connsiteX8" fmla="*/ 1259305 w 1283368"/>
                <a:gd name="connsiteY8" fmla="*/ 0 h 3296653"/>
                <a:gd name="connsiteX9" fmla="*/ 1010653 w 1283368"/>
                <a:gd name="connsiteY9" fmla="*/ 16042 h 3296653"/>
                <a:gd name="connsiteX0" fmla="*/ 1010653 w 1307114"/>
                <a:gd name="connsiteY0" fmla="*/ 16042 h 3296653"/>
                <a:gd name="connsiteX1" fmla="*/ 40105 w 1307114"/>
                <a:gd name="connsiteY1" fmla="*/ 1435768 h 3296653"/>
                <a:gd name="connsiteX2" fmla="*/ 0 w 1307114"/>
                <a:gd name="connsiteY2" fmla="*/ 1668379 h 3296653"/>
                <a:gd name="connsiteX3" fmla="*/ 8021 w 1307114"/>
                <a:gd name="connsiteY3" fmla="*/ 3136232 h 3296653"/>
                <a:gd name="connsiteX4" fmla="*/ 176463 w 1307114"/>
                <a:gd name="connsiteY4" fmla="*/ 3296653 h 3296653"/>
                <a:gd name="connsiteX5" fmla="*/ 368968 w 1307114"/>
                <a:gd name="connsiteY5" fmla="*/ 3152274 h 3296653"/>
                <a:gd name="connsiteX6" fmla="*/ 376990 w 1307114"/>
                <a:gd name="connsiteY6" fmla="*/ 1532021 h 3296653"/>
                <a:gd name="connsiteX7" fmla="*/ 1283368 w 1307114"/>
                <a:gd name="connsiteY7" fmla="*/ 232611 h 3296653"/>
                <a:gd name="connsiteX8" fmla="*/ 1259305 w 1307114"/>
                <a:gd name="connsiteY8" fmla="*/ 0 h 3296653"/>
                <a:gd name="connsiteX9" fmla="*/ 1010653 w 1307114"/>
                <a:gd name="connsiteY9" fmla="*/ 16042 h 3296653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50145 h 3330756"/>
                <a:gd name="connsiteX1" fmla="*/ 40105 w 1307114"/>
                <a:gd name="connsiteY1" fmla="*/ 1469871 h 3330756"/>
                <a:gd name="connsiteX2" fmla="*/ 0 w 1307114"/>
                <a:gd name="connsiteY2" fmla="*/ 1702482 h 3330756"/>
                <a:gd name="connsiteX3" fmla="*/ 8021 w 1307114"/>
                <a:gd name="connsiteY3" fmla="*/ 3170335 h 3330756"/>
                <a:gd name="connsiteX4" fmla="*/ 176463 w 1307114"/>
                <a:gd name="connsiteY4" fmla="*/ 3330756 h 3330756"/>
                <a:gd name="connsiteX5" fmla="*/ 368968 w 1307114"/>
                <a:gd name="connsiteY5" fmla="*/ 3186377 h 3330756"/>
                <a:gd name="connsiteX6" fmla="*/ 376990 w 1307114"/>
                <a:gd name="connsiteY6" fmla="*/ 1566124 h 3330756"/>
                <a:gd name="connsiteX7" fmla="*/ 1283368 w 1307114"/>
                <a:gd name="connsiteY7" fmla="*/ 266714 h 3330756"/>
                <a:gd name="connsiteX8" fmla="*/ 1259305 w 1307114"/>
                <a:gd name="connsiteY8" fmla="*/ 34103 h 3330756"/>
                <a:gd name="connsiteX9" fmla="*/ 1010653 w 1307114"/>
                <a:gd name="connsiteY9" fmla="*/ 50145 h 3330756"/>
                <a:gd name="connsiteX0" fmla="*/ 1010653 w 1307114"/>
                <a:gd name="connsiteY0" fmla="*/ 61604 h 3342215"/>
                <a:gd name="connsiteX1" fmla="*/ 40105 w 1307114"/>
                <a:gd name="connsiteY1" fmla="*/ 1481330 h 3342215"/>
                <a:gd name="connsiteX2" fmla="*/ 0 w 1307114"/>
                <a:gd name="connsiteY2" fmla="*/ 1713941 h 3342215"/>
                <a:gd name="connsiteX3" fmla="*/ 8021 w 1307114"/>
                <a:gd name="connsiteY3" fmla="*/ 3181794 h 3342215"/>
                <a:gd name="connsiteX4" fmla="*/ 176463 w 1307114"/>
                <a:gd name="connsiteY4" fmla="*/ 3342215 h 3342215"/>
                <a:gd name="connsiteX5" fmla="*/ 368968 w 1307114"/>
                <a:gd name="connsiteY5" fmla="*/ 3197836 h 3342215"/>
                <a:gd name="connsiteX6" fmla="*/ 376990 w 1307114"/>
                <a:gd name="connsiteY6" fmla="*/ 1577583 h 3342215"/>
                <a:gd name="connsiteX7" fmla="*/ 1283368 w 1307114"/>
                <a:gd name="connsiteY7" fmla="*/ 278173 h 3342215"/>
                <a:gd name="connsiteX8" fmla="*/ 1259305 w 1307114"/>
                <a:gd name="connsiteY8" fmla="*/ 45562 h 3342215"/>
                <a:gd name="connsiteX9" fmla="*/ 1010653 w 1307114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42215"/>
                <a:gd name="connsiteX1" fmla="*/ 40105 w 1319647"/>
                <a:gd name="connsiteY1" fmla="*/ 1481330 h 3342215"/>
                <a:gd name="connsiteX2" fmla="*/ 0 w 1319647"/>
                <a:gd name="connsiteY2" fmla="*/ 1713941 h 3342215"/>
                <a:gd name="connsiteX3" fmla="*/ 8021 w 1319647"/>
                <a:gd name="connsiteY3" fmla="*/ 3181794 h 3342215"/>
                <a:gd name="connsiteX4" fmla="*/ 176463 w 1319647"/>
                <a:gd name="connsiteY4" fmla="*/ 3342215 h 3342215"/>
                <a:gd name="connsiteX5" fmla="*/ 368968 w 1319647"/>
                <a:gd name="connsiteY5" fmla="*/ 3197836 h 3342215"/>
                <a:gd name="connsiteX6" fmla="*/ 376990 w 1319647"/>
                <a:gd name="connsiteY6" fmla="*/ 1577583 h 3342215"/>
                <a:gd name="connsiteX7" fmla="*/ 1283368 w 1319647"/>
                <a:gd name="connsiteY7" fmla="*/ 278173 h 3342215"/>
                <a:gd name="connsiteX8" fmla="*/ 1259305 w 1319647"/>
                <a:gd name="connsiteY8" fmla="*/ 45562 h 3342215"/>
                <a:gd name="connsiteX9" fmla="*/ 1010653 w 1319647"/>
                <a:gd name="connsiteY9" fmla="*/ 61604 h 3342215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10653 w 1319647"/>
                <a:gd name="connsiteY0" fmla="*/ 61604 h 3334194"/>
                <a:gd name="connsiteX1" fmla="*/ 40105 w 1319647"/>
                <a:gd name="connsiteY1" fmla="*/ 1481330 h 3334194"/>
                <a:gd name="connsiteX2" fmla="*/ 0 w 1319647"/>
                <a:gd name="connsiteY2" fmla="*/ 1713941 h 3334194"/>
                <a:gd name="connsiteX3" fmla="*/ 8021 w 1319647"/>
                <a:gd name="connsiteY3" fmla="*/ 3181794 h 3334194"/>
                <a:gd name="connsiteX4" fmla="*/ 176463 w 1319647"/>
                <a:gd name="connsiteY4" fmla="*/ 3334194 h 3334194"/>
                <a:gd name="connsiteX5" fmla="*/ 368968 w 1319647"/>
                <a:gd name="connsiteY5" fmla="*/ 3197836 h 3334194"/>
                <a:gd name="connsiteX6" fmla="*/ 376990 w 1319647"/>
                <a:gd name="connsiteY6" fmla="*/ 1577583 h 3334194"/>
                <a:gd name="connsiteX7" fmla="*/ 1283368 w 1319647"/>
                <a:gd name="connsiteY7" fmla="*/ 278173 h 3334194"/>
                <a:gd name="connsiteX8" fmla="*/ 1259305 w 1319647"/>
                <a:gd name="connsiteY8" fmla="*/ 45562 h 3334194"/>
                <a:gd name="connsiteX9" fmla="*/ 1010653 w 1319647"/>
                <a:gd name="connsiteY9" fmla="*/ 61604 h 3334194"/>
                <a:gd name="connsiteX0" fmla="*/ 1003264 w 1312258"/>
                <a:gd name="connsiteY0" fmla="*/ 61604 h 3334194"/>
                <a:gd name="connsiteX1" fmla="*/ 32716 w 1312258"/>
                <a:gd name="connsiteY1" fmla="*/ 1481330 h 3334194"/>
                <a:gd name="connsiteX2" fmla="*/ 2136 w 1312258"/>
                <a:gd name="connsiteY2" fmla="*/ 1713941 h 3334194"/>
                <a:gd name="connsiteX3" fmla="*/ 632 w 1312258"/>
                <a:gd name="connsiteY3" fmla="*/ 3181794 h 3334194"/>
                <a:gd name="connsiteX4" fmla="*/ 169074 w 1312258"/>
                <a:gd name="connsiteY4" fmla="*/ 3334194 h 3334194"/>
                <a:gd name="connsiteX5" fmla="*/ 361579 w 1312258"/>
                <a:gd name="connsiteY5" fmla="*/ 3197836 h 3334194"/>
                <a:gd name="connsiteX6" fmla="*/ 369601 w 1312258"/>
                <a:gd name="connsiteY6" fmla="*/ 1577583 h 3334194"/>
                <a:gd name="connsiteX7" fmla="*/ 1275979 w 1312258"/>
                <a:gd name="connsiteY7" fmla="*/ 278173 h 3334194"/>
                <a:gd name="connsiteX8" fmla="*/ 1251916 w 1312258"/>
                <a:gd name="connsiteY8" fmla="*/ 45562 h 3334194"/>
                <a:gd name="connsiteX9" fmla="*/ 1003264 w 1312258"/>
                <a:gd name="connsiteY9" fmla="*/ 61604 h 333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2258" h="3334194">
                  <a:moveTo>
                    <a:pt x="1003264" y="61604"/>
                  </a:moveTo>
                  <a:lnTo>
                    <a:pt x="32716" y="1481330"/>
                  </a:lnTo>
                  <a:cubicBezTo>
                    <a:pt x="19348" y="1558867"/>
                    <a:pt x="5979" y="1593541"/>
                    <a:pt x="2136" y="1713941"/>
                  </a:cubicBezTo>
                  <a:cubicBezTo>
                    <a:pt x="4810" y="2203225"/>
                    <a:pt x="-2042" y="2692510"/>
                    <a:pt x="632" y="3181794"/>
                  </a:cubicBezTo>
                  <a:cubicBezTo>
                    <a:pt x="8653" y="3251310"/>
                    <a:pt x="24695" y="3320826"/>
                    <a:pt x="169074" y="3334194"/>
                  </a:cubicBezTo>
                  <a:cubicBezTo>
                    <a:pt x="345536" y="3310132"/>
                    <a:pt x="337516" y="3262004"/>
                    <a:pt x="361579" y="3197836"/>
                  </a:cubicBezTo>
                  <a:lnTo>
                    <a:pt x="369601" y="1577583"/>
                  </a:lnTo>
                  <a:lnTo>
                    <a:pt x="1275979" y="278173"/>
                  </a:lnTo>
                  <a:cubicBezTo>
                    <a:pt x="1308064" y="184594"/>
                    <a:pt x="1348169" y="147163"/>
                    <a:pt x="1251916" y="45562"/>
                  </a:cubicBezTo>
                  <a:cubicBezTo>
                    <a:pt x="1104863" y="-37323"/>
                    <a:pt x="1078127" y="8131"/>
                    <a:pt x="1003264" y="61604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0" name="Group 509">
            <a:extLst>
              <a:ext uri="{FF2B5EF4-FFF2-40B4-BE49-F238E27FC236}">
                <a16:creationId xmlns:a16="http://schemas.microsoft.com/office/drawing/2014/main" id="{7F03A42C-F2BC-4202-A78A-E5D2DB6CEF60}"/>
              </a:ext>
            </a:extLst>
          </p:cNvPr>
          <p:cNvGrpSpPr/>
          <p:nvPr/>
        </p:nvGrpSpPr>
        <p:grpSpPr>
          <a:xfrm>
            <a:off x="3637553" y="2668761"/>
            <a:ext cx="455574" cy="312742"/>
            <a:chOff x="4859519" y="3539946"/>
            <a:chExt cx="607432" cy="416989"/>
          </a:xfrm>
        </p:grpSpPr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B81ABB67-D805-43BD-BE02-4EE30F298198}"/>
                </a:ext>
              </a:extLst>
            </p:cNvPr>
            <p:cNvSpPr/>
            <p:nvPr/>
          </p:nvSpPr>
          <p:spPr bwMode="auto">
            <a:xfrm>
              <a:off x="4870879" y="3539946"/>
              <a:ext cx="503300" cy="416989"/>
            </a:xfrm>
            <a:custGeom>
              <a:avLst/>
              <a:gdLst>
                <a:gd name="connsiteX0" fmla="*/ 9094 w 503300"/>
                <a:gd name="connsiteY0" fmla="*/ 0 h 416989"/>
                <a:gd name="connsiteX1" fmla="*/ 460073 w 503300"/>
                <a:gd name="connsiteY1" fmla="*/ 0 h 416989"/>
                <a:gd name="connsiteX2" fmla="*/ 474535 w 503300"/>
                <a:gd name="connsiteY2" fmla="*/ 28266 h 416989"/>
                <a:gd name="connsiteX3" fmla="*/ 368375 w 503300"/>
                <a:gd name="connsiteY3" fmla="*/ 402109 h 416989"/>
                <a:gd name="connsiteX4" fmla="*/ 28766 w 503300"/>
                <a:gd name="connsiteY4" fmla="*/ 213180 h 416989"/>
                <a:gd name="connsiteX5" fmla="*/ 1570 w 503300"/>
                <a:gd name="connsiteY5" fmla="*/ 40064 h 41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3300" h="416989">
                  <a:moveTo>
                    <a:pt x="9094" y="0"/>
                  </a:moveTo>
                  <a:lnTo>
                    <a:pt x="460073" y="0"/>
                  </a:lnTo>
                  <a:lnTo>
                    <a:pt x="474535" y="28266"/>
                  </a:lnTo>
                  <a:cubicBezTo>
                    <a:pt x="539000" y="183671"/>
                    <a:pt x="491470" y="351046"/>
                    <a:pt x="368375" y="402109"/>
                  </a:cubicBezTo>
                  <a:cubicBezTo>
                    <a:pt x="245279" y="453171"/>
                    <a:pt x="93231" y="368585"/>
                    <a:pt x="28766" y="213180"/>
                  </a:cubicBezTo>
                  <a:cubicBezTo>
                    <a:pt x="4592" y="154903"/>
                    <a:pt x="-3833" y="94943"/>
                    <a:pt x="1570" y="40064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defTabSz="685800" fontAlgn="base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" name="TextBox 511">
              <a:extLst>
                <a:ext uri="{FF2B5EF4-FFF2-40B4-BE49-F238E27FC236}">
                  <a16:creationId xmlns:a16="http://schemas.microsoft.com/office/drawing/2014/main" id="{B883691F-A847-490E-87AD-D65CD8BBE2FC}"/>
                </a:ext>
              </a:extLst>
            </p:cNvPr>
            <p:cNvSpPr txBox="1"/>
            <p:nvPr/>
          </p:nvSpPr>
          <p:spPr bwMode="auto">
            <a:xfrm>
              <a:off x="4859519" y="3540137"/>
              <a:ext cx="6074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RBD</a:t>
              </a:r>
              <a:endPara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3" name="TextBox 512">
            <a:extLst>
              <a:ext uri="{FF2B5EF4-FFF2-40B4-BE49-F238E27FC236}">
                <a16:creationId xmlns:a16="http://schemas.microsoft.com/office/drawing/2014/main" id="{E7B59A68-1556-451A-BDDC-B45D66BBD818}"/>
              </a:ext>
            </a:extLst>
          </p:cNvPr>
          <p:cNvSpPr txBox="1"/>
          <p:nvPr/>
        </p:nvSpPr>
        <p:spPr bwMode="auto">
          <a:xfrm>
            <a:off x="3951709" y="3255538"/>
            <a:ext cx="102258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Etesevimab</a:t>
            </a: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3B12DC4E-C0B8-417A-A186-B048AE3F719D}"/>
              </a:ext>
            </a:extLst>
          </p:cNvPr>
          <p:cNvSpPr txBox="1"/>
          <p:nvPr/>
        </p:nvSpPr>
        <p:spPr bwMode="auto">
          <a:xfrm>
            <a:off x="3106120" y="3331697"/>
            <a:ext cx="111658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Bamlanivimab</a:t>
            </a:r>
          </a:p>
        </p:txBody>
      </p:sp>
      <p:sp>
        <p:nvSpPr>
          <p:cNvPr id="515" name="Rectangle 514">
            <a:extLst>
              <a:ext uri="{FF2B5EF4-FFF2-40B4-BE49-F238E27FC236}">
                <a16:creationId xmlns:a16="http://schemas.microsoft.com/office/drawing/2014/main" id="{3D4878E2-CA73-45EA-AF30-5B32C859C225}"/>
              </a:ext>
            </a:extLst>
          </p:cNvPr>
          <p:cNvSpPr/>
          <p:nvPr/>
        </p:nvSpPr>
        <p:spPr bwMode="auto">
          <a:xfrm>
            <a:off x="3176462" y="2667756"/>
            <a:ext cx="1508097" cy="913078"/>
          </a:xfrm>
          <a:prstGeom prst="rect">
            <a:avLst/>
          </a:prstGeom>
          <a:noFill/>
          <a:ln w="28575">
            <a:solidFill>
              <a:schemeClr val="tx2">
                <a:lumMod val="90000"/>
              </a:schemeClr>
            </a:solidFill>
            <a:prstDash val="sysDash"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6" name="Rectangle 515">
            <a:extLst>
              <a:ext uri="{FF2B5EF4-FFF2-40B4-BE49-F238E27FC236}">
                <a16:creationId xmlns:a16="http://schemas.microsoft.com/office/drawing/2014/main" id="{73C67765-6244-47EC-8C2E-5BEF6B27699C}"/>
              </a:ext>
            </a:extLst>
          </p:cNvPr>
          <p:cNvSpPr/>
          <p:nvPr/>
        </p:nvSpPr>
        <p:spPr bwMode="auto">
          <a:xfrm>
            <a:off x="3448236" y="2324236"/>
            <a:ext cx="111232" cy="113396"/>
          </a:xfrm>
          <a:prstGeom prst="rect">
            <a:avLst/>
          </a:prstGeom>
          <a:noFill/>
          <a:ln w="28575">
            <a:solidFill>
              <a:schemeClr val="tx2">
                <a:lumMod val="90000"/>
              </a:schemeClr>
            </a:solidFill>
            <a:prstDash val="sysDash"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17" name="Straight Connector 516">
            <a:extLst>
              <a:ext uri="{FF2B5EF4-FFF2-40B4-BE49-F238E27FC236}">
                <a16:creationId xmlns:a16="http://schemas.microsoft.com/office/drawing/2014/main" id="{F3304005-9BF1-472D-8491-4CD16BFFC49F}"/>
              </a:ext>
            </a:extLst>
          </p:cNvPr>
          <p:cNvCxnSpPr>
            <a:cxnSpLocks/>
            <a:stCxn id="516" idx="2"/>
          </p:cNvCxnSpPr>
          <p:nvPr/>
        </p:nvCxnSpPr>
        <p:spPr bwMode="auto">
          <a:xfrm>
            <a:off x="3503853" y="2437632"/>
            <a:ext cx="423149" cy="218381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9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520" name="Rectangle 519">
            <a:extLst>
              <a:ext uri="{FF2B5EF4-FFF2-40B4-BE49-F238E27FC236}">
                <a16:creationId xmlns:a16="http://schemas.microsoft.com/office/drawing/2014/main" id="{42FA7FCA-3BE8-439D-8DD6-15B9BC2D5478}"/>
              </a:ext>
            </a:extLst>
          </p:cNvPr>
          <p:cNvSpPr/>
          <p:nvPr/>
        </p:nvSpPr>
        <p:spPr bwMode="auto">
          <a:xfrm>
            <a:off x="3609348" y="2233715"/>
            <a:ext cx="111232" cy="113396"/>
          </a:xfrm>
          <a:prstGeom prst="rect">
            <a:avLst/>
          </a:prstGeom>
          <a:noFill/>
          <a:ln w="28575">
            <a:solidFill>
              <a:schemeClr val="tx2">
                <a:lumMod val="90000"/>
              </a:schemeClr>
            </a:solidFill>
            <a:prstDash val="sysDash"/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1" name="Freeform: Shape 520">
            <a:extLst>
              <a:ext uri="{FF2B5EF4-FFF2-40B4-BE49-F238E27FC236}">
                <a16:creationId xmlns:a16="http://schemas.microsoft.com/office/drawing/2014/main" id="{5E0AC818-9A10-4FA9-A0E5-212A6DC2EB82}"/>
              </a:ext>
            </a:extLst>
          </p:cNvPr>
          <p:cNvSpPr/>
          <p:nvPr/>
        </p:nvSpPr>
        <p:spPr bwMode="auto">
          <a:xfrm>
            <a:off x="3715984" y="2281119"/>
            <a:ext cx="2100263" cy="878681"/>
          </a:xfrm>
          <a:custGeom>
            <a:avLst/>
            <a:gdLst>
              <a:gd name="connsiteX0" fmla="*/ 2787650 w 2787650"/>
              <a:gd name="connsiteY0" fmla="*/ 466725 h 466725"/>
              <a:gd name="connsiteX1" fmla="*/ 895350 w 2787650"/>
              <a:gd name="connsiteY1" fmla="*/ 466725 h 466725"/>
              <a:gd name="connsiteX2" fmla="*/ 0 w 2787650"/>
              <a:gd name="connsiteY2" fmla="*/ 0 h 466725"/>
              <a:gd name="connsiteX0" fmla="*/ 3171825 w 3171825"/>
              <a:gd name="connsiteY0" fmla="*/ 1171575 h 1171575"/>
              <a:gd name="connsiteX1" fmla="*/ 895350 w 3171825"/>
              <a:gd name="connsiteY1" fmla="*/ 466725 h 1171575"/>
              <a:gd name="connsiteX2" fmla="*/ 0 w 3171825"/>
              <a:gd name="connsiteY2" fmla="*/ 0 h 1171575"/>
              <a:gd name="connsiteX0" fmla="*/ 3171825 w 3171825"/>
              <a:gd name="connsiteY0" fmla="*/ 1171575 h 1171575"/>
              <a:gd name="connsiteX1" fmla="*/ 2774950 w 3171825"/>
              <a:gd name="connsiteY1" fmla="*/ 498475 h 1171575"/>
              <a:gd name="connsiteX2" fmla="*/ 0 w 3171825"/>
              <a:gd name="connsiteY2" fmla="*/ 0 h 1171575"/>
              <a:gd name="connsiteX0" fmla="*/ 3171825 w 3171825"/>
              <a:gd name="connsiteY0" fmla="*/ 1171575 h 1171575"/>
              <a:gd name="connsiteX1" fmla="*/ 2774950 w 3171825"/>
              <a:gd name="connsiteY1" fmla="*/ 498475 h 1171575"/>
              <a:gd name="connsiteX2" fmla="*/ 2608204 w 3171825"/>
              <a:gd name="connsiteY2" fmla="*/ 466884 h 1171575"/>
              <a:gd name="connsiteX3" fmla="*/ 0 w 3171825"/>
              <a:gd name="connsiteY3" fmla="*/ 0 h 1171575"/>
              <a:gd name="connsiteX0" fmla="*/ 3171825 w 3171825"/>
              <a:gd name="connsiteY0" fmla="*/ 1171575 h 1171575"/>
              <a:gd name="connsiteX1" fmla="*/ 2774950 w 3171825"/>
              <a:gd name="connsiteY1" fmla="*/ 498475 h 1171575"/>
              <a:gd name="connsiteX2" fmla="*/ 1014354 w 3171825"/>
              <a:gd name="connsiteY2" fmla="*/ 441484 h 1171575"/>
              <a:gd name="connsiteX3" fmla="*/ 0 w 3171825"/>
              <a:gd name="connsiteY3" fmla="*/ 0 h 1171575"/>
              <a:gd name="connsiteX0" fmla="*/ 3171825 w 3171825"/>
              <a:gd name="connsiteY0" fmla="*/ 1171575 h 1171575"/>
              <a:gd name="connsiteX1" fmla="*/ 2749550 w 3171825"/>
              <a:gd name="connsiteY1" fmla="*/ 466725 h 1171575"/>
              <a:gd name="connsiteX2" fmla="*/ 1014354 w 3171825"/>
              <a:gd name="connsiteY2" fmla="*/ 441484 h 1171575"/>
              <a:gd name="connsiteX3" fmla="*/ 0 w 3171825"/>
              <a:gd name="connsiteY3" fmla="*/ 0 h 1171575"/>
              <a:gd name="connsiteX0" fmla="*/ 3171825 w 3171825"/>
              <a:gd name="connsiteY0" fmla="*/ 1171575 h 1171575"/>
              <a:gd name="connsiteX1" fmla="*/ 2762250 w 3171825"/>
              <a:gd name="connsiteY1" fmla="*/ 444500 h 1171575"/>
              <a:gd name="connsiteX2" fmla="*/ 1014354 w 3171825"/>
              <a:gd name="connsiteY2" fmla="*/ 441484 h 1171575"/>
              <a:gd name="connsiteX3" fmla="*/ 0 w 3171825"/>
              <a:gd name="connsiteY3" fmla="*/ 0 h 1171575"/>
              <a:gd name="connsiteX0" fmla="*/ 3171825 w 3171825"/>
              <a:gd name="connsiteY0" fmla="*/ 1171575 h 1171575"/>
              <a:gd name="connsiteX1" fmla="*/ 3087629 w 3171825"/>
              <a:gd name="connsiteY1" fmla="*/ 1009809 h 1171575"/>
              <a:gd name="connsiteX2" fmla="*/ 2762250 w 3171825"/>
              <a:gd name="connsiteY2" fmla="*/ 444500 h 1171575"/>
              <a:gd name="connsiteX3" fmla="*/ 1014354 w 3171825"/>
              <a:gd name="connsiteY3" fmla="*/ 441484 h 1171575"/>
              <a:gd name="connsiteX4" fmla="*/ 0 w 3171825"/>
              <a:gd name="connsiteY4" fmla="*/ 0 h 1171575"/>
              <a:gd name="connsiteX0" fmla="*/ 3171825 w 3171825"/>
              <a:gd name="connsiteY0" fmla="*/ 1171575 h 1171575"/>
              <a:gd name="connsiteX1" fmla="*/ 2820929 w 3171825"/>
              <a:gd name="connsiteY1" fmla="*/ 1009809 h 1171575"/>
              <a:gd name="connsiteX2" fmla="*/ 2762250 w 3171825"/>
              <a:gd name="connsiteY2" fmla="*/ 444500 h 1171575"/>
              <a:gd name="connsiteX3" fmla="*/ 1014354 w 3171825"/>
              <a:gd name="connsiteY3" fmla="*/ 441484 h 1171575"/>
              <a:gd name="connsiteX4" fmla="*/ 0 w 3171825"/>
              <a:gd name="connsiteY4" fmla="*/ 0 h 1171575"/>
              <a:gd name="connsiteX0" fmla="*/ 3171825 w 3171825"/>
              <a:gd name="connsiteY0" fmla="*/ 1171575 h 1171575"/>
              <a:gd name="connsiteX1" fmla="*/ 2762250 w 3171825"/>
              <a:gd name="connsiteY1" fmla="*/ 444500 h 1171575"/>
              <a:gd name="connsiteX2" fmla="*/ 1014354 w 3171825"/>
              <a:gd name="connsiteY2" fmla="*/ 441484 h 1171575"/>
              <a:gd name="connsiteX3" fmla="*/ 0 w 3171825"/>
              <a:gd name="connsiteY3" fmla="*/ 0 h 1171575"/>
              <a:gd name="connsiteX0" fmla="*/ 2860675 w 2860675"/>
              <a:gd name="connsiteY0" fmla="*/ 1177925 h 1177925"/>
              <a:gd name="connsiteX1" fmla="*/ 2762250 w 2860675"/>
              <a:gd name="connsiteY1" fmla="*/ 444500 h 1177925"/>
              <a:gd name="connsiteX2" fmla="*/ 1014354 w 2860675"/>
              <a:gd name="connsiteY2" fmla="*/ 441484 h 1177925"/>
              <a:gd name="connsiteX3" fmla="*/ 0 w 2860675"/>
              <a:gd name="connsiteY3" fmla="*/ 0 h 1177925"/>
              <a:gd name="connsiteX0" fmla="*/ 2860675 w 2860675"/>
              <a:gd name="connsiteY0" fmla="*/ 1177925 h 1177925"/>
              <a:gd name="connsiteX1" fmla="*/ 2800350 w 2860675"/>
              <a:gd name="connsiteY1" fmla="*/ 444500 h 1177925"/>
              <a:gd name="connsiteX2" fmla="*/ 1014354 w 2860675"/>
              <a:gd name="connsiteY2" fmla="*/ 441484 h 1177925"/>
              <a:gd name="connsiteX3" fmla="*/ 0 w 2860675"/>
              <a:gd name="connsiteY3" fmla="*/ 0 h 1177925"/>
              <a:gd name="connsiteX0" fmla="*/ 2797175 w 2800350"/>
              <a:gd name="connsiteY0" fmla="*/ 1171575 h 1171575"/>
              <a:gd name="connsiteX1" fmla="*/ 2800350 w 2800350"/>
              <a:gd name="connsiteY1" fmla="*/ 444500 h 1171575"/>
              <a:gd name="connsiteX2" fmla="*/ 1014354 w 2800350"/>
              <a:gd name="connsiteY2" fmla="*/ 441484 h 1171575"/>
              <a:gd name="connsiteX3" fmla="*/ 0 w 2800350"/>
              <a:gd name="connsiteY3" fmla="*/ 0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71575">
                <a:moveTo>
                  <a:pt x="2797175" y="1171575"/>
                </a:moveTo>
                <a:cubicBezTo>
                  <a:pt x="2798233" y="929217"/>
                  <a:pt x="2799292" y="686858"/>
                  <a:pt x="2800350" y="444500"/>
                </a:cubicBezTo>
                <a:lnTo>
                  <a:pt x="1014354" y="44148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2">
                <a:lumMod val="90000"/>
              </a:schemeClr>
            </a:solidFill>
            <a:prstDash val="sysDash"/>
            <a:miter lim="800000"/>
            <a:headEnd/>
            <a:tailEnd/>
          </a:ln>
        </p:spPr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" name="Rectangle 521">
            <a:extLst>
              <a:ext uri="{FF2B5EF4-FFF2-40B4-BE49-F238E27FC236}">
                <a16:creationId xmlns:a16="http://schemas.microsoft.com/office/drawing/2014/main" id="{A24C6C4D-5199-476F-B5E5-E00D941466BD}"/>
              </a:ext>
            </a:extLst>
          </p:cNvPr>
          <p:cNvSpPr/>
          <p:nvPr/>
        </p:nvSpPr>
        <p:spPr bwMode="auto">
          <a:xfrm>
            <a:off x="4723207" y="2665278"/>
            <a:ext cx="1051574" cy="443132"/>
          </a:xfrm>
          <a:prstGeom prst="rect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ctr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r>
              <a:rPr lang="en-US" sz="825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Antibody prevents viral binding and/or fusion with host cell</a:t>
            </a:r>
          </a:p>
        </p:txBody>
      </p:sp>
      <p:grpSp>
        <p:nvGrpSpPr>
          <p:cNvPr id="1234" name="Group 1233">
            <a:extLst>
              <a:ext uri="{FF2B5EF4-FFF2-40B4-BE49-F238E27FC236}">
                <a16:creationId xmlns:a16="http://schemas.microsoft.com/office/drawing/2014/main" id="{4D33F123-9B1E-4E38-9AC5-A076CC2610F5}"/>
              </a:ext>
            </a:extLst>
          </p:cNvPr>
          <p:cNvGrpSpPr/>
          <p:nvPr/>
        </p:nvGrpSpPr>
        <p:grpSpPr>
          <a:xfrm>
            <a:off x="2912859" y="4139869"/>
            <a:ext cx="2926972" cy="398766"/>
            <a:chOff x="3883811" y="5519825"/>
            <a:chExt cx="3902629" cy="531688"/>
          </a:xfrm>
        </p:grpSpPr>
        <p:grpSp>
          <p:nvGrpSpPr>
            <p:cNvPr id="1004" name="Group 1003">
              <a:extLst>
                <a:ext uri="{FF2B5EF4-FFF2-40B4-BE49-F238E27FC236}">
                  <a16:creationId xmlns:a16="http://schemas.microsoft.com/office/drawing/2014/main" id="{E4FD1A71-555C-49B2-93F0-DD41F18FDE54}"/>
                </a:ext>
              </a:extLst>
            </p:cNvPr>
            <p:cNvGrpSpPr/>
            <p:nvPr/>
          </p:nvGrpSpPr>
          <p:grpSpPr>
            <a:xfrm>
              <a:off x="3883811" y="5528919"/>
              <a:ext cx="1604254" cy="512009"/>
              <a:chOff x="3883811" y="5528919"/>
              <a:chExt cx="1604254" cy="512009"/>
            </a:xfrm>
          </p:grpSpPr>
          <p:grpSp>
            <p:nvGrpSpPr>
              <p:cNvPr id="870" name="Group 869">
                <a:extLst>
                  <a:ext uri="{FF2B5EF4-FFF2-40B4-BE49-F238E27FC236}">
                    <a16:creationId xmlns:a16="http://schemas.microsoft.com/office/drawing/2014/main" id="{3BFEE764-B051-4EDF-A1F1-8317092EF397}"/>
                  </a:ext>
                </a:extLst>
              </p:cNvPr>
              <p:cNvGrpSpPr/>
              <p:nvPr/>
            </p:nvGrpSpPr>
            <p:grpSpPr>
              <a:xfrm rot="21025477">
                <a:off x="3883811" y="5733151"/>
                <a:ext cx="196759" cy="307777"/>
                <a:chOff x="-1200781" y="4835642"/>
                <a:chExt cx="433889" cy="476799"/>
              </a:xfrm>
            </p:grpSpPr>
            <p:sp>
              <p:nvSpPr>
                <p:cNvPr id="592" name="Freeform 217">
                  <a:extLst>
                    <a:ext uri="{FF2B5EF4-FFF2-40B4-BE49-F238E27FC236}">
                      <a16:creationId xmlns:a16="http://schemas.microsoft.com/office/drawing/2014/main" id="{CCE3110B-BB6C-4D80-8FA5-63666AA34C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86332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3" name="Freeform 218">
                  <a:extLst>
                    <a:ext uri="{FF2B5EF4-FFF2-40B4-BE49-F238E27FC236}">
                      <a16:creationId xmlns:a16="http://schemas.microsoft.com/office/drawing/2014/main" id="{DB961159-43DD-4096-AABB-AEE08DF6DC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36766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" name="Freeform 221">
                  <a:extLst>
                    <a:ext uri="{FF2B5EF4-FFF2-40B4-BE49-F238E27FC236}">
                      <a16:creationId xmlns:a16="http://schemas.microsoft.com/office/drawing/2014/main" id="{5212D901-EB33-44A0-BAC2-26DDE162E2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037462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5" name="Freeform 222">
                  <a:extLst>
                    <a:ext uri="{FF2B5EF4-FFF2-40B4-BE49-F238E27FC236}">
                      <a16:creationId xmlns:a16="http://schemas.microsoft.com/office/drawing/2014/main" id="{F7A60D5E-F0BC-45F1-9E68-A01FD04061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987896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6" name="Freeform 225">
                  <a:extLst>
                    <a:ext uri="{FF2B5EF4-FFF2-40B4-BE49-F238E27FC236}">
                      <a16:creationId xmlns:a16="http://schemas.microsoft.com/office/drawing/2014/main" id="{17E0E696-EBF1-4CA7-814E-B2CFF1BCCE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83715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7" name="Freeform 226">
                  <a:extLst>
                    <a:ext uri="{FF2B5EF4-FFF2-40B4-BE49-F238E27FC236}">
                      <a16:creationId xmlns:a16="http://schemas.microsoft.com/office/drawing/2014/main" id="{40883C28-B501-442D-872A-A2FD033E5F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34150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0" name="Freeform 378">
                  <a:extLst>
                    <a:ext uri="{FF2B5EF4-FFF2-40B4-BE49-F238E27FC236}">
                      <a16:creationId xmlns:a16="http://schemas.microsoft.com/office/drawing/2014/main" id="{5E853FD3-CA88-4552-98AE-A7E08C2604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868772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1" name="Freeform 379">
                  <a:extLst>
                    <a:ext uri="{FF2B5EF4-FFF2-40B4-BE49-F238E27FC236}">
                      <a16:creationId xmlns:a16="http://schemas.microsoft.com/office/drawing/2014/main" id="{A84252B8-A8B0-47A4-BC3D-439C622565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820483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2" name="Freeform 382">
                  <a:extLst>
                    <a:ext uri="{FF2B5EF4-FFF2-40B4-BE49-F238E27FC236}">
                      <a16:creationId xmlns:a16="http://schemas.microsoft.com/office/drawing/2014/main" id="{F6C7C06E-52EE-4C8A-A655-91A155C201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015026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3" name="Freeform 383">
                  <a:extLst>
                    <a:ext uri="{FF2B5EF4-FFF2-40B4-BE49-F238E27FC236}">
                      <a16:creationId xmlns:a16="http://schemas.microsoft.com/office/drawing/2014/main" id="{F1160B91-BF61-4CA8-8014-9C0DF92A46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966736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4" name="Freeform 386">
                  <a:extLst>
                    <a:ext uri="{FF2B5EF4-FFF2-40B4-BE49-F238E27FC236}">
                      <a16:creationId xmlns:a16="http://schemas.microsoft.com/office/drawing/2014/main" id="{B7F770F0-F582-42A4-A766-5546D9152B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161282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5" name="Freeform 387">
                  <a:extLst>
                    <a:ext uri="{FF2B5EF4-FFF2-40B4-BE49-F238E27FC236}">
                      <a16:creationId xmlns:a16="http://schemas.microsoft.com/office/drawing/2014/main" id="{D9134D5E-BE48-4AC9-896A-FE033B99D8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112993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8" name="Oval 216">
                  <a:extLst>
                    <a:ext uri="{FF2B5EF4-FFF2-40B4-BE49-F238E27FC236}">
                      <a16:creationId xmlns:a16="http://schemas.microsoft.com/office/drawing/2014/main" id="{29A41296-801C-4E7A-826F-4DA4B0DA39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903397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9" name="Oval 220">
                  <a:extLst>
                    <a:ext uri="{FF2B5EF4-FFF2-40B4-BE49-F238E27FC236}">
                      <a16:creationId xmlns:a16="http://schemas.microsoft.com/office/drawing/2014/main" id="{1AA86D30-8209-4491-AAA0-9D275A0FE1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1054527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0" name="Oval 224">
                  <a:extLst>
                    <a:ext uri="{FF2B5EF4-FFF2-40B4-BE49-F238E27FC236}">
                      <a16:creationId xmlns:a16="http://schemas.microsoft.com/office/drawing/2014/main" id="{67554560-F735-456B-A89C-644DC79564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1200781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2" name="Oval 377">
                  <a:extLst>
                    <a:ext uri="{FF2B5EF4-FFF2-40B4-BE49-F238E27FC236}">
                      <a16:creationId xmlns:a16="http://schemas.microsoft.com/office/drawing/2014/main" id="{DE972A1B-77F3-438E-A85B-41E669267B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905748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3" name="Oval 381">
                  <a:extLst>
                    <a:ext uri="{FF2B5EF4-FFF2-40B4-BE49-F238E27FC236}">
                      <a16:creationId xmlns:a16="http://schemas.microsoft.com/office/drawing/2014/main" id="{FB50D875-B507-4736-A267-BB6A7A6CA4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1052001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4" name="Oval 385">
                  <a:extLst>
                    <a:ext uri="{FF2B5EF4-FFF2-40B4-BE49-F238E27FC236}">
                      <a16:creationId xmlns:a16="http://schemas.microsoft.com/office/drawing/2014/main" id="{EEC4AECB-DFF0-44EB-ADFC-1710F945B0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1198258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71" name="Group 870">
                <a:extLst>
                  <a:ext uri="{FF2B5EF4-FFF2-40B4-BE49-F238E27FC236}">
                    <a16:creationId xmlns:a16="http://schemas.microsoft.com/office/drawing/2014/main" id="{FB7DD886-8286-4EBF-B46C-45048310C43C}"/>
                  </a:ext>
                </a:extLst>
              </p:cNvPr>
              <p:cNvGrpSpPr/>
              <p:nvPr/>
            </p:nvGrpSpPr>
            <p:grpSpPr>
              <a:xfrm rot="21025477">
                <a:off x="4080202" y="5700013"/>
                <a:ext cx="196759" cy="307777"/>
                <a:chOff x="-1200781" y="4835642"/>
                <a:chExt cx="433889" cy="476799"/>
              </a:xfrm>
            </p:grpSpPr>
            <p:sp>
              <p:nvSpPr>
                <p:cNvPr id="872" name="Freeform 217">
                  <a:extLst>
                    <a:ext uri="{FF2B5EF4-FFF2-40B4-BE49-F238E27FC236}">
                      <a16:creationId xmlns:a16="http://schemas.microsoft.com/office/drawing/2014/main" id="{88F7E9FC-787D-40AA-AA7E-2403EAB478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86332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3" name="Freeform 218">
                  <a:extLst>
                    <a:ext uri="{FF2B5EF4-FFF2-40B4-BE49-F238E27FC236}">
                      <a16:creationId xmlns:a16="http://schemas.microsoft.com/office/drawing/2014/main" id="{EA934534-2A6C-4D7A-9249-B7B2C3177B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36766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4" name="Freeform 221">
                  <a:extLst>
                    <a:ext uri="{FF2B5EF4-FFF2-40B4-BE49-F238E27FC236}">
                      <a16:creationId xmlns:a16="http://schemas.microsoft.com/office/drawing/2014/main" id="{A7F5D227-92AF-462F-B627-55690283F1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037462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5" name="Freeform 222">
                  <a:extLst>
                    <a:ext uri="{FF2B5EF4-FFF2-40B4-BE49-F238E27FC236}">
                      <a16:creationId xmlns:a16="http://schemas.microsoft.com/office/drawing/2014/main" id="{E1CB1C7D-C506-4859-9EA1-0B28A9DDBB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987896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Freeform 225">
                  <a:extLst>
                    <a:ext uri="{FF2B5EF4-FFF2-40B4-BE49-F238E27FC236}">
                      <a16:creationId xmlns:a16="http://schemas.microsoft.com/office/drawing/2014/main" id="{D0355869-72F6-4780-8ACB-27AAC77308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83715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Freeform 226">
                  <a:extLst>
                    <a:ext uri="{FF2B5EF4-FFF2-40B4-BE49-F238E27FC236}">
                      <a16:creationId xmlns:a16="http://schemas.microsoft.com/office/drawing/2014/main" id="{A8C89F60-7269-41EA-A0F6-4DEF587391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34150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Freeform 378">
                  <a:extLst>
                    <a:ext uri="{FF2B5EF4-FFF2-40B4-BE49-F238E27FC236}">
                      <a16:creationId xmlns:a16="http://schemas.microsoft.com/office/drawing/2014/main" id="{07C3F4B0-2673-4C54-8913-7CBDB3ECBF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868772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9" name="Freeform 379">
                  <a:extLst>
                    <a:ext uri="{FF2B5EF4-FFF2-40B4-BE49-F238E27FC236}">
                      <a16:creationId xmlns:a16="http://schemas.microsoft.com/office/drawing/2014/main" id="{448FB2B9-8A8B-4642-BC37-0958B321A3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820483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0" name="Freeform 382">
                  <a:extLst>
                    <a:ext uri="{FF2B5EF4-FFF2-40B4-BE49-F238E27FC236}">
                      <a16:creationId xmlns:a16="http://schemas.microsoft.com/office/drawing/2014/main" id="{31F340F9-7CB9-4226-A76B-5DD349D78F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015026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Freeform 383">
                  <a:extLst>
                    <a:ext uri="{FF2B5EF4-FFF2-40B4-BE49-F238E27FC236}">
                      <a16:creationId xmlns:a16="http://schemas.microsoft.com/office/drawing/2014/main" id="{EF927FB7-D217-46DC-8488-8B4B0ADBF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966736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Freeform 386">
                  <a:extLst>
                    <a:ext uri="{FF2B5EF4-FFF2-40B4-BE49-F238E27FC236}">
                      <a16:creationId xmlns:a16="http://schemas.microsoft.com/office/drawing/2014/main" id="{97F2BAF1-8472-4A70-AE1C-451A749634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161282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3" name="Freeform 387">
                  <a:extLst>
                    <a:ext uri="{FF2B5EF4-FFF2-40B4-BE49-F238E27FC236}">
                      <a16:creationId xmlns:a16="http://schemas.microsoft.com/office/drawing/2014/main" id="{BC04C3B3-68BF-4580-92C7-EC9944835B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112993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4" name="Oval 216">
                  <a:extLst>
                    <a:ext uri="{FF2B5EF4-FFF2-40B4-BE49-F238E27FC236}">
                      <a16:creationId xmlns:a16="http://schemas.microsoft.com/office/drawing/2014/main" id="{70251E91-BA4F-42DF-95B1-AC7F6CB5BB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903397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Oval 220">
                  <a:extLst>
                    <a:ext uri="{FF2B5EF4-FFF2-40B4-BE49-F238E27FC236}">
                      <a16:creationId xmlns:a16="http://schemas.microsoft.com/office/drawing/2014/main" id="{7F579902-A526-44C7-9DA7-DA90EDC892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1054527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Oval 224">
                  <a:extLst>
                    <a:ext uri="{FF2B5EF4-FFF2-40B4-BE49-F238E27FC236}">
                      <a16:creationId xmlns:a16="http://schemas.microsoft.com/office/drawing/2014/main" id="{9BCDAF2C-7AEB-46E0-8E8D-4028159E1F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1200781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Oval 377">
                  <a:extLst>
                    <a:ext uri="{FF2B5EF4-FFF2-40B4-BE49-F238E27FC236}">
                      <a16:creationId xmlns:a16="http://schemas.microsoft.com/office/drawing/2014/main" id="{1BCA7C6A-5B45-46CA-BBD6-B370876778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905748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Oval 381">
                  <a:extLst>
                    <a:ext uri="{FF2B5EF4-FFF2-40B4-BE49-F238E27FC236}">
                      <a16:creationId xmlns:a16="http://schemas.microsoft.com/office/drawing/2014/main" id="{F89E2C3B-AB38-4A0F-AEA3-99F2E74429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1052001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Oval 385">
                  <a:extLst>
                    <a:ext uri="{FF2B5EF4-FFF2-40B4-BE49-F238E27FC236}">
                      <a16:creationId xmlns:a16="http://schemas.microsoft.com/office/drawing/2014/main" id="{A4F2A626-47FF-4A12-9862-06757B842B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1198258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90" name="Group 889">
                <a:extLst>
                  <a:ext uri="{FF2B5EF4-FFF2-40B4-BE49-F238E27FC236}">
                    <a16:creationId xmlns:a16="http://schemas.microsoft.com/office/drawing/2014/main" id="{5AFAE050-0FE2-4DBD-A58E-D69A6E2CF40D}"/>
                  </a:ext>
                </a:extLst>
              </p:cNvPr>
              <p:cNvGrpSpPr/>
              <p:nvPr/>
            </p:nvGrpSpPr>
            <p:grpSpPr>
              <a:xfrm rot="21025477">
                <a:off x="4282471" y="5663338"/>
                <a:ext cx="196759" cy="307777"/>
                <a:chOff x="-1200781" y="4835642"/>
                <a:chExt cx="433889" cy="476799"/>
              </a:xfrm>
            </p:grpSpPr>
            <p:sp>
              <p:nvSpPr>
                <p:cNvPr id="891" name="Freeform 217">
                  <a:extLst>
                    <a:ext uri="{FF2B5EF4-FFF2-40B4-BE49-F238E27FC236}">
                      <a16:creationId xmlns:a16="http://schemas.microsoft.com/office/drawing/2014/main" id="{022A778B-66BB-4C9A-9C72-FA003A9DCE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86332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2" name="Freeform 218">
                  <a:extLst>
                    <a:ext uri="{FF2B5EF4-FFF2-40B4-BE49-F238E27FC236}">
                      <a16:creationId xmlns:a16="http://schemas.microsoft.com/office/drawing/2014/main" id="{1C4F1025-8833-4E05-AC1B-4684C23CC5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36766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3" name="Freeform 221">
                  <a:extLst>
                    <a:ext uri="{FF2B5EF4-FFF2-40B4-BE49-F238E27FC236}">
                      <a16:creationId xmlns:a16="http://schemas.microsoft.com/office/drawing/2014/main" id="{27F3B87B-E9FB-4CF4-B6B0-E79B6FF6A1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037462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4" name="Freeform 222">
                  <a:extLst>
                    <a:ext uri="{FF2B5EF4-FFF2-40B4-BE49-F238E27FC236}">
                      <a16:creationId xmlns:a16="http://schemas.microsoft.com/office/drawing/2014/main" id="{3AE503B2-1319-4505-A422-01589B7117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987896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5" name="Freeform 225">
                  <a:extLst>
                    <a:ext uri="{FF2B5EF4-FFF2-40B4-BE49-F238E27FC236}">
                      <a16:creationId xmlns:a16="http://schemas.microsoft.com/office/drawing/2014/main" id="{2C916099-ED4D-4881-B781-DA0CF62959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83715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Freeform 226">
                  <a:extLst>
                    <a:ext uri="{FF2B5EF4-FFF2-40B4-BE49-F238E27FC236}">
                      <a16:creationId xmlns:a16="http://schemas.microsoft.com/office/drawing/2014/main" id="{73297374-9FB9-4EA9-850F-B463F0739C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34150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Freeform 378">
                  <a:extLst>
                    <a:ext uri="{FF2B5EF4-FFF2-40B4-BE49-F238E27FC236}">
                      <a16:creationId xmlns:a16="http://schemas.microsoft.com/office/drawing/2014/main" id="{FF3E9B88-DD6A-49A7-854A-F54ECEA83B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868772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Freeform 379">
                  <a:extLst>
                    <a:ext uri="{FF2B5EF4-FFF2-40B4-BE49-F238E27FC236}">
                      <a16:creationId xmlns:a16="http://schemas.microsoft.com/office/drawing/2014/main" id="{F78EEED3-42E9-46A5-BC17-14420A1A40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820483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Freeform 382">
                  <a:extLst>
                    <a:ext uri="{FF2B5EF4-FFF2-40B4-BE49-F238E27FC236}">
                      <a16:creationId xmlns:a16="http://schemas.microsoft.com/office/drawing/2014/main" id="{E9476CD0-6CDC-4621-8EDD-7057C24166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015026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Freeform 383">
                  <a:extLst>
                    <a:ext uri="{FF2B5EF4-FFF2-40B4-BE49-F238E27FC236}">
                      <a16:creationId xmlns:a16="http://schemas.microsoft.com/office/drawing/2014/main" id="{F1C295AA-761E-4698-832B-E28A4E0047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966736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Freeform 386">
                  <a:extLst>
                    <a:ext uri="{FF2B5EF4-FFF2-40B4-BE49-F238E27FC236}">
                      <a16:creationId xmlns:a16="http://schemas.microsoft.com/office/drawing/2014/main" id="{F34A963F-2DC7-43C0-9333-90C3A13627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161282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Freeform 387">
                  <a:extLst>
                    <a:ext uri="{FF2B5EF4-FFF2-40B4-BE49-F238E27FC236}">
                      <a16:creationId xmlns:a16="http://schemas.microsoft.com/office/drawing/2014/main" id="{0720DF3B-6145-4F47-8887-CF96B4F0C9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112993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Oval 216">
                  <a:extLst>
                    <a:ext uri="{FF2B5EF4-FFF2-40B4-BE49-F238E27FC236}">
                      <a16:creationId xmlns:a16="http://schemas.microsoft.com/office/drawing/2014/main" id="{BCBE6569-A531-4ACA-B233-3F86128F0A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903397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Oval 220">
                  <a:extLst>
                    <a:ext uri="{FF2B5EF4-FFF2-40B4-BE49-F238E27FC236}">
                      <a16:creationId xmlns:a16="http://schemas.microsoft.com/office/drawing/2014/main" id="{CDFE30C3-47C9-419E-9693-BB98AF5F23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1054527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Oval 224">
                  <a:extLst>
                    <a:ext uri="{FF2B5EF4-FFF2-40B4-BE49-F238E27FC236}">
                      <a16:creationId xmlns:a16="http://schemas.microsoft.com/office/drawing/2014/main" id="{25637E26-267A-46E2-8105-5B3915C456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1200781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6" name="Oval 377">
                  <a:extLst>
                    <a:ext uri="{FF2B5EF4-FFF2-40B4-BE49-F238E27FC236}">
                      <a16:creationId xmlns:a16="http://schemas.microsoft.com/office/drawing/2014/main" id="{6A258BE8-779A-4AEA-A9EF-EBA4617B14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905748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7" name="Oval 381">
                  <a:extLst>
                    <a:ext uri="{FF2B5EF4-FFF2-40B4-BE49-F238E27FC236}">
                      <a16:creationId xmlns:a16="http://schemas.microsoft.com/office/drawing/2014/main" id="{42A4A057-DA7C-40BC-8003-0DDFE73113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1052001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8" name="Oval 385">
                  <a:extLst>
                    <a:ext uri="{FF2B5EF4-FFF2-40B4-BE49-F238E27FC236}">
                      <a16:creationId xmlns:a16="http://schemas.microsoft.com/office/drawing/2014/main" id="{B5B4268D-1257-477D-BD7A-97BB8B0532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1198258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09" name="Group 908">
                <a:extLst>
                  <a:ext uri="{FF2B5EF4-FFF2-40B4-BE49-F238E27FC236}">
                    <a16:creationId xmlns:a16="http://schemas.microsoft.com/office/drawing/2014/main" id="{443B0EF7-EDE5-4BB6-BDB0-ED9E0261D676}"/>
                  </a:ext>
                </a:extLst>
              </p:cNvPr>
              <p:cNvGrpSpPr/>
              <p:nvPr/>
            </p:nvGrpSpPr>
            <p:grpSpPr>
              <a:xfrm rot="21025477">
                <a:off x="4480915" y="5632996"/>
                <a:ext cx="196759" cy="307777"/>
                <a:chOff x="-1200781" y="4835642"/>
                <a:chExt cx="433889" cy="476799"/>
              </a:xfrm>
            </p:grpSpPr>
            <p:sp>
              <p:nvSpPr>
                <p:cNvPr id="910" name="Freeform 217">
                  <a:extLst>
                    <a:ext uri="{FF2B5EF4-FFF2-40B4-BE49-F238E27FC236}">
                      <a16:creationId xmlns:a16="http://schemas.microsoft.com/office/drawing/2014/main" id="{6EEBB54D-4364-4ABE-BD8F-7C5DE41DBB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86332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1" name="Freeform 218">
                  <a:extLst>
                    <a:ext uri="{FF2B5EF4-FFF2-40B4-BE49-F238E27FC236}">
                      <a16:creationId xmlns:a16="http://schemas.microsoft.com/office/drawing/2014/main" id="{9F8F293B-CE7E-4E55-B7D5-1F778D264E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36766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2" name="Freeform 221">
                  <a:extLst>
                    <a:ext uri="{FF2B5EF4-FFF2-40B4-BE49-F238E27FC236}">
                      <a16:creationId xmlns:a16="http://schemas.microsoft.com/office/drawing/2014/main" id="{D99D3299-3EB0-4376-A16F-87B44AC49E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037462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3" name="Freeform 222">
                  <a:extLst>
                    <a:ext uri="{FF2B5EF4-FFF2-40B4-BE49-F238E27FC236}">
                      <a16:creationId xmlns:a16="http://schemas.microsoft.com/office/drawing/2014/main" id="{A049BAFB-E012-4FD3-857D-B654EC5675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987896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4" name="Freeform 225">
                  <a:extLst>
                    <a:ext uri="{FF2B5EF4-FFF2-40B4-BE49-F238E27FC236}">
                      <a16:creationId xmlns:a16="http://schemas.microsoft.com/office/drawing/2014/main" id="{B58BECA0-14C4-4E38-95D1-8EA810A8A9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83715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5" name="Freeform 226">
                  <a:extLst>
                    <a:ext uri="{FF2B5EF4-FFF2-40B4-BE49-F238E27FC236}">
                      <a16:creationId xmlns:a16="http://schemas.microsoft.com/office/drawing/2014/main" id="{335CEAF4-E8D1-4E71-B21E-4B69DE5E33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34150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6" name="Freeform 378">
                  <a:extLst>
                    <a:ext uri="{FF2B5EF4-FFF2-40B4-BE49-F238E27FC236}">
                      <a16:creationId xmlns:a16="http://schemas.microsoft.com/office/drawing/2014/main" id="{DCF32C62-F468-41CF-83D5-164554DD63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868772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7" name="Freeform 379">
                  <a:extLst>
                    <a:ext uri="{FF2B5EF4-FFF2-40B4-BE49-F238E27FC236}">
                      <a16:creationId xmlns:a16="http://schemas.microsoft.com/office/drawing/2014/main" id="{4872636F-45B1-4324-A503-D7DE420CE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820483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8" name="Freeform 382">
                  <a:extLst>
                    <a:ext uri="{FF2B5EF4-FFF2-40B4-BE49-F238E27FC236}">
                      <a16:creationId xmlns:a16="http://schemas.microsoft.com/office/drawing/2014/main" id="{8712E60A-1942-44A7-A169-8601C44734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015026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9" name="Freeform 383">
                  <a:extLst>
                    <a:ext uri="{FF2B5EF4-FFF2-40B4-BE49-F238E27FC236}">
                      <a16:creationId xmlns:a16="http://schemas.microsoft.com/office/drawing/2014/main" id="{390CFC15-D9CE-465A-B2D4-E718A0B1A8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966736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0" name="Freeform 386">
                  <a:extLst>
                    <a:ext uri="{FF2B5EF4-FFF2-40B4-BE49-F238E27FC236}">
                      <a16:creationId xmlns:a16="http://schemas.microsoft.com/office/drawing/2014/main" id="{66172CCB-C892-4C49-8F71-24EB9E5F29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161282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1" name="Freeform 387">
                  <a:extLst>
                    <a:ext uri="{FF2B5EF4-FFF2-40B4-BE49-F238E27FC236}">
                      <a16:creationId xmlns:a16="http://schemas.microsoft.com/office/drawing/2014/main" id="{67464EFE-D924-4C09-A027-64A786DA63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112993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2" name="Oval 216">
                  <a:extLst>
                    <a:ext uri="{FF2B5EF4-FFF2-40B4-BE49-F238E27FC236}">
                      <a16:creationId xmlns:a16="http://schemas.microsoft.com/office/drawing/2014/main" id="{F6C32937-FC88-4539-BF02-39DD23764D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903397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3" name="Oval 220">
                  <a:extLst>
                    <a:ext uri="{FF2B5EF4-FFF2-40B4-BE49-F238E27FC236}">
                      <a16:creationId xmlns:a16="http://schemas.microsoft.com/office/drawing/2014/main" id="{99124C79-018F-451C-9A66-9A2A73F194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1054527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4" name="Oval 224">
                  <a:extLst>
                    <a:ext uri="{FF2B5EF4-FFF2-40B4-BE49-F238E27FC236}">
                      <a16:creationId xmlns:a16="http://schemas.microsoft.com/office/drawing/2014/main" id="{9A26BF2D-AAD1-4465-8C95-5125AB7F70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1200781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" name="Oval 377">
                  <a:extLst>
                    <a:ext uri="{FF2B5EF4-FFF2-40B4-BE49-F238E27FC236}">
                      <a16:creationId xmlns:a16="http://schemas.microsoft.com/office/drawing/2014/main" id="{FB48268D-C59E-4D11-815D-D90ADDC9E0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905748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6" name="Oval 381">
                  <a:extLst>
                    <a:ext uri="{FF2B5EF4-FFF2-40B4-BE49-F238E27FC236}">
                      <a16:creationId xmlns:a16="http://schemas.microsoft.com/office/drawing/2014/main" id="{100270DC-CFC1-46EC-BC62-E4B0D04FAC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1052001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7" name="Oval 385">
                  <a:extLst>
                    <a:ext uri="{FF2B5EF4-FFF2-40B4-BE49-F238E27FC236}">
                      <a16:creationId xmlns:a16="http://schemas.microsoft.com/office/drawing/2014/main" id="{82FFA346-36B0-4831-B344-00F9416173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1198258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A0034405-A7F1-4ECA-820C-CB48EBBC6651}"/>
                  </a:ext>
                </a:extLst>
              </p:cNvPr>
              <p:cNvGrpSpPr/>
              <p:nvPr/>
            </p:nvGrpSpPr>
            <p:grpSpPr>
              <a:xfrm rot="21025477">
                <a:off x="4682705" y="5600203"/>
                <a:ext cx="196759" cy="307777"/>
                <a:chOff x="-1200781" y="4835642"/>
                <a:chExt cx="433889" cy="476799"/>
              </a:xfrm>
            </p:grpSpPr>
            <p:sp>
              <p:nvSpPr>
                <p:cNvPr id="929" name="Freeform 217">
                  <a:extLst>
                    <a:ext uri="{FF2B5EF4-FFF2-40B4-BE49-F238E27FC236}">
                      <a16:creationId xmlns:a16="http://schemas.microsoft.com/office/drawing/2014/main" id="{88C70A21-AC05-4BB4-8B67-B89C39891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86332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0" name="Freeform 218">
                  <a:extLst>
                    <a:ext uri="{FF2B5EF4-FFF2-40B4-BE49-F238E27FC236}">
                      <a16:creationId xmlns:a16="http://schemas.microsoft.com/office/drawing/2014/main" id="{04F03BB5-760F-4E58-8883-A7FFF22078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36766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1" name="Freeform 221">
                  <a:extLst>
                    <a:ext uri="{FF2B5EF4-FFF2-40B4-BE49-F238E27FC236}">
                      <a16:creationId xmlns:a16="http://schemas.microsoft.com/office/drawing/2014/main" id="{10C6DC93-A143-4C6E-AF62-7470F3F0C8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037462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2" name="Freeform 222">
                  <a:extLst>
                    <a:ext uri="{FF2B5EF4-FFF2-40B4-BE49-F238E27FC236}">
                      <a16:creationId xmlns:a16="http://schemas.microsoft.com/office/drawing/2014/main" id="{5BAE9A63-14CF-4880-8A10-EF3BC9DE96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987896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3" name="Freeform 225">
                  <a:extLst>
                    <a:ext uri="{FF2B5EF4-FFF2-40B4-BE49-F238E27FC236}">
                      <a16:creationId xmlns:a16="http://schemas.microsoft.com/office/drawing/2014/main" id="{5FA59D44-470F-4A2B-9DA3-E082282444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83715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4" name="Freeform 226">
                  <a:extLst>
                    <a:ext uri="{FF2B5EF4-FFF2-40B4-BE49-F238E27FC236}">
                      <a16:creationId xmlns:a16="http://schemas.microsoft.com/office/drawing/2014/main" id="{0A006168-A1B6-4739-B715-B69830753A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34150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5" name="Freeform 378">
                  <a:extLst>
                    <a:ext uri="{FF2B5EF4-FFF2-40B4-BE49-F238E27FC236}">
                      <a16:creationId xmlns:a16="http://schemas.microsoft.com/office/drawing/2014/main" id="{415521C8-ECF6-41E4-9D7C-29236399B3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868772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6" name="Freeform 379">
                  <a:extLst>
                    <a:ext uri="{FF2B5EF4-FFF2-40B4-BE49-F238E27FC236}">
                      <a16:creationId xmlns:a16="http://schemas.microsoft.com/office/drawing/2014/main" id="{6F1E33EB-BB3D-407A-9A08-76BC6D1BA9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820483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7" name="Freeform 382">
                  <a:extLst>
                    <a:ext uri="{FF2B5EF4-FFF2-40B4-BE49-F238E27FC236}">
                      <a16:creationId xmlns:a16="http://schemas.microsoft.com/office/drawing/2014/main" id="{BCADD96A-1906-4DC5-8274-DE256323FE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015026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8" name="Freeform 383">
                  <a:extLst>
                    <a:ext uri="{FF2B5EF4-FFF2-40B4-BE49-F238E27FC236}">
                      <a16:creationId xmlns:a16="http://schemas.microsoft.com/office/drawing/2014/main" id="{FF9CB413-9A18-4AB6-B8C9-B917EC5FE3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966736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9" name="Freeform 386">
                  <a:extLst>
                    <a:ext uri="{FF2B5EF4-FFF2-40B4-BE49-F238E27FC236}">
                      <a16:creationId xmlns:a16="http://schemas.microsoft.com/office/drawing/2014/main" id="{0C7BB22A-4AB9-4770-A816-6206F51796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161282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0" name="Freeform 387">
                  <a:extLst>
                    <a:ext uri="{FF2B5EF4-FFF2-40B4-BE49-F238E27FC236}">
                      <a16:creationId xmlns:a16="http://schemas.microsoft.com/office/drawing/2014/main" id="{82B736F7-ABD5-403B-967A-D29A674F93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112993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1" name="Oval 216">
                  <a:extLst>
                    <a:ext uri="{FF2B5EF4-FFF2-40B4-BE49-F238E27FC236}">
                      <a16:creationId xmlns:a16="http://schemas.microsoft.com/office/drawing/2014/main" id="{7523891D-16C1-4829-9B6E-4D8C437696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903397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2" name="Oval 220">
                  <a:extLst>
                    <a:ext uri="{FF2B5EF4-FFF2-40B4-BE49-F238E27FC236}">
                      <a16:creationId xmlns:a16="http://schemas.microsoft.com/office/drawing/2014/main" id="{9C60F6C2-D807-41FB-A730-78239B87AE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1054527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3" name="Oval 224">
                  <a:extLst>
                    <a:ext uri="{FF2B5EF4-FFF2-40B4-BE49-F238E27FC236}">
                      <a16:creationId xmlns:a16="http://schemas.microsoft.com/office/drawing/2014/main" id="{CB1640FB-D453-4EE8-80FA-C29ADCAEBC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1200781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4" name="Oval 377">
                  <a:extLst>
                    <a:ext uri="{FF2B5EF4-FFF2-40B4-BE49-F238E27FC236}">
                      <a16:creationId xmlns:a16="http://schemas.microsoft.com/office/drawing/2014/main" id="{904ED14E-C235-4C18-B982-EE86CB5638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905748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5" name="Oval 381">
                  <a:extLst>
                    <a:ext uri="{FF2B5EF4-FFF2-40B4-BE49-F238E27FC236}">
                      <a16:creationId xmlns:a16="http://schemas.microsoft.com/office/drawing/2014/main" id="{92801D00-2470-482C-A8FC-2429A3C167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1052001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6" name="Oval 385">
                  <a:extLst>
                    <a:ext uri="{FF2B5EF4-FFF2-40B4-BE49-F238E27FC236}">
                      <a16:creationId xmlns:a16="http://schemas.microsoft.com/office/drawing/2014/main" id="{FD28FE5C-C09C-4276-8EA9-646A7D8EC2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1198258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47" name="Group 946">
                <a:extLst>
                  <a:ext uri="{FF2B5EF4-FFF2-40B4-BE49-F238E27FC236}">
                    <a16:creationId xmlns:a16="http://schemas.microsoft.com/office/drawing/2014/main" id="{0B7DC7F3-19D2-402F-A4FC-308DC5B0E38C}"/>
                  </a:ext>
                </a:extLst>
              </p:cNvPr>
              <p:cNvGrpSpPr/>
              <p:nvPr/>
            </p:nvGrpSpPr>
            <p:grpSpPr>
              <a:xfrm rot="21025477">
                <a:off x="4883125" y="5571040"/>
                <a:ext cx="196759" cy="307777"/>
                <a:chOff x="-1200781" y="4835642"/>
                <a:chExt cx="433889" cy="476799"/>
              </a:xfrm>
            </p:grpSpPr>
            <p:sp>
              <p:nvSpPr>
                <p:cNvPr id="948" name="Freeform 217">
                  <a:extLst>
                    <a:ext uri="{FF2B5EF4-FFF2-40B4-BE49-F238E27FC236}">
                      <a16:creationId xmlns:a16="http://schemas.microsoft.com/office/drawing/2014/main" id="{1711BA85-1AEC-4D26-B0A5-0EEE8D25D9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86332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9" name="Freeform 218">
                  <a:extLst>
                    <a:ext uri="{FF2B5EF4-FFF2-40B4-BE49-F238E27FC236}">
                      <a16:creationId xmlns:a16="http://schemas.microsoft.com/office/drawing/2014/main" id="{8B7D1FB3-C4C9-4E4F-8567-53E9E78F76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36766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0" name="Freeform 221">
                  <a:extLst>
                    <a:ext uri="{FF2B5EF4-FFF2-40B4-BE49-F238E27FC236}">
                      <a16:creationId xmlns:a16="http://schemas.microsoft.com/office/drawing/2014/main" id="{1E15B25E-AA4D-4F78-BB8A-CD1C9FC3E2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037462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1" name="Freeform 222">
                  <a:extLst>
                    <a:ext uri="{FF2B5EF4-FFF2-40B4-BE49-F238E27FC236}">
                      <a16:creationId xmlns:a16="http://schemas.microsoft.com/office/drawing/2014/main" id="{89AEA150-4FBE-468F-860C-AA77ED8171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987896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2" name="Freeform 225">
                  <a:extLst>
                    <a:ext uri="{FF2B5EF4-FFF2-40B4-BE49-F238E27FC236}">
                      <a16:creationId xmlns:a16="http://schemas.microsoft.com/office/drawing/2014/main" id="{2B73E672-26E4-4E2B-A1F6-AA04925CE8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83715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3" name="Freeform 226">
                  <a:extLst>
                    <a:ext uri="{FF2B5EF4-FFF2-40B4-BE49-F238E27FC236}">
                      <a16:creationId xmlns:a16="http://schemas.microsoft.com/office/drawing/2014/main" id="{1DD5BBDB-A1A1-47E2-9A3A-F5CF5885A6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34150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4" name="Freeform 378">
                  <a:extLst>
                    <a:ext uri="{FF2B5EF4-FFF2-40B4-BE49-F238E27FC236}">
                      <a16:creationId xmlns:a16="http://schemas.microsoft.com/office/drawing/2014/main" id="{653E0E05-CB68-4DC8-B783-C73AB74941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868772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5" name="Freeform 379">
                  <a:extLst>
                    <a:ext uri="{FF2B5EF4-FFF2-40B4-BE49-F238E27FC236}">
                      <a16:creationId xmlns:a16="http://schemas.microsoft.com/office/drawing/2014/main" id="{239A182F-20C1-4D4C-B5AC-FB3D0D335E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820483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6" name="Freeform 382">
                  <a:extLst>
                    <a:ext uri="{FF2B5EF4-FFF2-40B4-BE49-F238E27FC236}">
                      <a16:creationId xmlns:a16="http://schemas.microsoft.com/office/drawing/2014/main" id="{E153BCB8-4231-4CD2-9493-78CECCFE60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015026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7" name="Freeform 383">
                  <a:extLst>
                    <a:ext uri="{FF2B5EF4-FFF2-40B4-BE49-F238E27FC236}">
                      <a16:creationId xmlns:a16="http://schemas.microsoft.com/office/drawing/2014/main" id="{65A505E4-472C-4FCA-8A44-F8F33D78D2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966736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8" name="Freeform 386">
                  <a:extLst>
                    <a:ext uri="{FF2B5EF4-FFF2-40B4-BE49-F238E27FC236}">
                      <a16:creationId xmlns:a16="http://schemas.microsoft.com/office/drawing/2014/main" id="{0F49A719-0FF8-40F3-B5B5-55E871B989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161282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9" name="Freeform 387">
                  <a:extLst>
                    <a:ext uri="{FF2B5EF4-FFF2-40B4-BE49-F238E27FC236}">
                      <a16:creationId xmlns:a16="http://schemas.microsoft.com/office/drawing/2014/main" id="{9FDF979C-F93D-44D5-AD91-FA4AB0C900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112993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0" name="Oval 216">
                  <a:extLst>
                    <a:ext uri="{FF2B5EF4-FFF2-40B4-BE49-F238E27FC236}">
                      <a16:creationId xmlns:a16="http://schemas.microsoft.com/office/drawing/2014/main" id="{FA06C19D-3D9C-4991-A1A6-53B0F07F58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903397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1" name="Oval 220">
                  <a:extLst>
                    <a:ext uri="{FF2B5EF4-FFF2-40B4-BE49-F238E27FC236}">
                      <a16:creationId xmlns:a16="http://schemas.microsoft.com/office/drawing/2014/main" id="{649DEC71-E5C0-4FB4-8615-D1E61CE11B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1054527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2" name="Oval 224">
                  <a:extLst>
                    <a:ext uri="{FF2B5EF4-FFF2-40B4-BE49-F238E27FC236}">
                      <a16:creationId xmlns:a16="http://schemas.microsoft.com/office/drawing/2014/main" id="{FC0E4B05-DF42-4C60-9011-602DDE2158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1200781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3" name="Oval 377">
                  <a:extLst>
                    <a:ext uri="{FF2B5EF4-FFF2-40B4-BE49-F238E27FC236}">
                      <a16:creationId xmlns:a16="http://schemas.microsoft.com/office/drawing/2014/main" id="{DF24C7F1-DB85-44E2-85FD-EAE3B5D4A4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905748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4" name="Oval 381">
                  <a:extLst>
                    <a:ext uri="{FF2B5EF4-FFF2-40B4-BE49-F238E27FC236}">
                      <a16:creationId xmlns:a16="http://schemas.microsoft.com/office/drawing/2014/main" id="{62E18EC9-523B-49F6-9698-A8CCCA9D33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1052001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5" name="Oval 385">
                  <a:extLst>
                    <a:ext uri="{FF2B5EF4-FFF2-40B4-BE49-F238E27FC236}">
                      <a16:creationId xmlns:a16="http://schemas.microsoft.com/office/drawing/2014/main" id="{F09BF648-4AFD-49D0-B064-0BEF326F10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1198258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66" name="Group 965">
                <a:extLst>
                  <a:ext uri="{FF2B5EF4-FFF2-40B4-BE49-F238E27FC236}">
                    <a16:creationId xmlns:a16="http://schemas.microsoft.com/office/drawing/2014/main" id="{E3600247-BE2A-4770-B09A-667013CC3E2F}"/>
                  </a:ext>
                </a:extLst>
              </p:cNvPr>
              <p:cNvGrpSpPr/>
              <p:nvPr/>
            </p:nvGrpSpPr>
            <p:grpSpPr>
              <a:xfrm rot="21305239">
                <a:off x="5088054" y="5545381"/>
                <a:ext cx="196759" cy="307777"/>
                <a:chOff x="-1200781" y="4835642"/>
                <a:chExt cx="433889" cy="476799"/>
              </a:xfrm>
            </p:grpSpPr>
            <p:sp>
              <p:nvSpPr>
                <p:cNvPr id="967" name="Freeform 217">
                  <a:extLst>
                    <a:ext uri="{FF2B5EF4-FFF2-40B4-BE49-F238E27FC236}">
                      <a16:creationId xmlns:a16="http://schemas.microsoft.com/office/drawing/2014/main" id="{8D8CC038-438C-4651-91B9-DF43CD004C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86332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8" name="Freeform 218">
                  <a:extLst>
                    <a:ext uri="{FF2B5EF4-FFF2-40B4-BE49-F238E27FC236}">
                      <a16:creationId xmlns:a16="http://schemas.microsoft.com/office/drawing/2014/main" id="{9081548B-1AF2-4EE5-81BE-561605C8DD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36766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9" name="Freeform 221">
                  <a:extLst>
                    <a:ext uri="{FF2B5EF4-FFF2-40B4-BE49-F238E27FC236}">
                      <a16:creationId xmlns:a16="http://schemas.microsoft.com/office/drawing/2014/main" id="{8BD97842-B9F0-4549-A892-03A5F528AA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037462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0" name="Freeform 222">
                  <a:extLst>
                    <a:ext uri="{FF2B5EF4-FFF2-40B4-BE49-F238E27FC236}">
                      <a16:creationId xmlns:a16="http://schemas.microsoft.com/office/drawing/2014/main" id="{8DDB30E2-D905-4739-A1F3-7E14F855B5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987896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1" name="Freeform 225">
                  <a:extLst>
                    <a:ext uri="{FF2B5EF4-FFF2-40B4-BE49-F238E27FC236}">
                      <a16:creationId xmlns:a16="http://schemas.microsoft.com/office/drawing/2014/main" id="{69510715-0978-4507-A2FA-9C7BCC6BCE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83715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2" name="Freeform 226">
                  <a:extLst>
                    <a:ext uri="{FF2B5EF4-FFF2-40B4-BE49-F238E27FC236}">
                      <a16:creationId xmlns:a16="http://schemas.microsoft.com/office/drawing/2014/main" id="{69B655D7-1843-4458-826A-4E90E764A0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34150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3" name="Freeform 378">
                  <a:extLst>
                    <a:ext uri="{FF2B5EF4-FFF2-40B4-BE49-F238E27FC236}">
                      <a16:creationId xmlns:a16="http://schemas.microsoft.com/office/drawing/2014/main" id="{93F3322C-019F-4AB4-81F3-381857F01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868772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4" name="Freeform 379">
                  <a:extLst>
                    <a:ext uri="{FF2B5EF4-FFF2-40B4-BE49-F238E27FC236}">
                      <a16:creationId xmlns:a16="http://schemas.microsoft.com/office/drawing/2014/main" id="{3F7DEC46-3192-40D6-A038-9C29A91B5C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820483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5" name="Freeform 382">
                  <a:extLst>
                    <a:ext uri="{FF2B5EF4-FFF2-40B4-BE49-F238E27FC236}">
                      <a16:creationId xmlns:a16="http://schemas.microsoft.com/office/drawing/2014/main" id="{717A9801-440D-4E02-B619-6816562059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015026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6" name="Freeform 383">
                  <a:extLst>
                    <a:ext uri="{FF2B5EF4-FFF2-40B4-BE49-F238E27FC236}">
                      <a16:creationId xmlns:a16="http://schemas.microsoft.com/office/drawing/2014/main" id="{66E2F70D-10AA-4652-B0F0-B990839231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966736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7" name="Freeform 386">
                  <a:extLst>
                    <a:ext uri="{FF2B5EF4-FFF2-40B4-BE49-F238E27FC236}">
                      <a16:creationId xmlns:a16="http://schemas.microsoft.com/office/drawing/2014/main" id="{73D4BACF-766A-4EB8-8898-FF3E2C388A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161282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8" name="Freeform 387">
                  <a:extLst>
                    <a:ext uri="{FF2B5EF4-FFF2-40B4-BE49-F238E27FC236}">
                      <a16:creationId xmlns:a16="http://schemas.microsoft.com/office/drawing/2014/main" id="{F456EE7C-0528-403F-8E63-34D09EA24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112993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9" name="Oval 216">
                  <a:extLst>
                    <a:ext uri="{FF2B5EF4-FFF2-40B4-BE49-F238E27FC236}">
                      <a16:creationId xmlns:a16="http://schemas.microsoft.com/office/drawing/2014/main" id="{C275381D-6822-4F97-A242-C578F803A9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903397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0" name="Oval 220">
                  <a:extLst>
                    <a:ext uri="{FF2B5EF4-FFF2-40B4-BE49-F238E27FC236}">
                      <a16:creationId xmlns:a16="http://schemas.microsoft.com/office/drawing/2014/main" id="{992F305E-3ED1-454A-84AE-76B74E41B4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1054527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1" name="Oval 224">
                  <a:extLst>
                    <a:ext uri="{FF2B5EF4-FFF2-40B4-BE49-F238E27FC236}">
                      <a16:creationId xmlns:a16="http://schemas.microsoft.com/office/drawing/2014/main" id="{402F7A71-A34F-45E1-864E-681E9BB8C0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1200781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2" name="Oval 377">
                  <a:extLst>
                    <a:ext uri="{FF2B5EF4-FFF2-40B4-BE49-F238E27FC236}">
                      <a16:creationId xmlns:a16="http://schemas.microsoft.com/office/drawing/2014/main" id="{F31A3B5F-5E05-4DE1-A650-F10A8A42F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905748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3" name="Oval 381">
                  <a:extLst>
                    <a:ext uri="{FF2B5EF4-FFF2-40B4-BE49-F238E27FC236}">
                      <a16:creationId xmlns:a16="http://schemas.microsoft.com/office/drawing/2014/main" id="{C1C91119-2683-4D79-A38A-B0E46CF97D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1052001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4" name="Oval 385">
                  <a:extLst>
                    <a:ext uri="{FF2B5EF4-FFF2-40B4-BE49-F238E27FC236}">
                      <a16:creationId xmlns:a16="http://schemas.microsoft.com/office/drawing/2014/main" id="{4974B909-FB10-459C-BC02-6DF3713CC3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1198258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85" name="Group 984">
                <a:extLst>
                  <a:ext uri="{FF2B5EF4-FFF2-40B4-BE49-F238E27FC236}">
                    <a16:creationId xmlns:a16="http://schemas.microsoft.com/office/drawing/2014/main" id="{8491B445-9876-4059-A557-E160FA74BBE7}"/>
                  </a:ext>
                </a:extLst>
              </p:cNvPr>
              <p:cNvGrpSpPr/>
              <p:nvPr/>
            </p:nvGrpSpPr>
            <p:grpSpPr>
              <a:xfrm rot="21297572">
                <a:off x="5291306" y="5528919"/>
                <a:ext cx="196759" cy="307777"/>
                <a:chOff x="-1200781" y="4835642"/>
                <a:chExt cx="433889" cy="476799"/>
              </a:xfrm>
            </p:grpSpPr>
            <p:sp>
              <p:nvSpPr>
                <p:cNvPr id="986" name="Freeform 217">
                  <a:extLst>
                    <a:ext uri="{FF2B5EF4-FFF2-40B4-BE49-F238E27FC236}">
                      <a16:creationId xmlns:a16="http://schemas.microsoft.com/office/drawing/2014/main" id="{0A27E804-308A-42EF-ADEC-106689FF76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86332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7" name="Freeform 218">
                  <a:extLst>
                    <a:ext uri="{FF2B5EF4-FFF2-40B4-BE49-F238E27FC236}">
                      <a16:creationId xmlns:a16="http://schemas.microsoft.com/office/drawing/2014/main" id="{B4016BFD-DFC1-4E6B-99B6-0F0E066B51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36766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8" name="Freeform 221">
                  <a:extLst>
                    <a:ext uri="{FF2B5EF4-FFF2-40B4-BE49-F238E27FC236}">
                      <a16:creationId xmlns:a16="http://schemas.microsoft.com/office/drawing/2014/main" id="{C32AE3FF-8EAD-41B1-8084-9934D541D5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037462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9" name="Freeform 222">
                  <a:extLst>
                    <a:ext uri="{FF2B5EF4-FFF2-40B4-BE49-F238E27FC236}">
                      <a16:creationId xmlns:a16="http://schemas.microsoft.com/office/drawing/2014/main" id="{9222474F-7DA1-430E-8D0E-7E15EB727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987896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0" name="Freeform 225">
                  <a:extLst>
                    <a:ext uri="{FF2B5EF4-FFF2-40B4-BE49-F238E27FC236}">
                      <a16:creationId xmlns:a16="http://schemas.microsoft.com/office/drawing/2014/main" id="{09FB0C87-E64F-4117-AB29-F97A96B3E5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83715" y="486999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1" name="Freeform 226">
                  <a:extLst>
                    <a:ext uri="{FF2B5EF4-FFF2-40B4-BE49-F238E27FC236}">
                      <a16:creationId xmlns:a16="http://schemas.microsoft.com/office/drawing/2014/main" id="{20ABE472-6274-4B14-B27C-A537F57EA0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34150" y="4866816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2" name="Freeform 378">
                  <a:extLst>
                    <a:ext uri="{FF2B5EF4-FFF2-40B4-BE49-F238E27FC236}">
                      <a16:creationId xmlns:a16="http://schemas.microsoft.com/office/drawing/2014/main" id="{34567832-6CF7-4BA4-9D3A-6E595112F4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868772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3" name="Freeform 379">
                  <a:extLst>
                    <a:ext uri="{FF2B5EF4-FFF2-40B4-BE49-F238E27FC236}">
                      <a16:creationId xmlns:a16="http://schemas.microsoft.com/office/drawing/2014/main" id="{E550414A-3FC8-470F-A754-2B68844F96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820483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4" name="Freeform 382">
                  <a:extLst>
                    <a:ext uri="{FF2B5EF4-FFF2-40B4-BE49-F238E27FC236}">
                      <a16:creationId xmlns:a16="http://schemas.microsoft.com/office/drawing/2014/main" id="{526317B4-5EF0-4359-BF5E-47465563C6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015026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5" name="Freeform 383">
                  <a:extLst>
                    <a:ext uri="{FF2B5EF4-FFF2-40B4-BE49-F238E27FC236}">
                      <a16:creationId xmlns:a16="http://schemas.microsoft.com/office/drawing/2014/main" id="{04EA36CB-57CC-43D8-963C-1CB33D4DC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966736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6" name="Freeform 386">
                  <a:extLst>
                    <a:ext uri="{FF2B5EF4-FFF2-40B4-BE49-F238E27FC236}">
                      <a16:creationId xmlns:a16="http://schemas.microsoft.com/office/drawing/2014/main" id="{F9F55A69-73CC-4FE8-85D7-166980C587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161282" y="508524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7" name="Freeform 387">
                  <a:extLst>
                    <a:ext uri="{FF2B5EF4-FFF2-40B4-BE49-F238E27FC236}">
                      <a16:creationId xmlns:a16="http://schemas.microsoft.com/office/drawing/2014/main" id="{60EB194F-B902-42BC-8CC9-3725503026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349086" flipH="1">
                  <a:off x="-1112993" y="5094577"/>
                  <a:ext cx="51190" cy="190872"/>
                </a:xfrm>
                <a:custGeom>
                  <a:avLst/>
                  <a:gdLst>
                    <a:gd name="T0" fmla="*/ 31274 w 31274"/>
                    <a:gd name="T1" fmla="*/ 0 h 148925"/>
                    <a:gd name="T2" fmla="*/ 1489 w 31274"/>
                    <a:gd name="T3" fmla="*/ 53613 h 148925"/>
                    <a:gd name="T4" fmla="*/ 22339 w 31274"/>
                    <a:gd name="T5" fmla="*/ 101269 h 148925"/>
                    <a:gd name="T6" fmla="*/ 1489 w 31274"/>
                    <a:gd name="T7" fmla="*/ 148925 h 1489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274"/>
                    <a:gd name="T13" fmla="*/ 0 h 148925"/>
                    <a:gd name="T14" fmla="*/ 31274 w 31274"/>
                    <a:gd name="T15" fmla="*/ 148925 h 1489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274" h="148925">
                      <a:moveTo>
                        <a:pt x="31274" y="0"/>
                      </a:moveTo>
                      <a:cubicBezTo>
                        <a:pt x="17126" y="18367"/>
                        <a:pt x="2978" y="36735"/>
                        <a:pt x="1489" y="53613"/>
                      </a:cubicBezTo>
                      <a:cubicBezTo>
                        <a:pt x="0" y="70491"/>
                        <a:pt x="22339" y="85384"/>
                        <a:pt x="22339" y="101269"/>
                      </a:cubicBezTo>
                      <a:cubicBezTo>
                        <a:pt x="22339" y="117154"/>
                        <a:pt x="11914" y="133039"/>
                        <a:pt x="1489" y="148925"/>
                      </a:cubicBezTo>
                    </a:path>
                  </a:pathLst>
                </a:cu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defTabSz="685800">
                    <a:lnSpc>
                      <a:spcPct val="90000"/>
                    </a:lnSpc>
                    <a:buClr>
                      <a:srgbClr val="8B3D9A"/>
                    </a:buClr>
                    <a:buFont typeface="Arial" panose="020B0604020202020204" pitchFamily="34" charset="0"/>
                    <a:buChar char="•"/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8" name="Oval 216">
                  <a:extLst>
                    <a:ext uri="{FF2B5EF4-FFF2-40B4-BE49-F238E27FC236}">
                      <a16:creationId xmlns:a16="http://schemas.microsoft.com/office/drawing/2014/main" id="{8FDDF58D-67EF-468F-B93D-6B72067641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903397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9" name="Oval 220">
                  <a:extLst>
                    <a:ext uri="{FF2B5EF4-FFF2-40B4-BE49-F238E27FC236}">
                      <a16:creationId xmlns:a16="http://schemas.microsoft.com/office/drawing/2014/main" id="{CF69986D-667B-4119-A51F-D20DC3119B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1054527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0" name="Oval 224">
                  <a:extLst>
                    <a:ext uri="{FF2B5EF4-FFF2-40B4-BE49-F238E27FC236}">
                      <a16:creationId xmlns:a16="http://schemas.microsoft.com/office/drawing/2014/main" id="{82684F93-2C9A-4AFE-9496-6ED52DA654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5885">
                  <a:off x="-1200781" y="4835642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1" name="Oval 377">
                  <a:extLst>
                    <a:ext uri="{FF2B5EF4-FFF2-40B4-BE49-F238E27FC236}">
                      <a16:creationId xmlns:a16="http://schemas.microsoft.com/office/drawing/2014/main" id="{EB98E34F-E6B3-4E38-A173-6456E04320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905748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2" name="Oval 381">
                  <a:extLst>
                    <a:ext uri="{FF2B5EF4-FFF2-40B4-BE49-F238E27FC236}">
                      <a16:creationId xmlns:a16="http://schemas.microsoft.com/office/drawing/2014/main" id="{53061FF1-3EC2-4611-916A-BBA9C94A1C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1052001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3" name="Oval 385">
                  <a:extLst>
                    <a:ext uri="{FF2B5EF4-FFF2-40B4-BE49-F238E27FC236}">
                      <a16:creationId xmlns:a16="http://schemas.microsoft.com/office/drawing/2014/main" id="{241CFE51-5262-4F4B-94E3-8D328AFE46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013201" flipH="1">
                  <a:off x="-1198258" y="5246210"/>
                  <a:ext cx="136505" cy="66231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/>
                <a:lstStyle/>
                <a:p>
                  <a:pPr defTabSz="685800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B3D9A"/>
                    </a:buClr>
                    <a:buFont typeface="Arial" charset="0"/>
                    <a:buChar char="•"/>
                    <a:defRPr/>
                  </a:pPr>
                  <a:endParaRPr lang="en-US" sz="1200" dirty="0">
                    <a:solidFill>
                      <a:srgbClr val="FFFFFF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06" name="Group 1005">
              <a:extLst>
                <a:ext uri="{FF2B5EF4-FFF2-40B4-BE49-F238E27FC236}">
                  <a16:creationId xmlns:a16="http://schemas.microsoft.com/office/drawing/2014/main" id="{F6E8391F-4E21-4266-B8BC-830AA2C601DF}"/>
                </a:ext>
              </a:extLst>
            </p:cNvPr>
            <p:cNvGrpSpPr/>
            <p:nvPr/>
          </p:nvGrpSpPr>
          <p:grpSpPr>
            <a:xfrm rot="574523" flipH="1">
              <a:off x="7589681" y="5743736"/>
              <a:ext cx="196759" cy="307777"/>
              <a:chOff x="-1200781" y="4835642"/>
              <a:chExt cx="433889" cy="476799"/>
            </a:xfrm>
          </p:grpSpPr>
          <p:sp>
            <p:nvSpPr>
              <p:cNvPr id="1140" name="Freeform 217">
                <a:extLst>
                  <a:ext uri="{FF2B5EF4-FFF2-40B4-BE49-F238E27FC236}">
                    <a16:creationId xmlns:a16="http://schemas.microsoft.com/office/drawing/2014/main" id="{8A7AA61D-1396-4DED-AAED-2164B7CA2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8633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18">
                <a:extLst>
                  <a:ext uri="{FF2B5EF4-FFF2-40B4-BE49-F238E27FC236}">
                    <a16:creationId xmlns:a16="http://schemas.microsoft.com/office/drawing/2014/main" id="{4940B211-53A2-4BA3-9A0D-9701FAE5A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676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21">
                <a:extLst>
                  <a:ext uri="{FF2B5EF4-FFF2-40B4-BE49-F238E27FC236}">
                    <a16:creationId xmlns:a16="http://schemas.microsoft.com/office/drawing/2014/main" id="{182A47DB-3C89-46FE-8D5B-5E56AAC64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746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22">
                <a:extLst>
                  <a:ext uri="{FF2B5EF4-FFF2-40B4-BE49-F238E27FC236}">
                    <a16:creationId xmlns:a16="http://schemas.microsoft.com/office/drawing/2014/main" id="{1D776823-3046-446A-A268-73AF52A588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8789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25">
                <a:extLst>
                  <a:ext uri="{FF2B5EF4-FFF2-40B4-BE49-F238E27FC236}">
                    <a16:creationId xmlns:a16="http://schemas.microsoft.com/office/drawing/2014/main" id="{13B00D8B-00F2-46F1-B162-D9B34368E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83715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26">
                <a:extLst>
                  <a:ext uri="{FF2B5EF4-FFF2-40B4-BE49-F238E27FC236}">
                    <a16:creationId xmlns:a16="http://schemas.microsoft.com/office/drawing/2014/main" id="{A554BB1E-9FDC-4ED3-BEBE-0CEE6A762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34150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378">
                <a:extLst>
                  <a:ext uri="{FF2B5EF4-FFF2-40B4-BE49-F238E27FC236}">
                    <a16:creationId xmlns:a16="http://schemas.microsoft.com/office/drawing/2014/main" id="{9A9C347F-6D2D-41F1-B7F4-1FBE905DBFBD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6877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379">
                <a:extLst>
                  <a:ext uri="{FF2B5EF4-FFF2-40B4-BE49-F238E27FC236}">
                    <a16:creationId xmlns:a16="http://schemas.microsoft.com/office/drawing/2014/main" id="{9D1D95F0-69C2-49BD-A409-524E59908A52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2048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382">
                <a:extLst>
                  <a:ext uri="{FF2B5EF4-FFF2-40B4-BE49-F238E27FC236}">
                    <a16:creationId xmlns:a16="http://schemas.microsoft.com/office/drawing/2014/main" id="{92BDC1B3-7E63-4B28-A47B-9BED6DFF79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015026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383">
                <a:extLst>
                  <a:ext uri="{FF2B5EF4-FFF2-40B4-BE49-F238E27FC236}">
                    <a16:creationId xmlns:a16="http://schemas.microsoft.com/office/drawing/2014/main" id="{4B0B840D-DC2F-4B70-BB09-1D1F726A1274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966736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86">
                <a:extLst>
                  <a:ext uri="{FF2B5EF4-FFF2-40B4-BE49-F238E27FC236}">
                    <a16:creationId xmlns:a16="http://schemas.microsoft.com/office/drawing/2014/main" id="{ACB8B209-32C7-4A02-A925-9165A6D06B63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6128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87">
                <a:extLst>
                  <a:ext uri="{FF2B5EF4-FFF2-40B4-BE49-F238E27FC236}">
                    <a16:creationId xmlns:a16="http://schemas.microsoft.com/office/drawing/2014/main" id="{FC873AB4-8379-4F1D-9CEF-C9363B55E428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1299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52" name="Oval 216">
                <a:extLst>
                  <a:ext uri="{FF2B5EF4-FFF2-40B4-BE49-F238E27FC236}">
                    <a16:creationId xmlns:a16="http://schemas.microsoft.com/office/drawing/2014/main" id="{9A96E1C7-93AD-49C4-A6B8-267FA8F38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90339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53" name="Oval 220">
                <a:extLst>
                  <a:ext uri="{FF2B5EF4-FFF2-40B4-BE49-F238E27FC236}">
                    <a16:creationId xmlns:a16="http://schemas.microsoft.com/office/drawing/2014/main" id="{9595E495-D7EB-448F-ACAE-AB142D3B3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05452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54" name="Oval 224">
                <a:extLst>
                  <a:ext uri="{FF2B5EF4-FFF2-40B4-BE49-F238E27FC236}">
                    <a16:creationId xmlns:a16="http://schemas.microsoft.com/office/drawing/2014/main" id="{7DAEFDE6-C219-4801-9C34-F64356CDC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200781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55" name="Oval 377">
                <a:extLst>
                  <a:ext uri="{FF2B5EF4-FFF2-40B4-BE49-F238E27FC236}">
                    <a16:creationId xmlns:a16="http://schemas.microsoft.com/office/drawing/2014/main" id="{D904BA59-6D3F-46B4-87A6-023C5E57D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90574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56" name="Oval 381">
                <a:extLst>
                  <a:ext uri="{FF2B5EF4-FFF2-40B4-BE49-F238E27FC236}">
                    <a16:creationId xmlns:a16="http://schemas.microsoft.com/office/drawing/2014/main" id="{5C504905-7AC0-4236-85E4-3D6D93E85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052001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57" name="Oval 385">
                <a:extLst>
                  <a:ext uri="{FF2B5EF4-FFF2-40B4-BE49-F238E27FC236}">
                    <a16:creationId xmlns:a16="http://schemas.microsoft.com/office/drawing/2014/main" id="{6E1ED5D8-FD52-42CF-AB3F-20D535ECA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19825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07" name="Group 1006">
              <a:extLst>
                <a:ext uri="{FF2B5EF4-FFF2-40B4-BE49-F238E27FC236}">
                  <a16:creationId xmlns:a16="http://schemas.microsoft.com/office/drawing/2014/main" id="{68FC1697-3A70-402C-A76D-F05F369ECC1E}"/>
                </a:ext>
              </a:extLst>
            </p:cNvPr>
            <p:cNvGrpSpPr/>
            <p:nvPr/>
          </p:nvGrpSpPr>
          <p:grpSpPr>
            <a:xfrm rot="574523" flipH="1">
              <a:off x="7393290" y="5710598"/>
              <a:ext cx="196759" cy="307777"/>
              <a:chOff x="-1200781" y="4835642"/>
              <a:chExt cx="433889" cy="476799"/>
            </a:xfrm>
          </p:grpSpPr>
          <p:sp>
            <p:nvSpPr>
              <p:cNvPr id="1122" name="Freeform 217">
                <a:extLst>
                  <a:ext uri="{FF2B5EF4-FFF2-40B4-BE49-F238E27FC236}">
                    <a16:creationId xmlns:a16="http://schemas.microsoft.com/office/drawing/2014/main" id="{BD5F9C76-62BE-418C-AE4E-72C53588F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8633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18">
                <a:extLst>
                  <a:ext uri="{FF2B5EF4-FFF2-40B4-BE49-F238E27FC236}">
                    <a16:creationId xmlns:a16="http://schemas.microsoft.com/office/drawing/2014/main" id="{C33E55DA-2C7E-4FB6-AC8A-8F33908A6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676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21">
                <a:extLst>
                  <a:ext uri="{FF2B5EF4-FFF2-40B4-BE49-F238E27FC236}">
                    <a16:creationId xmlns:a16="http://schemas.microsoft.com/office/drawing/2014/main" id="{F0842816-B274-48F0-BA0B-79AF268CD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746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22">
                <a:extLst>
                  <a:ext uri="{FF2B5EF4-FFF2-40B4-BE49-F238E27FC236}">
                    <a16:creationId xmlns:a16="http://schemas.microsoft.com/office/drawing/2014/main" id="{E504BD7E-97B8-4CE3-87D8-76275B3A0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8789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25">
                <a:extLst>
                  <a:ext uri="{FF2B5EF4-FFF2-40B4-BE49-F238E27FC236}">
                    <a16:creationId xmlns:a16="http://schemas.microsoft.com/office/drawing/2014/main" id="{1D42A8B6-5EF2-427D-8637-B1F7D06CA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83715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26">
                <a:extLst>
                  <a:ext uri="{FF2B5EF4-FFF2-40B4-BE49-F238E27FC236}">
                    <a16:creationId xmlns:a16="http://schemas.microsoft.com/office/drawing/2014/main" id="{16F0857C-81C9-4265-B0BB-88050FCC8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34150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378">
                <a:extLst>
                  <a:ext uri="{FF2B5EF4-FFF2-40B4-BE49-F238E27FC236}">
                    <a16:creationId xmlns:a16="http://schemas.microsoft.com/office/drawing/2014/main" id="{CEDD03EE-F6A3-4372-B84E-8528498BD9D0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6877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379">
                <a:extLst>
                  <a:ext uri="{FF2B5EF4-FFF2-40B4-BE49-F238E27FC236}">
                    <a16:creationId xmlns:a16="http://schemas.microsoft.com/office/drawing/2014/main" id="{1DE67605-9A28-4931-B10B-43688E44F555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2048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382">
                <a:extLst>
                  <a:ext uri="{FF2B5EF4-FFF2-40B4-BE49-F238E27FC236}">
                    <a16:creationId xmlns:a16="http://schemas.microsoft.com/office/drawing/2014/main" id="{77CFCDA8-A4A2-4F20-A299-0FE20030EE3E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015026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383">
                <a:extLst>
                  <a:ext uri="{FF2B5EF4-FFF2-40B4-BE49-F238E27FC236}">
                    <a16:creationId xmlns:a16="http://schemas.microsoft.com/office/drawing/2014/main" id="{AEB8B561-9290-4054-844A-832BD2DFB599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966736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386">
                <a:extLst>
                  <a:ext uri="{FF2B5EF4-FFF2-40B4-BE49-F238E27FC236}">
                    <a16:creationId xmlns:a16="http://schemas.microsoft.com/office/drawing/2014/main" id="{497EAF63-FA74-49B3-8A99-E3D19D8D512C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6128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387">
                <a:extLst>
                  <a:ext uri="{FF2B5EF4-FFF2-40B4-BE49-F238E27FC236}">
                    <a16:creationId xmlns:a16="http://schemas.microsoft.com/office/drawing/2014/main" id="{EEC632C8-A948-4CE8-86D2-3FBFA6A7D3D1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1299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34" name="Oval 216">
                <a:extLst>
                  <a:ext uri="{FF2B5EF4-FFF2-40B4-BE49-F238E27FC236}">
                    <a16:creationId xmlns:a16="http://schemas.microsoft.com/office/drawing/2014/main" id="{468012F6-A3EB-4764-A786-7E5A10489B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90339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35" name="Oval 220">
                <a:extLst>
                  <a:ext uri="{FF2B5EF4-FFF2-40B4-BE49-F238E27FC236}">
                    <a16:creationId xmlns:a16="http://schemas.microsoft.com/office/drawing/2014/main" id="{81C26F27-94F2-4965-91FD-30EACA905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05452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36" name="Oval 224">
                <a:extLst>
                  <a:ext uri="{FF2B5EF4-FFF2-40B4-BE49-F238E27FC236}">
                    <a16:creationId xmlns:a16="http://schemas.microsoft.com/office/drawing/2014/main" id="{8FF868F0-37D5-4CBB-9388-EBCD1C75D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200781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37" name="Oval 377">
                <a:extLst>
                  <a:ext uri="{FF2B5EF4-FFF2-40B4-BE49-F238E27FC236}">
                    <a16:creationId xmlns:a16="http://schemas.microsoft.com/office/drawing/2014/main" id="{7A7AEC58-2D80-417B-B28C-A967DB6D3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90574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38" name="Oval 381">
                <a:extLst>
                  <a:ext uri="{FF2B5EF4-FFF2-40B4-BE49-F238E27FC236}">
                    <a16:creationId xmlns:a16="http://schemas.microsoft.com/office/drawing/2014/main" id="{2F79E4D7-9A47-4A45-B9E7-B8707FF9E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052001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39" name="Oval 385">
                <a:extLst>
                  <a:ext uri="{FF2B5EF4-FFF2-40B4-BE49-F238E27FC236}">
                    <a16:creationId xmlns:a16="http://schemas.microsoft.com/office/drawing/2014/main" id="{E57E5FA0-71E8-4318-AB8F-7BDD11C8C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19825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08" name="Group 1007">
              <a:extLst>
                <a:ext uri="{FF2B5EF4-FFF2-40B4-BE49-F238E27FC236}">
                  <a16:creationId xmlns:a16="http://schemas.microsoft.com/office/drawing/2014/main" id="{7ABBD7C9-B14E-4CAA-82DF-8D3E2DAC5495}"/>
                </a:ext>
              </a:extLst>
            </p:cNvPr>
            <p:cNvGrpSpPr/>
            <p:nvPr/>
          </p:nvGrpSpPr>
          <p:grpSpPr>
            <a:xfrm rot="574523" flipH="1">
              <a:off x="7191021" y="5673923"/>
              <a:ext cx="196759" cy="307777"/>
              <a:chOff x="-1200781" y="4835642"/>
              <a:chExt cx="433889" cy="476799"/>
            </a:xfrm>
          </p:grpSpPr>
          <p:sp>
            <p:nvSpPr>
              <p:cNvPr id="1104" name="Freeform 217">
                <a:extLst>
                  <a:ext uri="{FF2B5EF4-FFF2-40B4-BE49-F238E27FC236}">
                    <a16:creationId xmlns:a16="http://schemas.microsoft.com/office/drawing/2014/main" id="{5E34DC3D-BFE5-4535-B86B-4F7B207047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8633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18">
                <a:extLst>
                  <a:ext uri="{FF2B5EF4-FFF2-40B4-BE49-F238E27FC236}">
                    <a16:creationId xmlns:a16="http://schemas.microsoft.com/office/drawing/2014/main" id="{ABC35568-C7D5-4C4A-87B4-3DDD40496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676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21">
                <a:extLst>
                  <a:ext uri="{FF2B5EF4-FFF2-40B4-BE49-F238E27FC236}">
                    <a16:creationId xmlns:a16="http://schemas.microsoft.com/office/drawing/2014/main" id="{E0100A04-D0C8-4E61-B08D-F65BF17A46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746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22">
                <a:extLst>
                  <a:ext uri="{FF2B5EF4-FFF2-40B4-BE49-F238E27FC236}">
                    <a16:creationId xmlns:a16="http://schemas.microsoft.com/office/drawing/2014/main" id="{7D942256-29FE-4700-9D9B-1ABC4C095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8789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25">
                <a:extLst>
                  <a:ext uri="{FF2B5EF4-FFF2-40B4-BE49-F238E27FC236}">
                    <a16:creationId xmlns:a16="http://schemas.microsoft.com/office/drawing/2014/main" id="{055E0638-ECA1-47BE-B631-48BDFEB2B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83715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26">
                <a:extLst>
                  <a:ext uri="{FF2B5EF4-FFF2-40B4-BE49-F238E27FC236}">
                    <a16:creationId xmlns:a16="http://schemas.microsoft.com/office/drawing/2014/main" id="{9BE926B4-1AD6-4972-B257-E51C49A94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34150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378">
                <a:extLst>
                  <a:ext uri="{FF2B5EF4-FFF2-40B4-BE49-F238E27FC236}">
                    <a16:creationId xmlns:a16="http://schemas.microsoft.com/office/drawing/2014/main" id="{4BCAA4ED-3650-42A9-A3B0-1F3A2AEEED1B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6877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379">
                <a:extLst>
                  <a:ext uri="{FF2B5EF4-FFF2-40B4-BE49-F238E27FC236}">
                    <a16:creationId xmlns:a16="http://schemas.microsoft.com/office/drawing/2014/main" id="{4D7665D4-D785-4A6D-8DA1-990CE1BEA376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2048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382">
                <a:extLst>
                  <a:ext uri="{FF2B5EF4-FFF2-40B4-BE49-F238E27FC236}">
                    <a16:creationId xmlns:a16="http://schemas.microsoft.com/office/drawing/2014/main" id="{C29ED810-B9BB-43F3-9ABF-C34A7FAB6946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015026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383">
                <a:extLst>
                  <a:ext uri="{FF2B5EF4-FFF2-40B4-BE49-F238E27FC236}">
                    <a16:creationId xmlns:a16="http://schemas.microsoft.com/office/drawing/2014/main" id="{6487AE3D-24DE-4F87-BF6F-F90D60CCF369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966736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386">
                <a:extLst>
                  <a:ext uri="{FF2B5EF4-FFF2-40B4-BE49-F238E27FC236}">
                    <a16:creationId xmlns:a16="http://schemas.microsoft.com/office/drawing/2014/main" id="{0AB88326-E165-483E-B2FA-650EAA7B9F5C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6128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387">
                <a:extLst>
                  <a:ext uri="{FF2B5EF4-FFF2-40B4-BE49-F238E27FC236}">
                    <a16:creationId xmlns:a16="http://schemas.microsoft.com/office/drawing/2014/main" id="{D4DC1B21-C63F-4F60-96FE-B708CBA48668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1299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16" name="Oval 216">
                <a:extLst>
                  <a:ext uri="{FF2B5EF4-FFF2-40B4-BE49-F238E27FC236}">
                    <a16:creationId xmlns:a16="http://schemas.microsoft.com/office/drawing/2014/main" id="{5A5DEE8E-128C-4FA8-9C6D-FC29268C0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90339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17" name="Oval 220">
                <a:extLst>
                  <a:ext uri="{FF2B5EF4-FFF2-40B4-BE49-F238E27FC236}">
                    <a16:creationId xmlns:a16="http://schemas.microsoft.com/office/drawing/2014/main" id="{C3C9094C-35E0-4998-ABAA-669EEB1E39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05452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18" name="Oval 224">
                <a:extLst>
                  <a:ext uri="{FF2B5EF4-FFF2-40B4-BE49-F238E27FC236}">
                    <a16:creationId xmlns:a16="http://schemas.microsoft.com/office/drawing/2014/main" id="{02D50191-B5D1-4113-A8F4-7BD6C46F8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200781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19" name="Oval 377">
                <a:extLst>
                  <a:ext uri="{FF2B5EF4-FFF2-40B4-BE49-F238E27FC236}">
                    <a16:creationId xmlns:a16="http://schemas.microsoft.com/office/drawing/2014/main" id="{758D6810-4146-4C1E-A3C9-CA2D17D55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90574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20" name="Oval 381">
                <a:extLst>
                  <a:ext uri="{FF2B5EF4-FFF2-40B4-BE49-F238E27FC236}">
                    <a16:creationId xmlns:a16="http://schemas.microsoft.com/office/drawing/2014/main" id="{52D0D3A8-8092-4607-ADF7-90953CA76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052001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21" name="Oval 385">
                <a:extLst>
                  <a:ext uri="{FF2B5EF4-FFF2-40B4-BE49-F238E27FC236}">
                    <a16:creationId xmlns:a16="http://schemas.microsoft.com/office/drawing/2014/main" id="{473FC9A6-4E0C-4516-B305-858615E4BB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19825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09" name="Group 1008">
              <a:extLst>
                <a:ext uri="{FF2B5EF4-FFF2-40B4-BE49-F238E27FC236}">
                  <a16:creationId xmlns:a16="http://schemas.microsoft.com/office/drawing/2014/main" id="{911F28E3-DF79-4183-8205-86388A60D30C}"/>
                </a:ext>
              </a:extLst>
            </p:cNvPr>
            <p:cNvGrpSpPr/>
            <p:nvPr/>
          </p:nvGrpSpPr>
          <p:grpSpPr>
            <a:xfrm rot="574523" flipH="1">
              <a:off x="6992577" y="5643581"/>
              <a:ext cx="196759" cy="307777"/>
              <a:chOff x="-1200781" y="4835642"/>
              <a:chExt cx="433889" cy="476799"/>
            </a:xfrm>
          </p:grpSpPr>
          <p:sp>
            <p:nvSpPr>
              <p:cNvPr id="1086" name="Freeform 217">
                <a:extLst>
                  <a:ext uri="{FF2B5EF4-FFF2-40B4-BE49-F238E27FC236}">
                    <a16:creationId xmlns:a16="http://schemas.microsoft.com/office/drawing/2014/main" id="{204FC5EF-DE35-4F8A-8817-3DFA9C4A0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8633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18">
                <a:extLst>
                  <a:ext uri="{FF2B5EF4-FFF2-40B4-BE49-F238E27FC236}">
                    <a16:creationId xmlns:a16="http://schemas.microsoft.com/office/drawing/2014/main" id="{1E6E6AE2-30D0-4CFD-A6FF-966DF7781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676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21">
                <a:extLst>
                  <a:ext uri="{FF2B5EF4-FFF2-40B4-BE49-F238E27FC236}">
                    <a16:creationId xmlns:a16="http://schemas.microsoft.com/office/drawing/2014/main" id="{239F56C4-9533-47A4-B33B-95880FAC7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746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22">
                <a:extLst>
                  <a:ext uri="{FF2B5EF4-FFF2-40B4-BE49-F238E27FC236}">
                    <a16:creationId xmlns:a16="http://schemas.microsoft.com/office/drawing/2014/main" id="{2D97B6F0-0B7B-464A-8089-A5D81D761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8789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25">
                <a:extLst>
                  <a:ext uri="{FF2B5EF4-FFF2-40B4-BE49-F238E27FC236}">
                    <a16:creationId xmlns:a16="http://schemas.microsoft.com/office/drawing/2014/main" id="{98E174C2-FD04-48DB-B179-FDAB6EFD3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83715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26">
                <a:extLst>
                  <a:ext uri="{FF2B5EF4-FFF2-40B4-BE49-F238E27FC236}">
                    <a16:creationId xmlns:a16="http://schemas.microsoft.com/office/drawing/2014/main" id="{73799053-EB56-4171-92E3-1E14F192E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34150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378">
                <a:extLst>
                  <a:ext uri="{FF2B5EF4-FFF2-40B4-BE49-F238E27FC236}">
                    <a16:creationId xmlns:a16="http://schemas.microsoft.com/office/drawing/2014/main" id="{D243A9EA-CBF8-49FC-A9E4-2D414B680D9A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6877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379">
                <a:extLst>
                  <a:ext uri="{FF2B5EF4-FFF2-40B4-BE49-F238E27FC236}">
                    <a16:creationId xmlns:a16="http://schemas.microsoft.com/office/drawing/2014/main" id="{F24C9CBF-E228-463A-8F49-A843A3186D45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2048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382">
                <a:extLst>
                  <a:ext uri="{FF2B5EF4-FFF2-40B4-BE49-F238E27FC236}">
                    <a16:creationId xmlns:a16="http://schemas.microsoft.com/office/drawing/2014/main" id="{673C16E4-89BE-483A-B37D-1FA3A945A845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015026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383">
                <a:extLst>
                  <a:ext uri="{FF2B5EF4-FFF2-40B4-BE49-F238E27FC236}">
                    <a16:creationId xmlns:a16="http://schemas.microsoft.com/office/drawing/2014/main" id="{182D3FDF-8872-439E-9C16-21A0FAF377D7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966736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386">
                <a:extLst>
                  <a:ext uri="{FF2B5EF4-FFF2-40B4-BE49-F238E27FC236}">
                    <a16:creationId xmlns:a16="http://schemas.microsoft.com/office/drawing/2014/main" id="{1E1064C2-5528-45D7-B0D3-16348DC43982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6128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387">
                <a:extLst>
                  <a:ext uri="{FF2B5EF4-FFF2-40B4-BE49-F238E27FC236}">
                    <a16:creationId xmlns:a16="http://schemas.microsoft.com/office/drawing/2014/main" id="{185A42FC-6AB0-42EE-8031-971C68E823B8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1299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98" name="Oval 216">
                <a:extLst>
                  <a:ext uri="{FF2B5EF4-FFF2-40B4-BE49-F238E27FC236}">
                    <a16:creationId xmlns:a16="http://schemas.microsoft.com/office/drawing/2014/main" id="{49BAEE2C-BCC0-4B59-98FC-B046CF631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90339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99" name="Oval 220">
                <a:extLst>
                  <a:ext uri="{FF2B5EF4-FFF2-40B4-BE49-F238E27FC236}">
                    <a16:creationId xmlns:a16="http://schemas.microsoft.com/office/drawing/2014/main" id="{7BF953FB-25DC-45ED-AD10-01EA034CF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05452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00" name="Oval 224">
                <a:extLst>
                  <a:ext uri="{FF2B5EF4-FFF2-40B4-BE49-F238E27FC236}">
                    <a16:creationId xmlns:a16="http://schemas.microsoft.com/office/drawing/2014/main" id="{194A5033-A8BF-4A38-A0B3-A779ED891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200781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01" name="Oval 377">
                <a:extLst>
                  <a:ext uri="{FF2B5EF4-FFF2-40B4-BE49-F238E27FC236}">
                    <a16:creationId xmlns:a16="http://schemas.microsoft.com/office/drawing/2014/main" id="{75760D8B-60BA-4368-ADB0-262703B28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90574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02" name="Oval 381">
                <a:extLst>
                  <a:ext uri="{FF2B5EF4-FFF2-40B4-BE49-F238E27FC236}">
                    <a16:creationId xmlns:a16="http://schemas.microsoft.com/office/drawing/2014/main" id="{27B218B2-B561-4569-AEA2-44A13B123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052001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03" name="Oval 385">
                <a:extLst>
                  <a:ext uri="{FF2B5EF4-FFF2-40B4-BE49-F238E27FC236}">
                    <a16:creationId xmlns:a16="http://schemas.microsoft.com/office/drawing/2014/main" id="{BDB5E316-181C-4CB3-8A1E-356ED71C48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19825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10" name="Group 1009">
              <a:extLst>
                <a:ext uri="{FF2B5EF4-FFF2-40B4-BE49-F238E27FC236}">
                  <a16:creationId xmlns:a16="http://schemas.microsoft.com/office/drawing/2014/main" id="{0A7BC2A9-3EED-4862-9105-921B06B98587}"/>
                </a:ext>
              </a:extLst>
            </p:cNvPr>
            <p:cNvGrpSpPr/>
            <p:nvPr/>
          </p:nvGrpSpPr>
          <p:grpSpPr>
            <a:xfrm rot="574523" flipH="1">
              <a:off x="6790787" y="5610788"/>
              <a:ext cx="196759" cy="307777"/>
              <a:chOff x="-1200781" y="4835642"/>
              <a:chExt cx="433889" cy="476799"/>
            </a:xfrm>
          </p:grpSpPr>
          <p:sp>
            <p:nvSpPr>
              <p:cNvPr id="1068" name="Freeform 217">
                <a:extLst>
                  <a:ext uri="{FF2B5EF4-FFF2-40B4-BE49-F238E27FC236}">
                    <a16:creationId xmlns:a16="http://schemas.microsoft.com/office/drawing/2014/main" id="{167CF65A-DF42-4113-AC61-6C55D41C4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8633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8">
                <a:extLst>
                  <a:ext uri="{FF2B5EF4-FFF2-40B4-BE49-F238E27FC236}">
                    <a16:creationId xmlns:a16="http://schemas.microsoft.com/office/drawing/2014/main" id="{9B0C55D9-AA07-4BE5-A2E9-B40B675CA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676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1">
                <a:extLst>
                  <a:ext uri="{FF2B5EF4-FFF2-40B4-BE49-F238E27FC236}">
                    <a16:creationId xmlns:a16="http://schemas.microsoft.com/office/drawing/2014/main" id="{139B6BA1-CCD6-4605-A5E2-8EA155D87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746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2">
                <a:extLst>
                  <a:ext uri="{FF2B5EF4-FFF2-40B4-BE49-F238E27FC236}">
                    <a16:creationId xmlns:a16="http://schemas.microsoft.com/office/drawing/2014/main" id="{511B5F40-6B65-427E-AF69-C853BCA89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8789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5">
                <a:extLst>
                  <a:ext uri="{FF2B5EF4-FFF2-40B4-BE49-F238E27FC236}">
                    <a16:creationId xmlns:a16="http://schemas.microsoft.com/office/drawing/2014/main" id="{19050D3E-E464-4139-A29E-7151A2722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83715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6">
                <a:extLst>
                  <a:ext uri="{FF2B5EF4-FFF2-40B4-BE49-F238E27FC236}">
                    <a16:creationId xmlns:a16="http://schemas.microsoft.com/office/drawing/2014/main" id="{C9BCF211-62D8-4266-89F7-BF698A090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34150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378">
                <a:extLst>
                  <a:ext uri="{FF2B5EF4-FFF2-40B4-BE49-F238E27FC236}">
                    <a16:creationId xmlns:a16="http://schemas.microsoft.com/office/drawing/2014/main" id="{7AB8875B-B383-499C-B760-8C80E7D13701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6877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379">
                <a:extLst>
                  <a:ext uri="{FF2B5EF4-FFF2-40B4-BE49-F238E27FC236}">
                    <a16:creationId xmlns:a16="http://schemas.microsoft.com/office/drawing/2014/main" id="{D626C8D8-094A-4BCC-B3A2-B3F4C94F14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2048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382">
                <a:extLst>
                  <a:ext uri="{FF2B5EF4-FFF2-40B4-BE49-F238E27FC236}">
                    <a16:creationId xmlns:a16="http://schemas.microsoft.com/office/drawing/2014/main" id="{CA53B80A-27B4-4EC1-B199-E7C168D003F6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015026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383">
                <a:extLst>
                  <a:ext uri="{FF2B5EF4-FFF2-40B4-BE49-F238E27FC236}">
                    <a16:creationId xmlns:a16="http://schemas.microsoft.com/office/drawing/2014/main" id="{6A07D1BD-6D19-46A2-8E84-287FB14BC6B8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966736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386">
                <a:extLst>
                  <a:ext uri="{FF2B5EF4-FFF2-40B4-BE49-F238E27FC236}">
                    <a16:creationId xmlns:a16="http://schemas.microsoft.com/office/drawing/2014/main" id="{A3880BDC-9768-4D98-846E-1DDA6A564C25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6128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387">
                <a:extLst>
                  <a:ext uri="{FF2B5EF4-FFF2-40B4-BE49-F238E27FC236}">
                    <a16:creationId xmlns:a16="http://schemas.microsoft.com/office/drawing/2014/main" id="{46A44755-4FE5-40D5-B93F-4511E2ED5DE3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1299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80" name="Oval 216">
                <a:extLst>
                  <a:ext uri="{FF2B5EF4-FFF2-40B4-BE49-F238E27FC236}">
                    <a16:creationId xmlns:a16="http://schemas.microsoft.com/office/drawing/2014/main" id="{173C04B2-FC5A-439E-9A36-E12AB3B1C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90339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81" name="Oval 220">
                <a:extLst>
                  <a:ext uri="{FF2B5EF4-FFF2-40B4-BE49-F238E27FC236}">
                    <a16:creationId xmlns:a16="http://schemas.microsoft.com/office/drawing/2014/main" id="{C15791F1-30AB-4D2E-8C78-3992C1CBD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05452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82" name="Oval 224">
                <a:extLst>
                  <a:ext uri="{FF2B5EF4-FFF2-40B4-BE49-F238E27FC236}">
                    <a16:creationId xmlns:a16="http://schemas.microsoft.com/office/drawing/2014/main" id="{C5CC0A43-0A82-4B56-ABD7-23962F7E3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200781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83" name="Oval 377">
                <a:extLst>
                  <a:ext uri="{FF2B5EF4-FFF2-40B4-BE49-F238E27FC236}">
                    <a16:creationId xmlns:a16="http://schemas.microsoft.com/office/drawing/2014/main" id="{30EBB5AD-D30A-453D-A49E-4D75FF6E2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90574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84" name="Oval 381">
                <a:extLst>
                  <a:ext uri="{FF2B5EF4-FFF2-40B4-BE49-F238E27FC236}">
                    <a16:creationId xmlns:a16="http://schemas.microsoft.com/office/drawing/2014/main" id="{CCE735C7-475D-4578-AF0C-47913E39E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052001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85" name="Oval 385">
                <a:extLst>
                  <a:ext uri="{FF2B5EF4-FFF2-40B4-BE49-F238E27FC236}">
                    <a16:creationId xmlns:a16="http://schemas.microsoft.com/office/drawing/2014/main" id="{34E86F7F-C50A-438C-AFF0-D5B0B93BE7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19825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11" name="Group 1010">
              <a:extLst>
                <a:ext uri="{FF2B5EF4-FFF2-40B4-BE49-F238E27FC236}">
                  <a16:creationId xmlns:a16="http://schemas.microsoft.com/office/drawing/2014/main" id="{27DFF194-3471-4378-B141-F98D049817F0}"/>
                </a:ext>
              </a:extLst>
            </p:cNvPr>
            <p:cNvGrpSpPr/>
            <p:nvPr/>
          </p:nvGrpSpPr>
          <p:grpSpPr>
            <a:xfrm rot="574523" flipH="1">
              <a:off x="6590367" y="5581625"/>
              <a:ext cx="196759" cy="307777"/>
              <a:chOff x="-1200781" y="4835642"/>
              <a:chExt cx="433889" cy="476799"/>
            </a:xfrm>
          </p:grpSpPr>
          <p:sp>
            <p:nvSpPr>
              <p:cNvPr id="1050" name="Freeform 217">
                <a:extLst>
                  <a:ext uri="{FF2B5EF4-FFF2-40B4-BE49-F238E27FC236}">
                    <a16:creationId xmlns:a16="http://schemas.microsoft.com/office/drawing/2014/main" id="{67A8FE8C-DAB2-4921-9B20-1EC6B4022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8633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18">
                <a:extLst>
                  <a:ext uri="{FF2B5EF4-FFF2-40B4-BE49-F238E27FC236}">
                    <a16:creationId xmlns:a16="http://schemas.microsoft.com/office/drawing/2014/main" id="{58D43435-B06E-45EA-AF3B-A49326441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676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21">
                <a:extLst>
                  <a:ext uri="{FF2B5EF4-FFF2-40B4-BE49-F238E27FC236}">
                    <a16:creationId xmlns:a16="http://schemas.microsoft.com/office/drawing/2014/main" id="{1E014B1D-D0A5-4B63-93B2-F8850531E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746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22">
                <a:extLst>
                  <a:ext uri="{FF2B5EF4-FFF2-40B4-BE49-F238E27FC236}">
                    <a16:creationId xmlns:a16="http://schemas.microsoft.com/office/drawing/2014/main" id="{144AF671-3A11-46A0-8569-FA9EDD91A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8789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25">
                <a:extLst>
                  <a:ext uri="{FF2B5EF4-FFF2-40B4-BE49-F238E27FC236}">
                    <a16:creationId xmlns:a16="http://schemas.microsoft.com/office/drawing/2014/main" id="{914F35AC-43A3-4A3E-898C-8AE0CC49C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83715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26">
                <a:extLst>
                  <a:ext uri="{FF2B5EF4-FFF2-40B4-BE49-F238E27FC236}">
                    <a16:creationId xmlns:a16="http://schemas.microsoft.com/office/drawing/2014/main" id="{07FB76E0-E292-41FD-9567-1F35BC5EDD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34150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378">
                <a:extLst>
                  <a:ext uri="{FF2B5EF4-FFF2-40B4-BE49-F238E27FC236}">
                    <a16:creationId xmlns:a16="http://schemas.microsoft.com/office/drawing/2014/main" id="{665CD22E-DAF6-45D5-AE8E-8B00A1DCAFB0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6877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379">
                <a:extLst>
                  <a:ext uri="{FF2B5EF4-FFF2-40B4-BE49-F238E27FC236}">
                    <a16:creationId xmlns:a16="http://schemas.microsoft.com/office/drawing/2014/main" id="{E9DD8BC1-77AF-4B71-BDD4-E9D66847B3B0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2048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382">
                <a:extLst>
                  <a:ext uri="{FF2B5EF4-FFF2-40B4-BE49-F238E27FC236}">
                    <a16:creationId xmlns:a16="http://schemas.microsoft.com/office/drawing/2014/main" id="{8D07B07E-F124-406D-8F3F-AA4261707B4F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015026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383">
                <a:extLst>
                  <a:ext uri="{FF2B5EF4-FFF2-40B4-BE49-F238E27FC236}">
                    <a16:creationId xmlns:a16="http://schemas.microsoft.com/office/drawing/2014/main" id="{DE9AB105-7118-4B07-809F-5FAFF04F1544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966736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386">
                <a:extLst>
                  <a:ext uri="{FF2B5EF4-FFF2-40B4-BE49-F238E27FC236}">
                    <a16:creationId xmlns:a16="http://schemas.microsoft.com/office/drawing/2014/main" id="{2A4712C2-62CE-4EBB-8C0C-BF5FE3E18284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6128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387">
                <a:extLst>
                  <a:ext uri="{FF2B5EF4-FFF2-40B4-BE49-F238E27FC236}">
                    <a16:creationId xmlns:a16="http://schemas.microsoft.com/office/drawing/2014/main" id="{F2EA96C4-B76A-4675-BF81-164357631E6B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1299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62" name="Oval 216">
                <a:extLst>
                  <a:ext uri="{FF2B5EF4-FFF2-40B4-BE49-F238E27FC236}">
                    <a16:creationId xmlns:a16="http://schemas.microsoft.com/office/drawing/2014/main" id="{9F6DA848-FB06-4FC3-ABAF-23E755A83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90339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63" name="Oval 220">
                <a:extLst>
                  <a:ext uri="{FF2B5EF4-FFF2-40B4-BE49-F238E27FC236}">
                    <a16:creationId xmlns:a16="http://schemas.microsoft.com/office/drawing/2014/main" id="{03658AEB-F50C-486D-A7B2-6857F852E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05452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64" name="Oval 224">
                <a:extLst>
                  <a:ext uri="{FF2B5EF4-FFF2-40B4-BE49-F238E27FC236}">
                    <a16:creationId xmlns:a16="http://schemas.microsoft.com/office/drawing/2014/main" id="{52D44307-3D78-4757-814B-A7B7A2966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200781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65" name="Oval 377">
                <a:extLst>
                  <a:ext uri="{FF2B5EF4-FFF2-40B4-BE49-F238E27FC236}">
                    <a16:creationId xmlns:a16="http://schemas.microsoft.com/office/drawing/2014/main" id="{9A1486E3-2BAE-4E70-BB36-33E5B2256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90574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66" name="Oval 381">
                <a:extLst>
                  <a:ext uri="{FF2B5EF4-FFF2-40B4-BE49-F238E27FC236}">
                    <a16:creationId xmlns:a16="http://schemas.microsoft.com/office/drawing/2014/main" id="{F57FB28D-58BD-4816-8ACB-761B74329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052001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67" name="Oval 385">
                <a:extLst>
                  <a:ext uri="{FF2B5EF4-FFF2-40B4-BE49-F238E27FC236}">
                    <a16:creationId xmlns:a16="http://schemas.microsoft.com/office/drawing/2014/main" id="{E1759E3F-FD40-4883-96C1-8C73CA410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19825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12" name="Group 1011">
              <a:extLst>
                <a:ext uri="{FF2B5EF4-FFF2-40B4-BE49-F238E27FC236}">
                  <a16:creationId xmlns:a16="http://schemas.microsoft.com/office/drawing/2014/main" id="{F89D2D28-1BAF-47CA-BE78-B36BEDE9185E}"/>
                </a:ext>
              </a:extLst>
            </p:cNvPr>
            <p:cNvGrpSpPr/>
            <p:nvPr/>
          </p:nvGrpSpPr>
          <p:grpSpPr>
            <a:xfrm rot="294761" flipH="1">
              <a:off x="6385438" y="5555966"/>
              <a:ext cx="196759" cy="307777"/>
              <a:chOff x="-1200781" y="4835642"/>
              <a:chExt cx="433889" cy="476799"/>
            </a:xfrm>
          </p:grpSpPr>
          <p:sp>
            <p:nvSpPr>
              <p:cNvPr id="1032" name="Freeform 217">
                <a:extLst>
                  <a:ext uri="{FF2B5EF4-FFF2-40B4-BE49-F238E27FC236}">
                    <a16:creationId xmlns:a16="http://schemas.microsoft.com/office/drawing/2014/main" id="{5022D6D6-BB7B-4B60-8DD2-11D8B3E81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8633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218">
                <a:extLst>
                  <a:ext uri="{FF2B5EF4-FFF2-40B4-BE49-F238E27FC236}">
                    <a16:creationId xmlns:a16="http://schemas.microsoft.com/office/drawing/2014/main" id="{78706D5B-897B-4423-9E47-3253C57C6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676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221">
                <a:extLst>
                  <a:ext uri="{FF2B5EF4-FFF2-40B4-BE49-F238E27FC236}">
                    <a16:creationId xmlns:a16="http://schemas.microsoft.com/office/drawing/2014/main" id="{5B061999-9E60-4994-AC05-8B2828443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746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222">
                <a:extLst>
                  <a:ext uri="{FF2B5EF4-FFF2-40B4-BE49-F238E27FC236}">
                    <a16:creationId xmlns:a16="http://schemas.microsoft.com/office/drawing/2014/main" id="{1580324E-970D-45AD-A3D9-6BDD53BDD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8789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225">
                <a:extLst>
                  <a:ext uri="{FF2B5EF4-FFF2-40B4-BE49-F238E27FC236}">
                    <a16:creationId xmlns:a16="http://schemas.microsoft.com/office/drawing/2014/main" id="{1583E322-5CCA-45A8-B814-BB3743BA4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83715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226">
                <a:extLst>
                  <a:ext uri="{FF2B5EF4-FFF2-40B4-BE49-F238E27FC236}">
                    <a16:creationId xmlns:a16="http://schemas.microsoft.com/office/drawing/2014/main" id="{F2DF5008-9F7C-43DF-9450-FB7037C9B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34150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378">
                <a:extLst>
                  <a:ext uri="{FF2B5EF4-FFF2-40B4-BE49-F238E27FC236}">
                    <a16:creationId xmlns:a16="http://schemas.microsoft.com/office/drawing/2014/main" id="{E929337A-6FED-4782-BEAD-6A38CD795E4E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6877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379">
                <a:extLst>
                  <a:ext uri="{FF2B5EF4-FFF2-40B4-BE49-F238E27FC236}">
                    <a16:creationId xmlns:a16="http://schemas.microsoft.com/office/drawing/2014/main" id="{9A81E242-0F02-46F5-A213-181C08F67BF6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2048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382">
                <a:extLst>
                  <a:ext uri="{FF2B5EF4-FFF2-40B4-BE49-F238E27FC236}">
                    <a16:creationId xmlns:a16="http://schemas.microsoft.com/office/drawing/2014/main" id="{98BBE2B7-2948-443E-BBAD-5D2A20136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015026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383">
                <a:extLst>
                  <a:ext uri="{FF2B5EF4-FFF2-40B4-BE49-F238E27FC236}">
                    <a16:creationId xmlns:a16="http://schemas.microsoft.com/office/drawing/2014/main" id="{AC617E10-8596-4753-A837-2B15A85F21FA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966736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386">
                <a:extLst>
                  <a:ext uri="{FF2B5EF4-FFF2-40B4-BE49-F238E27FC236}">
                    <a16:creationId xmlns:a16="http://schemas.microsoft.com/office/drawing/2014/main" id="{B92D9017-968E-4BBC-BFFB-55D6327A64CE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6128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387">
                <a:extLst>
                  <a:ext uri="{FF2B5EF4-FFF2-40B4-BE49-F238E27FC236}">
                    <a16:creationId xmlns:a16="http://schemas.microsoft.com/office/drawing/2014/main" id="{99615EE6-D401-49B7-8399-C10DD2D85AAD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1299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44" name="Oval 216">
                <a:extLst>
                  <a:ext uri="{FF2B5EF4-FFF2-40B4-BE49-F238E27FC236}">
                    <a16:creationId xmlns:a16="http://schemas.microsoft.com/office/drawing/2014/main" id="{1DB519D3-95B6-497C-98B7-55D4AE7AF4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90339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45" name="Oval 220">
                <a:extLst>
                  <a:ext uri="{FF2B5EF4-FFF2-40B4-BE49-F238E27FC236}">
                    <a16:creationId xmlns:a16="http://schemas.microsoft.com/office/drawing/2014/main" id="{8CA86F7A-70B7-44A9-BEDC-9D0EB8881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05452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46" name="Oval 224">
                <a:extLst>
                  <a:ext uri="{FF2B5EF4-FFF2-40B4-BE49-F238E27FC236}">
                    <a16:creationId xmlns:a16="http://schemas.microsoft.com/office/drawing/2014/main" id="{CB2B1347-3658-4D3D-A38D-DE60F5867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200781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47" name="Oval 377">
                <a:extLst>
                  <a:ext uri="{FF2B5EF4-FFF2-40B4-BE49-F238E27FC236}">
                    <a16:creationId xmlns:a16="http://schemas.microsoft.com/office/drawing/2014/main" id="{2E9D035A-F237-4932-9186-0385C8753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90574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48" name="Oval 381">
                <a:extLst>
                  <a:ext uri="{FF2B5EF4-FFF2-40B4-BE49-F238E27FC236}">
                    <a16:creationId xmlns:a16="http://schemas.microsoft.com/office/drawing/2014/main" id="{3C729567-B059-46DB-9DC7-D87CC655B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052001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49" name="Oval 385">
                <a:extLst>
                  <a:ext uri="{FF2B5EF4-FFF2-40B4-BE49-F238E27FC236}">
                    <a16:creationId xmlns:a16="http://schemas.microsoft.com/office/drawing/2014/main" id="{F6C98382-6FC2-4F7D-A0B8-5E238125B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19825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13" name="Group 1012">
              <a:extLst>
                <a:ext uri="{FF2B5EF4-FFF2-40B4-BE49-F238E27FC236}">
                  <a16:creationId xmlns:a16="http://schemas.microsoft.com/office/drawing/2014/main" id="{EC7DB398-8682-4EE4-950C-2D228479AA34}"/>
                </a:ext>
              </a:extLst>
            </p:cNvPr>
            <p:cNvGrpSpPr/>
            <p:nvPr/>
          </p:nvGrpSpPr>
          <p:grpSpPr>
            <a:xfrm rot="302428" flipH="1">
              <a:off x="6182186" y="5539504"/>
              <a:ext cx="196759" cy="307777"/>
              <a:chOff x="-1200781" y="4835642"/>
              <a:chExt cx="433889" cy="476799"/>
            </a:xfrm>
          </p:grpSpPr>
          <p:sp>
            <p:nvSpPr>
              <p:cNvPr id="1014" name="Freeform 217">
                <a:extLst>
                  <a:ext uri="{FF2B5EF4-FFF2-40B4-BE49-F238E27FC236}">
                    <a16:creationId xmlns:a16="http://schemas.microsoft.com/office/drawing/2014/main" id="{F6EF34DE-DBFA-4EF1-9ED5-20C48FB22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8633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218">
                <a:extLst>
                  <a:ext uri="{FF2B5EF4-FFF2-40B4-BE49-F238E27FC236}">
                    <a16:creationId xmlns:a16="http://schemas.microsoft.com/office/drawing/2014/main" id="{C0BEDBB9-87C2-4E7D-B885-985D0C08A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676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221">
                <a:extLst>
                  <a:ext uri="{FF2B5EF4-FFF2-40B4-BE49-F238E27FC236}">
                    <a16:creationId xmlns:a16="http://schemas.microsoft.com/office/drawing/2014/main" id="{DD975AF7-F9F0-4184-88A5-D6A7EA8A0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746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222">
                <a:extLst>
                  <a:ext uri="{FF2B5EF4-FFF2-40B4-BE49-F238E27FC236}">
                    <a16:creationId xmlns:a16="http://schemas.microsoft.com/office/drawing/2014/main" id="{5B73E273-7EB8-49B6-8958-03E3CB929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8789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225">
                <a:extLst>
                  <a:ext uri="{FF2B5EF4-FFF2-40B4-BE49-F238E27FC236}">
                    <a16:creationId xmlns:a16="http://schemas.microsoft.com/office/drawing/2014/main" id="{A868DC45-2634-475E-8B54-4BB84E21F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83715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226">
                <a:extLst>
                  <a:ext uri="{FF2B5EF4-FFF2-40B4-BE49-F238E27FC236}">
                    <a16:creationId xmlns:a16="http://schemas.microsoft.com/office/drawing/2014/main" id="{FBCF50DA-8119-43BB-BB17-CC91DDF8D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34150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378">
                <a:extLst>
                  <a:ext uri="{FF2B5EF4-FFF2-40B4-BE49-F238E27FC236}">
                    <a16:creationId xmlns:a16="http://schemas.microsoft.com/office/drawing/2014/main" id="{EEC4196D-0C85-452E-B3FF-976A1D417259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6877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379">
                <a:extLst>
                  <a:ext uri="{FF2B5EF4-FFF2-40B4-BE49-F238E27FC236}">
                    <a16:creationId xmlns:a16="http://schemas.microsoft.com/office/drawing/2014/main" id="{F0ABEDF7-F935-4C63-8E02-35A495C9BC3C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2048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382">
                <a:extLst>
                  <a:ext uri="{FF2B5EF4-FFF2-40B4-BE49-F238E27FC236}">
                    <a16:creationId xmlns:a16="http://schemas.microsoft.com/office/drawing/2014/main" id="{A2693E3E-41E3-4088-8B84-B8F482479FC9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015026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383">
                <a:extLst>
                  <a:ext uri="{FF2B5EF4-FFF2-40B4-BE49-F238E27FC236}">
                    <a16:creationId xmlns:a16="http://schemas.microsoft.com/office/drawing/2014/main" id="{12EED572-0A25-44C2-BE3B-78B8111B2B0E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966736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386">
                <a:extLst>
                  <a:ext uri="{FF2B5EF4-FFF2-40B4-BE49-F238E27FC236}">
                    <a16:creationId xmlns:a16="http://schemas.microsoft.com/office/drawing/2014/main" id="{D60F6B69-A7C5-414F-B0CF-531BA733E4CE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6128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387">
                <a:extLst>
                  <a:ext uri="{FF2B5EF4-FFF2-40B4-BE49-F238E27FC236}">
                    <a16:creationId xmlns:a16="http://schemas.microsoft.com/office/drawing/2014/main" id="{47437EAF-266A-4F7C-9038-EA53F9C98528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1299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26" name="Oval 216">
                <a:extLst>
                  <a:ext uri="{FF2B5EF4-FFF2-40B4-BE49-F238E27FC236}">
                    <a16:creationId xmlns:a16="http://schemas.microsoft.com/office/drawing/2014/main" id="{A4E9A1BB-67DD-41EE-8A10-3272AD7275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90339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27" name="Oval 220">
                <a:extLst>
                  <a:ext uri="{FF2B5EF4-FFF2-40B4-BE49-F238E27FC236}">
                    <a16:creationId xmlns:a16="http://schemas.microsoft.com/office/drawing/2014/main" id="{362EBB6E-91A6-4FDD-92D1-E58DB15BFD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05452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28" name="Oval 224">
                <a:extLst>
                  <a:ext uri="{FF2B5EF4-FFF2-40B4-BE49-F238E27FC236}">
                    <a16:creationId xmlns:a16="http://schemas.microsoft.com/office/drawing/2014/main" id="{05827876-D8E8-436C-893A-DD117AD11F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200781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29" name="Oval 377">
                <a:extLst>
                  <a:ext uri="{FF2B5EF4-FFF2-40B4-BE49-F238E27FC236}">
                    <a16:creationId xmlns:a16="http://schemas.microsoft.com/office/drawing/2014/main" id="{1D8B65F7-EF04-4519-B58D-E805541DA6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90574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30" name="Oval 381">
                <a:extLst>
                  <a:ext uri="{FF2B5EF4-FFF2-40B4-BE49-F238E27FC236}">
                    <a16:creationId xmlns:a16="http://schemas.microsoft.com/office/drawing/2014/main" id="{714FDDE2-F294-4085-94CA-869E49A33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052001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31" name="Oval 385">
                <a:extLst>
                  <a:ext uri="{FF2B5EF4-FFF2-40B4-BE49-F238E27FC236}">
                    <a16:creationId xmlns:a16="http://schemas.microsoft.com/office/drawing/2014/main" id="{4AE2F67F-0968-4A8B-8A84-8A7E707A3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19825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58" name="Group 1157">
              <a:extLst>
                <a:ext uri="{FF2B5EF4-FFF2-40B4-BE49-F238E27FC236}">
                  <a16:creationId xmlns:a16="http://schemas.microsoft.com/office/drawing/2014/main" id="{1D2B5FE6-348D-4579-BEB2-2C5D2A993B88}"/>
                </a:ext>
              </a:extLst>
            </p:cNvPr>
            <p:cNvGrpSpPr/>
            <p:nvPr/>
          </p:nvGrpSpPr>
          <p:grpSpPr>
            <a:xfrm rot="194406" flipH="1">
              <a:off x="5978540" y="5530573"/>
              <a:ext cx="196759" cy="307777"/>
              <a:chOff x="-1200781" y="4835642"/>
              <a:chExt cx="433889" cy="476799"/>
            </a:xfrm>
          </p:grpSpPr>
          <p:sp>
            <p:nvSpPr>
              <p:cNvPr id="1159" name="Freeform 217">
                <a:extLst>
                  <a:ext uri="{FF2B5EF4-FFF2-40B4-BE49-F238E27FC236}">
                    <a16:creationId xmlns:a16="http://schemas.microsoft.com/office/drawing/2014/main" id="{E7E9034F-B07B-40C6-A18D-54D1C23CA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8633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218">
                <a:extLst>
                  <a:ext uri="{FF2B5EF4-FFF2-40B4-BE49-F238E27FC236}">
                    <a16:creationId xmlns:a16="http://schemas.microsoft.com/office/drawing/2014/main" id="{52663522-6822-4B2A-BC4C-DF749AE6D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676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221">
                <a:extLst>
                  <a:ext uri="{FF2B5EF4-FFF2-40B4-BE49-F238E27FC236}">
                    <a16:creationId xmlns:a16="http://schemas.microsoft.com/office/drawing/2014/main" id="{0C40F32C-13D7-43CC-937C-C3FDCDADCF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746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222">
                <a:extLst>
                  <a:ext uri="{FF2B5EF4-FFF2-40B4-BE49-F238E27FC236}">
                    <a16:creationId xmlns:a16="http://schemas.microsoft.com/office/drawing/2014/main" id="{7DAA7E41-B6F2-48B2-89C1-BA0FA1112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8789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225">
                <a:extLst>
                  <a:ext uri="{FF2B5EF4-FFF2-40B4-BE49-F238E27FC236}">
                    <a16:creationId xmlns:a16="http://schemas.microsoft.com/office/drawing/2014/main" id="{1A646B73-7F97-4688-AF31-2D8051E7B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83715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226">
                <a:extLst>
                  <a:ext uri="{FF2B5EF4-FFF2-40B4-BE49-F238E27FC236}">
                    <a16:creationId xmlns:a16="http://schemas.microsoft.com/office/drawing/2014/main" id="{DD6D56DC-83C8-4ADC-83F6-FE91BEEE5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34150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78">
                <a:extLst>
                  <a:ext uri="{FF2B5EF4-FFF2-40B4-BE49-F238E27FC236}">
                    <a16:creationId xmlns:a16="http://schemas.microsoft.com/office/drawing/2014/main" id="{C002A11D-07AD-4AD7-A267-C3717C257409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6877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79">
                <a:extLst>
                  <a:ext uri="{FF2B5EF4-FFF2-40B4-BE49-F238E27FC236}">
                    <a16:creationId xmlns:a16="http://schemas.microsoft.com/office/drawing/2014/main" id="{957427D8-1206-4F1B-821E-0A5AD4D5B34B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2048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82">
                <a:extLst>
                  <a:ext uri="{FF2B5EF4-FFF2-40B4-BE49-F238E27FC236}">
                    <a16:creationId xmlns:a16="http://schemas.microsoft.com/office/drawing/2014/main" id="{6E827AD2-09BA-487B-8832-AAEF10FD42F4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015026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83">
                <a:extLst>
                  <a:ext uri="{FF2B5EF4-FFF2-40B4-BE49-F238E27FC236}">
                    <a16:creationId xmlns:a16="http://schemas.microsoft.com/office/drawing/2014/main" id="{B6139F18-DAEA-44AF-8E08-CBBEFD52CD54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966736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86">
                <a:extLst>
                  <a:ext uri="{FF2B5EF4-FFF2-40B4-BE49-F238E27FC236}">
                    <a16:creationId xmlns:a16="http://schemas.microsoft.com/office/drawing/2014/main" id="{539191EB-3147-4B3E-B07E-BFBD3EEFC31C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6128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87">
                <a:extLst>
                  <a:ext uri="{FF2B5EF4-FFF2-40B4-BE49-F238E27FC236}">
                    <a16:creationId xmlns:a16="http://schemas.microsoft.com/office/drawing/2014/main" id="{97306803-F3F1-455D-92DF-6A991F4D744C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1299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71" name="Oval 216">
                <a:extLst>
                  <a:ext uri="{FF2B5EF4-FFF2-40B4-BE49-F238E27FC236}">
                    <a16:creationId xmlns:a16="http://schemas.microsoft.com/office/drawing/2014/main" id="{8710B12F-B12E-4AED-B030-E216DD0A7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90339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72" name="Oval 220">
                <a:extLst>
                  <a:ext uri="{FF2B5EF4-FFF2-40B4-BE49-F238E27FC236}">
                    <a16:creationId xmlns:a16="http://schemas.microsoft.com/office/drawing/2014/main" id="{88248040-57EA-442F-BBB0-B1B4B3F96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05452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73" name="Oval 224">
                <a:extLst>
                  <a:ext uri="{FF2B5EF4-FFF2-40B4-BE49-F238E27FC236}">
                    <a16:creationId xmlns:a16="http://schemas.microsoft.com/office/drawing/2014/main" id="{5F99CE2F-FD11-47E8-93FA-8CA53F070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200781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74" name="Oval 377">
                <a:extLst>
                  <a:ext uri="{FF2B5EF4-FFF2-40B4-BE49-F238E27FC236}">
                    <a16:creationId xmlns:a16="http://schemas.microsoft.com/office/drawing/2014/main" id="{AFBEA501-A677-47BF-B39D-E2D42004F5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90574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75" name="Oval 381">
                <a:extLst>
                  <a:ext uri="{FF2B5EF4-FFF2-40B4-BE49-F238E27FC236}">
                    <a16:creationId xmlns:a16="http://schemas.microsoft.com/office/drawing/2014/main" id="{25CA9A73-43F2-4ECA-ABA7-359DA99AE9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052001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76" name="Oval 385">
                <a:extLst>
                  <a:ext uri="{FF2B5EF4-FFF2-40B4-BE49-F238E27FC236}">
                    <a16:creationId xmlns:a16="http://schemas.microsoft.com/office/drawing/2014/main" id="{C887EAAB-0D6D-46C5-9284-E1A17A205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19825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77" name="Group 1176">
              <a:extLst>
                <a:ext uri="{FF2B5EF4-FFF2-40B4-BE49-F238E27FC236}">
                  <a16:creationId xmlns:a16="http://schemas.microsoft.com/office/drawing/2014/main" id="{89EA5AAB-5EFD-4CD0-9FD1-CE1DB1264D85}"/>
                </a:ext>
              </a:extLst>
            </p:cNvPr>
            <p:cNvGrpSpPr/>
            <p:nvPr/>
          </p:nvGrpSpPr>
          <p:grpSpPr>
            <a:xfrm rot="194406" flipH="1">
              <a:off x="5776906" y="5522796"/>
              <a:ext cx="196759" cy="307777"/>
              <a:chOff x="-1200781" y="4835642"/>
              <a:chExt cx="433889" cy="476799"/>
            </a:xfrm>
          </p:grpSpPr>
          <p:sp>
            <p:nvSpPr>
              <p:cNvPr id="1178" name="Freeform 217">
                <a:extLst>
                  <a:ext uri="{FF2B5EF4-FFF2-40B4-BE49-F238E27FC236}">
                    <a16:creationId xmlns:a16="http://schemas.microsoft.com/office/drawing/2014/main" id="{F6F73A1E-0916-4262-9FB3-816728954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8633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218">
                <a:extLst>
                  <a:ext uri="{FF2B5EF4-FFF2-40B4-BE49-F238E27FC236}">
                    <a16:creationId xmlns:a16="http://schemas.microsoft.com/office/drawing/2014/main" id="{F2D21AAF-A585-47FA-B1B4-8525DCAE8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676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221">
                <a:extLst>
                  <a:ext uri="{FF2B5EF4-FFF2-40B4-BE49-F238E27FC236}">
                    <a16:creationId xmlns:a16="http://schemas.microsoft.com/office/drawing/2014/main" id="{559C4C24-44BB-4057-909A-87FA13554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746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222">
                <a:extLst>
                  <a:ext uri="{FF2B5EF4-FFF2-40B4-BE49-F238E27FC236}">
                    <a16:creationId xmlns:a16="http://schemas.microsoft.com/office/drawing/2014/main" id="{E522DD24-A6B4-407B-89F7-991D417EE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8789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225">
                <a:extLst>
                  <a:ext uri="{FF2B5EF4-FFF2-40B4-BE49-F238E27FC236}">
                    <a16:creationId xmlns:a16="http://schemas.microsoft.com/office/drawing/2014/main" id="{C60A50F3-2E46-4FB4-AE89-905BF7049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83715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226">
                <a:extLst>
                  <a:ext uri="{FF2B5EF4-FFF2-40B4-BE49-F238E27FC236}">
                    <a16:creationId xmlns:a16="http://schemas.microsoft.com/office/drawing/2014/main" id="{C87B69E2-8383-4CAE-B1EC-9096F547E4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34150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78">
                <a:extLst>
                  <a:ext uri="{FF2B5EF4-FFF2-40B4-BE49-F238E27FC236}">
                    <a16:creationId xmlns:a16="http://schemas.microsoft.com/office/drawing/2014/main" id="{CF9B0C15-BB35-4F2F-AC25-5B79C37FDA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6877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79">
                <a:extLst>
                  <a:ext uri="{FF2B5EF4-FFF2-40B4-BE49-F238E27FC236}">
                    <a16:creationId xmlns:a16="http://schemas.microsoft.com/office/drawing/2014/main" id="{CE6FE80B-C347-4AB6-B905-BE5B3B026A38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2048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82">
                <a:extLst>
                  <a:ext uri="{FF2B5EF4-FFF2-40B4-BE49-F238E27FC236}">
                    <a16:creationId xmlns:a16="http://schemas.microsoft.com/office/drawing/2014/main" id="{81F95ACF-6F80-4617-8D0F-D0F8797779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015026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83">
                <a:extLst>
                  <a:ext uri="{FF2B5EF4-FFF2-40B4-BE49-F238E27FC236}">
                    <a16:creationId xmlns:a16="http://schemas.microsoft.com/office/drawing/2014/main" id="{BED73FA9-63EF-4BA7-8981-2A1D93F6A4D7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966736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86">
                <a:extLst>
                  <a:ext uri="{FF2B5EF4-FFF2-40B4-BE49-F238E27FC236}">
                    <a16:creationId xmlns:a16="http://schemas.microsoft.com/office/drawing/2014/main" id="{ECF0639F-5188-4477-8ECC-BD39CCDEF07E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6128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87">
                <a:extLst>
                  <a:ext uri="{FF2B5EF4-FFF2-40B4-BE49-F238E27FC236}">
                    <a16:creationId xmlns:a16="http://schemas.microsoft.com/office/drawing/2014/main" id="{201DB294-157E-41C3-91B0-FC0D713CB31B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1299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90" name="Oval 216">
                <a:extLst>
                  <a:ext uri="{FF2B5EF4-FFF2-40B4-BE49-F238E27FC236}">
                    <a16:creationId xmlns:a16="http://schemas.microsoft.com/office/drawing/2014/main" id="{3ED1AD67-9962-4FE1-B1B3-A0D195CC6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90339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91" name="Oval 220">
                <a:extLst>
                  <a:ext uri="{FF2B5EF4-FFF2-40B4-BE49-F238E27FC236}">
                    <a16:creationId xmlns:a16="http://schemas.microsoft.com/office/drawing/2014/main" id="{24F629FF-F815-4F93-AC3C-47BE00B27C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05452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92" name="Oval 224">
                <a:extLst>
                  <a:ext uri="{FF2B5EF4-FFF2-40B4-BE49-F238E27FC236}">
                    <a16:creationId xmlns:a16="http://schemas.microsoft.com/office/drawing/2014/main" id="{2AF2E20A-7536-491F-A6A7-31E495013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200781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93" name="Oval 377">
                <a:extLst>
                  <a:ext uri="{FF2B5EF4-FFF2-40B4-BE49-F238E27FC236}">
                    <a16:creationId xmlns:a16="http://schemas.microsoft.com/office/drawing/2014/main" id="{08F3AD5B-7B72-4720-818A-1B5A2843E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90574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94" name="Oval 381">
                <a:extLst>
                  <a:ext uri="{FF2B5EF4-FFF2-40B4-BE49-F238E27FC236}">
                    <a16:creationId xmlns:a16="http://schemas.microsoft.com/office/drawing/2014/main" id="{E24C58EC-D469-4041-BE02-EC41A180FB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052001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95" name="Oval 385">
                <a:extLst>
                  <a:ext uri="{FF2B5EF4-FFF2-40B4-BE49-F238E27FC236}">
                    <a16:creationId xmlns:a16="http://schemas.microsoft.com/office/drawing/2014/main" id="{F91FA14A-2105-4CD5-8B69-86C2F60552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19825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96" name="Group 1195">
              <a:extLst>
                <a:ext uri="{FF2B5EF4-FFF2-40B4-BE49-F238E27FC236}">
                  <a16:creationId xmlns:a16="http://schemas.microsoft.com/office/drawing/2014/main" id="{C84A34FD-0597-4A4E-A33C-D18018B63E76}"/>
                </a:ext>
              </a:extLst>
            </p:cNvPr>
            <p:cNvGrpSpPr/>
            <p:nvPr/>
          </p:nvGrpSpPr>
          <p:grpSpPr>
            <a:xfrm rot="165070" flipH="1">
              <a:off x="5580511" y="5526898"/>
              <a:ext cx="196759" cy="307777"/>
              <a:chOff x="-1200781" y="4835642"/>
              <a:chExt cx="433889" cy="476799"/>
            </a:xfrm>
          </p:grpSpPr>
          <p:sp>
            <p:nvSpPr>
              <p:cNvPr id="1197" name="Freeform 217">
                <a:extLst>
                  <a:ext uri="{FF2B5EF4-FFF2-40B4-BE49-F238E27FC236}">
                    <a16:creationId xmlns:a16="http://schemas.microsoft.com/office/drawing/2014/main" id="{4AF07B94-3C0D-4861-B18E-4BA565555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8633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218">
                <a:extLst>
                  <a:ext uri="{FF2B5EF4-FFF2-40B4-BE49-F238E27FC236}">
                    <a16:creationId xmlns:a16="http://schemas.microsoft.com/office/drawing/2014/main" id="{496A3293-473A-4895-8AFA-7F3FF69DE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676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99" name="Freeform 221">
                <a:extLst>
                  <a:ext uri="{FF2B5EF4-FFF2-40B4-BE49-F238E27FC236}">
                    <a16:creationId xmlns:a16="http://schemas.microsoft.com/office/drawing/2014/main" id="{CC2E51CC-8FFA-4C76-B1D0-E8D415FCC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7462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222">
                <a:extLst>
                  <a:ext uri="{FF2B5EF4-FFF2-40B4-BE49-F238E27FC236}">
                    <a16:creationId xmlns:a16="http://schemas.microsoft.com/office/drawing/2014/main" id="{0B9A19FF-7F6B-4345-B39F-DEC3377EA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87896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225">
                <a:extLst>
                  <a:ext uri="{FF2B5EF4-FFF2-40B4-BE49-F238E27FC236}">
                    <a16:creationId xmlns:a16="http://schemas.microsoft.com/office/drawing/2014/main" id="{FFF8B14B-48D5-42C6-9731-805D32F53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83715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226">
                <a:extLst>
                  <a:ext uri="{FF2B5EF4-FFF2-40B4-BE49-F238E27FC236}">
                    <a16:creationId xmlns:a16="http://schemas.microsoft.com/office/drawing/2014/main" id="{684DF0B0-F6BB-4C73-9A29-1634C4553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34150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78">
                <a:extLst>
                  <a:ext uri="{FF2B5EF4-FFF2-40B4-BE49-F238E27FC236}">
                    <a16:creationId xmlns:a16="http://schemas.microsoft.com/office/drawing/2014/main" id="{B67704D0-BBAE-44EC-BB49-0F2C3C0D8762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6877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79">
                <a:extLst>
                  <a:ext uri="{FF2B5EF4-FFF2-40B4-BE49-F238E27FC236}">
                    <a16:creationId xmlns:a16="http://schemas.microsoft.com/office/drawing/2014/main" id="{FE0F9D5E-88C4-4631-B4CB-B89D79CBF897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82048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82">
                <a:extLst>
                  <a:ext uri="{FF2B5EF4-FFF2-40B4-BE49-F238E27FC236}">
                    <a16:creationId xmlns:a16="http://schemas.microsoft.com/office/drawing/2014/main" id="{4EDA3575-BD8C-4E41-87D1-50726C344E47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015026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06" name="Freeform 383">
                <a:extLst>
                  <a:ext uri="{FF2B5EF4-FFF2-40B4-BE49-F238E27FC236}">
                    <a16:creationId xmlns:a16="http://schemas.microsoft.com/office/drawing/2014/main" id="{3FDA2AA3-8ED1-49B0-904B-4B2EB3AF1818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966736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86">
                <a:extLst>
                  <a:ext uri="{FF2B5EF4-FFF2-40B4-BE49-F238E27FC236}">
                    <a16:creationId xmlns:a16="http://schemas.microsoft.com/office/drawing/2014/main" id="{59651422-3DA6-4A5B-B71E-A2B15F1E519E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6128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87">
                <a:extLst>
                  <a:ext uri="{FF2B5EF4-FFF2-40B4-BE49-F238E27FC236}">
                    <a16:creationId xmlns:a16="http://schemas.microsoft.com/office/drawing/2014/main" id="{78A1F57B-AC57-4150-884B-7B275919A1A2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1299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09" name="Oval 216">
                <a:extLst>
                  <a:ext uri="{FF2B5EF4-FFF2-40B4-BE49-F238E27FC236}">
                    <a16:creationId xmlns:a16="http://schemas.microsoft.com/office/drawing/2014/main" id="{6BB0BD37-FC85-4858-945C-C5259A68F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90339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220">
                <a:extLst>
                  <a:ext uri="{FF2B5EF4-FFF2-40B4-BE49-F238E27FC236}">
                    <a16:creationId xmlns:a16="http://schemas.microsoft.com/office/drawing/2014/main" id="{7EABC85A-9569-4289-AA2E-2FFDC631E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054527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11" name="Oval 224">
                <a:extLst>
                  <a:ext uri="{FF2B5EF4-FFF2-40B4-BE49-F238E27FC236}">
                    <a16:creationId xmlns:a16="http://schemas.microsoft.com/office/drawing/2014/main" id="{A206683C-85FA-482D-971A-943372999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200781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12" name="Oval 377">
                <a:extLst>
                  <a:ext uri="{FF2B5EF4-FFF2-40B4-BE49-F238E27FC236}">
                    <a16:creationId xmlns:a16="http://schemas.microsoft.com/office/drawing/2014/main" id="{4DDE4536-1115-4712-9AB9-19BC7E418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90574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13" name="Oval 381">
                <a:extLst>
                  <a:ext uri="{FF2B5EF4-FFF2-40B4-BE49-F238E27FC236}">
                    <a16:creationId xmlns:a16="http://schemas.microsoft.com/office/drawing/2014/main" id="{26B5324D-9255-402B-AD58-0CB855202D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052001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14" name="Oval 385">
                <a:extLst>
                  <a:ext uri="{FF2B5EF4-FFF2-40B4-BE49-F238E27FC236}">
                    <a16:creationId xmlns:a16="http://schemas.microsoft.com/office/drawing/2014/main" id="{9F0719CE-CC3B-4743-8D4B-49DA55B14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19825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15" name="Group 1214">
              <a:extLst>
                <a:ext uri="{FF2B5EF4-FFF2-40B4-BE49-F238E27FC236}">
                  <a16:creationId xmlns:a16="http://schemas.microsoft.com/office/drawing/2014/main" id="{14C5B248-7B3F-4974-9DF5-34EA986673DE}"/>
                </a:ext>
              </a:extLst>
            </p:cNvPr>
            <p:cNvGrpSpPr/>
            <p:nvPr/>
          </p:nvGrpSpPr>
          <p:grpSpPr>
            <a:xfrm rot="21434930">
              <a:off x="5490303" y="5519825"/>
              <a:ext cx="63046" cy="307777"/>
              <a:chOff x="-1200781" y="4835642"/>
              <a:chExt cx="139028" cy="476799"/>
            </a:xfrm>
          </p:grpSpPr>
          <p:sp>
            <p:nvSpPr>
              <p:cNvPr id="1220" name="Freeform 225">
                <a:extLst>
                  <a:ext uri="{FF2B5EF4-FFF2-40B4-BE49-F238E27FC236}">
                    <a16:creationId xmlns:a16="http://schemas.microsoft.com/office/drawing/2014/main" id="{2EA30026-EEC6-422A-AC6D-10F28B08D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83715" y="486999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21" name="Freeform 226">
                <a:extLst>
                  <a:ext uri="{FF2B5EF4-FFF2-40B4-BE49-F238E27FC236}">
                    <a16:creationId xmlns:a16="http://schemas.microsoft.com/office/drawing/2014/main" id="{13E5700B-2CF1-49DE-889E-A507AEFFF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34150" y="4866816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86">
                <a:extLst>
                  <a:ext uri="{FF2B5EF4-FFF2-40B4-BE49-F238E27FC236}">
                    <a16:creationId xmlns:a16="http://schemas.microsoft.com/office/drawing/2014/main" id="{F7E3A445-87DE-49C0-A34B-369E7B6F245A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61282" y="508524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87">
                <a:extLst>
                  <a:ext uri="{FF2B5EF4-FFF2-40B4-BE49-F238E27FC236}">
                    <a16:creationId xmlns:a16="http://schemas.microsoft.com/office/drawing/2014/main" id="{1B52161B-3B56-4B83-AAC0-100EFC19C735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49086" flipH="1">
                <a:off x="-1112993" y="5094577"/>
                <a:ext cx="51190" cy="190872"/>
              </a:xfrm>
              <a:custGeom>
                <a:avLst/>
                <a:gdLst>
                  <a:gd name="T0" fmla="*/ 31274 w 31274"/>
                  <a:gd name="T1" fmla="*/ 0 h 148925"/>
                  <a:gd name="T2" fmla="*/ 1489 w 31274"/>
                  <a:gd name="T3" fmla="*/ 53613 h 148925"/>
                  <a:gd name="T4" fmla="*/ 22339 w 31274"/>
                  <a:gd name="T5" fmla="*/ 101269 h 148925"/>
                  <a:gd name="T6" fmla="*/ 1489 w 31274"/>
                  <a:gd name="T7" fmla="*/ 148925 h 1489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74"/>
                  <a:gd name="T13" fmla="*/ 0 h 148925"/>
                  <a:gd name="T14" fmla="*/ 31274 w 31274"/>
                  <a:gd name="T15" fmla="*/ 148925 h 1489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74" h="148925">
                    <a:moveTo>
                      <a:pt x="31274" y="0"/>
                    </a:moveTo>
                    <a:cubicBezTo>
                      <a:pt x="17126" y="18367"/>
                      <a:pt x="2978" y="36735"/>
                      <a:pt x="1489" y="53613"/>
                    </a:cubicBezTo>
                    <a:cubicBezTo>
                      <a:pt x="0" y="70491"/>
                      <a:pt x="22339" y="85384"/>
                      <a:pt x="22339" y="101269"/>
                    </a:cubicBezTo>
                    <a:cubicBezTo>
                      <a:pt x="22339" y="117154"/>
                      <a:pt x="11914" y="133039"/>
                      <a:pt x="1489" y="148925"/>
                    </a:cubicBezTo>
                  </a:path>
                </a:pathLst>
              </a:cu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685800">
                  <a:lnSpc>
                    <a:spcPct val="90000"/>
                  </a:lnSpc>
                  <a:buClr>
                    <a:srgbClr val="8B3D9A"/>
                  </a:buClr>
                  <a:buFont typeface="Arial" panose="020B0604020202020204" pitchFamily="34" charset="0"/>
                  <a:buChar char="•"/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224">
                <a:extLst>
                  <a:ext uri="{FF2B5EF4-FFF2-40B4-BE49-F238E27FC236}">
                    <a16:creationId xmlns:a16="http://schemas.microsoft.com/office/drawing/2014/main" id="{1D8E035D-13A7-41EC-AAC5-8C4D78CC7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5885">
                <a:off x="-1200781" y="4835642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33" name="Oval 385">
                <a:extLst>
                  <a:ext uri="{FF2B5EF4-FFF2-40B4-BE49-F238E27FC236}">
                    <a16:creationId xmlns:a16="http://schemas.microsoft.com/office/drawing/2014/main" id="{B3C6E013-6FA3-4287-AC49-837C0ADC0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013201" flipH="1">
                <a:off x="-1198258" y="5246210"/>
                <a:ext cx="136505" cy="6623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685800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Font typeface="Arial" charset="0"/>
                  <a:buChar char="•"/>
                  <a:defRPr/>
                </a:pPr>
                <a:endParaRPr lang="en-US" sz="12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ECB8A0B3-8F05-46D2-9C64-EB321EB90674}"/>
              </a:ext>
            </a:extLst>
          </p:cNvPr>
          <p:cNvSpPr/>
          <p:nvPr/>
        </p:nvSpPr>
        <p:spPr bwMode="auto">
          <a:xfrm>
            <a:off x="4260286" y="3864056"/>
            <a:ext cx="202658" cy="583883"/>
          </a:xfrm>
          <a:custGeom>
            <a:avLst/>
            <a:gdLst>
              <a:gd name="connsiteX0" fmla="*/ 135105 w 270210"/>
              <a:gd name="connsiteY0" fmla="*/ 0 h 778511"/>
              <a:gd name="connsiteX1" fmla="*/ 270210 w 270210"/>
              <a:gd name="connsiteY1" fmla="*/ 135105 h 778511"/>
              <a:gd name="connsiteX2" fmla="*/ 135105 w 270210"/>
              <a:gd name="connsiteY2" fmla="*/ 270210 h 778511"/>
              <a:gd name="connsiteX3" fmla="*/ 87964 w 270210"/>
              <a:gd name="connsiteY3" fmla="*/ 260693 h 778511"/>
              <a:gd name="connsiteX4" fmla="*/ 87964 w 270210"/>
              <a:gd name="connsiteY4" fmla="*/ 736117 h 778511"/>
              <a:gd name="connsiteX5" fmla="*/ 45570 w 270210"/>
              <a:gd name="connsiteY5" fmla="*/ 778511 h 778511"/>
              <a:gd name="connsiteX6" fmla="*/ 3176 w 270210"/>
              <a:gd name="connsiteY6" fmla="*/ 736117 h 778511"/>
              <a:gd name="connsiteX7" fmla="*/ 3176 w 270210"/>
              <a:gd name="connsiteY7" fmla="*/ 150836 h 778511"/>
              <a:gd name="connsiteX8" fmla="*/ 0 w 270210"/>
              <a:gd name="connsiteY8" fmla="*/ 135105 h 778511"/>
              <a:gd name="connsiteX9" fmla="*/ 135105 w 270210"/>
              <a:gd name="connsiteY9" fmla="*/ 0 h 778511"/>
              <a:gd name="connsiteX0" fmla="*/ 135105 w 270210"/>
              <a:gd name="connsiteY0" fmla="*/ 0 h 778511"/>
              <a:gd name="connsiteX1" fmla="*/ 270210 w 270210"/>
              <a:gd name="connsiteY1" fmla="*/ 135105 h 778511"/>
              <a:gd name="connsiteX2" fmla="*/ 135105 w 270210"/>
              <a:gd name="connsiteY2" fmla="*/ 270210 h 778511"/>
              <a:gd name="connsiteX3" fmla="*/ 87964 w 270210"/>
              <a:gd name="connsiteY3" fmla="*/ 260693 h 778511"/>
              <a:gd name="connsiteX4" fmla="*/ 87964 w 270210"/>
              <a:gd name="connsiteY4" fmla="*/ 736117 h 778511"/>
              <a:gd name="connsiteX5" fmla="*/ 45570 w 270210"/>
              <a:gd name="connsiteY5" fmla="*/ 778511 h 778511"/>
              <a:gd name="connsiteX6" fmla="*/ 3176 w 270210"/>
              <a:gd name="connsiteY6" fmla="*/ 736117 h 778511"/>
              <a:gd name="connsiteX7" fmla="*/ 0 w 270210"/>
              <a:gd name="connsiteY7" fmla="*/ 135105 h 778511"/>
              <a:gd name="connsiteX8" fmla="*/ 135105 w 270210"/>
              <a:gd name="connsiteY8" fmla="*/ 0 h 778511"/>
              <a:gd name="connsiteX0" fmla="*/ 135105 w 270210"/>
              <a:gd name="connsiteY0" fmla="*/ 0 h 778511"/>
              <a:gd name="connsiteX1" fmla="*/ 270210 w 270210"/>
              <a:gd name="connsiteY1" fmla="*/ 135105 h 778511"/>
              <a:gd name="connsiteX2" fmla="*/ 135105 w 270210"/>
              <a:gd name="connsiteY2" fmla="*/ 270210 h 778511"/>
              <a:gd name="connsiteX3" fmla="*/ 86377 w 270210"/>
              <a:gd name="connsiteY3" fmla="*/ 279743 h 778511"/>
              <a:gd name="connsiteX4" fmla="*/ 87964 w 270210"/>
              <a:gd name="connsiteY4" fmla="*/ 736117 h 778511"/>
              <a:gd name="connsiteX5" fmla="*/ 45570 w 270210"/>
              <a:gd name="connsiteY5" fmla="*/ 778511 h 778511"/>
              <a:gd name="connsiteX6" fmla="*/ 3176 w 270210"/>
              <a:gd name="connsiteY6" fmla="*/ 736117 h 778511"/>
              <a:gd name="connsiteX7" fmla="*/ 0 w 270210"/>
              <a:gd name="connsiteY7" fmla="*/ 135105 h 778511"/>
              <a:gd name="connsiteX8" fmla="*/ 135105 w 270210"/>
              <a:gd name="connsiteY8" fmla="*/ 0 h 778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210" h="778511">
                <a:moveTo>
                  <a:pt x="135105" y="0"/>
                </a:moveTo>
                <a:cubicBezTo>
                  <a:pt x="209721" y="0"/>
                  <a:pt x="270210" y="60489"/>
                  <a:pt x="270210" y="135105"/>
                </a:cubicBezTo>
                <a:cubicBezTo>
                  <a:pt x="270210" y="209721"/>
                  <a:pt x="209721" y="270210"/>
                  <a:pt x="135105" y="270210"/>
                </a:cubicBezTo>
                <a:lnTo>
                  <a:pt x="86377" y="279743"/>
                </a:lnTo>
                <a:lnTo>
                  <a:pt x="87964" y="736117"/>
                </a:lnTo>
                <a:cubicBezTo>
                  <a:pt x="87964" y="759531"/>
                  <a:pt x="68984" y="778511"/>
                  <a:pt x="45570" y="778511"/>
                </a:cubicBezTo>
                <a:cubicBezTo>
                  <a:pt x="22156" y="778511"/>
                  <a:pt x="3176" y="759531"/>
                  <a:pt x="3176" y="736117"/>
                </a:cubicBezTo>
                <a:cubicBezTo>
                  <a:pt x="2117" y="535780"/>
                  <a:pt x="1059" y="335442"/>
                  <a:pt x="0" y="135105"/>
                </a:cubicBezTo>
                <a:cubicBezTo>
                  <a:pt x="0" y="60489"/>
                  <a:pt x="60489" y="0"/>
                  <a:pt x="135105" y="0"/>
                </a:cubicBezTo>
                <a:close/>
              </a:path>
            </a:pathLst>
          </a:custGeom>
          <a:solidFill>
            <a:schemeClr val="accent6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wrap="square" rtlCol="0" anchor="b">
            <a:noAutofit/>
          </a:bodyPr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07C3A0A7-F7F8-428C-B198-F139CD3D9840}"/>
              </a:ext>
            </a:extLst>
          </p:cNvPr>
          <p:cNvSpPr/>
          <p:nvPr/>
        </p:nvSpPr>
        <p:spPr bwMode="auto">
          <a:xfrm flipH="1">
            <a:off x="4035632" y="3864056"/>
            <a:ext cx="202658" cy="583883"/>
          </a:xfrm>
          <a:custGeom>
            <a:avLst/>
            <a:gdLst>
              <a:gd name="connsiteX0" fmla="*/ 135105 w 270210"/>
              <a:gd name="connsiteY0" fmla="*/ 0 h 778511"/>
              <a:gd name="connsiteX1" fmla="*/ 270210 w 270210"/>
              <a:gd name="connsiteY1" fmla="*/ 135105 h 778511"/>
              <a:gd name="connsiteX2" fmla="*/ 135105 w 270210"/>
              <a:gd name="connsiteY2" fmla="*/ 270210 h 778511"/>
              <a:gd name="connsiteX3" fmla="*/ 87964 w 270210"/>
              <a:gd name="connsiteY3" fmla="*/ 260693 h 778511"/>
              <a:gd name="connsiteX4" fmla="*/ 87964 w 270210"/>
              <a:gd name="connsiteY4" fmla="*/ 736117 h 778511"/>
              <a:gd name="connsiteX5" fmla="*/ 45570 w 270210"/>
              <a:gd name="connsiteY5" fmla="*/ 778511 h 778511"/>
              <a:gd name="connsiteX6" fmla="*/ 3176 w 270210"/>
              <a:gd name="connsiteY6" fmla="*/ 736117 h 778511"/>
              <a:gd name="connsiteX7" fmla="*/ 3176 w 270210"/>
              <a:gd name="connsiteY7" fmla="*/ 150836 h 778511"/>
              <a:gd name="connsiteX8" fmla="*/ 0 w 270210"/>
              <a:gd name="connsiteY8" fmla="*/ 135105 h 778511"/>
              <a:gd name="connsiteX9" fmla="*/ 135105 w 270210"/>
              <a:gd name="connsiteY9" fmla="*/ 0 h 778511"/>
              <a:gd name="connsiteX0" fmla="*/ 135105 w 270210"/>
              <a:gd name="connsiteY0" fmla="*/ 0 h 778511"/>
              <a:gd name="connsiteX1" fmla="*/ 270210 w 270210"/>
              <a:gd name="connsiteY1" fmla="*/ 135105 h 778511"/>
              <a:gd name="connsiteX2" fmla="*/ 135105 w 270210"/>
              <a:gd name="connsiteY2" fmla="*/ 270210 h 778511"/>
              <a:gd name="connsiteX3" fmla="*/ 87964 w 270210"/>
              <a:gd name="connsiteY3" fmla="*/ 260693 h 778511"/>
              <a:gd name="connsiteX4" fmla="*/ 87964 w 270210"/>
              <a:gd name="connsiteY4" fmla="*/ 736117 h 778511"/>
              <a:gd name="connsiteX5" fmla="*/ 45570 w 270210"/>
              <a:gd name="connsiteY5" fmla="*/ 778511 h 778511"/>
              <a:gd name="connsiteX6" fmla="*/ 3176 w 270210"/>
              <a:gd name="connsiteY6" fmla="*/ 736117 h 778511"/>
              <a:gd name="connsiteX7" fmla="*/ 0 w 270210"/>
              <a:gd name="connsiteY7" fmla="*/ 135105 h 778511"/>
              <a:gd name="connsiteX8" fmla="*/ 135105 w 270210"/>
              <a:gd name="connsiteY8" fmla="*/ 0 h 778511"/>
              <a:gd name="connsiteX0" fmla="*/ 135105 w 270210"/>
              <a:gd name="connsiteY0" fmla="*/ 0 h 778511"/>
              <a:gd name="connsiteX1" fmla="*/ 270210 w 270210"/>
              <a:gd name="connsiteY1" fmla="*/ 135105 h 778511"/>
              <a:gd name="connsiteX2" fmla="*/ 135105 w 270210"/>
              <a:gd name="connsiteY2" fmla="*/ 270210 h 778511"/>
              <a:gd name="connsiteX3" fmla="*/ 86377 w 270210"/>
              <a:gd name="connsiteY3" fmla="*/ 279743 h 778511"/>
              <a:gd name="connsiteX4" fmla="*/ 87964 w 270210"/>
              <a:gd name="connsiteY4" fmla="*/ 736117 h 778511"/>
              <a:gd name="connsiteX5" fmla="*/ 45570 w 270210"/>
              <a:gd name="connsiteY5" fmla="*/ 778511 h 778511"/>
              <a:gd name="connsiteX6" fmla="*/ 3176 w 270210"/>
              <a:gd name="connsiteY6" fmla="*/ 736117 h 778511"/>
              <a:gd name="connsiteX7" fmla="*/ 0 w 270210"/>
              <a:gd name="connsiteY7" fmla="*/ 135105 h 778511"/>
              <a:gd name="connsiteX8" fmla="*/ 135105 w 270210"/>
              <a:gd name="connsiteY8" fmla="*/ 0 h 778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210" h="778511">
                <a:moveTo>
                  <a:pt x="135105" y="0"/>
                </a:moveTo>
                <a:cubicBezTo>
                  <a:pt x="209721" y="0"/>
                  <a:pt x="270210" y="60489"/>
                  <a:pt x="270210" y="135105"/>
                </a:cubicBezTo>
                <a:cubicBezTo>
                  <a:pt x="270210" y="209721"/>
                  <a:pt x="209721" y="270210"/>
                  <a:pt x="135105" y="270210"/>
                </a:cubicBezTo>
                <a:lnTo>
                  <a:pt x="86377" y="279743"/>
                </a:lnTo>
                <a:lnTo>
                  <a:pt x="87964" y="736117"/>
                </a:lnTo>
                <a:cubicBezTo>
                  <a:pt x="87964" y="759531"/>
                  <a:pt x="68984" y="778511"/>
                  <a:pt x="45570" y="778511"/>
                </a:cubicBezTo>
                <a:cubicBezTo>
                  <a:pt x="22156" y="778511"/>
                  <a:pt x="3176" y="759531"/>
                  <a:pt x="3176" y="736117"/>
                </a:cubicBezTo>
                <a:cubicBezTo>
                  <a:pt x="2117" y="535780"/>
                  <a:pt x="1059" y="335442"/>
                  <a:pt x="0" y="135105"/>
                </a:cubicBezTo>
                <a:cubicBezTo>
                  <a:pt x="0" y="60489"/>
                  <a:pt x="60489" y="0"/>
                  <a:pt x="135105" y="0"/>
                </a:cubicBezTo>
                <a:close/>
              </a:path>
            </a:pathLst>
          </a:custGeom>
          <a:solidFill>
            <a:schemeClr val="accent6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wrap="square" rtlCol="0" anchor="b">
            <a:noAutofit/>
          </a:bodyPr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135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2995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3E0A23-C12C-4680-AE61-C764235A9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185"/>
            <a:ext cx="5037204" cy="1637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05295C-45EE-4B30-A99D-E03BDD15D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9" y="1887082"/>
            <a:ext cx="4940045" cy="25564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BEE96B-26FB-4507-879D-1877938BE6ED}"/>
              </a:ext>
            </a:extLst>
          </p:cNvPr>
          <p:cNvSpPr txBox="1"/>
          <p:nvPr/>
        </p:nvSpPr>
        <p:spPr>
          <a:xfrm>
            <a:off x="5214938" y="626069"/>
            <a:ext cx="3707606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Φάσης 3 μελέτη, σε άτομα που είχαν αυξημένο κίνδυνο για μη ικανοποιητική απάντηση σε εμβολιασμό ή για έκθεση στον ιό ή και τα δύο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GB" sz="1500" b="1" dirty="0">
                <a:solidFill>
                  <a:prstClr val="black"/>
                </a:solidFill>
                <a:latin typeface="Calibri" panose="020F0502020204030204"/>
              </a:rPr>
              <a:t>5197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 τυχαιοποιήθηκαν 2:1 να λάβουν μια δόση 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AZD7442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 ή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 placebo</a:t>
            </a:r>
            <a:endParaRPr lang="el-GR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Συμπτωματική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 Covid-19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συνέβη σε 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8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από τους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 3441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συμμετέχοντες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 (0.2%)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στο 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AZD7442 group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και σε 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17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από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 1731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συμμετέχοντες 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(1.0%)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στην ομάδα του 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placebo (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σχετική μείωση κινδύνου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GB" sz="1500" b="1" dirty="0">
                <a:solidFill>
                  <a:prstClr val="black"/>
                </a:solidFill>
                <a:latin typeface="Calibri" panose="020F0502020204030204"/>
              </a:rPr>
              <a:t>76.7%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; 95% confidence interval [CI], 46.0 to 90.0; P&lt;0.001). </a:t>
            </a:r>
            <a:r>
              <a:rPr lang="el-GR" sz="1500" u="sng" dirty="0">
                <a:solidFill>
                  <a:prstClr val="black"/>
                </a:solidFill>
                <a:latin typeface="Calibri" panose="020F0502020204030204"/>
              </a:rPr>
              <a:t>Παρακολούθηση 183 ημέρες.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5 περιπτώσεις σοβαρής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COVID-19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και 2 θάνατοι συνέβησαν στην ομάδα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placebo</a:t>
            </a:r>
            <a:endParaRPr lang="el-GR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follow-up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για 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6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μήνες μείωση 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82.8%</a:t>
            </a:r>
            <a:br>
              <a:rPr lang="en-GB" sz="15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(95% CI, 65.8 to 91.4)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F559F0-6566-48CC-B79F-DC4C5D7D6CD3}"/>
              </a:ext>
            </a:extLst>
          </p:cNvPr>
          <p:cNvSpPr txBox="1"/>
          <p:nvPr/>
        </p:nvSpPr>
        <p:spPr>
          <a:xfrm>
            <a:off x="6122194" y="4736306"/>
            <a:ext cx="28932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GB" sz="135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M.J. Levin</a:t>
            </a:r>
            <a:r>
              <a:rPr lang="el-GR" sz="135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5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NEJM 2022</a:t>
            </a:r>
            <a:endParaRPr lang="en-GB" sz="135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5413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D3FAF3A4-AAF0-5D89-D51B-35F3FF7D0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03" y="482599"/>
            <a:ext cx="7142393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692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F04EF-A874-473F-91DB-980078652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COVID (PASC)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44C5B-055C-4AA2-8C34-8FE5FFD12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0636" y="1352872"/>
            <a:ext cx="3336994" cy="3506132"/>
          </a:xfrm>
        </p:spPr>
        <p:txBody>
          <a:bodyPr/>
          <a:lstStyle/>
          <a:p>
            <a:r>
              <a:rPr lang="en-US" sz="1800" dirty="0"/>
              <a:t>Post acute sequelae of </a:t>
            </a:r>
            <a:br>
              <a:rPr lang="en-US" sz="1800" dirty="0"/>
            </a:br>
            <a:r>
              <a:rPr lang="en-US" sz="1800" dirty="0"/>
              <a:t>COVID-19</a:t>
            </a:r>
          </a:p>
          <a:p>
            <a:r>
              <a:rPr lang="el-GR" sz="1800" dirty="0"/>
              <a:t>Νέα συμπτώματα που επηρεάζουν την καθημερινή λειτουργία</a:t>
            </a:r>
            <a:r>
              <a:rPr lang="en-US" sz="1800" dirty="0"/>
              <a:t>, </a:t>
            </a:r>
            <a:r>
              <a:rPr lang="el-GR" sz="1800" dirty="0"/>
              <a:t>εμφανίζονται 4</a:t>
            </a:r>
            <a:r>
              <a:rPr lang="en-US" sz="1800" dirty="0"/>
              <a:t> </a:t>
            </a:r>
            <a:r>
              <a:rPr lang="en-US" sz="1800" dirty="0" err="1"/>
              <a:t>wk</a:t>
            </a:r>
            <a:r>
              <a:rPr lang="en-US" sz="1800" dirty="0"/>
              <a:t> </a:t>
            </a:r>
            <a:r>
              <a:rPr lang="el-GR" sz="1800" dirty="0"/>
              <a:t>έως</a:t>
            </a:r>
            <a:r>
              <a:rPr lang="en-US" sz="1800" dirty="0"/>
              <a:t> 3 </a:t>
            </a:r>
            <a:r>
              <a:rPr lang="en-US" sz="1800" dirty="0" err="1"/>
              <a:t>mo</a:t>
            </a:r>
            <a:r>
              <a:rPr lang="en-US" sz="1800" dirty="0"/>
              <a:t> </a:t>
            </a:r>
            <a:r>
              <a:rPr lang="el-GR" sz="1800" dirty="0"/>
              <a:t>μετά τη λοίμωξη και διαρκούν τουλάχιστον </a:t>
            </a:r>
            <a:r>
              <a:rPr lang="en-US" sz="1800" dirty="0"/>
              <a:t>2 </a:t>
            </a:r>
            <a:r>
              <a:rPr lang="en-US" sz="1800" dirty="0" err="1"/>
              <a:t>mo</a:t>
            </a:r>
            <a:endParaRPr lang="en-US" sz="1800" dirty="0"/>
          </a:p>
        </p:txBody>
      </p:sp>
      <p:sp>
        <p:nvSpPr>
          <p:cNvPr id="7" name="Text Box 15">
            <a:extLst>
              <a:ext uri="{FF2B5EF4-FFF2-40B4-BE49-F238E27FC236}">
                <a16:creationId xmlns:a16="http://schemas.microsoft.com/office/drawing/2014/main" id="{0781617A-548C-4FBC-83B3-F7F1199FB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4647249"/>
            <a:ext cx="5890022" cy="369332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b="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www.who.int/publications/i/item/WHO-2019-nCoV-Post_COVID-19_condition-Clinical_case_definition-2021.1.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b="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www.cdc.gov/coronavirus/2019-ncov/long-term-effects/index.html.</a:t>
            </a: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57DE9EC9-F6A0-4F07-83AE-5F369138F6C9}"/>
              </a:ext>
            </a:extLst>
          </p:cNvPr>
          <p:cNvGrpSpPr>
            <a:grpSpLocks/>
          </p:cNvGrpSpPr>
          <p:nvPr/>
        </p:nvGrpSpPr>
        <p:grpSpPr bwMode="auto">
          <a:xfrm>
            <a:off x="7021857" y="4657927"/>
            <a:ext cx="1911101" cy="359882"/>
            <a:chOff x="9602074" y="3550251"/>
            <a:chExt cx="2548134" cy="4800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B126F88-6D93-4329-92CE-DD94C8D1BB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1978" y="3550251"/>
              <a:ext cx="569913" cy="18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26A69ACB-F27C-40BA-A850-317D615DF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074" y="3691599"/>
              <a:ext cx="2548134" cy="338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1050" dirty="0">
                  <a:solidFill>
                    <a:srgbClr val="4555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Slide credit: </a:t>
              </a:r>
              <a:r>
                <a:rPr lang="en-US" altLang="en-US" sz="1050" dirty="0">
                  <a:solidFill>
                    <a:srgbClr val="455560"/>
                  </a:solidFill>
                  <a:latin typeface="Calibri" panose="020F0502020204030204" pitchFamily="34" charset="0"/>
                  <a:cs typeface="Arial" panose="020B0604020202020204" pitchFamily="34" charset="0"/>
                  <a:hlinkClick r:id="rId4"/>
                </a:rPr>
                <a:t>clinicaloptions.com</a:t>
              </a:r>
              <a:endParaRPr lang="en-US" altLang="en-US" sz="105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38" descr="A close up of a womans face&#10;&#10;Description automatically generated">
            <a:extLst>
              <a:ext uri="{FF2B5EF4-FFF2-40B4-BE49-F238E27FC236}">
                <a16:creationId xmlns:a16="http://schemas.microsoft.com/office/drawing/2014/main" id="{1208D89F-07D9-466F-AC71-673AD2D5FC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3175" y="1161560"/>
            <a:ext cx="2328864" cy="312678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684DC80-477F-452B-BACF-8B89C8098F78}"/>
              </a:ext>
            </a:extLst>
          </p:cNvPr>
          <p:cNvSpPr/>
          <p:nvPr/>
        </p:nvSpPr>
        <p:spPr bwMode="auto">
          <a:xfrm>
            <a:off x="7199160" y="3214268"/>
            <a:ext cx="1221709" cy="628482"/>
          </a:xfrm>
          <a:prstGeom prst="rect">
            <a:avLst/>
          </a:prstGeom>
          <a:solidFill>
            <a:srgbClr val="DBECF1"/>
          </a:solidFill>
          <a:ln w="28575" cmpd="sng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9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602A3B9-8D3A-4748-BA00-7FF953B0AC8B}"/>
              </a:ext>
            </a:extLst>
          </p:cNvPr>
          <p:cNvSpPr/>
          <p:nvPr/>
        </p:nvSpPr>
        <p:spPr bwMode="auto">
          <a:xfrm>
            <a:off x="4098162" y="4041345"/>
            <a:ext cx="1359191" cy="513447"/>
          </a:xfrm>
          <a:prstGeom prst="rect">
            <a:avLst/>
          </a:prstGeom>
          <a:solidFill>
            <a:srgbClr val="DBECF1"/>
          </a:solidFill>
          <a:ln w="28575" cmpd="sng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9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44FCD5D-AAC2-4C1C-8752-564E38D9B973}"/>
              </a:ext>
            </a:extLst>
          </p:cNvPr>
          <p:cNvSpPr/>
          <p:nvPr/>
        </p:nvSpPr>
        <p:spPr bwMode="auto">
          <a:xfrm>
            <a:off x="7241440" y="2587410"/>
            <a:ext cx="1179429" cy="489186"/>
          </a:xfrm>
          <a:prstGeom prst="rect">
            <a:avLst/>
          </a:prstGeom>
          <a:solidFill>
            <a:srgbClr val="DBECF1"/>
          </a:solidFill>
          <a:ln w="28575" cmpd="sng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9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732367C-B8DB-48D7-A9C7-A41E5A4F7FC3}"/>
              </a:ext>
            </a:extLst>
          </p:cNvPr>
          <p:cNvSpPr/>
          <p:nvPr/>
        </p:nvSpPr>
        <p:spPr bwMode="auto">
          <a:xfrm>
            <a:off x="6393058" y="4042263"/>
            <a:ext cx="2206658" cy="522641"/>
          </a:xfrm>
          <a:prstGeom prst="rect">
            <a:avLst/>
          </a:prstGeom>
          <a:solidFill>
            <a:srgbClr val="DBECF1"/>
          </a:solidFill>
          <a:ln w="28575" cmpd="sng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9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89A1032-534D-4512-AB89-CB1BDCC1D41F}"/>
              </a:ext>
            </a:extLst>
          </p:cNvPr>
          <p:cNvSpPr/>
          <p:nvPr/>
        </p:nvSpPr>
        <p:spPr bwMode="auto">
          <a:xfrm>
            <a:off x="3727755" y="1828941"/>
            <a:ext cx="1782267" cy="1049717"/>
          </a:xfrm>
          <a:prstGeom prst="rect">
            <a:avLst/>
          </a:prstGeom>
          <a:solidFill>
            <a:srgbClr val="DBECF1"/>
          </a:solidFill>
          <a:ln w="28575" cmpd="sng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9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E61E11A-6214-4654-80DC-DE7FCFDCB7C1}"/>
              </a:ext>
            </a:extLst>
          </p:cNvPr>
          <p:cNvSpPr/>
          <p:nvPr/>
        </p:nvSpPr>
        <p:spPr bwMode="auto">
          <a:xfrm>
            <a:off x="6764123" y="949558"/>
            <a:ext cx="1922558" cy="764073"/>
          </a:xfrm>
          <a:prstGeom prst="rect">
            <a:avLst/>
          </a:prstGeom>
          <a:solidFill>
            <a:srgbClr val="DBECF1"/>
          </a:solidFill>
          <a:ln w="28575" cmpd="sng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9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4CC9486-DB46-4F0A-AE93-0BE4467F4534}"/>
              </a:ext>
            </a:extLst>
          </p:cNvPr>
          <p:cNvSpPr/>
          <p:nvPr/>
        </p:nvSpPr>
        <p:spPr bwMode="auto">
          <a:xfrm>
            <a:off x="4249994" y="727799"/>
            <a:ext cx="1479299" cy="10193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mpd="sng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9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90B2B1-EEA0-4B25-9E86-3AE0FBFF1267}"/>
              </a:ext>
            </a:extLst>
          </p:cNvPr>
          <p:cNvSpPr txBox="1"/>
          <p:nvPr/>
        </p:nvSpPr>
        <p:spPr bwMode="auto">
          <a:xfrm>
            <a:off x="4112366" y="4055695"/>
            <a:ext cx="155587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Endocrine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Hyperglycemia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Diabetic ketoacidosis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1DAAEC9-D2ED-4CEF-8789-D8689F9FCF48}"/>
              </a:ext>
            </a:extLst>
          </p:cNvPr>
          <p:cNvSpPr txBox="1"/>
          <p:nvPr/>
        </p:nvSpPr>
        <p:spPr bwMode="auto">
          <a:xfrm>
            <a:off x="6772863" y="951883"/>
            <a:ext cx="135978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Neurologic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Headaches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Dizziness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Encephalopathy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Guillain-Barré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6E7D6AF-D667-4C06-A3CB-063641772E76}"/>
              </a:ext>
            </a:extLst>
          </p:cNvPr>
          <p:cNvCxnSpPr>
            <a:cxnSpLocks/>
          </p:cNvCxnSpPr>
          <p:nvPr/>
        </p:nvCxnSpPr>
        <p:spPr bwMode="auto">
          <a:xfrm flipH="1">
            <a:off x="6339734" y="3033930"/>
            <a:ext cx="901706" cy="0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0558A8F-2153-4209-A44B-9D7800778BD7}"/>
              </a:ext>
            </a:extLst>
          </p:cNvPr>
          <p:cNvCxnSpPr>
            <a:cxnSpLocks/>
          </p:cNvCxnSpPr>
          <p:nvPr/>
        </p:nvCxnSpPr>
        <p:spPr bwMode="auto">
          <a:xfrm flipH="1">
            <a:off x="6479896" y="3306151"/>
            <a:ext cx="719264" cy="0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A0621B0-70E5-491E-8E5B-149168C6493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729293" y="1530122"/>
            <a:ext cx="338661" cy="259163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F2C2051-9758-4DD6-A8CD-26757453FA13}"/>
              </a:ext>
            </a:extLst>
          </p:cNvPr>
          <p:cNvCxnSpPr>
            <a:cxnSpLocks/>
          </p:cNvCxnSpPr>
          <p:nvPr/>
        </p:nvCxnSpPr>
        <p:spPr bwMode="auto">
          <a:xfrm flipH="1">
            <a:off x="6269589" y="1384208"/>
            <a:ext cx="494534" cy="0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0FFA895-76D1-4613-9DE5-ABC9AA46EEB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10023" y="2119464"/>
            <a:ext cx="673022" cy="391837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7ABD0B1-6D0F-4920-B38F-E7CA1CE564C9}"/>
              </a:ext>
            </a:extLst>
          </p:cNvPr>
          <p:cNvCxnSpPr>
            <a:cxnSpLocks/>
          </p:cNvCxnSpPr>
          <p:nvPr/>
        </p:nvCxnSpPr>
        <p:spPr bwMode="auto">
          <a:xfrm flipH="1">
            <a:off x="6653819" y="2282129"/>
            <a:ext cx="548640" cy="0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83175C5-D17E-464D-8960-2C7C355A82C2}"/>
              </a:ext>
            </a:extLst>
          </p:cNvPr>
          <p:cNvSpPr txBox="1"/>
          <p:nvPr/>
        </p:nvSpPr>
        <p:spPr bwMode="auto">
          <a:xfrm>
            <a:off x="7199160" y="3219502"/>
            <a:ext cx="125651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Renal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Acute kidney injury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Proteinuria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Hematuria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CFB4135-90BB-43DF-9069-A6A645DDFC79}"/>
              </a:ext>
            </a:extLst>
          </p:cNvPr>
          <p:cNvSpPr txBox="1"/>
          <p:nvPr/>
        </p:nvSpPr>
        <p:spPr bwMode="auto">
          <a:xfrm>
            <a:off x="7248142" y="2572012"/>
            <a:ext cx="132634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Hepatic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Elevated ALT/AST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Elevated bilirubin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8CA8A64-EE73-4ED6-9AD1-C8905F6EDE65}"/>
              </a:ext>
            </a:extLst>
          </p:cNvPr>
          <p:cNvCxnSpPr>
            <a:cxnSpLocks/>
          </p:cNvCxnSpPr>
          <p:nvPr/>
        </p:nvCxnSpPr>
        <p:spPr bwMode="auto">
          <a:xfrm>
            <a:off x="6237607" y="3586880"/>
            <a:ext cx="437763" cy="444808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40FD38E-52DA-4E4B-AA3A-3B9C673AD96A}"/>
              </a:ext>
            </a:extLst>
          </p:cNvPr>
          <p:cNvSpPr txBox="1"/>
          <p:nvPr/>
        </p:nvSpPr>
        <p:spPr bwMode="auto">
          <a:xfrm>
            <a:off x="3755065" y="1828941"/>
            <a:ext cx="184973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Cardiac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Takotsubo cardiomyopathy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Myocardial injury/myocarditis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Cardiac arrhythmias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Cardiogenic shock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Myocardial ischemia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Acute cor pulmonale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6A89C8A-15AC-454C-9E46-FE6A68F9B096}"/>
              </a:ext>
            </a:extLst>
          </p:cNvPr>
          <p:cNvCxnSpPr>
            <a:cxnSpLocks/>
          </p:cNvCxnSpPr>
          <p:nvPr/>
        </p:nvCxnSpPr>
        <p:spPr bwMode="auto">
          <a:xfrm flipH="1">
            <a:off x="5238751" y="3320807"/>
            <a:ext cx="944294" cy="710881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B74647A-3352-431C-88F1-A1D561779BA5}"/>
              </a:ext>
            </a:extLst>
          </p:cNvPr>
          <p:cNvSpPr txBox="1"/>
          <p:nvPr/>
        </p:nvSpPr>
        <p:spPr bwMode="auto">
          <a:xfrm>
            <a:off x="7896776" y="1097377"/>
            <a:ext cx="8990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Ageusia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Myalgia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Anosmia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Stroke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38B17A7-0328-4FF5-890C-3D3B4977F5D2}"/>
              </a:ext>
            </a:extLst>
          </p:cNvPr>
          <p:cNvSpPr/>
          <p:nvPr/>
        </p:nvSpPr>
        <p:spPr bwMode="auto">
          <a:xfrm>
            <a:off x="6989749" y="1849582"/>
            <a:ext cx="1698275" cy="6168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mpd="sng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9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D0D3A3A-7F89-4304-A2C0-ED60A317278F}"/>
              </a:ext>
            </a:extLst>
          </p:cNvPr>
          <p:cNvSpPr txBox="1"/>
          <p:nvPr/>
        </p:nvSpPr>
        <p:spPr bwMode="auto">
          <a:xfrm>
            <a:off x="4283097" y="727799"/>
            <a:ext cx="136198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Dermatologic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Petechaie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Livedo reticularis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Erythematous rash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Urticaria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Vesicles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Pernio-like lesions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880B2E5-26B9-4CB3-B362-16D586D58B1E}"/>
              </a:ext>
            </a:extLst>
          </p:cNvPr>
          <p:cNvSpPr txBox="1"/>
          <p:nvPr/>
        </p:nvSpPr>
        <p:spPr bwMode="auto">
          <a:xfrm>
            <a:off x="7016608" y="1861512"/>
            <a:ext cx="191468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Thromboembolism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Deep vein thrombosis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Pulmonary embolism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Catheter-related thrombosis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4649A56-7F34-4909-92CE-84F1D44F481B}"/>
              </a:ext>
            </a:extLst>
          </p:cNvPr>
          <p:cNvSpPr txBox="1"/>
          <p:nvPr/>
        </p:nvSpPr>
        <p:spPr bwMode="auto">
          <a:xfrm>
            <a:off x="6399680" y="4055922"/>
            <a:ext cx="131767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Gastrointestinal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Diarrhea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Nausea/vomiting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DD2AECF-3B0F-40A8-977F-419520A2F714}"/>
              </a:ext>
            </a:extLst>
          </p:cNvPr>
          <p:cNvSpPr txBox="1"/>
          <p:nvPr/>
        </p:nvSpPr>
        <p:spPr bwMode="auto">
          <a:xfrm>
            <a:off x="7496508" y="4199963"/>
            <a:ext cx="12846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Abdominal pain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Anorexia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11A33A-0A1A-4DDC-9435-7CBE025B2597}"/>
              </a:ext>
            </a:extLst>
          </p:cNvPr>
          <p:cNvSpPr/>
          <p:nvPr/>
        </p:nvSpPr>
        <p:spPr bwMode="auto">
          <a:xfrm>
            <a:off x="4114738" y="3150777"/>
            <a:ext cx="1359191" cy="592908"/>
          </a:xfrm>
          <a:prstGeom prst="rect">
            <a:avLst/>
          </a:prstGeom>
          <a:solidFill>
            <a:srgbClr val="DBECF1"/>
          </a:solidFill>
          <a:ln w="28575" cmpd="sng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defTabSz="68580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sz="9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B70AB0-998B-4B4A-859F-14D659C30BC9}"/>
              </a:ext>
            </a:extLst>
          </p:cNvPr>
          <p:cNvSpPr txBox="1"/>
          <p:nvPr/>
        </p:nvSpPr>
        <p:spPr bwMode="auto">
          <a:xfrm>
            <a:off x="4112366" y="3145273"/>
            <a:ext cx="130558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Pulmonary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Chronic cough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Shortness of breath</a:t>
            </a:r>
          </a:p>
          <a:p>
            <a:pPr marL="214313" indent="-214313" defTabSz="685800" eaLnBrk="0" fontAlgn="base" hangingPunct="0"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Pulmonary fibrosis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0B506AA-72DD-4750-BED6-C62A82562312}"/>
              </a:ext>
            </a:extLst>
          </p:cNvPr>
          <p:cNvCxnSpPr>
            <a:cxnSpLocks/>
          </p:cNvCxnSpPr>
          <p:nvPr/>
        </p:nvCxnSpPr>
        <p:spPr bwMode="auto">
          <a:xfrm flipH="1">
            <a:off x="5360151" y="2572011"/>
            <a:ext cx="626721" cy="586199"/>
          </a:xfrm>
          <a:prstGeom prst="line">
            <a:avLst/>
          </a:prstGeom>
          <a:noFill/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495140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CAADA42B-8DED-45E1-8B51-E0DF6E680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55" y="176888"/>
            <a:ext cx="8178800" cy="1676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9DB587-70FA-4A75-9C62-C08CA5D385F2}"/>
              </a:ext>
            </a:extLst>
          </p:cNvPr>
          <p:cNvSpPr txBox="1"/>
          <p:nvPr/>
        </p:nvSpPr>
        <p:spPr>
          <a:xfrm>
            <a:off x="531688" y="2142162"/>
            <a:ext cx="7959903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1276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COVID-19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επιβιώσαντες που εξήλθαν από το νοσοκομείο, αξιολογήθηκαν 6 μήνες και 12 μήνες μετά την 1</a:t>
            </a:r>
            <a:r>
              <a:rPr lang="el-GR" sz="1500" baseline="30000" dirty="0">
                <a:solidFill>
                  <a:prstClr val="black"/>
                </a:solidFill>
                <a:latin typeface="Calibri" panose="020F0502020204030204"/>
              </a:rPr>
              <a:t>η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 διάγνωση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Μείωση των γενικών συμπτωμάτων από 68% σε 30% στους 12 μήνες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Η δύσπνοια αυξήθηκε από 26% σε 30%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Το άγχος και η κατάθλιψη αυξήθηκε από 23% σε 26%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Στους 12 μήνες σε σύγκριση με ομάδα ελέγχου οι ασθενείς με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COVID-19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παρουσίαζαν πιο συχνά διαταραχές κινητικότητας, πόνο, δυσφορία, άγχος και κατάθλιψη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Οι γυναίκες είχαν υψηλότερο κίνδυνο για:</a:t>
            </a:r>
          </a:p>
          <a:p>
            <a:pPr marL="2957513" lvl="8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κόπωση και μυιική αδυναμία (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OR 1.43)</a:t>
            </a:r>
          </a:p>
          <a:p>
            <a:pPr marL="2957513" lvl="8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άγχος και κατάθλιψη (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OR 2.0)</a:t>
            </a:r>
          </a:p>
          <a:p>
            <a:pPr marL="2957513" lvl="8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διαταραχές διάχυσης (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OR 2.97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957513" lvl="8" indent="-214313" defTabSz="685800"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0B0226-EF67-4F10-8B13-822919FD7ED6}"/>
              </a:ext>
            </a:extLst>
          </p:cNvPr>
          <p:cNvSpPr txBox="1"/>
          <p:nvPr/>
        </p:nvSpPr>
        <p:spPr>
          <a:xfrm>
            <a:off x="6143626" y="4800600"/>
            <a:ext cx="24686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GB" sz="1350" i="1" dirty="0">
                <a:solidFill>
                  <a:prstClr val="black"/>
                </a:solidFill>
                <a:latin typeface="Calibri" panose="020F0502020204030204"/>
              </a:rPr>
              <a:t>Lancet 2021; 398: 747–58</a:t>
            </a:r>
          </a:p>
        </p:txBody>
      </p:sp>
    </p:spTree>
    <p:extLst>
      <p:ext uri="{BB962C8B-B14F-4D97-AF65-F5344CB8AC3E}">
        <p14:creationId xmlns:p14="http://schemas.microsoft.com/office/powerpoint/2010/main" val="3641795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14227D7-406E-2754-D476-7BCB49027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663"/>
            <a:ext cx="9144000" cy="464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916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36DF4C-7522-4AE9-ABB2-4A8F1F60C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36895" cy="1625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5F01E9-65C7-4EC0-9F7A-D3A534310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1" y="1728787"/>
            <a:ext cx="3736181" cy="3414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09C58C-69DF-4964-A162-7B5F3CA9B85A}"/>
              </a:ext>
            </a:extLst>
          </p:cNvPr>
          <p:cNvSpPr txBox="1"/>
          <p:nvPr/>
        </p:nvSpPr>
        <p:spPr>
          <a:xfrm>
            <a:off x="4271962" y="1550193"/>
            <a:ext cx="476535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Veterans Affairs </a:t>
            </a:r>
            <a:r>
              <a:rPr lang="en-GB" sz="1500" b="1" dirty="0">
                <a:solidFill>
                  <a:prstClr val="black"/>
                </a:solidFill>
                <a:latin typeface="Calibri" panose="020F0502020204030204"/>
              </a:rPr>
              <a:t>153,760 </a:t>
            </a:r>
            <a:r>
              <a:rPr lang="el-GR" sz="1500" b="1" dirty="0">
                <a:solidFill>
                  <a:prstClr val="black"/>
                </a:solidFill>
                <a:latin typeface="Calibri" panose="020F0502020204030204"/>
              </a:rPr>
              <a:t>ασθενείς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με 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COVID-19</a:t>
            </a:r>
            <a:br>
              <a:rPr lang="en-GB" sz="15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Δύο κοορτές ομάδων ελέγχου 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5,637,647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και 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5,859,411 (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ιστορικά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control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)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ετά τις πρώτες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 30d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 από την λοίμωξη οι ασθενείς είχαν αυξημένο κίνδυνο για νέες καρδιαγγειακές επιπλοκές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cerebrovascular disorders, dysrhythmias, ischemic and non-ischemic heart disease, pericarditis, myocarditis, heart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failure and thromboembolic disease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)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l-GR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Ο κίνδυνος υπήρχε και για όσους δεν νοσηλεύθηκαν, αυξανόταν σταδιακά σε σχέση με τη νόσηση κατά την οξεία φάση 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(non-hospitalized, hospitalized and admitted to intensive care)</a:t>
            </a:r>
            <a:endParaRPr lang="el-GR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Ο κίνδυνος υπάρχει ακόμη και ένα χρόνο μετά τη νόσηση 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F26C9-9558-4D7D-8FD1-14A703A8F936}"/>
              </a:ext>
            </a:extLst>
          </p:cNvPr>
          <p:cNvSpPr txBox="1"/>
          <p:nvPr/>
        </p:nvSpPr>
        <p:spPr>
          <a:xfrm>
            <a:off x="5636895" y="4775775"/>
            <a:ext cx="34004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GB" sz="1350" i="1" dirty="0">
                <a:solidFill>
                  <a:prstClr val="black"/>
                </a:solidFill>
                <a:latin typeface="Calibri" panose="020F0502020204030204"/>
              </a:rPr>
              <a:t>NATURE Med 2022; 604:7905</a:t>
            </a:r>
          </a:p>
        </p:txBody>
      </p:sp>
    </p:spTree>
    <p:extLst>
      <p:ext uri="{BB962C8B-B14F-4D97-AF65-F5344CB8AC3E}">
        <p14:creationId xmlns:p14="http://schemas.microsoft.com/office/powerpoint/2010/main" val="37178502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BF25E1F-DED8-49EC-B665-50D6BEEE5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98" y="279577"/>
            <a:ext cx="5037204" cy="2682311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732F83E1-CA84-411D-9C33-4773E47B3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199" y="371475"/>
            <a:ext cx="3206404" cy="31182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B47A72-3078-4ECB-85EF-469D9D31272C}"/>
              </a:ext>
            </a:extLst>
          </p:cNvPr>
          <p:cNvSpPr txBox="1"/>
          <p:nvPr/>
        </p:nvSpPr>
        <p:spPr>
          <a:xfrm>
            <a:off x="236398" y="2961888"/>
            <a:ext cx="8743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BioNTech/ Pfizer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ΒΝΤ162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b2, 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mRNA vaccine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2 δόσεις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Μελέτη ελεγχόμενη με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placebo</a:t>
            </a:r>
            <a:endParaRPr lang="el-GR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27 Ιουλίου 2020,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43,548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συμμετέχοντες, ≥16 ετών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95% </a:t>
            </a:r>
            <a:r>
              <a:rPr lang="el-GR" sz="1500" b="1" dirty="0">
                <a:solidFill>
                  <a:prstClr val="black"/>
                </a:solidFill>
                <a:latin typeface="Calibri" panose="020F0502020204030204"/>
              </a:rPr>
              <a:t>αποτελεσματικότητα έναντι συμπτωματικής 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COVID-19 </a:t>
            </a:r>
            <a:r>
              <a:rPr lang="el-GR" sz="1500" b="1" dirty="0">
                <a:solidFill>
                  <a:prstClr val="black"/>
                </a:solidFill>
                <a:latin typeface="Calibri" panose="020F0502020204030204"/>
              </a:rPr>
              <a:t>λοίμωξης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9/10 σοβαρές περιπτώσεις σοβαρής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COVID-19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παρατηρήθηκαν στην ομάδα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placebo</a:t>
            </a:r>
            <a:endParaRPr lang="el-GR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Ασφαλές εμβόλιο, με βάση το σχεδιασμό δεν είχε την ισχύ να ανιχνεύσει ανεπιθύμητες ενέργειες με επίπτωση &lt;0.01%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11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Δεκεμβρίου 2020,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FDA emergency use authorization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29073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18F94-DD68-4192-B795-0A7FA4F26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453"/>
            <a:ext cx="5037204" cy="1737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225C12-D808-43EA-B376-CB2811589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461" y="186453"/>
            <a:ext cx="4259580" cy="4938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4A6039-D7D3-4162-B0B6-C6B8C3794E3B}"/>
              </a:ext>
            </a:extLst>
          </p:cNvPr>
          <p:cNvSpPr txBox="1"/>
          <p:nvPr/>
        </p:nvSpPr>
        <p:spPr>
          <a:xfrm>
            <a:off x="1371600" y="1924287"/>
            <a:ext cx="33451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sz="1350" i="1" dirty="0">
                <a:solidFill>
                  <a:prstClr val="black"/>
                </a:solidFill>
                <a:latin typeface="Calibri" panose="020F0502020204030204"/>
              </a:rPr>
              <a:t>Andrews N et al. NEJM Jan 2022; 386;4</a:t>
            </a:r>
            <a:endParaRPr lang="en-GB" sz="135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5AD58A-E00D-4A18-B18C-333A2D7ACD19}"/>
              </a:ext>
            </a:extLst>
          </p:cNvPr>
          <p:cNvSpPr txBox="1"/>
          <p:nvPr/>
        </p:nvSpPr>
        <p:spPr>
          <a:xfrm>
            <a:off x="300037" y="2243571"/>
            <a:ext cx="4271963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Δεδομένα από 6.056.673 συμμετέχοντες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, UK</a:t>
            </a:r>
            <a:endParaRPr lang="el-GR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H</a:t>
            </a: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 αποτελεσματικότητα του εμβολίου έναντι συμπτωματικής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COVID-19 </a:t>
            </a: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λοίμωξης με την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delta </a:t>
            </a: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παραλλαγή σταδιακά μειώνεται και στις 20 εβδομάδες για μεν το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ChAdOx1-S </a:t>
            </a: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είναι 44.3% για το ΒΝΤ162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b2 </a:t>
            </a: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είναι 66.3%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350" b="1" dirty="0">
                <a:solidFill>
                  <a:prstClr val="black"/>
                </a:solidFill>
                <a:latin typeface="Calibri" panose="020F0502020204030204"/>
              </a:rPr>
              <a:t>Η αποτελεσματικότητα των εμβολίων έναντι νοσηλείας ή θανάτου από 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COVID-19 </a:t>
            </a:r>
            <a:r>
              <a:rPr lang="el-GR" sz="1350" b="1" dirty="0">
                <a:solidFill>
                  <a:prstClr val="black"/>
                </a:solidFill>
                <a:latin typeface="Calibri" panose="020F0502020204030204"/>
              </a:rPr>
              <a:t>παραμένει υψηλή</a:t>
            </a: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 μετά τις 20 εβδομάδες και περισσότερο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Η μεγαλύτερη μείωση παρατηρήθηκε σε άτομα &gt;65 ετών ή σε εκείνα 40-64 ετών με υποκείμενα νοσήματα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65501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38C6F-2B63-4BEE-B2CC-C09B5F68D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542"/>
            <a:ext cx="4802279" cy="1593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FA3CF6-A2AD-49A6-9F69-33145A8C2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" y="1827445"/>
            <a:ext cx="6179820" cy="28354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6BDC9E-79B9-4FA0-8E92-FCA0C05FF479}"/>
              </a:ext>
            </a:extLst>
          </p:cNvPr>
          <p:cNvSpPr txBox="1"/>
          <p:nvPr/>
        </p:nvSpPr>
        <p:spPr>
          <a:xfrm>
            <a:off x="6387941" y="438659"/>
            <a:ext cx="24688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886,774 ασθενείς που μολύνθηκαν με την παραλλαγή Ο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204,154 με την παραλλαγή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Delta </a:t>
            </a: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και 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1,572,621 ομάδα ελέγχου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l-GR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O </a:t>
            </a:r>
            <a:r>
              <a:rPr lang="el-GR" sz="1350" b="1" dirty="0">
                <a:solidFill>
                  <a:prstClr val="black"/>
                </a:solidFill>
                <a:latin typeface="Calibri" panose="020F0502020204030204"/>
              </a:rPr>
              <a:t>αρχικός εμβολιασμός με 2 δόσεις παρέχει ελάχιστη προστασία για την συμπτωματική νόσο από την παραλλαγή Ο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(65.5% </a:t>
            </a: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στις 2-4 εβδομάδες και 8.8% στις 25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 </a:t>
            </a: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και μετά)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l-GR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l-GR" sz="1350" b="1" dirty="0">
                <a:solidFill>
                  <a:prstClr val="black"/>
                </a:solidFill>
                <a:latin typeface="Calibri" panose="020F0502020204030204"/>
              </a:rPr>
              <a:t>Μια αναμνηστική δόση με 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BNT162b2 </a:t>
            </a:r>
            <a:r>
              <a:rPr lang="el-GR" sz="1350" b="1" dirty="0">
                <a:solidFill>
                  <a:prstClr val="black"/>
                </a:solidFill>
                <a:latin typeface="Calibri" panose="020F0502020204030204"/>
              </a:rPr>
              <a:t>ή 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mRNA-1273</a:t>
            </a:r>
            <a:r>
              <a:rPr lang="el-GR" sz="1350" b="1" dirty="0">
                <a:solidFill>
                  <a:prstClr val="black"/>
                </a:solidFill>
                <a:latin typeface="Calibri" panose="020F0502020204030204"/>
              </a:rPr>
              <a:t> αυξάνει την προστασία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αλλά ακόμη και αυτή μειώνεται με τον χρόνο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A6DEC-A327-4C9D-899C-53FEF9910198}"/>
              </a:ext>
            </a:extLst>
          </p:cNvPr>
          <p:cNvSpPr txBox="1"/>
          <p:nvPr/>
        </p:nvSpPr>
        <p:spPr>
          <a:xfrm>
            <a:off x="6286500" y="4866501"/>
            <a:ext cx="30146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i="1" dirty="0">
                <a:solidFill>
                  <a:prstClr val="black"/>
                </a:solidFill>
                <a:latin typeface="Calibri" panose="020F0502020204030204"/>
              </a:rPr>
              <a:t>Andrews N et al. NEJM 2022; 386;16</a:t>
            </a:r>
            <a:endParaRPr lang="en-GB" sz="1350" i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12584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027C814-13B4-4811-6404-8BC05DC39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90" y="480720"/>
            <a:ext cx="6773220" cy="418205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7240CF9-DD3A-4052-CE05-216822A21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470"/>
            <a:ext cx="1643889" cy="15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246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685553AE-7B1C-6291-037B-8B0B653A3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3478"/>
            <a:ext cx="3968749" cy="1527968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DF1F670-C26D-E48A-12C7-AFD4F84A5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070695"/>
            <a:ext cx="8193855" cy="206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599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B4D905E-F5C3-8655-97EF-15DFB45BF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2929"/>
            <a:ext cx="6840760" cy="5130571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F89E447D-EBFC-D70F-CD5B-CB1794D66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20" y="1943012"/>
            <a:ext cx="8849960" cy="12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6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EAA5717D-6561-71BD-45F0-BCF8AFB6A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31" y="1790412"/>
            <a:ext cx="5507320" cy="291888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9DA958A-0838-5BD9-6E7D-3FB599E7E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14"/>
            <a:ext cx="6055691" cy="176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508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C12B556-2145-53C5-1426-0C4A2F56A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721295"/>
            <a:ext cx="8178799" cy="370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59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FB058C2-5F14-5E2B-B542-0EE3FF8F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52"/>
            <a:ext cx="9144000" cy="503359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9BFEC14-847F-1B04-6245-B4C542EEB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181" y="4443958"/>
            <a:ext cx="2349870" cy="69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1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CF17BA2-BF9F-F680-FBFF-EDD35F0AF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32" y="280668"/>
            <a:ext cx="6887536" cy="458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14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3">
            <a:extLst>
              <a:ext uri="{FF2B5EF4-FFF2-40B4-BE49-F238E27FC236}">
                <a16:creationId xmlns:a16="http://schemas.microsoft.com/office/drawing/2014/main" id="{69A0BA3B-DEDF-5E42-A9BE-1333357143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dirty="0"/>
              <a:t>Άνδρας 35 ετών</a:t>
            </a:r>
            <a:br>
              <a:rPr lang="el-GR" altLang="en-US" dirty="0"/>
            </a:br>
            <a:endParaRPr lang="en-US" altLang="en-US" dirty="0"/>
          </a:p>
        </p:txBody>
      </p:sp>
      <p:sp>
        <p:nvSpPr>
          <p:cNvPr id="182275" name="Content Placeholder 4">
            <a:extLst>
              <a:ext uri="{FF2B5EF4-FFF2-40B4-BE49-F238E27FC236}">
                <a16:creationId xmlns:a16="http://schemas.microsoft.com/office/drawing/2014/main" id="{3BD7B0A5-0973-5749-F806-85F4703B1B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n-US" dirty="0"/>
              <a:t>Προσήλθε αναφέροντας από εβδομάδος πυρετό και ξηρό βήχα </a:t>
            </a:r>
            <a:r>
              <a:rPr lang="el-GR" altLang="en-US" b="1" dirty="0"/>
              <a:t>(5/2021)</a:t>
            </a:r>
          </a:p>
          <a:p>
            <a:pPr eaLnBrk="1" hangingPunct="1">
              <a:defRPr/>
            </a:pPr>
            <a:r>
              <a:rPr lang="el-GR" altLang="en-US" dirty="0"/>
              <a:t>Από 48ώρου προσετέθη δύσπνοια</a:t>
            </a:r>
          </a:p>
          <a:p>
            <a:pPr eaLnBrk="1" hangingPunct="1">
              <a:defRPr/>
            </a:pPr>
            <a:r>
              <a:rPr lang="el-GR" altLang="en-US" dirty="0"/>
              <a:t>Στο ΤΕΠ εμφανίστηκε με χαμηλό κορεσμό οξυγόνου (SO</a:t>
            </a:r>
            <a:r>
              <a:rPr lang="el-GR" altLang="en-US" baseline="-25000" dirty="0"/>
              <a:t>2</a:t>
            </a:r>
            <a:r>
              <a:rPr lang="el-GR" altLang="en-US" dirty="0"/>
              <a:t> 85%) στην ηρεμία και επιδείνωση κατά το περπάτημα</a:t>
            </a:r>
          </a:p>
          <a:p>
            <a:pPr eaLnBrk="1" hangingPunct="1">
              <a:defRPr/>
            </a:pPr>
            <a:r>
              <a:rPr lang="el-GR" altLang="en-US" dirty="0"/>
              <a:t>Στα αέρια αίματος ανευρέθη PO</a:t>
            </a:r>
            <a:r>
              <a:rPr lang="el-GR" altLang="en-US" baseline="-25000" dirty="0"/>
              <a:t>2</a:t>
            </a:r>
            <a:r>
              <a:rPr lang="el-GR" altLang="en-US" dirty="0"/>
              <a:t> 50mmHg</a:t>
            </a:r>
          </a:p>
          <a:p>
            <a:pPr eaLnBrk="1" hangingPunct="1">
              <a:defRPr/>
            </a:pPr>
            <a:r>
              <a:rPr lang="el-GR" altLang="en-US" dirty="0"/>
              <a:t>Εισήχθη ως ύποπτος για COVID</a:t>
            </a:r>
            <a:r>
              <a:rPr lang="en-US" altLang="en-US" dirty="0"/>
              <a:t>-19</a:t>
            </a:r>
            <a:endParaRPr lang="el-GR" altLang="en-US" dirty="0"/>
          </a:p>
          <a:p>
            <a:pPr marL="0" indent="0" eaLnBrk="1" hangingPunct="1">
              <a:buNone/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515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9788afe2-ec68-4e3e-91fa-216c9405e28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12.xml><?xml version="1.0" encoding="utf-8"?>
<a:theme xmlns:a="http://schemas.openxmlformats.org/drawingml/2006/main" name="Light green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r">
          <a:defRPr sz="1400" dirty="0">
            <a:solidFill>
              <a:schemeClr val="accent4">
                <a:lumMod val="50000"/>
              </a:schemeClr>
            </a:solidFill>
            <a:latin typeface="Calibri Light" panose="020F0302020204030204" pitchFamily="34" charset="0"/>
            <a:cs typeface="Calibri Light" panose="020F03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 algn="r">
          <a:defRPr sz="1400" dirty="0" smtClean="0">
            <a:solidFill>
              <a:schemeClr val="accent4">
                <a:lumMod val="50000"/>
              </a:schemeClr>
            </a:solidFill>
            <a:latin typeface="Calibri Light" panose="020F0302020204030204" pitchFamily="34" charset="0"/>
            <a:cs typeface="Calibri Light" panose="020F03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ΕΜΒΟΛΙΑΣΜΟΣ_ΕΝΑΝΤΙ_COVID-19_ΕΕΕΠ-ΝΟΕ-2020.potm" id="{EC693F23-D643-4499-9DBC-07F5FB78B348}" vid="{575891D8-5EB6-4D58-BD71-74D920A116FC}"/>
    </a:ext>
  </a:extLst>
</a:theme>
</file>

<file path=ppt/theme/theme1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15.xml><?xml version="1.0" encoding="utf-8"?>
<a:theme xmlns:a="http://schemas.openxmlformats.org/drawingml/2006/main" name="5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16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3.xml><?xml version="1.0" encoding="utf-8"?>
<a:theme xmlns:a="http://schemas.openxmlformats.org/drawingml/2006/main" name="AstraZeneca Standard Template">
  <a:themeElements>
    <a:clrScheme name="AstraZeneca 2020">
      <a:dk1>
        <a:srgbClr val="3F4444"/>
      </a:dk1>
      <a:lt1>
        <a:srgbClr val="FFFFFF"/>
      </a:lt1>
      <a:dk2>
        <a:srgbClr val="003865"/>
      </a:dk2>
      <a:lt2>
        <a:srgbClr val="9DB0AC"/>
      </a:lt2>
      <a:accent1>
        <a:srgbClr val="830051"/>
      </a:accent1>
      <a:accent2>
        <a:srgbClr val="F0AB00"/>
      </a:accent2>
      <a:accent3>
        <a:srgbClr val="D0006F"/>
      </a:accent3>
      <a:accent4>
        <a:srgbClr val="3C1053"/>
      </a:accent4>
      <a:accent5>
        <a:srgbClr val="C4D600"/>
      </a:accent5>
      <a:accent6>
        <a:srgbClr val="68D2DF"/>
      </a:accent6>
      <a:hlink>
        <a:srgbClr val="68D2DF"/>
      </a:hlink>
      <a:folHlink>
        <a:srgbClr val="D0006F"/>
      </a:folHlink>
    </a:clrScheme>
    <a:fontScheme name="Astra Zeneca">
      <a:majorFont>
        <a:latin typeface="Calisto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>
        <a:normAutofit/>
      </a:bodyPr>
      <a:lstStyle>
        <a:defPPr algn="ctr">
          <a:spcAft>
            <a:spcPts val="6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spcAft>
            <a:spcPts val="600"/>
          </a:spcAft>
          <a:defRPr dirty="0" err="1" smtClean="0"/>
        </a:defPPr>
      </a:lstStyle>
    </a:txDef>
  </a:objectDefaults>
  <a:extraClrSchemeLst/>
  <a:custClrLst>
    <a:custClr name="White">
      <a:srgbClr val="FFFFFF"/>
    </a:custClr>
    <a:custClr name="Graphite, Lighter 60%">
      <a:srgbClr val="B2B4B4"/>
    </a:custClr>
    <a:custClr name="Platinum, Lighter 60%">
      <a:srgbClr val="D8DFDE"/>
    </a:custClr>
    <a:custClr name="Navy, Lighter 60%">
      <a:srgbClr val="99AFC1"/>
    </a:custClr>
    <a:custClr name="Mulberry, Lighter 60%">
      <a:srgbClr val="CD99B9"/>
    </a:custClr>
    <a:custClr name="Gold, Lighter 60%">
      <a:srgbClr val="F9DD99"/>
    </a:custClr>
    <a:custClr name="Magenta, Lighter 60%">
      <a:srgbClr val="EC99C5"/>
    </a:custClr>
    <a:custClr name="Purple, Lighter 60%">
      <a:srgbClr val="B19FBA"/>
    </a:custClr>
    <a:custClr name="Lime Green, Lighter 60%">
      <a:srgbClr val="E7EF99"/>
    </a:custClr>
    <a:custClr name="Light Blue, Lighter 60%">
      <a:srgbClr val="C3EDF2"/>
    </a:custClr>
    <a:custClr name="White">
      <a:srgbClr val="FFFFFF"/>
    </a:custClr>
    <a:custClr name="Graphite, Lighter 40%">
      <a:srgbClr val="8C8F8F"/>
    </a:custClr>
    <a:custClr name="Platinum, Lighter 40%">
      <a:srgbClr val="C4D0CD"/>
    </a:custClr>
    <a:custClr name="Navy, Lighter 40%">
      <a:srgbClr val="6688A3"/>
    </a:custClr>
    <a:custClr name="Mulberry, Lighter 40%">
      <a:srgbClr val="B56697"/>
    </a:custClr>
    <a:custClr name="Gold, Lighter 40%">
      <a:srgbClr val="F6CD66"/>
    </a:custClr>
    <a:custClr name="Magenta, Lighter 40%">
      <a:srgbClr val="E366A9"/>
    </a:custClr>
    <a:custClr name="Purple, Lighter 40%">
      <a:srgbClr val="8A7098"/>
    </a:custClr>
    <a:custClr name="Lime Green, Lighter 40%">
      <a:srgbClr val="DCE666"/>
    </a:custClr>
    <a:custClr name="Light Blue, Lighter 40%">
      <a:srgbClr val="A4E4EC"/>
    </a:custClr>
    <a:custClr name="White">
      <a:srgbClr val="FFFFFF"/>
    </a:custClr>
    <a:custClr name="Graphite, Darker 40%">
      <a:srgbClr val="262929"/>
    </a:custClr>
    <a:custClr name="Platinum, Darker 40%">
      <a:srgbClr val="5E6A67"/>
    </a:custClr>
    <a:custClr name="Navy, Darker 40%">
      <a:srgbClr val="00223D"/>
    </a:custClr>
    <a:custClr name="Mulberry, Darker 40%">
      <a:srgbClr val="4F0031"/>
    </a:custClr>
    <a:custClr name="Gold, Darker 40%">
      <a:srgbClr val="906700"/>
    </a:custClr>
    <a:custClr name="Magenta, Darker 40%">
      <a:srgbClr val="7D0043"/>
    </a:custClr>
    <a:custClr name="Purple, Darker 40%">
      <a:srgbClr val="240A32"/>
    </a:custClr>
    <a:custClr name="Lime Green, Darker 40%">
      <a:srgbClr val="768000"/>
    </a:custClr>
    <a:custClr name="Light Blue, Darker 40%">
      <a:srgbClr val="3E7E86"/>
    </a:custClr>
    <a:custClr name="White">
      <a:srgbClr val="FFFFFF"/>
    </a:custClr>
    <a:custClr name="Graphite, Darker 60%">
      <a:srgbClr val="191B1B"/>
    </a:custClr>
    <a:custClr name="Platinum, Darker 60%">
      <a:srgbClr val="3F4645"/>
    </a:custClr>
    <a:custClr name="Navy, Darker 60%">
      <a:srgbClr val="001628"/>
    </a:custClr>
    <a:custClr name="Mulberry, Darker 60%">
      <a:srgbClr val="340020"/>
    </a:custClr>
    <a:custClr name="Gold, Darker 60%">
      <a:srgbClr val="604400"/>
    </a:custClr>
    <a:custClr name="Magenta, Darker 60%">
      <a:srgbClr val="53002C"/>
    </a:custClr>
    <a:custClr name="Purple, Darker 60%">
      <a:srgbClr val="180621"/>
    </a:custClr>
    <a:custClr name="Lime Green, Darker 60%">
      <a:srgbClr val="4E5600"/>
    </a:custClr>
    <a:custClr name="Light Blue, Darker 60%">
      <a:srgbClr val="2A5459"/>
    </a:custClr>
  </a:custClrLst>
  <a:extLst>
    <a:ext uri="{05A4C25C-085E-4340-85A3-A5531E510DB2}">
      <thm15:themeFamily xmlns:thm15="http://schemas.microsoft.com/office/thememl/2012/main" name="ASTR 3935 - Template &amp; Model Slides 23.pptx" id="{22B86E55-C032-42C3-8061-2F31D54720C6}" vid="{6516CE45-8DC2-4217-AF12-CBB12D17AA9D}"/>
    </a:ext>
  </a:extLst>
</a:theme>
</file>

<file path=ppt/theme/theme4.xml><?xml version="1.0" encoding="utf-8"?>
<a:theme xmlns:a="http://schemas.openxmlformats.org/drawingml/2006/main" name="CCO_Infectious_Diseas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5.xml><?xml version="1.0" encoding="utf-8"?>
<a:theme xmlns:a="http://schemas.openxmlformats.org/drawingml/2006/main" name="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6.xml><?xml version="1.0" encoding="utf-8"?>
<a:theme xmlns:a="http://schemas.openxmlformats.org/drawingml/2006/main" name="1_AstraZeneca Standard Template">
  <a:themeElements>
    <a:clrScheme name="AstraZeneca 2020">
      <a:dk1>
        <a:srgbClr val="3F4444"/>
      </a:dk1>
      <a:lt1>
        <a:srgbClr val="FFFFFF"/>
      </a:lt1>
      <a:dk2>
        <a:srgbClr val="003865"/>
      </a:dk2>
      <a:lt2>
        <a:srgbClr val="9DB0AC"/>
      </a:lt2>
      <a:accent1>
        <a:srgbClr val="830051"/>
      </a:accent1>
      <a:accent2>
        <a:srgbClr val="F0AB00"/>
      </a:accent2>
      <a:accent3>
        <a:srgbClr val="D0006F"/>
      </a:accent3>
      <a:accent4>
        <a:srgbClr val="3C1053"/>
      </a:accent4>
      <a:accent5>
        <a:srgbClr val="C4D600"/>
      </a:accent5>
      <a:accent6>
        <a:srgbClr val="68D2DF"/>
      </a:accent6>
      <a:hlink>
        <a:srgbClr val="68D2DF"/>
      </a:hlink>
      <a:folHlink>
        <a:srgbClr val="D0006F"/>
      </a:folHlink>
    </a:clrScheme>
    <a:fontScheme name="Astra Zeneca">
      <a:majorFont>
        <a:latin typeface="Calisto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>
        <a:normAutofit/>
      </a:bodyPr>
      <a:lstStyle>
        <a:defPPr algn="ctr">
          <a:spcAft>
            <a:spcPts val="6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spcAft>
            <a:spcPts val="600"/>
          </a:spcAft>
          <a:defRPr dirty="0" err="1" smtClean="0"/>
        </a:defPPr>
      </a:lstStyle>
    </a:txDef>
  </a:objectDefaults>
  <a:extraClrSchemeLst/>
  <a:custClrLst>
    <a:custClr name="White">
      <a:srgbClr val="FFFFFF"/>
    </a:custClr>
    <a:custClr name="Graphite, Lighter 60%">
      <a:srgbClr val="B2B4B4"/>
    </a:custClr>
    <a:custClr name="Platinum, Lighter 60%">
      <a:srgbClr val="D8DFDE"/>
    </a:custClr>
    <a:custClr name="Navy, Lighter 60%">
      <a:srgbClr val="99AFC1"/>
    </a:custClr>
    <a:custClr name="Mulberry, Lighter 60%">
      <a:srgbClr val="CD99B9"/>
    </a:custClr>
    <a:custClr name="Gold, Lighter 60%">
      <a:srgbClr val="F9DD99"/>
    </a:custClr>
    <a:custClr name="Magenta, Lighter 60%">
      <a:srgbClr val="EC99C5"/>
    </a:custClr>
    <a:custClr name="Purple, Lighter 60%">
      <a:srgbClr val="B19FBA"/>
    </a:custClr>
    <a:custClr name="Lime Green, Lighter 60%">
      <a:srgbClr val="E7EF99"/>
    </a:custClr>
    <a:custClr name="Light Blue, Lighter 60%">
      <a:srgbClr val="C3EDF2"/>
    </a:custClr>
    <a:custClr name="White">
      <a:srgbClr val="FFFFFF"/>
    </a:custClr>
    <a:custClr name="Graphite, Lighter 40%">
      <a:srgbClr val="8C8F8F"/>
    </a:custClr>
    <a:custClr name="Platinum, Lighter 40%">
      <a:srgbClr val="C4D0CD"/>
    </a:custClr>
    <a:custClr name="Navy, Lighter 40%">
      <a:srgbClr val="6688A3"/>
    </a:custClr>
    <a:custClr name="Mulberry, Lighter 40%">
      <a:srgbClr val="B56697"/>
    </a:custClr>
    <a:custClr name="Gold, Lighter 40%">
      <a:srgbClr val="F6CD66"/>
    </a:custClr>
    <a:custClr name="Magenta, Lighter 40%">
      <a:srgbClr val="E366A9"/>
    </a:custClr>
    <a:custClr name="Purple, Lighter 40%">
      <a:srgbClr val="8A7098"/>
    </a:custClr>
    <a:custClr name="Lime Green, Lighter 40%">
      <a:srgbClr val="DCE666"/>
    </a:custClr>
    <a:custClr name="Light Blue, Lighter 40%">
      <a:srgbClr val="A4E4EC"/>
    </a:custClr>
    <a:custClr name="White">
      <a:srgbClr val="FFFFFF"/>
    </a:custClr>
    <a:custClr name="Graphite, Darker 40%">
      <a:srgbClr val="262929"/>
    </a:custClr>
    <a:custClr name="Platinum, Darker 40%">
      <a:srgbClr val="5E6A67"/>
    </a:custClr>
    <a:custClr name="Navy, Darker 40%">
      <a:srgbClr val="00223D"/>
    </a:custClr>
    <a:custClr name="Mulberry, Darker 40%">
      <a:srgbClr val="4F0031"/>
    </a:custClr>
    <a:custClr name="Gold, Darker 40%">
      <a:srgbClr val="906700"/>
    </a:custClr>
    <a:custClr name="Magenta, Darker 40%">
      <a:srgbClr val="7D0043"/>
    </a:custClr>
    <a:custClr name="Purple, Darker 40%">
      <a:srgbClr val="240A32"/>
    </a:custClr>
    <a:custClr name="Lime Green, Darker 40%">
      <a:srgbClr val="768000"/>
    </a:custClr>
    <a:custClr name="Light Blue, Darker 40%">
      <a:srgbClr val="3E7E86"/>
    </a:custClr>
    <a:custClr name="White">
      <a:srgbClr val="FFFFFF"/>
    </a:custClr>
    <a:custClr name="Graphite, Darker 60%">
      <a:srgbClr val="191B1B"/>
    </a:custClr>
    <a:custClr name="Platinum, Darker 60%">
      <a:srgbClr val="3F4645"/>
    </a:custClr>
    <a:custClr name="Navy, Darker 60%">
      <a:srgbClr val="001628"/>
    </a:custClr>
    <a:custClr name="Mulberry, Darker 60%">
      <a:srgbClr val="340020"/>
    </a:custClr>
    <a:custClr name="Gold, Darker 60%">
      <a:srgbClr val="604400"/>
    </a:custClr>
    <a:custClr name="Magenta, Darker 60%">
      <a:srgbClr val="53002C"/>
    </a:custClr>
    <a:custClr name="Purple, Darker 60%">
      <a:srgbClr val="180621"/>
    </a:custClr>
    <a:custClr name="Lime Green, Darker 60%">
      <a:srgbClr val="4E5600"/>
    </a:custClr>
    <a:custClr name="Light Blue, Darker 60%">
      <a:srgbClr val="2A5459"/>
    </a:custClr>
  </a:custClrLst>
  <a:extLst>
    <a:ext uri="{05A4C25C-085E-4340-85A3-A5531E510DB2}">
      <thm15:themeFamily xmlns:thm15="http://schemas.microsoft.com/office/thememl/2012/main" name="Presentation26" id="{D7E69D7D-BD01-F144-A314-71D737CE3493}" vid="{AF65277B-5A4A-E847-B91C-4A043C0B3E39}"/>
    </a:ext>
  </a:extLst>
</a:theme>
</file>

<file path=ppt/theme/theme7.xml><?xml version="1.0" encoding="utf-8"?>
<a:theme xmlns:a="http://schemas.openxmlformats.org/drawingml/2006/main" name="2_AstraZeneca Standard Template">
  <a:themeElements>
    <a:clrScheme name="AstraZeneca 2020">
      <a:dk1>
        <a:srgbClr val="3F4444"/>
      </a:dk1>
      <a:lt1>
        <a:srgbClr val="FFFFFF"/>
      </a:lt1>
      <a:dk2>
        <a:srgbClr val="003865"/>
      </a:dk2>
      <a:lt2>
        <a:srgbClr val="9DB0AC"/>
      </a:lt2>
      <a:accent1>
        <a:srgbClr val="830051"/>
      </a:accent1>
      <a:accent2>
        <a:srgbClr val="F0AB00"/>
      </a:accent2>
      <a:accent3>
        <a:srgbClr val="D0006F"/>
      </a:accent3>
      <a:accent4>
        <a:srgbClr val="3C1053"/>
      </a:accent4>
      <a:accent5>
        <a:srgbClr val="C4D600"/>
      </a:accent5>
      <a:accent6>
        <a:srgbClr val="68D2DF"/>
      </a:accent6>
      <a:hlink>
        <a:srgbClr val="68D2DF"/>
      </a:hlink>
      <a:folHlink>
        <a:srgbClr val="D0006F"/>
      </a:folHlink>
    </a:clrScheme>
    <a:fontScheme name="Astra Zeneca">
      <a:majorFont>
        <a:latin typeface="Calisto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>
        <a:normAutofit/>
      </a:bodyPr>
      <a:lstStyle>
        <a:defPPr algn="ctr">
          <a:spcAft>
            <a:spcPts val="6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spcAft>
            <a:spcPts val="600"/>
          </a:spcAft>
          <a:defRPr dirty="0" err="1" smtClean="0"/>
        </a:defPPr>
      </a:lstStyle>
    </a:txDef>
  </a:objectDefaults>
  <a:extraClrSchemeLst/>
  <a:custClrLst>
    <a:custClr name="White">
      <a:srgbClr val="FFFFFF"/>
    </a:custClr>
    <a:custClr name="Graphite, Lighter 60%">
      <a:srgbClr val="B2B4B4"/>
    </a:custClr>
    <a:custClr name="Platinum, Lighter 60%">
      <a:srgbClr val="D8DFDE"/>
    </a:custClr>
    <a:custClr name="Navy, Lighter 60%">
      <a:srgbClr val="99AFC1"/>
    </a:custClr>
    <a:custClr name="Mulberry, Lighter 60%">
      <a:srgbClr val="CD99B9"/>
    </a:custClr>
    <a:custClr name="Gold, Lighter 60%">
      <a:srgbClr val="F9DD99"/>
    </a:custClr>
    <a:custClr name="Magenta, Lighter 60%">
      <a:srgbClr val="EC99C5"/>
    </a:custClr>
    <a:custClr name="Purple, Lighter 60%">
      <a:srgbClr val="B19FBA"/>
    </a:custClr>
    <a:custClr name="Lime Green, Lighter 60%">
      <a:srgbClr val="E7EF99"/>
    </a:custClr>
    <a:custClr name="Light Blue, Lighter 60%">
      <a:srgbClr val="C3EDF2"/>
    </a:custClr>
    <a:custClr name="White">
      <a:srgbClr val="FFFFFF"/>
    </a:custClr>
    <a:custClr name="Graphite, Lighter 40%">
      <a:srgbClr val="8C8F8F"/>
    </a:custClr>
    <a:custClr name="Platinum, Lighter 40%">
      <a:srgbClr val="C4D0CD"/>
    </a:custClr>
    <a:custClr name="Navy, Lighter 40%">
      <a:srgbClr val="6688A3"/>
    </a:custClr>
    <a:custClr name="Mulberry, Lighter 40%">
      <a:srgbClr val="B56697"/>
    </a:custClr>
    <a:custClr name="Gold, Lighter 40%">
      <a:srgbClr val="F6CD66"/>
    </a:custClr>
    <a:custClr name="Magenta, Lighter 40%">
      <a:srgbClr val="E366A9"/>
    </a:custClr>
    <a:custClr name="Purple, Lighter 40%">
      <a:srgbClr val="8A7098"/>
    </a:custClr>
    <a:custClr name="Lime Green, Lighter 40%">
      <a:srgbClr val="DCE666"/>
    </a:custClr>
    <a:custClr name="Light Blue, Lighter 40%">
      <a:srgbClr val="A4E4EC"/>
    </a:custClr>
    <a:custClr name="White">
      <a:srgbClr val="FFFFFF"/>
    </a:custClr>
    <a:custClr name="Graphite, Darker 40%">
      <a:srgbClr val="262929"/>
    </a:custClr>
    <a:custClr name="Platinum, Darker 40%">
      <a:srgbClr val="5E6A67"/>
    </a:custClr>
    <a:custClr name="Navy, Darker 40%">
      <a:srgbClr val="00223D"/>
    </a:custClr>
    <a:custClr name="Mulberry, Darker 40%">
      <a:srgbClr val="4F0031"/>
    </a:custClr>
    <a:custClr name="Gold, Darker 40%">
      <a:srgbClr val="906700"/>
    </a:custClr>
    <a:custClr name="Magenta, Darker 40%">
      <a:srgbClr val="7D0043"/>
    </a:custClr>
    <a:custClr name="Purple, Darker 40%">
      <a:srgbClr val="240A32"/>
    </a:custClr>
    <a:custClr name="Lime Green, Darker 40%">
      <a:srgbClr val="768000"/>
    </a:custClr>
    <a:custClr name="Light Blue, Darker 40%">
      <a:srgbClr val="3E7E86"/>
    </a:custClr>
    <a:custClr name="White">
      <a:srgbClr val="FFFFFF"/>
    </a:custClr>
    <a:custClr name="Graphite, Darker 60%">
      <a:srgbClr val="191B1B"/>
    </a:custClr>
    <a:custClr name="Platinum, Darker 60%">
      <a:srgbClr val="3F4645"/>
    </a:custClr>
    <a:custClr name="Navy, Darker 60%">
      <a:srgbClr val="001628"/>
    </a:custClr>
    <a:custClr name="Mulberry, Darker 60%">
      <a:srgbClr val="340020"/>
    </a:custClr>
    <a:custClr name="Gold, Darker 60%">
      <a:srgbClr val="604400"/>
    </a:custClr>
    <a:custClr name="Magenta, Darker 60%">
      <a:srgbClr val="53002C"/>
    </a:custClr>
    <a:custClr name="Purple, Darker 60%">
      <a:srgbClr val="180621"/>
    </a:custClr>
    <a:custClr name="Lime Green, Darker 60%">
      <a:srgbClr val="4E5600"/>
    </a:custClr>
    <a:custClr name="Light Blue, Darker 60%">
      <a:srgbClr val="2A5459"/>
    </a:custClr>
  </a:custClrLst>
  <a:extLst>
    <a:ext uri="{05A4C25C-085E-4340-85A3-A5531E510DB2}">
      <thm15:themeFamily xmlns:thm15="http://schemas.microsoft.com/office/thememl/2012/main" name="ASTR 3935 - Template &amp; Model Slides 23.pptx" id="{22B86E55-C032-42C3-8061-2F31D54720C6}" vid="{6516CE45-8DC2-4217-AF12-CBB12D17AA9D}"/>
    </a:ext>
  </a:extLst>
</a:theme>
</file>

<file path=ppt/theme/theme8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9.xml><?xml version="1.0" encoding="utf-8"?>
<a:theme xmlns:a="http://schemas.openxmlformats.org/drawingml/2006/main" name="1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BrandIn lastLayout="1"/>
</file>

<file path=customXml/item2.xml><?xml version="1.0" encoding="utf-8"?>
<BrandIn lastLayout="1"/>
</file>

<file path=customXml/item3.xml><?xml version="1.0" encoding="utf-8"?>
<BrandIn lastLayout="1"/>
</file>

<file path=customXml/itemProps1.xml><?xml version="1.0" encoding="utf-8"?>
<ds:datastoreItem xmlns:ds="http://schemas.openxmlformats.org/officeDocument/2006/customXml" ds:itemID="{782BBC91-73BA-48EE-AD60-6DD022DF338F}">
  <ds:schemaRefs/>
</ds:datastoreItem>
</file>

<file path=customXml/itemProps2.xml><?xml version="1.0" encoding="utf-8"?>
<ds:datastoreItem xmlns:ds="http://schemas.openxmlformats.org/officeDocument/2006/customXml" ds:itemID="{F6414CD9-7AB0-4F44-807F-DF912C5E1A13}">
  <ds:schemaRefs/>
</ds:datastoreItem>
</file>

<file path=customXml/itemProps3.xml><?xml version="1.0" encoding="utf-8"?>
<ds:datastoreItem xmlns:ds="http://schemas.openxmlformats.org/officeDocument/2006/customXml" ds:itemID="{A9377F0E-6DE4-47A6-94F7-B5269FE2FCE0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6643</TotalTime>
  <Words>3894</Words>
  <Application>Microsoft Office PowerPoint</Application>
  <PresentationFormat>Προβολή στην οθόνη (16:9)</PresentationFormat>
  <Paragraphs>833</Paragraphs>
  <Slides>68</Slides>
  <Notes>20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11</vt:i4>
      </vt:variant>
      <vt:variant>
        <vt:lpstr>Θέμα</vt:lpstr>
      </vt:variant>
      <vt:variant>
        <vt:i4>17</vt:i4>
      </vt:variant>
      <vt:variant>
        <vt:lpstr>Τίτλοι διαφανειών</vt:lpstr>
      </vt:variant>
      <vt:variant>
        <vt:i4>68</vt:i4>
      </vt:variant>
    </vt:vector>
  </HeadingPairs>
  <TitlesOfParts>
    <vt:vector size="96" baseType="lpstr">
      <vt:lpstr>Arial</vt:lpstr>
      <vt:lpstr>Avenir Next LT Pro</vt:lpstr>
      <vt:lpstr>Calibri</vt:lpstr>
      <vt:lpstr>Calibri Light</vt:lpstr>
      <vt:lpstr>Calisto MT</vt:lpstr>
      <vt:lpstr>Courier New</vt:lpstr>
      <vt:lpstr>Impact</vt:lpstr>
      <vt:lpstr>Noto Sans Cond</vt:lpstr>
      <vt:lpstr>Symbol</vt:lpstr>
      <vt:lpstr>System Font Regular</vt:lpstr>
      <vt:lpstr>Wingdings</vt:lpstr>
      <vt:lpstr>1_Office Theme</vt:lpstr>
      <vt:lpstr>2_2017_HTAA_Diabetes</vt:lpstr>
      <vt:lpstr>AstraZeneca Standard Template</vt:lpstr>
      <vt:lpstr>CCO_Infectious_Disease</vt:lpstr>
      <vt:lpstr>2017_HTAA_Diabetes</vt:lpstr>
      <vt:lpstr>1_AstraZeneca Standard Template</vt:lpstr>
      <vt:lpstr>2_AstraZeneca Standard Template</vt:lpstr>
      <vt:lpstr>AccentBoxVTI</vt:lpstr>
      <vt:lpstr>1_2017_HTAA_Diabetes</vt:lpstr>
      <vt:lpstr>2_Office Theme</vt:lpstr>
      <vt:lpstr>3_2017_HTAA_Diabetes</vt:lpstr>
      <vt:lpstr>Light green theme</vt:lpstr>
      <vt:lpstr>1_Custom Design</vt:lpstr>
      <vt:lpstr>4_2017_HTAA_Diabetes</vt:lpstr>
      <vt:lpstr>5_2017_HTAA_Diabetes</vt:lpstr>
      <vt:lpstr>Θέμα του Office</vt:lpstr>
      <vt:lpstr>11_Office Theme</vt:lpstr>
      <vt:lpstr>COVID-19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Άνδρας 35 ετών </vt:lpstr>
      <vt:lpstr>Φυσική πορεία - Βαρύτητα της νόσου COVID-19</vt:lpstr>
      <vt:lpstr>Παράγοντες κινδύνου για σοβαρή νόσο</vt:lpstr>
      <vt:lpstr>Τα πρώτα συμπτώματα της COVID-19</vt:lpstr>
      <vt:lpstr>Εξωπνευμονικές εκδηλώσεις της COVID-19:  </vt:lpstr>
      <vt:lpstr>Virchow’s Triad in COVID-19</vt:lpstr>
      <vt:lpstr>Φυσική πορεία της COVID-19 και Θεραπευτικοί στόχοι</vt:lpstr>
      <vt:lpstr>Διάγνωση COVID-19</vt:lpstr>
      <vt:lpstr>Παρουσίαση του PowerPoint</vt:lpstr>
      <vt:lpstr>COVID-NET: Lab-Confirmed COVID-19–Associated Hospitalization Rates Stratified by Age</vt:lpstr>
      <vt:lpstr>Παρουσίαση του PowerPoint</vt:lpstr>
      <vt:lpstr>Στη φυσική πορεία της λοίμωξης από SARS-CoV2  το κάθε άτομο μπορεί να βρεθεί σε κάποια από αυτές τις θέσεις ...</vt:lpstr>
      <vt:lpstr>Παρουσίαση του PowerPoint</vt:lpstr>
      <vt:lpstr>Υποκείμενα νοσήματα </vt:lpstr>
      <vt:lpstr>Παρουσίαση του PowerPoint</vt:lpstr>
      <vt:lpstr>Θεραπευτικές επιλογές </vt:lpstr>
      <vt:lpstr>Aσθενής (άνδρας, 62 ετών)</vt:lpstr>
      <vt:lpstr>Ακτινογραφία θώρακος</vt:lpstr>
      <vt:lpstr>Παρουσίαση του PowerPoint</vt:lpstr>
      <vt:lpstr>Remdesivir (RDV)</vt:lpstr>
      <vt:lpstr>Remdesivir</vt:lpstr>
      <vt:lpstr>NIAID ACTT-1: Time to Recovery</vt:lpstr>
      <vt:lpstr>NIAID ACTT-1: Time to Recovery</vt:lpstr>
      <vt:lpstr>Corticosteroids</vt:lpstr>
      <vt:lpstr>RECOVERY Trial: Mortality in Patients on Oxygen  or Mechanical Ventilation ± Dexamethasone</vt:lpstr>
      <vt:lpstr>Πορεία ασθενούς </vt:lpstr>
      <vt:lpstr>CTPA, 23/12/2021</vt:lpstr>
      <vt:lpstr>Παρουσίαση του PowerPoint</vt:lpstr>
      <vt:lpstr>Τέθηκε σε άπαξ tocilizumab 8mg/kg IV </vt:lpstr>
      <vt:lpstr>Tocilizumab (ΙL-6 receptor blocker)</vt:lpstr>
      <vt:lpstr>Παρουσίαση του PowerPoint</vt:lpstr>
      <vt:lpstr>JAK1/2 Inhibitors</vt:lpstr>
      <vt:lpstr>NIAID ACTT-2: Results for Baricitinib + Remdesivir vs Remdesivir in Severe COVID-19</vt:lpstr>
      <vt:lpstr>Παρουσίαση του PowerPoint</vt:lpstr>
      <vt:lpstr>Παρουσίαση του PowerPoint</vt:lpstr>
      <vt:lpstr>Παρουσίαση του PowerPoint</vt:lpstr>
      <vt:lpstr>Anti-Inflammatory and Immunomodulator Treatments by WHO Progression Score</vt:lpstr>
      <vt:lpstr>Πορεία ασθενούς</vt:lpstr>
      <vt:lpstr>Aσθενής (άνδρας, 62 ετών)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Nirmatrelvir Plus Ritonavir: CYP3A Metabolism</vt:lpstr>
      <vt:lpstr>Monoclonal Antibodies Against SARS-CoV-2</vt:lpstr>
      <vt:lpstr>Παρουσίαση του PowerPoint</vt:lpstr>
      <vt:lpstr>Παρουσίαση του PowerPoint</vt:lpstr>
      <vt:lpstr>Long COVID (PASC)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Νεότερες θεραπείες COVID</dc:title>
  <dc:creator>l3mel_ag</dc:creator>
  <cp:lastModifiedBy>Helen Gogas</cp:lastModifiedBy>
  <cp:revision>147</cp:revision>
  <dcterms:created xsi:type="dcterms:W3CDTF">2021-10-05T06:15:47Z</dcterms:created>
  <dcterms:modified xsi:type="dcterms:W3CDTF">2025-09-18T10:29:38Z</dcterms:modified>
</cp:coreProperties>
</file>