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14" r:id="rId4"/>
    <p:sldMasterId id="2147483723" r:id="rId5"/>
    <p:sldMasterId id="2147483735" r:id="rId6"/>
    <p:sldMasterId id="2147483738" r:id="rId7"/>
    <p:sldMasterId id="2147483759" r:id="rId8"/>
    <p:sldMasterId id="2147483782" r:id="rId9"/>
    <p:sldMasterId id="2147483802" r:id="rId10"/>
    <p:sldMasterId id="2147483812" r:id="rId11"/>
    <p:sldMasterId id="2147483838" r:id="rId12"/>
    <p:sldMasterId id="2147483868" r:id="rId13"/>
    <p:sldMasterId id="2147483880" r:id="rId14"/>
  </p:sldMasterIdLst>
  <p:notesMasterIdLst>
    <p:notesMasterId r:id="rId147"/>
  </p:notesMasterIdLst>
  <p:sldIdLst>
    <p:sldId id="256" r:id="rId15"/>
    <p:sldId id="257" r:id="rId16"/>
    <p:sldId id="258" r:id="rId17"/>
    <p:sldId id="260" r:id="rId18"/>
    <p:sldId id="261" r:id="rId19"/>
    <p:sldId id="262" r:id="rId20"/>
    <p:sldId id="275" r:id="rId21"/>
    <p:sldId id="271" r:id="rId22"/>
    <p:sldId id="293" r:id="rId23"/>
    <p:sldId id="580" r:id="rId24"/>
    <p:sldId id="581" r:id="rId25"/>
    <p:sldId id="582" r:id="rId26"/>
    <p:sldId id="269" r:id="rId27"/>
    <p:sldId id="263" r:id="rId28"/>
    <p:sldId id="264" r:id="rId29"/>
    <p:sldId id="577" r:id="rId30"/>
    <p:sldId id="270" r:id="rId31"/>
    <p:sldId id="273" r:id="rId32"/>
    <p:sldId id="274" r:id="rId33"/>
    <p:sldId id="276" r:id="rId34"/>
    <p:sldId id="277" r:id="rId35"/>
    <p:sldId id="278" r:id="rId36"/>
    <p:sldId id="585" r:id="rId37"/>
    <p:sldId id="286" r:id="rId38"/>
    <p:sldId id="285" r:id="rId39"/>
    <p:sldId id="280" r:id="rId40"/>
    <p:sldId id="279" r:id="rId41"/>
    <p:sldId id="281" r:id="rId42"/>
    <p:sldId id="282" r:id="rId43"/>
    <p:sldId id="288" r:id="rId44"/>
    <p:sldId id="584" r:id="rId45"/>
    <p:sldId id="287" r:id="rId46"/>
    <p:sldId id="284" r:id="rId47"/>
    <p:sldId id="283" r:id="rId48"/>
    <p:sldId id="289" r:id="rId49"/>
    <p:sldId id="294" r:id="rId50"/>
    <p:sldId id="295" r:id="rId51"/>
    <p:sldId id="296" r:id="rId52"/>
    <p:sldId id="290" r:id="rId53"/>
    <p:sldId id="298" r:id="rId54"/>
    <p:sldId id="301" r:id="rId55"/>
    <p:sldId id="457" r:id="rId56"/>
    <p:sldId id="292" r:id="rId57"/>
    <p:sldId id="291" r:id="rId58"/>
    <p:sldId id="299" r:id="rId59"/>
    <p:sldId id="458" r:id="rId60"/>
    <p:sldId id="300" r:id="rId61"/>
    <p:sldId id="459" r:id="rId62"/>
    <p:sldId id="460" r:id="rId63"/>
    <p:sldId id="461" r:id="rId64"/>
    <p:sldId id="462" r:id="rId65"/>
    <p:sldId id="463" r:id="rId66"/>
    <p:sldId id="312" r:id="rId67"/>
    <p:sldId id="313" r:id="rId68"/>
    <p:sldId id="464" r:id="rId69"/>
    <p:sldId id="484" r:id="rId70"/>
    <p:sldId id="466" r:id="rId71"/>
    <p:sldId id="467" r:id="rId72"/>
    <p:sldId id="492" r:id="rId73"/>
    <p:sldId id="324" r:id="rId74"/>
    <p:sldId id="469" r:id="rId75"/>
    <p:sldId id="470" r:id="rId76"/>
    <p:sldId id="471" r:id="rId77"/>
    <p:sldId id="472" r:id="rId78"/>
    <p:sldId id="474" r:id="rId79"/>
    <p:sldId id="475" r:id="rId80"/>
    <p:sldId id="476" r:id="rId81"/>
    <p:sldId id="317" r:id="rId82"/>
    <p:sldId id="477" r:id="rId83"/>
    <p:sldId id="478" r:id="rId84"/>
    <p:sldId id="479" r:id="rId85"/>
    <p:sldId id="480" r:id="rId86"/>
    <p:sldId id="323" r:id="rId87"/>
    <p:sldId id="481" r:id="rId88"/>
    <p:sldId id="330" r:id="rId89"/>
    <p:sldId id="329" r:id="rId90"/>
    <p:sldId id="305" r:id="rId91"/>
    <p:sldId id="573" r:id="rId92"/>
    <p:sldId id="482" r:id="rId93"/>
    <p:sldId id="303" r:id="rId94"/>
    <p:sldId id="306" r:id="rId95"/>
    <p:sldId id="307" r:id="rId96"/>
    <p:sldId id="578" r:id="rId97"/>
    <p:sldId id="309" r:id="rId98"/>
    <p:sldId id="315" r:id="rId99"/>
    <p:sldId id="485" r:id="rId100"/>
    <p:sldId id="483" r:id="rId101"/>
    <p:sldId id="328" r:id="rId102"/>
    <p:sldId id="316" r:id="rId103"/>
    <p:sldId id="407" r:id="rId104"/>
    <p:sldId id="408" r:id="rId105"/>
    <p:sldId id="333" r:id="rId106"/>
    <p:sldId id="334" r:id="rId107"/>
    <p:sldId id="336" r:id="rId108"/>
    <p:sldId id="337" r:id="rId109"/>
    <p:sldId id="341" r:id="rId110"/>
    <p:sldId id="342" r:id="rId111"/>
    <p:sldId id="343" r:id="rId112"/>
    <p:sldId id="349" r:id="rId113"/>
    <p:sldId id="579" r:id="rId114"/>
    <p:sldId id="409" r:id="rId115"/>
    <p:sldId id="320" r:id="rId116"/>
    <p:sldId id="486" r:id="rId117"/>
    <p:sldId id="272" r:id="rId118"/>
    <p:sldId id="355" r:id="rId119"/>
    <p:sldId id="488" r:id="rId120"/>
    <p:sldId id="490" r:id="rId121"/>
    <p:sldId id="487" r:id="rId122"/>
    <p:sldId id="489" r:id="rId123"/>
    <p:sldId id="358" r:id="rId124"/>
    <p:sldId id="574" r:id="rId125"/>
    <p:sldId id="495" r:id="rId126"/>
    <p:sldId id="494" r:id="rId127"/>
    <p:sldId id="496" r:id="rId128"/>
    <p:sldId id="570" r:id="rId129"/>
    <p:sldId id="499" r:id="rId130"/>
    <p:sldId id="500" r:id="rId131"/>
    <p:sldId id="504" r:id="rId132"/>
    <p:sldId id="505" r:id="rId133"/>
    <p:sldId id="506" r:id="rId134"/>
    <p:sldId id="508" r:id="rId135"/>
    <p:sldId id="575" r:id="rId136"/>
    <p:sldId id="576" r:id="rId137"/>
    <p:sldId id="510" r:id="rId138"/>
    <p:sldId id="511" r:id="rId139"/>
    <p:sldId id="513" r:id="rId140"/>
    <p:sldId id="515" r:id="rId141"/>
    <p:sldId id="516" r:id="rId142"/>
    <p:sldId id="571" r:id="rId143"/>
    <p:sldId id="572" r:id="rId144"/>
    <p:sldId id="569" r:id="rId145"/>
    <p:sldId id="583" r:id="rId146"/>
  </p:sldIdLst>
  <p:sldSz cx="9144000" cy="6858000" type="screen4x3"/>
  <p:notesSz cx="6858000" cy="9144000"/>
  <p:custDataLst>
    <p:tags r:id="rId148"/>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64" autoAdjust="0"/>
  </p:normalViewPr>
  <p:slideViewPr>
    <p:cSldViewPr>
      <p:cViewPr varScale="1">
        <p:scale>
          <a:sx n="77" d="100"/>
          <a:sy n="77" d="100"/>
        </p:scale>
        <p:origin x="161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6BF4E-D362-40CC-8C2A-A25D0740983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l-GR"/>
        </a:p>
      </dgm:t>
    </dgm:pt>
    <dgm:pt modelId="{CB4F7B7D-A7F6-4CCB-92E9-CDEEC1D7F787}">
      <dgm:prSet phldrT="[Κείμενο]" phldr="1"/>
      <dgm:spPr/>
      <dgm:t>
        <a:bodyPr/>
        <a:lstStyle/>
        <a:p>
          <a:endParaRPr lang="el-GR"/>
        </a:p>
      </dgm:t>
    </dgm:pt>
    <dgm:pt modelId="{56DCF7EC-C215-4F2F-A131-63D50586FE53}" type="parTrans" cxnId="{923F4405-D887-47B8-AC62-25A1F230673A}">
      <dgm:prSet/>
      <dgm:spPr/>
      <dgm:t>
        <a:bodyPr/>
        <a:lstStyle/>
        <a:p>
          <a:endParaRPr lang="el-GR"/>
        </a:p>
      </dgm:t>
    </dgm:pt>
    <dgm:pt modelId="{E6E75853-E6BE-4663-8F70-4DD20F608621}" type="sibTrans" cxnId="{923F4405-D887-47B8-AC62-25A1F230673A}">
      <dgm:prSet/>
      <dgm:spPr/>
      <dgm:t>
        <a:bodyPr/>
        <a:lstStyle/>
        <a:p>
          <a:endParaRPr lang="el-GR"/>
        </a:p>
      </dgm:t>
    </dgm:pt>
    <dgm:pt modelId="{C74BF297-7331-4F7B-8DCB-1E54253B06A1}">
      <dgm:prSet phldrT="[Κείμενο]" custT="1"/>
      <dgm:spPr/>
      <dgm:t>
        <a:bodyPr/>
        <a:lstStyle/>
        <a:p>
          <a:r>
            <a:rPr lang="el-GR" sz="1600" dirty="0"/>
            <a:t>Δύο ή περισσότερες μεταλλάξεις στο </a:t>
          </a:r>
          <a:r>
            <a:rPr lang="el-GR" sz="1600" dirty="0" err="1"/>
            <a:t>γονιδίωμα</a:t>
          </a:r>
          <a:r>
            <a:rPr lang="el-GR" sz="1600" dirty="0"/>
            <a:t> του αρχέγονου αιμοποιητικού κυττάρου (</a:t>
          </a:r>
          <a:r>
            <a:rPr lang="en-US" sz="1600" dirty="0"/>
            <a:t>HSC) </a:t>
          </a:r>
          <a:r>
            <a:rPr lang="el-GR" sz="1600" dirty="0"/>
            <a:t>ή του πολυδύναμου προγονικού κυττάρου </a:t>
          </a:r>
        </a:p>
      </dgm:t>
    </dgm:pt>
    <dgm:pt modelId="{099B248F-5554-4EBD-97FE-43F1D45E4734}" type="parTrans" cxnId="{59149534-FE00-4D6F-A010-7E1BFD952FB2}">
      <dgm:prSet/>
      <dgm:spPr/>
      <dgm:t>
        <a:bodyPr/>
        <a:lstStyle/>
        <a:p>
          <a:endParaRPr lang="el-GR"/>
        </a:p>
      </dgm:t>
    </dgm:pt>
    <dgm:pt modelId="{FEA3F86A-3599-4E8A-A066-8B08C30D0920}" type="sibTrans" cxnId="{59149534-FE00-4D6F-A010-7E1BFD952FB2}">
      <dgm:prSet/>
      <dgm:spPr/>
      <dgm:t>
        <a:bodyPr/>
        <a:lstStyle/>
        <a:p>
          <a:endParaRPr lang="el-GR"/>
        </a:p>
      </dgm:t>
    </dgm:pt>
    <dgm:pt modelId="{A3368CEE-7890-4866-B34E-29DE2A56D58E}">
      <dgm:prSet phldrT="[Κείμενο]" phldr="1"/>
      <dgm:spPr/>
      <dgm:t>
        <a:bodyPr/>
        <a:lstStyle/>
        <a:p>
          <a:endParaRPr lang="el-GR"/>
        </a:p>
      </dgm:t>
    </dgm:pt>
    <dgm:pt modelId="{F1CAC5FC-F5D2-4B80-BD0F-33577D310002}" type="parTrans" cxnId="{69E83726-2F1A-4416-9DF2-4E141D218E3B}">
      <dgm:prSet/>
      <dgm:spPr/>
      <dgm:t>
        <a:bodyPr/>
        <a:lstStyle/>
        <a:p>
          <a:endParaRPr lang="el-GR"/>
        </a:p>
      </dgm:t>
    </dgm:pt>
    <dgm:pt modelId="{8380AB76-98D8-454E-AFFA-5BCC85C1877F}" type="sibTrans" cxnId="{69E83726-2F1A-4416-9DF2-4E141D218E3B}">
      <dgm:prSet/>
      <dgm:spPr/>
      <dgm:t>
        <a:bodyPr/>
        <a:lstStyle/>
        <a:p>
          <a:endParaRPr lang="el-GR"/>
        </a:p>
      </dgm:t>
    </dgm:pt>
    <dgm:pt modelId="{2DB9A546-C60B-4A2B-B72F-F83A83062677}">
      <dgm:prSet phldrT="[Κείμενο]" custT="1"/>
      <dgm:spPr/>
      <dgm:t>
        <a:bodyPr/>
        <a:lstStyle/>
        <a:p>
          <a:r>
            <a:rPr lang="el-GR" sz="1600" dirty="0"/>
            <a:t>Ενεργοποίηση </a:t>
          </a:r>
          <a:r>
            <a:rPr lang="el-GR" sz="1600" dirty="0" err="1"/>
            <a:t>πρωτο</a:t>
          </a:r>
          <a:r>
            <a:rPr lang="el-GR" sz="1600" dirty="0"/>
            <a:t>-</a:t>
          </a:r>
          <a:r>
            <a:rPr lang="el-GR" sz="1600" dirty="0" err="1"/>
            <a:t>ογκογονιδίων</a:t>
          </a:r>
          <a:endParaRPr lang="el-GR" sz="1600" dirty="0"/>
        </a:p>
      </dgm:t>
    </dgm:pt>
    <dgm:pt modelId="{1AE082CE-21B9-4CBA-BD11-2A36D8BE1EC6}" type="parTrans" cxnId="{665CCC65-87AE-46E2-8BC0-044050322BF0}">
      <dgm:prSet/>
      <dgm:spPr/>
      <dgm:t>
        <a:bodyPr/>
        <a:lstStyle/>
        <a:p>
          <a:endParaRPr lang="el-GR"/>
        </a:p>
      </dgm:t>
    </dgm:pt>
    <dgm:pt modelId="{3E0F69C3-DE7B-4833-ABC5-B849F0A822C7}" type="sibTrans" cxnId="{665CCC65-87AE-46E2-8BC0-044050322BF0}">
      <dgm:prSet/>
      <dgm:spPr/>
      <dgm:t>
        <a:bodyPr/>
        <a:lstStyle/>
        <a:p>
          <a:endParaRPr lang="el-GR"/>
        </a:p>
      </dgm:t>
    </dgm:pt>
    <dgm:pt modelId="{F339F02F-8B94-4991-A107-22FF1226E89B}">
      <dgm:prSet phldrT="[Κείμενο]" phldr="1"/>
      <dgm:spPr/>
      <dgm:t>
        <a:bodyPr/>
        <a:lstStyle/>
        <a:p>
          <a:endParaRPr lang="el-GR"/>
        </a:p>
      </dgm:t>
    </dgm:pt>
    <dgm:pt modelId="{D55DE3E7-6AF8-4F50-A332-96382FF75BFD}" type="parTrans" cxnId="{487ACC7F-0B53-49E5-BC4B-03889783CCBE}">
      <dgm:prSet/>
      <dgm:spPr/>
      <dgm:t>
        <a:bodyPr/>
        <a:lstStyle/>
        <a:p>
          <a:endParaRPr lang="el-GR"/>
        </a:p>
      </dgm:t>
    </dgm:pt>
    <dgm:pt modelId="{A733B5B5-AFD3-4B7B-9923-B0BE276104B8}" type="sibTrans" cxnId="{487ACC7F-0B53-49E5-BC4B-03889783CCBE}">
      <dgm:prSet/>
      <dgm:spPr/>
      <dgm:t>
        <a:bodyPr/>
        <a:lstStyle/>
        <a:p>
          <a:endParaRPr lang="el-GR"/>
        </a:p>
      </dgm:t>
    </dgm:pt>
    <dgm:pt modelId="{32C6CDAF-3463-460F-88C0-CE095A314B27}">
      <dgm:prSet phldrT="[Κείμενο]" custT="1"/>
      <dgm:spPr/>
      <dgm:t>
        <a:bodyPr/>
        <a:lstStyle/>
        <a:p>
          <a:r>
            <a:rPr lang="el-GR" sz="1600" u="sng" dirty="0"/>
            <a:t>Χαρακτηριστικά των λευχαιμικών κυττάρων</a:t>
          </a:r>
          <a:r>
            <a:rPr lang="el-GR" sz="1600" dirty="0"/>
            <a:t>: παρατεταμένη επιβίωση και αντοχή στην απόπτωση, ανάπτυξη ανεξάρτητα από τους αυξητικούς παράγοντες, αντίσταση στα ανασταλτικά αυξητικά μηνύματα, ικανότητα να διηθούν και να </a:t>
          </a:r>
          <a:r>
            <a:rPr lang="el-GR" sz="1600" dirty="0" err="1"/>
            <a:t>μεθίστανται</a:t>
          </a:r>
          <a:r>
            <a:rPr lang="el-GR" sz="1600" dirty="0"/>
            <a:t>, μπλοκάρισμα της ενδοκυττάριας διαφοροποίησης </a:t>
          </a:r>
        </a:p>
      </dgm:t>
    </dgm:pt>
    <dgm:pt modelId="{6F9E2565-764C-479D-95F8-115C32B91AF8}" type="parTrans" cxnId="{E13BC3A7-14BE-40B4-B10F-945A01D3C577}">
      <dgm:prSet/>
      <dgm:spPr/>
      <dgm:t>
        <a:bodyPr/>
        <a:lstStyle/>
        <a:p>
          <a:endParaRPr lang="el-GR"/>
        </a:p>
      </dgm:t>
    </dgm:pt>
    <dgm:pt modelId="{DA9F9F63-76BA-4E30-8082-FCE310874447}" type="sibTrans" cxnId="{E13BC3A7-14BE-40B4-B10F-945A01D3C577}">
      <dgm:prSet/>
      <dgm:spPr/>
      <dgm:t>
        <a:bodyPr/>
        <a:lstStyle/>
        <a:p>
          <a:endParaRPr lang="el-GR"/>
        </a:p>
      </dgm:t>
    </dgm:pt>
    <dgm:pt modelId="{9071747E-C77A-4FA7-8A81-E245AE4671C4}">
      <dgm:prSet phldrT="[Κείμενο]" custT="1"/>
      <dgm:spPr/>
      <dgm:t>
        <a:bodyPr/>
        <a:lstStyle/>
        <a:p>
          <a:r>
            <a:rPr lang="el-GR" sz="1600" dirty="0"/>
            <a:t>Απενεργοποίηση </a:t>
          </a:r>
          <a:r>
            <a:rPr lang="el-GR" sz="1600" dirty="0" err="1"/>
            <a:t>ογκοκατασταλτικών</a:t>
          </a:r>
          <a:r>
            <a:rPr lang="el-GR" sz="1600" dirty="0"/>
            <a:t> γονιδίων </a:t>
          </a:r>
        </a:p>
      </dgm:t>
    </dgm:pt>
    <dgm:pt modelId="{248D7DEB-58FC-4E64-9D98-F4794F6A3DB0}" type="parTrans" cxnId="{79FE459C-41FC-452D-BA92-967E0120E622}">
      <dgm:prSet/>
      <dgm:spPr/>
      <dgm:t>
        <a:bodyPr/>
        <a:lstStyle/>
        <a:p>
          <a:endParaRPr lang="el-GR"/>
        </a:p>
      </dgm:t>
    </dgm:pt>
    <dgm:pt modelId="{1921FD03-4250-4425-B197-D554BE16774C}" type="sibTrans" cxnId="{79FE459C-41FC-452D-BA92-967E0120E622}">
      <dgm:prSet/>
      <dgm:spPr/>
      <dgm:t>
        <a:bodyPr/>
        <a:lstStyle/>
        <a:p>
          <a:endParaRPr lang="el-GR"/>
        </a:p>
      </dgm:t>
    </dgm:pt>
    <dgm:pt modelId="{40476B3D-36E9-4204-B589-A24155B4E45A}">
      <dgm:prSet phldrT="[Κείμενο]" custT="1"/>
      <dgm:spPr/>
      <dgm:t>
        <a:bodyPr/>
        <a:lstStyle/>
        <a:p>
          <a:endParaRPr lang="el-GR" sz="1600" dirty="0"/>
        </a:p>
      </dgm:t>
    </dgm:pt>
    <dgm:pt modelId="{64723B91-9ECE-419C-A1E7-B7B0F3B8714F}" type="parTrans" cxnId="{CFD5A1F9-4B89-4370-99DD-29AAFB5DD5F1}">
      <dgm:prSet/>
      <dgm:spPr/>
      <dgm:t>
        <a:bodyPr/>
        <a:lstStyle/>
        <a:p>
          <a:endParaRPr lang="el-GR"/>
        </a:p>
      </dgm:t>
    </dgm:pt>
    <dgm:pt modelId="{F98D1B5E-B1FE-43D1-B4B7-1135B267A0CD}" type="sibTrans" cxnId="{CFD5A1F9-4B89-4370-99DD-29AAFB5DD5F1}">
      <dgm:prSet/>
      <dgm:spPr/>
      <dgm:t>
        <a:bodyPr/>
        <a:lstStyle/>
        <a:p>
          <a:endParaRPr lang="el-GR"/>
        </a:p>
      </dgm:t>
    </dgm:pt>
    <dgm:pt modelId="{1390C6AD-1FC2-4DC4-8EBB-61C113A80515}" type="pres">
      <dgm:prSet presAssocID="{7C96BF4E-D362-40CC-8C2A-A25D0740983A}" presName="linearFlow" presStyleCnt="0">
        <dgm:presLayoutVars>
          <dgm:dir/>
          <dgm:animLvl val="lvl"/>
          <dgm:resizeHandles val="exact"/>
        </dgm:presLayoutVars>
      </dgm:prSet>
      <dgm:spPr/>
    </dgm:pt>
    <dgm:pt modelId="{F208D1EF-5B00-4C18-8EAD-5681890AFFE6}" type="pres">
      <dgm:prSet presAssocID="{CB4F7B7D-A7F6-4CCB-92E9-CDEEC1D7F787}" presName="composite" presStyleCnt="0"/>
      <dgm:spPr/>
    </dgm:pt>
    <dgm:pt modelId="{7D356F18-FC40-4FBA-BB3B-0AD6574B6A78}" type="pres">
      <dgm:prSet presAssocID="{CB4F7B7D-A7F6-4CCB-92E9-CDEEC1D7F787}" presName="parentText" presStyleLbl="alignNode1" presStyleIdx="0" presStyleCnt="3">
        <dgm:presLayoutVars>
          <dgm:chMax val="1"/>
          <dgm:bulletEnabled val="1"/>
        </dgm:presLayoutVars>
      </dgm:prSet>
      <dgm:spPr/>
    </dgm:pt>
    <dgm:pt modelId="{3A311CC6-3247-4246-93E5-AE8A3EF1B65B}" type="pres">
      <dgm:prSet presAssocID="{CB4F7B7D-A7F6-4CCB-92E9-CDEEC1D7F787}" presName="descendantText" presStyleLbl="alignAcc1" presStyleIdx="0" presStyleCnt="3">
        <dgm:presLayoutVars>
          <dgm:bulletEnabled val="1"/>
        </dgm:presLayoutVars>
      </dgm:prSet>
      <dgm:spPr/>
    </dgm:pt>
    <dgm:pt modelId="{A8B3100C-2C4A-401A-9E7E-A71094E6D51E}" type="pres">
      <dgm:prSet presAssocID="{E6E75853-E6BE-4663-8F70-4DD20F608621}" presName="sp" presStyleCnt="0"/>
      <dgm:spPr/>
    </dgm:pt>
    <dgm:pt modelId="{B3AEAF76-AD77-4B53-9F02-0D5A043BF175}" type="pres">
      <dgm:prSet presAssocID="{A3368CEE-7890-4866-B34E-29DE2A56D58E}" presName="composite" presStyleCnt="0"/>
      <dgm:spPr/>
    </dgm:pt>
    <dgm:pt modelId="{D3C91604-D84A-4C47-A9C8-0DF6CAC82A3A}" type="pres">
      <dgm:prSet presAssocID="{A3368CEE-7890-4866-B34E-29DE2A56D58E}" presName="parentText" presStyleLbl="alignNode1" presStyleIdx="1" presStyleCnt="3">
        <dgm:presLayoutVars>
          <dgm:chMax val="1"/>
          <dgm:bulletEnabled val="1"/>
        </dgm:presLayoutVars>
      </dgm:prSet>
      <dgm:spPr/>
    </dgm:pt>
    <dgm:pt modelId="{E9840C1D-6CE3-4789-AED1-87885ED16CD6}" type="pres">
      <dgm:prSet presAssocID="{A3368CEE-7890-4866-B34E-29DE2A56D58E}" presName="descendantText" presStyleLbl="alignAcc1" presStyleIdx="1" presStyleCnt="3">
        <dgm:presLayoutVars>
          <dgm:bulletEnabled val="1"/>
        </dgm:presLayoutVars>
      </dgm:prSet>
      <dgm:spPr/>
    </dgm:pt>
    <dgm:pt modelId="{F32E26AC-146D-4AB0-9578-1152B609761B}" type="pres">
      <dgm:prSet presAssocID="{8380AB76-98D8-454E-AFFA-5BCC85C1877F}" presName="sp" presStyleCnt="0"/>
      <dgm:spPr/>
    </dgm:pt>
    <dgm:pt modelId="{B5B45222-630D-4E11-A939-FFAAFB0BC10A}" type="pres">
      <dgm:prSet presAssocID="{F339F02F-8B94-4991-A107-22FF1226E89B}" presName="composite" presStyleCnt="0"/>
      <dgm:spPr/>
    </dgm:pt>
    <dgm:pt modelId="{441D8CA3-BF6B-431D-85F1-B973F28A3891}" type="pres">
      <dgm:prSet presAssocID="{F339F02F-8B94-4991-A107-22FF1226E89B}" presName="parentText" presStyleLbl="alignNode1" presStyleIdx="2" presStyleCnt="3">
        <dgm:presLayoutVars>
          <dgm:chMax val="1"/>
          <dgm:bulletEnabled val="1"/>
        </dgm:presLayoutVars>
      </dgm:prSet>
      <dgm:spPr/>
    </dgm:pt>
    <dgm:pt modelId="{14DB9925-79AE-42B7-A94C-CD234BE7FAE2}" type="pres">
      <dgm:prSet presAssocID="{F339F02F-8B94-4991-A107-22FF1226E89B}" presName="descendantText" presStyleLbl="alignAcc1" presStyleIdx="2" presStyleCnt="3" custScaleY="199670">
        <dgm:presLayoutVars>
          <dgm:bulletEnabled val="1"/>
        </dgm:presLayoutVars>
      </dgm:prSet>
      <dgm:spPr/>
    </dgm:pt>
  </dgm:ptLst>
  <dgm:cxnLst>
    <dgm:cxn modelId="{923F4405-D887-47B8-AC62-25A1F230673A}" srcId="{7C96BF4E-D362-40CC-8C2A-A25D0740983A}" destId="{CB4F7B7D-A7F6-4CCB-92E9-CDEEC1D7F787}" srcOrd="0" destOrd="0" parTransId="{56DCF7EC-C215-4F2F-A131-63D50586FE53}" sibTransId="{E6E75853-E6BE-4663-8F70-4DD20F608621}"/>
    <dgm:cxn modelId="{DD552B23-CDB6-4009-AB19-1519085997EF}" type="presOf" srcId="{C74BF297-7331-4F7B-8DCB-1E54253B06A1}" destId="{3A311CC6-3247-4246-93E5-AE8A3EF1B65B}" srcOrd="0" destOrd="0" presId="urn:microsoft.com/office/officeart/2005/8/layout/chevron2"/>
    <dgm:cxn modelId="{69E83726-2F1A-4416-9DF2-4E141D218E3B}" srcId="{7C96BF4E-D362-40CC-8C2A-A25D0740983A}" destId="{A3368CEE-7890-4866-B34E-29DE2A56D58E}" srcOrd="1" destOrd="0" parTransId="{F1CAC5FC-F5D2-4B80-BD0F-33577D310002}" sibTransId="{8380AB76-98D8-454E-AFFA-5BCC85C1877F}"/>
    <dgm:cxn modelId="{59149534-FE00-4D6F-A010-7E1BFD952FB2}" srcId="{CB4F7B7D-A7F6-4CCB-92E9-CDEEC1D7F787}" destId="{C74BF297-7331-4F7B-8DCB-1E54253B06A1}" srcOrd="0" destOrd="0" parTransId="{099B248F-5554-4EBD-97FE-43F1D45E4734}" sibTransId="{FEA3F86A-3599-4E8A-A066-8B08C30D0920}"/>
    <dgm:cxn modelId="{7CE15264-313C-432A-AB06-F39B8E023ACB}" type="presOf" srcId="{A3368CEE-7890-4866-B34E-29DE2A56D58E}" destId="{D3C91604-D84A-4C47-A9C8-0DF6CAC82A3A}" srcOrd="0" destOrd="0" presId="urn:microsoft.com/office/officeart/2005/8/layout/chevron2"/>
    <dgm:cxn modelId="{665CCC65-87AE-46E2-8BC0-044050322BF0}" srcId="{A3368CEE-7890-4866-B34E-29DE2A56D58E}" destId="{2DB9A546-C60B-4A2B-B72F-F83A83062677}" srcOrd="0" destOrd="0" parTransId="{1AE082CE-21B9-4CBA-BD11-2A36D8BE1EC6}" sibTransId="{3E0F69C3-DE7B-4833-ABC5-B849F0A822C7}"/>
    <dgm:cxn modelId="{6BC55775-32DA-4D65-8E28-153268FC625F}" type="presOf" srcId="{9071747E-C77A-4FA7-8A81-E245AE4671C4}" destId="{E9840C1D-6CE3-4789-AED1-87885ED16CD6}" srcOrd="0" destOrd="1" presId="urn:microsoft.com/office/officeart/2005/8/layout/chevron2"/>
    <dgm:cxn modelId="{487ACC7F-0B53-49E5-BC4B-03889783CCBE}" srcId="{7C96BF4E-D362-40CC-8C2A-A25D0740983A}" destId="{F339F02F-8B94-4991-A107-22FF1226E89B}" srcOrd="2" destOrd="0" parTransId="{D55DE3E7-6AF8-4F50-A332-96382FF75BFD}" sibTransId="{A733B5B5-AFD3-4B7B-9923-B0BE276104B8}"/>
    <dgm:cxn modelId="{C9C2908A-50CC-4C78-A479-93CC5F433189}" type="presOf" srcId="{32C6CDAF-3463-460F-88C0-CE095A314B27}" destId="{14DB9925-79AE-42B7-A94C-CD234BE7FAE2}" srcOrd="0" destOrd="0" presId="urn:microsoft.com/office/officeart/2005/8/layout/chevron2"/>
    <dgm:cxn modelId="{EB227396-D88F-44CE-8085-941A0F51C165}" type="presOf" srcId="{2DB9A546-C60B-4A2B-B72F-F83A83062677}" destId="{E9840C1D-6CE3-4789-AED1-87885ED16CD6}" srcOrd="0" destOrd="0" presId="urn:microsoft.com/office/officeart/2005/8/layout/chevron2"/>
    <dgm:cxn modelId="{79FE459C-41FC-452D-BA92-967E0120E622}" srcId="{A3368CEE-7890-4866-B34E-29DE2A56D58E}" destId="{9071747E-C77A-4FA7-8A81-E245AE4671C4}" srcOrd="1" destOrd="0" parTransId="{248D7DEB-58FC-4E64-9D98-F4794F6A3DB0}" sibTransId="{1921FD03-4250-4425-B197-D554BE16774C}"/>
    <dgm:cxn modelId="{E13BC3A7-14BE-40B4-B10F-945A01D3C577}" srcId="{F339F02F-8B94-4991-A107-22FF1226E89B}" destId="{32C6CDAF-3463-460F-88C0-CE095A314B27}" srcOrd="0" destOrd="0" parTransId="{6F9E2565-764C-479D-95F8-115C32B91AF8}" sibTransId="{DA9F9F63-76BA-4E30-8082-FCE310874447}"/>
    <dgm:cxn modelId="{901496BE-26D4-49AC-8FFE-ED824A162400}" type="presOf" srcId="{F339F02F-8B94-4991-A107-22FF1226E89B}" destId="{441D8CA3-BF6B-431D-85F1-B973F28A3891}" srcOrd="0" destOrd="0" presId="urn:microsoft.com/office/officeart/2005/8/layout/chevron2"/>
    <dgm:cxn modelId="{1074ACCC-956E-48D5-AD8B-1BABFDAD0CCA}" type="presOf" srcId="{40476B3D-36E9-4204-B589-A24155B4E45A}" destId="{14DB9925-79AE-42B7-A94C-CD234BE7FAE2}" srcOrd="0" destOrd="1" presId="urn:microsoft.com/office/officeart/2005/8/layout/chevron2"/>
    <dgm:cxn modelId="{829CA5F0-D2EB-4485-9C63-341559BB787D}" type="presOf" srcId="{7C96BF4E-D362-40CC-8C2A-A25D0740983A}" destId="{1390C6AD-1FC2-4DC4-8EBB-61C113A80515}" srcOrd="0" destOrd="0" presId="urn:microsoft.com/office/officeart/2005/8/layout/chevron2"/>
    <dgm:cxn modelId="{CFD5A1F9-4B89-4370-99DD-29AAFB5DD5F1}" srcId="{F339F02F-8B94-4991-A107-22FF1226E89B}" destId="{40476B3D-36E9-4204-B589-A24155B4E45A}" srcOrd="1" destOrd="0" parTransId="{64723B91-9ECE-419C-A1E7-B7B0F3B8714F}" sibTransId="{F98D1B5E-B1FE-43D1-B4B7-1135B267A0CD}"/>
    <dgm:cxn modelId="{0D9846FC-135A-4A61-BF0C-9A483FC0EA95}" type="presOf" srcId="{CB4F7B7D-A7F6-4CCB-92E9-CDEEC1D7F787}" destId="{7D356F18-FC40-4FBA-BB3B-0AD6574B6A78}" srcOrd="0" destOrd="0" presId="urn:microsoft.com/office/officeart/2005/8/layout/chevron2"/>
    <dgm:cxn modelId="{D41DF5B9-5E38-48E7-8075-7463E273C805}" type="presParOf" srcId="{1390C6AD-1FC2-4DC4-8EBB-61C113A80515}" destId="{F208D1EF-5B00-4C18-8EAD-5681890AFFE6}" srcOrd="0" destOrd="0" presId="urn:microsoft.com/office/officeart/2005/8/layout/chevron2"/>
    <dgm:cxn modelId="{154CC733-B171-4BBE-8B7B-9216C2288C4C}" type="presParOf" srcId="{F208D1EF-5B00-4C18-8EAD-5681890AFFE6}" destId="{7D356F18-FC40-4FBA-BB3B-0AD6574B6A78}" srcOrd="0" destOrd="0" presId="urn:microsoft.com/office/officeart/2005/8/layout/chevron2"/>
    <dgm:cxn modelId="{CB884D45-1A40-4A0C-A40C-8BE135C22558}" type="presParOf" srcId="{F208D1EF-5B00-4C18-8EAD-5681890AFFE6}" destId="{3A311CC6-3247-4246-93E5-AE8A3EF1B65B}" srcOrd="1" destOrd="0" presId="urn:microsoft.com/office/officeart/2005/8/layout/chevron2"/>
    <dgm:cxn modelId="{496F8C8C-7E96-4598-8972-6DB8B98F8C0D}" type="presParOf" srcId="{1390C6AD-1FC2-4DC4-8EBB-61C113A80515}" destId="{A8B3100C-2C4A-401A-9E7E-A71094E6D51E}" srcOrd="1" destOrd="0" presId="urn:microsoft.com/office/officeart/2005/8/layout/chevron2"/>
    <dgm:cxn modelId="{B4DFAFF8-6B6C-4A3F-B070-EA299A2B6296}" type="presParOf" srcId="{1390C6AD-1FC2-4DC4-8EBB-61C113A80515}" destId="{B3AEAF76-AD77-4B53-9F02-0D5A043BF175}" srcOrd="2" destOrd="0" presId="urn:microsoft.com/office/officeart/2005/8/layout/chevron2"/>
    <dgm:cxn modelId="{06A0107E-604C-4E73-98EA-08D6DBC47B34}" type="presParOf" srcId="{B3AEAF76-AD77-4B53-9F02-0D5A043BF175}" destId="{D3C91604-D84A-4C47-A9C8-0DF6CAC82A3A}" srcOrd="0" destOrd="0" presId="urn:microsoft.com/office/officeart/2005/8/layout/chevron2"/>
    <dgm:cxn modelId="{2BBF5FBD-4A73-4E63-A3E6-E8D29CC5B380}" type="presParOf" srcId="{B3AEAF76-AD77-4B53-9F02-0D5A043BF175}" destId="{E9840C1D-6CE3-4789-AED1-87885ED16CD6}" srcOrd="1" destOrd="0" presId="urn:microsoft.com/office/officeart/2005/8/layout/chevron2"/>
    <dgm:cxn modelId="{68C468EE-8902-4B32-8FE7-677CFEAD7D9C}" type="presParOf" srcId="{1390C6AD-1FC2-4DC4-8EBB-61C113A80515}" destId="{F32E26AC-146D-4AB0-9578-1152B609761B}" srcOrd="3" destOrd="0" presId="urn:microsoft.com/office/officeart/2005/8/layout/chevron2"/>
    <dgm:cxn modelId="{C17BA819-16AD-4835-8B92-67453EB32C60}" type="presParOf" srcId="{1390C6AD-1FC2-4DC4-8EBB-61C113A80515}" destId="{B5B45222-630D-4E11-A939-FFAAFB0BC10A}" srcOrd="4" destOrd="0" presId="urn:microsoft.com/office/officeart/2005/8/layout/chevron2"/>
    <dgm:cxn modelId="{3977A097-4A6F-48B1-981E-AE049D0C8339}" type="presParOf" srcId="{B5B45222-630D-4E11-A939-FFAAFB0BC10A}" destId="{441D8CA3-BF6B-431D-85F1-B973F28A3891}" srcOrd="0" destOrd="0" presId="urn:microsoft.com/office/officeart/2005/8/layout/chevron2"/>
    <dgm:cxn modelId="{0EAED06D-DBE7-477A-AA7C-2E67B16AD589}" type="presParOf" srcId="{B5B45222-630D-4E11-A939-FFAAFB0BC10A}" destId="{14DB9925-79AE-42B7-A94C-CD234BE7FAE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56F18-FC40-4FBA-BB3B-0AD6574B6A78}">
      <dsp:nvSpPr>
        <dsp:cNvPr id="0" name=""/>
        <dsp:cNvSpPr/>
      </dsp:nvSpPr>
      <dsp:spPr>
        <a:xfrm rot="5400000">
          <a:off x="-239744" y="280932"/>
          <a:ext cx="1598293" cy="11188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l-GR" sz="2200" kern="1200"/>
        </a:p>
      </dsp:txBody>
      <dsp:txXfrm rot="-5400000">
        <a:off x="1" y="600591"/>
        <a:ext cx="1118805" cy="479488"/>
      </dsp:txXfrm>
    </dsp:sp>
    <dsp:sp modelId="{3A311CC6-3247-4246-93E5-AE8A3EF1B65B}">
      <dsp:nvSpPr>
        <dsp:cNvPr id="0" name=""/>
        <dsp:cNvSpPr/>
      </dsp:nvSpPr>
      <dsp:spPr>
        <a:xfrm rot="5400000">
          <a:off x="4000397" y="-2840403"/>
          <a:ext cx="1038891" cy="68020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kern="1200" dirty="0"/>
            <a:t>Δύο ή περισσότερες μεταλλάξεις στο </a:t>
          </a:r>
          <a:r>
            <a:rPr lang="el-GR" sz="1600" kern="1200" dirty="0" err="1"/>
            <a:t>γονιδίωμα</a:t>
          </a:r>
          <a:r>
            <a:rPr lang="el-GR" sz="1600" kern="1200" dirty="0"/>
            <a:t> του αρχέγονου αιμοποιητικού κυττάρου (</a:t>
          </a:r>
          <a:r>
            <a:rPr lang="en-US" sz="1600" kern="1200" dirty="0"/>
            <a:t>HSC) </a:t>
          </a:r>
          <a:r>
            <a:rPr lang="el-GR" sz="1600" kern="1200" dirty="0"/>
            <a:t>ή του πολυδύναμου προγονικού κυττάρου </a:t>
          </a:r>
        </a:p>
      </dsp:txBody>
      <dsp:txXfrm rot="-5400000">
        <a:off x="1118806" y="91902"/>
        <a:ext cx="6751360" cy="937463"/>
      </dsp:txXfrm>
    </dsp:sp>
    <dsp:sp modelId="{D3C91604-D84A-4C47-A9C8-0DF6CAC82A3A}">
      <dsp:nvSpPr>
        <dsp:cNvPr id="0" name=""/>
        <dsp:cNvSpPr/>
      </dsp:nvSpPr>
      <dsp:spPr>
        <a:xfrm rot="5400000">
          <a:off x="-239744" y="1709899"/>
          <a:ext cx="1598293" cy="11188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l-GR" sz="2200" kern="1200"/>
        </a:p>
      </dsp:txBody>
      <dsp:txXfrm rot="-5400000">
        <a:off x="1" y="2029558"/>
        <a:ext cx="1118805" cy="479488"/>
      </dsp:txXfrm>
    </dsp:sp>
    <dsp:sp modelId="{E9840C1D-6CE3-4789-AED1-87885ED16CD6}">
      <dsp:nvSpPr>
        <dsp:cNvPr id="0" name=""/>
        <dsp:cNvSpPr/>
      </dsp:nvSpPr>
      <dsp:spPr>
        <a:xfrm rot="5400000">
          <a:off x="4000397" y="-1411436"/>
          <a:ext cx="1038891" cy="68020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kern="1200" dirty="0"/>
            <a:t>Ενεργοποίηση </a:t>
          </a:r>
          <a:r>
            <a:rPr lang="el-GR" sz="1600" kern="1200" dirty="0" err="1"/>
            <a:t>πρωτο</a:t>
          </a:r>
          <a:r>
            <a:rPr lang="el-GR" sz="1600" kern="1200" dirty="0"/>
            <a:t>-</a:t>
          </a:r>
          <a:r>
            <a:rPr lang="el-GR" sz="1600" kern="1200" dirty="0" err="1"/>
            <a:t>ογκογονιδίων</a:t>
          </a:r>
          <a:endParaRPr lang="el-GR" sz="1600" kern="1200" dirty="0"/>
        </a:p>
        <a:p>
          <a:pPr marL="171450" lvl="1" indent="-171450" algn="l" defTabSz="711200">
            <a:lnSpc>
              <a:spcPct val="90000"/>
            </a:lnSpc>
            <a:spcBef>
              <a:spcPct val="0"/>
            </a:spcBef>
            <a:spcAft>
              <a:spcPct val="15000"/>
            </a:spcAft>
            <a:buChar char="•"/>
          </a:pPr>
          <a:r>
            <a:rPr lang="el-GR" sz="1600" kern="1200" dirty="0"/>
            <a:t>Απενεργοποίηση </a:t>
          </a:r>
          <a:r>
            <a:rPr lang="el-GR" sz="1600" kern="1200" dirty="0" err="1"/>
            <a:t>ογκοκατασταλτικών</a:t>
          </a:r>
          <a:r>
            <a:rPr lang="el-GR" sz="1600" kern="1200" dirty="0"/>
            <a:t> γονιδίων </a:t>
          </a:r>
        </a:p>
      </dsp:txBody>
      <dsp:txXfrm rot="-5400000">
        <a:off x="1118806" y="1520869"/>
        <a:ext cx="6751360" cy="937463"/>
      </dsp:txXfrm>
    </dsp:sp>
    <dsp:sp modelId="{441D8CA3-BF6B-431D-85F1-B973F28A3891}">
      <dsp:nvSpPr>
        <dsp:cNvPr id="0" name=""/>
        <dsp:cNvSpPr/>
      </dsp:nvSpPr>
      <dsp:spPr>
        <a:xfrm rot="5400000">
          <a:off x="-239744" y="3656597"/>
          <a:ext cx="1598293" cy="111880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l-GR" sz="2200" kern="1200"/>
        </a:p>
      </dsp:txBody>
      <dsp:txXfrm rot="-5400000">
        <a:off x="1" y="3976256"/>
        <a:ext cx="1118805" cy="479488"/>
      </dsp:txXfrm>
    </dsp:sp>
    <dsp:sp modelId="{14DB9925-79AE-42B7-A94C-CD234BE7FAE2}">
      <dsp:nvSpPr>
        <dsp:cNvPr id="0" name=""/>
        <dsp:cNvSpPr/>
      </dsp:nvSpPr>
      <dsp:spPr>
        <a:xfrm rot="5400000">
          <a:off x="3482665" y="535262"/>
          <a:ext cx="2074353" cy="680207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u="sng" kern="1200" dirty="0"/>
            <a:t>Χαρακτηριστικά των λευχαιμικών κυττάρων</a:t>
          </a:r>
          <a:r>
            <a:rPr lang="el-GR" sz="1600" kern="1200" dirty="0"/>
            <a:t>: παρατεταμένη επιβίωση και αντοχή στην απόπτωση, ανάπτυξη ανεξάρτητα από τους αυξητικούς παράγοντες, αντίσταση στα ανασταλτικά αυξητικά μηνύματα, ικανότητα να διηθούν και να </a:t>
          </a:r>
          <a:r>
            <a:rPr lang="el-GR" sz="1600" kern="1200" dirty="0" err="1"/>
            <a:t>μεθίστανται</a:t>
          </a:r>
          <a:r>
            <a:rPr lang="el-GR" sz="1600" kern="1200" dirty="0"/>
            <a:t>, μπλοκάρισμα της ενδοκυττάριας διαφοροποίησης </a:t>
          </a:r>
        </a:p>
        <a:p>
          <a:pPr marL="171450" lvl="1" indent="-171450" algn="l" defTabSz="711200">
            <a:lnSpc>
              <a:spcPct val="90000"/>
            </a:lnSpc>
            <a:spcBef>
              <a:spcPct val="0"/>
            </a:spcBef>
            <a:spcAft>
              <a:spcPct val="15000"/>
            </a:spcAft>
            <a:buChar char="•"/>
          </a:pPr>
          <a:endParaRPr lang="el-GR" sz="1600" kern="1200" dirty="0"/>
        </a:p>
      </dsp:txBody>
      <dsp:txXfrm rot="-5400000">
        <a:off x="1118805" y="3000384"/>
        <a:ext cx="6700812" cy="18718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D2E60-21B7-44E4-80E0-20DC5BDEC0B4}" type="datetimeFigureOut">
              <a:rPr lang="el-GR" smtClean="0"/>
              <a:pPr/>
              <a:t>9/10/2024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2243DB-50A6-43D8-9072-40B50A8FE2B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n-US" dirty="0" err="1"/>
              <a:t>TdT</a:t>
            </a:r>
            <a:r>
              <a:rPr lang="en-US" dirty="0"/>
              <a:t>: terminal </a:t>
            </a:r>
            <a:r>
              <a:rPr lang="en-US" dirty="0" err="1"/>
              <a:t>deoxynucloetidyl</a:t>
            </a:r>
            <a:r>
              <a:rPr lang="en-US" baseline="0" dirty="0"/>
              <a:t> </a:t>
            </a:r>
            <a:r>
              <a:rPr lang="en-US" baseline="0" dirty="0" err="1"/>
              <a:t>transferase</a:t>
            </a:r>
            <a:endParaRPr lang="el-GR" dirty="0"/>
          </a:p>
        </p:txBody>
      </p:sp>
      <p:sp>
        <p:nvSpPr>
          <p:cNvPr id="4" name="3 - Θέση αριθμού διαφάνειας"/>
          <p:cNvSpPr>
            <a:spLocks noGrp="1"/>
          </p:cNvSpPr>
          <p:nvPr>
            <p:ph type="sldNum" sz="quarter" idx="10"/>
          </p:nvPr>
        </p:nvSpPr>
        <p:spPr/>
        <p:txBody>
          <a:bodyPr/>
          <a:lstStyle/>
          <a:p>
            <a:fld id="{B92243DB-50A6-43D8-9072-40B50A8FE2B6}" type="slidenum">
              <a:rPr lang="el-GR" smtClean="0"/>
              <a:pPr/>
              <a:t>20</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5B37B416-E2CF-D144-DD3F-58E728EA492F}"/>
              </a:ext>
            </a:extLst>
          </p:cNvPr>
          <p:cNvSpPr>
            <a:spLocks noGrp="1" noChangeArrowheads="1"/>
          </p:cNvSpPr>
          <p:nvPr>
            <p:ph type="sldNum" sz="quarter" idx="4294967295"/>
          </p:nvPr>
        </p:nvSpPr>
        <p:spPr bwMode="auto">
          <a:xfrm>
            <a:off x="3541713" y="9129713"/>
            <a:ext cx="2709862" cy="48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fld id="{D2658959-6A60-46A3-AA45-DC6936033B52}" type="slidenum">
              <a:rPr kumimoji="0" lang="en-US" altLang="el-GR" sz="2400" b="0" i="0" u="none" strike="noStrike" kern="1200" cap="none" spc="0" normalizeH="0" baseline="0" noProof="0" smtClean="0">
                <a:ln>
                  <a:noFill/>
                </a:ln>
                <a:solidFill>
                  <a:srgbClr val="000000"/>
                </a:solidFill>
                <a:effectLst/>
                <a:uLnTx/>
                <a:uFillTx/>
                <a:latin typeface="Comic Sans MS" panose="030F0702030302020204" pitchFamily="66" charset="0"/>
                <a:ea typeface="MS PGothic" panose="020B0600070205080204" pitchFamily="34" charset="-128"/>
                <a:cs typeface="+mn-cs"/>
              </a:rPr>
              <a:pPr marL="0" marR="0" lvl="0" indent="0" algn="l" defTabSz="449263" rtl="0" eaLnBrk="1" fontAlgn="base" latinLnBrk="0" hangingPunct="1">
                <a:lnSpc>
                  <a:spcPct val="100000"/>
                </a:lnSpc>
                <a:spcBef>
                  <a:spcPct val="0"/>
                </a:spcBef>
                <a:spcAft>
                  <a:spcPct val="0"/>
                </a:spcAft>
                <a:buClrTx/>
                <a:buSzTx/>
                <a:buFontTx/>
                <a:buNone/>
                <a:tabLst/>
                <a:defRPr/>
              </a:pPr>
              <a:t>58</a:t>
            </a:fld>
            <a:endParaRPr kumimoji="0" lang="en-US" altLang="el-GR"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160771" name="Rectangle 2">
            <a:extLst>
              <a:ext uri="{FF2B5EF4-FFF2-40B4-BE49-F238E27FC236}">
                <a16:creationId xmlns:a16="http://schemas.microsoft.com/office/drawing/2014/main" id="{0256DCDF-5544-6408-31CB-66ACE3A22915}"/>
              </a:ext>
            </a:extLst>
          </p:cNvPr>
          <p:cNvSpPr>
            <a:spLocks noGrp="1" noRot="1" noChangeAspect="1" noChangeArrowheads="1" noTextEdit="1"/>
          </p:cNvSpPr>
          <p:nvPr>
            <p:ph type="sldImg"/>
          </p:nvPr>
        </p:nvSpPr>
        <p:spPr>
          <a:xfrm>
            <a:off x="1143000" y="685800"/>
            <a:ext cx="4572000" cy="3429000"/>
          </a:xfrm>
        </p:spPr>
      </p:sp>
      <p:sp>
        <p:nvSpPr>
          <p:cNvPr id="160772" name="Rectangle 3">
            <a:extLst>
              <a:ext uri="{FF2B5EF4-FFF2-40B4-BE49-F238E27FC236}">
                <a16:creationId xmlns:a16="http://schemas.microsoft.com/office/drawing/2014/main" id="{4D71793B-7984-05AB-81BD-8D7A39528F44}"/>
              </a:ext>
            </a:extLst>
          </p:cNvPr>
          <p:cNvSpPr>
            <a:spLocks noGrp="1" noChangeArrowheads="1"/>
          </p:cNvSpPr>
          <p:nvPr>
            <p:ph type="body" idx="1"/>
          </p:nvPr>
        </p:nvSpPr>
        <p:spPr>
          <a:xfrm>
            <a:off x="833438" y="4565650"/>
            <a:ext cx="4586287"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l-GR" sz="1000">
                <a:solidFill>
                  <a:schemeClr val="tx1"/>
                </a:solidFill>
                <a:latin typeface="Times New Roman" panose="02020603050405020304" pitchFamily="18" charset="0"/>
              </a:rPr>
              <a:t>Blood and marrow smears are morphologically examined using a Wright-Giemsa stain (≥200 leukocytes on any blood sample; ≥500 nucleated cells on any BM sample).</a:t>
            </a:r>
            <a:r>
              <a:rPr lang="en-GB" altLang="el-GR" sz="1000" baseline="30000">
                <a:solidFill>
                  <a:schemeClr val="tx1"/>
                </a:solidFill>
                <a:latin typeface="Times New Roman" panose="02020603050405020304" pitchFamily="18" charset="0"/>
              </a:rPr>
              <a:t>1</a:t>
            </a:r>
          </a:p>
          <a:p>
            <a:r>
              <a:rPr lang="en-GB" altLang="el-GR" sz="1000">
                <a:solidFill>
                  <a:schemeClr val="tx1"/>
                </a:solidFill>
                <a:latin typeface="Times New Roman" panose="02020603050405020304" pitchFamily="18" charset="0"/>
              </a:rPr>
              <a:t>Myeloblasts, monoblasts, promonocytes and megakaryoblasts are included in the blast count; proerythroblasts are not counted.</a:t>
            </a:r>
            <a:r>
              <a:rPr lang="en-GB" altLang="el-GR" sz="1000" baseline="30000">
                <a:solidFill>
                  <a:schemeClr val="tx1"/>
                </a:solidFill>
                <a:latin typeface="Times New Roman" panose="02020603050405020304" pitchFamily="18" charset="0"/>
              </a:rPr>
              <a:t>1,2</a:t>
            </a:r>
          </a:p>
          <a:p>
            <a:pPr eaLnBrk="1" hangingPunct="1">
              <a:spcBef>
                <a:spcPct val="0"/>
              </a:spcBef>
              <a:buClrTx/>
              <a:buSzTx/>
              <a:buFontTx/>
              <a:buNone/>
            </a:pPr>
            <a:r>
              <a:rPr lang="en-GB" altLang="el-GR" sz="1000">
                <a:solidFill>
                  <a:schemeClr val="tx1"/>
                </a:solidFill>
                <a:latin typeface="Times New Roman" panose="02020603050405020304" pitchFamily="18" charset="0"/>
              </a:rPr>
              <a:t>In AML with monocytic or myelomonocytic differentiation, monoblasts and promonocytes may be counted as ‘blast equivalents’.</a:t>
            </a:r>
            <a:r>
              <a:rPr lang="en-GB" altLang="el-GR" sz="1000" baseline="30000">
                <a:solidFill>
                  <a:schemeClr val="tx1"/>
                </a:solidFill>
                <a:latin typeface="Times New Roman" panose="02020603050405020304" pitchFamily="18" charset="0"/>
              </a:rPr>
              <a:t>1</a:t>
            </a:r>
          </a:p>
          <a:p>
            <a:pPr eaLnBrk="1" hangingPunct="1">
              <a:spcBef>
                <a:spcPct val="0"/>
              </a:spcBef>
              <a:buClrTx/>
              <a:buSzTx/>
              <a:buFontTx/>
              <a:buNone/>
            </a:pPr>
            <a:endParaRPr lang="en-GB" altLang="el-GR" sz="1000" b="1">
              <a:solidFill>
                <a:schemeClr val="tx1"/>
              </a:solidFill>
              <a:latin typeface="Times New Roman" panose="02020603050405020304" pitchFamily="18" charset="0"/>
            </a:endParaRPr>
          </a:p>
          <a:p>
            <a:pPr eaLnBrk="1" hangingPunct="1">
              <a:spcBef>
                <a:spcPct val="0"/>
              </a:spcBef>
              <a:buClrTx/>
              <a:buSzTx/>
              <a:buFontTx/>
              <a:buNone/>
            </a:pPr>
            <a:r>
              <a:rPr lang="en-GB" altLang="el-GR" sz="1000" b="1">
                <a:solidFill>
                  <a:schemeClr val="tx1"/>
                </a:solidFill>
                <a:latin typeface="Times New Roman" panose="02020603050405020304" pitchFamily="18" charset="0"/>
              </a:rPr>
              <a:t>References</a:t>
            </a:r>
          </a:p>
          <a:p>
            <a:pPr eaLnBrk="1" hangingPunct="1">
              <a:spcBef>
                <a:spcPct val="0"/>
              </a:spcBef>
              <a:buClrTx/>
              <a:buSzTx/>
              <a:buFont typeface="Calibri" panose="020F0502020204030204" pitchFamily="34" charset="0"/>
              <a:buAutoNum type="arabicPeriod"/>
            </a:pPr>
            <a:r>
              <a:rPr lang="en-GB" altLang="el-GR" sz="1000">
                <a:solidFill>
                  <a:schemeClr val="tx1"/>
                </a:solidFill>
                <a:latin typeface="Times New Roman" panose="02020603050405020304" pitchFamily="18" charset="0"/>
              </a:rPr>
              <a:t>Dohner H, et al. Blood 2010;115:453–74</a:t>
            </a:r>
          </a:p>
          <a:p>
            <a:pPr eaLnBrk="1" hangingPunct="1">
              <a:spcBef>
                <a:spcPct val="0"/>
              </a:spcBef>
              <a:buClrTx/>
              <a:buSzTx/>
              <a:buFont typeface="Calibri" panose="020F0502020204030204" pitchFamily="34" charset="0"/>
              <a:buAutoNum type="arabicPeriod"/>
            </a:pPr>
            <a:r>
              <a:rPr lang="en-US" altLang="en-US" sz="1000">
                <a:solidFill>
                  <a:schemeClr val="tx1"/>
                </a:solidFill>
                <a:latin typeface="Times New Roman" panose="02020603050405020304" pitchFamily="18" charset="0"/>
              </a:rPr>
              <a:t>Vardiman JW, et al. Blood 2009;114:937–51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10C493EA-5E1D-B7E5-B821-9365DE6EC539}"/>
              </a:ext>
            </a:extLst>
          </p:cNvPr>
          <p:cNvSpPr>
            <a:spLocks noGrp="1" noRot="1" noChangeAspect="1" noTextEdi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B567646D-E6E6-62F9-6C8C-A2B70376C3D4}"/>
              </a:ext>
            </a:extLst>
          </p:cNvPr>
          <p:cNvSpPr>
            <a:spLocks noGrp="1"/>
          </p:cNvSpPr>
          <p:nvPr>
            <p:ph type="body" idx="1"/>
          </p:nvPr>
        </p:nvSpPr>
        <p:spPr/>
        <p:txBody>
          <a:bodyPr/>
          <a:lstStyle/>
          <a:p>
            <a:pPr defTabSz="914400" eaLnBrk="1" fontAlgn="auto" hangingPunct="1">
              <a:spcBef>
                <a:spcPts val="0"/>
              </a:spcBef>
              <a:spcAft>
                <a:spcPts val="0"/>
              </a:spcAft>
              <a:buClrTx/>
              <a:buSzTx/>
              <a:buFontTx/>
              <a:buNone/>
              <a:defRPr/>
            </a:pPr>
            <a:r>
              <a:rPr lang="en-GB" sz="1000" dirty="0">
                <a:solidFill>
                  <a:schemeClr val="tx1"/>
                </a:solidFill>
              </a:rPr>
              <a:t>Immunophenotyping using either flow cytometry or immunohistochemistry (IHC) is mandatory for diagnosing AML with minimal differentiation, i.e. AML without morphological or cytogenetic evidence of myeloid differentiation.</a:t>
            </a:r>
          </a:p>
          <a:p>
            <a:pPr>
              <a:defRPr/>
            </a:pPr>
            <a:endParaRPr lang="en-GB" sz="1000" dirty="0">
              <a:solidFill>
                <a:schemeClr val="tx1"/>
              </a:solidFill>
            </a:endParaRPr>
          </a:p>
          <a:p>
            <a:pPr>
              <a:defRPr/>
            </a:pPr>
            <a:r>
              <a:rPr lang="en-GB" sz="1000" dirty="0">
                <a:solidFill>
                  <a:schemeClr val="tx1"/>
                </a:solidFill>
              </a:rPr>
              <a:t>Antibody-conjugated stains commonly used for IHC when assessing patients with suspected AML include:</a:t>
            </a:r>
          </a:p>
          <a:p>
            <a:pPr>
              <a:defRPr/>
            </a:pPr>
            <a:r>
              <a:rPr lang="en-GB" sz="1000" dirty="0">
                <a:solidFill>
                  <a:schemeClr val="tx1"/>
                </a:solidFill>
              </a:rPr>
              <a:t>1) myeloperoxidase (MPO)</a:t>
            </a:r>
          </a:p>
          <a:p>
            <a:pPr>
              <a:defRPr/>
            </a:pPr>
            <a:r>
              <a:rPr lang="en-GB" sz="1000" dirty="0">
                <a:solidFill>
                  <a:schemeClr val="tx1"/>
                </a:solidFill>
              </a:rPr>
              <a:t>2)</a:t>
            </a:r>
            <a:r>
              <a:rPr lang="en-GB" sz="1000" dirty="0">
                <a:solidFill>
                  <a:schemeClr val="tx1"/>
                </a:solidFill>
                <a:latin typeface="+mn-lt"/>
              </a:rPr>
              <a:t> Sudan black B (SBB) </a:t>
            </a:r>
          </a:p>
          <a:p>
            <a:pPr>
              <a:defRPr/>
            </a:pPr>
            <a:r>
              <a:rPr lang="en-GB" sz="1000" dirty="0">
                <a:solidFill>
                  <a:schemeClr val="tx1"/>
                </a:solidFill>
                <a:latin typeface="+mn-lt"/>
              </a:rPr>
              <a:t>3) non-specific esterase (NSE</a:t>
            </a:r>
            <a:r>
              <a:rPr lang="en-GB" sz="1000" dirty="0">
                <a:solidFill>
                  <a:schemeClr val="tx1"/>
                </a:solidFill>
              </a:rPr>
              <a:t>)</a:t>
            </a:r>
          </a:p>
          <a:p>
            <a:pPr>
              <a:defRPr/>
            </a:pPr>
            <a:endParaRPr lang="en-GB" sz="1000" dirty="0">
              <a:solidFill>
                <a:schemeClr val="tx1"/>
              </a:solidFill>
            </a:endParaRPr>
          </a:p>
          <a:p>
            <a:pPr>
              <a:defRPr/>
            </a:pPr>
            <a:r>
              <a:rPr lang="en-GB" sz="1000" dirty="0">
                <a:solidFill>
                  <a:schemeClr val="tx1"/>
                </a:solidFill>
                <a:latin typeface="+mn-lt"/>
              </a:rPr>
              <a:t>Detection of MPO (if present in 3% of blasts) indicates myeloid differentiation. However, its absence does not exclude a myeloid lineage as early myeloblasts and monoblasts may lack MPO. </a:t>
            </a:r>
          </a:p>
          <a:p>
            <a:pPr>
              <a:defRPr/>
            </a:pPr>
            <a:r>
              <a:rPr lang="en-GB" sz="1000" dirty="0">
                <a:solidFill>
                  <a:schemeClr val="tx1"/>
                </a:solidFill>
                <a:latin typeface="+mn-lt"/>
              </a:rPr>
              <a:t>SBB staining parallels MPO but is less specific. </a:t>
            </a:r>
          </a:p>
          <a:p>
            <a:pPr>
              <a:defRPr/>
            </a:pPr>
            <a:r>
              <a:rPr lang="en-GB" sz="1000" dirty="0">
                <a:solidFill>
                  <a:schemeClr val="tx1"/>
                </a:solidFill>
                <a:latin typeface="+mn-lt"/>
              </a:rPr>
              <a:t>NSE stains show diffuse cytoplasmic activity in monoblasts (usually 80% positive) and monocytes (usually 20% positive).</a:t>
            </a:r>
          </a:p>
          <a:p>
            <a:pPr>
              <a:defRPr/>
            </a:pPr>
            <a:endParaRPr lang="en-GB" sz="1000" dirty="0">
              <a:solidFill>
                <a:schemeClr val="tx1"/>
              </a:solidFill>
              <a:latin typeface="+mn-lt"/>
            </a:endParaRPr>
          </a:p>
          <a:p>
            <a:pPr>
              <a:defRPr/>
            </a:pPr>
            <a:r>
              <a:rPr lang="en-GB" sz="1000" b="1" dirty="0">
                <a:solidFill>
                  <a:schemeClr val="tx1"/>
                </a:solidFill>
              </a:rPr>
              <a:t>Reference</a:t>
            </a:r>
          </a:p>
          <a:p>
            <a:pPr>
              <a:defRPr/>
            </a:pPr>
            <a:r>
              <a:rPr lang="en-GB" sz="1000" dirty="0">
                <a:solidFill>
                  <a:schemeClr val="tx1"/>
                </a:solidFill>
              </a:rPr>
              <a:t>Dohner H, et al. Blood 2010;115:453–74</a:t>
            </a:r>
          </a:p>
        </p:txBody>
      </p:sp>
      <p:sp>
        <p:nvSpPr>
          <p:cNvPr id="161796" name="Slide Number Placeholder 3">
            <a:extLst>
              <a:ext uri="{FF2B5EF4-FFF2-40B4-BE49-F238E27FC236}">
                <a16:creationId xmlns:a16="http://schemas.microsoft.com/office/drawing/2014/main" id="{DE51ED2F-B712-6390-6E78-152C33C6FDA5}"/>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494777F0-5669-4C4F-ADA5-B35CFDC8B6A6}" type="slidenum">
              <a:rPr kumimoji="0" lang="en-GB" altLang="el-GR" sz="2400" b="0" i="0" u="none" strike="noStrike" kern="1200" cap="none" spc="0" normalizeH="0" baseline="0" noProof="0" smtClean="0">
                <a:ln>
                  <a:noFill/>
                </a:ln>
                <a:solidFill>
                  <a:srgbClr val="000000"/>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Tx/>
                <a:buFontTx/>
                <a:buNone/>
                <a:tabLst/>
                <a:defRPr/>
              </a:pPr>
              <a:t>60</a:t>
            </a:fld>
            <a:endParaRPr kumimoji="0" lang="en-GB"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36889C97-452F-5127-2357-E87384ED3914}"/>
              </a:ext>
            </a:extLst>
          </p:cNvPr>
          <p:cNvSpPr>
            <a:spLocks noGrp="1" noRot="1" noChangeAspect="1" noTextEdi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34612E3-4AD9-3F4A-E5A2-07CF500A2A10}"/>
              </a:ext>
            </a:extLst>
          </p:cNvPr>
          <p:cNvSpPr>
            <a:spLocks noGrp="1"/>
          </p:cNvSpPr>
          <p:nvPr>
            <p:ph type="body" idx="1"/>
          </p:nvPr>
        </p:nvSpPr>
        <p:spPr/>
        <p:txBody>
          <a:bodyPr/>
          <a:lstStyle/>
          <a:p>
            <a:pPr defTabSz="914400" eaLnBrk="1" fontAlgn="auto" hangingPunct="1">
              <a:spcBef>
                <a:spcPts val="0"/>
              </a:spcBef>
              <a:spcAft>
                <a:spcPts val="0"/>
              </a:spcAft>
              <a:buClrTx/>
              <a:buSzTx/>
              <a:buFontTx/>
              <a:buNone/>
              <a:defRPr/>
            </a:pPr>
            <a:r>
              <a:rPr lang="en-GB" sz="1000" dirty="0">
                <a:solidFill>
                  <a:schemeClr val="tx1"/>
                </a:solidFill>
              </a:rPr>
              <a:t>Immunophenotyping using either flow cytometry or immunohistochemistry (IHC) is mandatory for diagnosing AML with minimal differentiation, i.e. AML without morphological or cytogenetic evidence of myeloid differentiation.</a:t>
            </a:r>
          </a:p>
          <a:p>
            <a:pPr>
              <a:defRPr/>
            </a:pPr>
            <a:endParaRPr lang="en-GB" sz="1000" dirty="0">
              <a:solidFill>
                <a:schemeClr val="tx1"/>
              </a:solidFill>
            </a:endParaRPr>
          </a:p>
          <a:p>
            <a:pPr>
              <a:defRPr/>
            </a:pPr>
            <a:r>
              <a:rPr lang="en-GB" sz="1000" dirty="0">
                <a:solidFill>
                  <a:schemeClr val="tx1"/>
                </a:solidFill>
              </a:rPr>
              <a:t>Antibody-conjugated stains commonly used for IHC when assessing patients with suspected AML include:</a:t>
            </a:r>
          </a:p>
          <a:p>
            <a:pPr>
              <a:defRPr/>
            </a:pPr>
            <a:r>
              <a:rPr lang="en-GB" sz="1000" dirty="0">
                <a:solidFill>
                  <a:schemeClr val="tx1"/>
                </a:solidFill>
              </a:rPr>
              <a:t>1) myeloperoxidase (MPO)</a:t>
            </a:r>
          </a:p>
          <a:p>
            <a:pPr>
              <a:defRPr/>
            </a:pPr>
            <a:r>
              <a:rPr lang="en-GB" sz="1000" dirty="0">
                <a:solidFill>
                  <a:schemeClr val="tx1"/>
                </a:solidFill>
              </a:rPr>
              <a:t>2)</a:t>
            </a:r>
            <a:r>
              <a:rPr lang="en-GB" sz="1000" dirty="0">
                <a:solidFill>
                  <a:schemeClr val="tx1"/>
                </a:solidFill>
                <a:latin typeface="+mn-lt"/>
              </a:rPr>
              <a:t> Sudan black B (SBB) </a:t>
            </a:r>
          </a:p>
          <a:p>
            <a:pPr>
              <a:defRPr/>
            </a:pPr>
            <a:r>
              <a:rPr lang="en-GB" sz="1000" dirty="0">
                <a:solidFill>
                  <a:schemeClr val="tx1"/>
                </a:solidFill>
                <a:latin typeface="+mn-lt"/>
              </a:rPr>
              <a:t>3) non-specific esterase (NSE</a:t>
            </a:r>
            <a:r>
              <a:rPr lang="en-GB" sz="1000" dirty="0">
                <a:solidFill>
                  <a:schemeClr val="tx1"/>
                </a:solidFill>
              </a:rPr>
              <a:t>)</a:t>
            </a:r>
          </a:p>
          <a:p>
            <a:pPr>
              <a:defRPr/>
            </a:pPr>
            <a:endParaRPr lang="en-GB" sz="1000" dirty="0">
              <a:solidFill>
                <a:schemeClr val="tx1"/>
              </a:solidFill>
            </a:endParaRPr>
          </a:p>
          <a:p>
            <a:pPr>
              <a:defRPr/>
            </a:pPr>
            <a:r>
              <a:rPr lang="en-GB" sz="1000" dirty="0">
                <a:solidFill>
                  <a:schemeClr val="tx1"/>
                </a:solidFill>
                <a:latin typeface="+mn-lt"/>
              </a:rPr>
              <a:t>Detection of MPO (if present in 3% of blasts) indicates myeloid differentiation. However, its absence does not exclude a myeloid lineage as early myeloblasts and monoblasts may lack MPO. </a:t>
            </a:r>
          </a:p>
          <a:p>
            <a:pPr>
              <a:defRPr/>
            </a:pPr>
            <a:r>
              <a:rPr lang="en-GB" sz="1000" dirty="0">
                <a:solidFill>
                  <a:schemeClr val="tx1"/>
                </a:solidFill>
                <a:latin typeface="+mn-lt"/>
              </a:rPr>
              <a:t>SBB staining parallels MPO but is less specific. </a:t>
            </a:r>
          </a:p>
          <a:p>
            <a:pPr>
              <a:defRPr/>
            </a:pPr>
            <a:r>
              <a:rPr lang="en-GB" sz="1000" dirty="0">
                <a:solidFill>
                  <a:schemeClr val="tx1"/>
                </a:solidFill>
                <a:latin typeface="+mn-lt"/>
              </a:rPr>
              <a:t>NSE stains show diffuse cytoplasmic activity in monoblasts (usually 80% positive) and monocytes (usually 20% positive).</a:t>
            </a:r>
          </a:p>
          <a:p>
            <a:pPr>
              <a:defRPr/>
            </a:pPr>
            <a:endParaRPr lang="en-GB" sz="1000" dirty="0">
              <a:solidFill>
                <a:schemeClr val="tx1"/>
              </a:solidFill>
              <a:latin typeface="+mn-lt"/>
            </a:endParaRPr>
          </a:p>
          <a:p>
            <a:pPr>
              <a:defRPr/>
            </a:pPr>
            <a:r>
              <a:rPr lang="en-GB" sz="1000" b="1" dirty="0">
                <a:solidFill>
                  <a:schemeClr val="tx1"/>
                </a:solidFill>
              </a:rPr>
              <a:t>Reference</a:t>
            </a:r>
          </a:p>
          <a:p>
            <a:pPr>
              <a:defRPr/>
            </a:pPr>
            <a:r>
              <a:rPr lang="en-GB" sz="1000" dirty="0">
                <a:solidFill>
                  <a:schemeClr val="tx1"/>
                </a:solidFill>
              </a:rPr>
              <a:t>Dohner H, et al. Blood 2010;115:453–74</a:t>
            </a:r>
          </a:p>
        </p:txBody>
      </p:sp>
      <p:sp>
        <p:nvSpPr>
          <p:cNvPr id="163844" name="Slide Number Placeholder 3">
            <a:extLst>
              <a:ext uri="{FF2B5EF4-FFF2-40B4-BE49-F238E27FC236}">
                <a16:creationId xmlns:a16="http://schemas.microsoft.com/office/drawing/2014/main" id="{2F6F2AB8-7550-A936-E0BA-05C2598A5BFF}"/>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02BEBE56-6C90-4A68-937D-9264A3E81136}" type="slidenum">
              <a:rPr kumimoji="0" lang="en-GB" altLang="el-GR" sz="2400" b="0" i="0" u="none" strike="noStrike" kern="1200" cap="none" spc="0" normalizeH="0" baseline="0" noProof="0" smtClean="0">
                <a:ln>
                  <a:noFill/>
                </a:ln>
                <a:solidFill>
                  <a:srgbClr val="000000"/>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Tx/>
                <a:buFontTx/>
                <a:buNone/>
                <a:tabLst/>
                <a:defRPr/>
              </a:pPr>
              <a:t>73</a:t>
            </a:fld>
            <a:endParaRPr kumimoji="0" lang="en-GB"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1">
            <a:extLst>
              <a:ext uri="{FF2B5EF4-FFF2-40B4-BE49-F238E27FC236}">
                <a16:creationId xmlns:a16="http://schemas.microsoft.com/office/drawing/2014/main" id="{0E478495-E190-A516-2230-CD3C09E5E17E}"/>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64867" name="Rectangle 2">
            <a:extLst>
              <a:ext uri="{FF2B5EF4-FFF2-40B4-BE49-F238E27FC236}">
                <a16:creationId xmlns:a16="http://schemas.microsoft.com/office/drawing/2014/main" id="{78F3407D-91C6-AF5E-5522-98885292B0AD}"/>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681A95DC-DCA1-BFF8-BAE2-AE489E30C89C}"/>
              </a:ext>
            </a:extLst>
          </p:cNvPr>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4B85A5FC-B2F6-4690-991F-7A0AF914BB99}" type="slidenum">
              <a:rPr kumimoji="0" lang="en-US" altLang="el-GR" sz="2400" b="0" i="0" u="none" strike="noStrike" kern="1200" cap="none" spc="0" normalizeH="0" baseline="0" noProof="0" smtClean="0">
                <a:ln>
                  <a:noFill/>
                </a:ln>
                <a:solidFill>
                  <a:srgbClr val="FFFFFF"/>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Tx/>
                <a:buFontTx/>
                <a:buNone/>
                <a:tabLst/>
                <a:defRPr/>
              </a:pPr>
              <a:t>77</a:t>
            </a:fld>
            <a:endParaRPr kumimoji="0" lang="en-US" altLang="el-GR" sz="2400" b="0" i="0" u="none" strike="noStrike" kern="1200" cap="none" spc="0" normalizeH="0" baseline="0" noProof="0">
              <a:ln>
                <a:noFill/>
              </a:ln>
              <a:solidFill>
                <a:srgbClr val="FFFFFF"/>
              </a:solidFill>
              <a:effectLst/>
              <a:uLnTx/>
              <a:uFillTx/>
              <a:latin typeface="Times New Roman CE" panose="02020603050405020304" pitchFamily="18" charset="0"/>
              <a:ea typeface="Microsoft YaHei" panose="020B0503020204020204" pitchFamily="34" charset="-122"/>
              <a:cs typeface="+mn-cs"/>
            </a:endParaRPr>
          </a:p>
        </p:txBody>
      </p:sp>
      <p:sp>
        <p:nvSpPr>
          <p:cNvPr id="165891" name="Rectangle 2">
            <a:extLst>
              <a:ext uri="{FF2B5EF4-FFF2-40B4-BE49-F238E27FC236}">
                <a16:creationId xmlns:a16="http://schemas.microsoft.com/office/drawing/2014/main" id="{36DC895A-D418-1F5B-59FC-6531FC713F54}"/>
              </a:ext>
            </a:extLst>
          </p:cNvPr>
          <p:cNvSpPr>
            <a:spLocks noGrp="1" noRot="1" noChangeAspect="1" noChangeArrowheads="1" noTextEdit="1"/>
          </p:cNvSpPr>
          <p:nvPr>
            <p:ph type="sldImg"/>
          </p:nvPr>
        </p:nvSpPr>
        <p:spPr>
          <a:xfrm>
            <a:off x="1143000" y="685800"/>
            <a:ext cx="4572000" cy="3429000"/>
          </a:xfrm>
        </p:spPr>
      </p:sp>
      <p:sp>
        <p:nvSpPr>
          <p:cNvPr id="165892" name="Rectangle 3">
            <a:extLst>
              <a:ext uri="{FF2B5EF4-FFF2-40B4-BE49-F238E27FC236}">
                <a16:creationId xmlns:a16="http://schemas.microsoft.com/office/drawing/2014/main" id="{68377F9C-F668-A9BA-B544-33A4D54E7C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latin typeface="Times New Roman" panose="02020603050405020304" pitchFamily="18" charset="0"/>
              </a:rPr>
              <a:t>We know that ..traditionally AML can be divided roughly into 3 prognostic group based on cytogentics. Bad prostic group…adverse cytogentics or complex karyocyptes with &gt;5 changes…this group make up a substantial proprotio of all AML pt.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519F3909-7CA6-23BE-6D04-1F17331D121C}"/>
              </a:ext>
            </a:extLst>
          </p:cNvPr>
          <p:cNvSpPr>
            <a:spLocks noGrp="1" noRot="1" noChangeAspect="1" noTextEdit="1"/>
          </p:cNvSpPr>
          <p:nvPr>
            <p:ph type="sldImg"/>
          </p:nvPr>
        </p:nvSpPr>
        <p:spPr>
          <a:xfrm>
            <a:off x="1143000" y="685800"/>
            <a:ext cx="4572000" cy="3429000"/>
          </a:xfrm>
        </p:spPr>
      </p:sp>
      <p:sp>
        <p:nvSpPr>
          <p:cNvPr id="166915" name="Notes Placeholder 2">
            <a:extLst>
              <a:ext uri="{FF2B5EF4-FFF2-40B4-BE49-F238E27FC236}">
                <a16:creationId xmlns:a16="http://schemas.microsoft.com/office/drawing/2014/main" id="{A738A629-E658-50CF-2751-F00A5CD607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l-GR" sz="1000">
                <a:solidFill>
                  <a:schemeClr val="tx1"/>
                </a:solidFill>
                <a:latin typeface="Times New Roman" panose="02020603050405020304" pitchFamily="18" charset="0"/>
              </a:rPr>
              <a:t>The outcomes of patients who were treated with intensive chemotherapy in the Medical Research Council trials and classified into cytogenetic subgroups were assessed.</a:t>
            </a:r>
          </a:p>
          <a:p>
            <a:endParaRPr lang="en-GB" altLang="el-GR" sz="1000">
              <a:solidFill>
                <a:schemeClr val="tx1"/>
              </a:solidFill>
              <a:latin typeface="Times New Roman" panose="02020603050405020304" pitchFamily="18" charset="0"/>
            </a:endParaRPr>
          </a:p>
          <a:p>
            <a:r>
              <a:rPr lang="en-GB" altLang="el-GR" sz="1000">
                <a:solidFill>
                  <a:schemeClr val="tx1"/>
                </a:solidFill>
                <a:latin typeface="Times New Roman" panose="02020603050405020304" pitchFamily="18" charset="0"/>
              </a:rPr>
              <a:t>In multivariate analysis, t(15;17), t(8;21) and inv(16)/t(16;16) were the only abnormalities associated with favourable outcomes (p&lt;0.001).</a:t>
            </a:r>
          </a:p>
          <a:p>
            <a:endParaRPr lang="en-GB" altLang="el-GR" sz="1000">
              <a:solidFill>
                <a:schemeClr val="tx1"/>
              </a:solidFill>
              <a:latin typeface="Times New Roman" panose="02020603050405020304" pitchFamily="18" charset="0"/>
            </a:endParaRPr>
          </a:p>
          <a:p>
            <a:r>
              <a:rPr lang="en-GB" altLang="el-GR" sz="1000">
                <a:solidFill>
                  <a:schemeClr val="tx1"/>
                </a:solidFill>
                <a:latin typeface="Times New Roman" panose="02020603050405020304" pitchFamily="18" charset="0"/>
              </a:rPr>
              <a:t>Significant differences in survival were observed between the cytogenetic subgroups specified in the WHO 2008 classification.</a:t>
            </a:r>
          </a:p>
          <a:p>
            <a:endParaRPr lang="en-GB" altLang="el-GR" sz="1000">
              <a:solidFill>
                <a:schemeClr val="tx1"/>
              </a:solidFill>
              <a:latin typeface="Times New Roman" panose="02020603050405020304" pitchFamily="18" charset="0"/>
            </a:endParaRPr>
          </a:p>
          <a:p>
            <a:r>
              <a:rPr lang="en-GB" altLang="el-GR" sz="1000" b="1">
                <a:solidFill>
                  <a:schemeClr val="tx1"/>
                </a:solidFill>
                <a:latin typeface="Times New Roman" panose="02020603050405020304" pitchFamily="18" charset="0"/>
              </a:rPr>
              <a:t>Reference</a:t>
            </a:r>
          </a:p>
          <a:p>
            <a:r>
              <a:rPr lang="da-DK" altLang="en-US" sz="1000">
                <a:solidFill>
                  <a:schemeClr val="tx1"/>
                </a:solidFill>
                <a:latin typeface="Times New Roman" panose="02020603050405020304" pitchFamily="18" charset="0"/>
              </a:rPr>
              <a:t>Grimwade D, et al. Blood 2010;116:354‒65</a:t>
            </a:r>
          </a:p>
          <a:p>
            <a:endParaRPr lang="en-GB" altLang="el-GR" sz="1000">
              <a:solidFill>
                <a:schemeClr val="tx1"/>
              </a:solidFill>
              <a:latin typeface="Times New Roman" panose="02020603050405020304" pitchFamily="18" charset="0"/>
            </a:endParaRPr>
          </a:p>
        </p:txBody>
      </p:sp>
      <p:sp>
        <p:nvSpPr>
          <p:cNvPr id="166916" name="Slide Number Placeholder 3">
            <a:extLst>
              <a:ext uri="{FF2B5EF4-FFF2-40B4-BE49-F238E27FC236}">
                <a16:creationId xmlns:a16="http://schemas.microsoft.com/office/drawing/2014/main" id="{4EE8EBB7-CEFE-21F9-3DC2-65BC60C003BD}"/>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fld id="{DB84BCC0-2599-42A9-8EE2-871886ED851D}" type="slidenum">
              <a:rPr kumimoji="0" lang="en-GB" altLang="el-GR" sz="2400" b="0" i="0" u="none" strike="noStrike" kern="1200" cap="none" spc="0" normalizeH="0" baseline="0" noProof="0" smtClean="0">
                <a:ln>
                  <a:noFill/>
                </a:ln>
                <a:solidFill>
                  <a:srgbClr val="000000"/>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t>79</a:t>
            </a:fld>
            <a:endParaRPr kumimoji="0" lang="en-GB"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a:extLst>
              <a:ext uri="{FF2B5EF4-FFF2-40B4-BE49-F238E27FC236}">
                <a16:creationId xmlns:a16="http://schemas.microsoft.com/office/drawing/2014/main" id="{CDC7A6F3-9175-1AC1-2407-10BB1BAC0AD8}"/>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l-GR" altLang="el-GR" sz="2400" b="0" i="0" u="none" strike="noStrike" kern="1200" cap="none" spc="0" normalizeH="0" baseline="0" noProof="0">
              <a:ln>
                <a:noFill/>
              </a:ln>
              <a:solidFill>
                <a:srgbClr val="FFFFFF"/>
              </a:solidFill>
              <a:effectLst/>
              <a:uLnTx/>
              <a:uFillTx/>
              <a:latin typeface="Times New Roman CE" panose="02020603050405020304" pitchFamily="18" charset="0"/>
              <a:ea typeface="Microsoft YaHei" panose="020B0503020204020204" pitchFamily="34" charset="-122"/>
              <a:cs typeface="+mn-cs"/>
            </a:endParaRPr>
          </a:p>
        </p:txBody>
      </p:sp>
      <p:sp>
        <p:nvSpPr>
          <p:cNvPr id="167939" name="Text Box 2">
            <a:extLst>
              <a:ext uri="{FF2B5EF4-FFF2-40B4-BE49-F238E27FC236}">
                <a16:creationId xmlns:a16="http://schemas.microsoft.com/office/drawing/2014/main" id="{AC0E616F-24AB-C425-4DF3-B96FFBB9C9B8}"/>
              </a:ext>
            </a:extLst>
          </p:cNvPr>
          <p:cNvSpPr>
            <a:spLocks noGrp="1" noChangeArrowheads="1"/>
          </p:cNvSpPr>
          <p:nvPr>
            <p:ph type="body"/>
          </p:nvPr>
        </p:nvSpPr>
        <p:spPr>
          <a:xfrm>
            <a:off x="1185863" y="4787900"/>
            <a:ext cx="5407025" cy="382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l-GR">
                <a:latin typeface="Arial" panose="020B0604020202020204" pitchFamily="34" charset="0"/>
                <a:cs typeface="msgothic" charset="0"/>
              </a:rPr>
              <a:t>Distribution of cytogenetic abnormalities. Therapy-related AML (n = 179, A) and de novo AML (n = 2363, B; MDS-related cytogenetic abnormalities according to Swerdlow et al1).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4F1A47E2-1AF9-AB19-80AD-83BE3882E7EC}"/>
              </a:ext>
            </a:extLst>
          </p:cNvPr>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415C2FC3-4C84-4F36-BF6D-BF2E835EB02E}" type="slidenum">
              <a:rPr kumimoji="0" lang="en-US" altLang="el-GR" sz="2400" b="0" i="0" u="none" strike="noStrike" kern="1200" cap="none" spc="0" normalizeH="0" baseline="0" noProof="0" smtClean="0">
                <a:ln>
                  <a:noFill/>
                </a:ln>
                <a:solidFill>
                  <a:srgbClr val="FFFFFF"/>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Tx/>
                <a:buFontTx/>
                <a:buNone/>
                <a:tabLst/>
                <a:defRPr/>
              </a:pPr>
              <a:t>81</a:t>
            </a:fld>
            <a:endParaRPr kumimoji="0" lang="en-US" altLang="el-GR" sz="2400" b="0" i="0" u="none" strike="noStrike" kern="1200" cap="none" spc="0" normalizeH="0" baseline="0" noProof="0">
              <a:ln>
                <a:noFill/>
              </a:ln>
              <a:solidFill>
                <a:srgbClr val="FFFFFF"/>
              </a:solidFill>
              <a:effectLst/>
              <a:uLnTx/>
              <a:uFillTx/>
              <a:latin typeface="Times New Roman CE" panose="02020603050405020304" pitchFamily="18" charset="0"/>
              <a:ea typeface="Microsoft YaHei" panose="020B0503020204020204" pitchFamily="34" charset="-122"/>
              <a:cs typeface="+mn-cs"/>
            </a:endParaRPr>
          </a:p>
        </p:txBody>
      </p:sp>
      <p:sp>
        <p:nvSpPr>
          <p:cNvPr id="169987" name="Rectangle 2">
            <a:extLst>
              <a:ext uri="{FF2B5EF4-FFF2-40B4-BE49-F238E27FC236}">
                <a16:creationId xmlns:a16="http://schemas.microsoft.com/office/drawing/2014/main" id="{65E186EA-0AFD-74DE-5F72-47A1DDF1E2A0}"/>
              </a:ext>
            </a:extLst>
          </p:cNvPr>
          <p:cNvSpPr>
            <a:spLocks noGrp="1" noRot="1" noChangeAspect="1" noChangeArrowheads="1" noTextEdit="1"/>
          </p:cNvSpPr>
          <p:nvPr>
            <p:ph type="sldImg"/>
          </p:nvPr>
        </p:nvSpPr>
        <p:spPr>
          <a:xfrm>
            <a:off x="1143000" y="685800"/>
            <a:ext cx="4572000" cy="3429000"/>
          </a:xfrm>
        </p:spPr>
      </p:sp>
      <p:sp>
        <p:nvSpPr>
          <p:cNvPr id="169988" name="Rectangle 3">
            <a:extLst>
              <a:ext uri="{FF2B5EF4-FFF2-40B4-BE49-F238E27FC236}">
                <a16:creationId xmlns:a16="http://schemas.microsoft.com/office/drawing/2014/main" id="{AC1EAFC5-B995-A5EF-C4C4-52740E1F5D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D8376D27-B790-8399-21E4-0A1511FCF8B3}"/>
              </a:ext>
            </a:extLst>
          </p:cNvPr>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584B05F5-619A-4170-BBD7-51A6525DEA9F}" type="slidenum">
              <a:rPr kumimoji="0" lang="en-US" altLang="el-GR" sz="2400" b="0" i="0" u="none" strike="noStrike" kern="1200" cap="none" spc="0" normalizeH="0" baseline="0" noProof="0" smtClean="0">
                <a:ln>
                  <a:noFill/>
                </a:ln>
                <a:solidFill>
                  <a:srgbClr val="FFFFFF"/>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Tx/>
                <a:buFontTx/>
                <a:buNone/>
                <a:tabLst/>
                <a:defRPr/>
              </a:pPr>
              <a:t>84</a:t>
            </a:fld>
            <a:endParaRPr kumimoji="0" lang="en-US" altLang="el-GR" sz="2400" b="0" i="0" u="none" strike="noStrike" kern="1200" cap="none" spc="0" normalizeH="0" baseline="0" noProof="0">
              <a:ln>
                <a:noFill/>
              </a:ln>
              <a:solidFill>
                <a:srgbClr val="FFFFFF"/>
              </a:solidFill>
              <a:effectLst/>
              <a:uLnTx/>
              <a:uFillTx/>
              <a:latin typeface="Times New Roman CE" panose="02020603050405020304" pitchFamily="18" charset="0"/>
              <a:ea typeface="Microsoft YaHei" panose="020B0503020204020204" pitchFamily="34" charset="-122"/>
              <a:cs typeface="+mn-cs"/>
            </a:endParaRPr>
          </a:p>
        </p:txBody>
      </p:sp>
      <p:sp>
        <p:nvSpPr>
          <p:cNvPr id="171011" name="Rectangle 2">
            <a:extLst>
              <a:ext uri="{FF2B5EF4-FFF2-40B4-BE49-F238E27FC236}">
                <a16:creationId xmlns:a16="http://schemas.microsoft.com/office/drawing/2014/main" id="{23566C50-C321-C855-38CB-E54FC6E7177C}"/>
              </a:ext>
            </a:extLst>
          </p:cNvPr>
          <p:cNvSpPr>
            <a:spLocks noGrp="1" noRot="1" noChangeAspect="1" noChangeArrowheads="1" noTextEdit="1"/>
          </p:cNvSpPr>
          <p:nvPr>
            <p:ph type="sldImg"/>
          </p:nvPr>
        </p:nvSpPr>
        <p:spPr>
          <a:xfrm>
            <a:off x="1143000" y="685800"/>
            <a:ext cx="4572000" cy="3429000"/>
          </a:xfrm>
        </p:spPr>
      </p:sp>
      <p:sp>
        <p:nvSpPr>
          <p:cNvPr id="171012" name="Rectangle 3">
            <a:extLst>
              <a:ext uri="{FF2B5EF4-FFF2-40B4-BE49-F238E27FC236}">
                <a16:creationId xmlns:a16="http://schemas.microsoft.com/office/drawing/2014/main" id="{31E4D49D-1C4F-AE1D-1912-F369E5A078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n-US" dirty="0"/>
              <a:t>Cytogenetic abnormalities sufficient for the diagnosis of AML with MDS-related cytogenetic abnormalities and the absence of other AML-defining disease categories. Complex</a:t>
            </a:r>
          </a:p>
          <a:p>
            <a:r>
              <a:rPr lang="en-US" dirty="0"/>
              <a:t>karyotype: $3 unrelated chromosome abnormalities in the absence of other class-defining recurring genetic abnormalities; excludes </a:t>
            </a:r>
            <a:r>
              <a:rPr lang="en-US" dirty="0" err="1"/>
              <a:t>hyperdiploid</a:t>
            </a:r>
            <a:r>
              <a:rPr lang="en-US" dirty="0"/>
              <a:t> karyotypes with three or more</a:t>
            </a:r>
          </a:p>
          <a:p>
            <a:r>
              <a:rPr lang="en-US" dirty="0" err="1"/>
              <a:t>trisomies</a:t>
            </a:r>
            <a:r>
              <a:rPr lang="en-US" dirty="0"/>
              <a:t> (or </a:t>
            </a:r>
            <a:r>
              <a:rPr lang="en-US" dirty="0" err="1"/>
              <a:t>polysomies</a:t>
            </a:r>
            <a:r>
              <a:rPr lang="en-US" dirty="0"/>
              <a:t>) without structural abnormalities. Unbalanced clonal abnormalities: del(5q)/t(5q)/add(5q); 27/del(7q); 18; del(12p)/t(12p)/(add)(12p); </a:t>
            </a:r>
            <a:r>
              <a:rPr lang="en-US" dirty="0" err="1"/>
              <a:t>i</a:t>
            </a:r>
            <a:r>
              <a:rPr lang="en-US" dirty="0"/>
              <a:t>(17q), 217/add(17p) or</a:t>
            </a:r>
          </a:p>
          <a:p>
            <a:r>
              <a:rPr lang="en-US" dirty="0"/>
              <a:t>del(17p); del(20q); and/or </a:t>
            </a:r>
            <a:r>
              <a:rPr lang="en-US" dirty="0" err="1"/>
              <a:t>idic</a:t>
            </a:r>
            <a:r>
              <a:rPr lang="en-US" dirty="0"/>
              <a:t>(X)(q13).</a:t>
            </a:r>
          </a:p>
          <a:p>
            <a:endParaRPr lang="en-US" dirty="0"/>
          </a:p>
          <a:p>
            <a:r>
              <a:rPr lang="en-US" dirty="0"/>
              <a:t>Diagnostic qualifiers:</a:t>
            </a:r>
            <a:r>
              <a:rPr lang="en-US" baseline="0" dirty="0"/>
              <a:t> </a:t>
            </a:r>
            <a:r>
              <a:rPr lang="el-GR" baseline="0" dirty="0"/>
              <a:t>διαγνωστικά προσόντα</a:t>
            </a:r>
            <a:endParaRPr lang="el-GR" dirty="0"/>
          </a:p>
        </p:txBody>
      </p:sp>
      <p:sp>
        <p:nvSpPr>
          <p:cNvPr id="4" name="Θέση αριθμού διαφάνειας 3"/>
          <p:cNvSpPr>
            <a:spLocks noGrp="1"/>
          </p:cNvSpPr>
          <p:nvPr>
            <p:ph type="sldNum" sz="quarter" idx="5"/>
          </p:nvPr>
        </p:nvSpPr>
        <p:spPr/>
        <p:txBody>
          <a:bodyPr/>
          <a:lstStyle/>
          <a:p>
            <a:fld id="{B92243DB-50A6-43D8-9072-40B50A8FE2B6}" type="slidenum">
              <a:rPr lang="el-GR" smtClean="0"/>
              <a:pPr/>
              <a:t>86</a:t>
            </a:fld>
            <a:endParaRPr lang="el-GR"/>
          </a:p>
        </p:txBody>
      </p:sp>
    </p:spTree>
    <p:extLst>
      <p:ext uri="{BB962C8B-B14F-4D97-AF65-F5344CB8AC3E}">
        <p14:creationId xmlns:p14="http://schemas.microsoft.com/office/powerpoint/2010/main" val="334013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B92243DB-50A6-43D8-9072-40B50A8FE2B6}" type="slidenum">
              <a:rPr lang="el-GR" smtClean="0"/>
              <a:pPr/>
              <a:t>22</a:t>
            </a:fld>
            <a:endParaRPr lang="el-GR"/>
          </a:p>
        </p:txBody>
      </p:sp>
    </p:spTree>
    <p:extLst>
      <p:ext uri="{BB962C8B-B14F-4D97-AF65-F5344CB8AC3E}">
        <p14:creationId xmlns:p14="http://schemas.microsoft.com/office/powerpoint/2010/main" val="3864879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AC7022FC-40E9-7D0C-14B0-89FCB708285C}"/>
              </a:ext>
            </a:extLst>
          </p:cNvPr>
          <p:cNvSpPr>
            <a:spLocks noGrp="1" noRot="1" noChangeAspect="1" noTextEdit="1"/>
          </p:cNvSpPr>
          <p:nvPr>
            <p:ph type="sldImg"/>
          </p:nvPr>
        </p:nvSpPr>
        <p:spPr>
          <a:xfrm>
            <a:off x="1143000" y="685800"/>
            <a:ext cx="4572000" cy="3429000"/>
          </a:xfrm>
        </p:spPr>
      </p:sp>
      <p:sp>
        <p:nvSpPr>
          <p:cNvPr id="175107" name="Notes Placeholder 2">
            <a:extLst>
              <a:ext uri="{FF2B5EF4-FFF2-40B4-BE49-F238E27FC236}">
                <a16:creationId xmlns:a16="http://schemas.microsoft.com/office/drawing/2014/main" id="{598D9F7C-D6AD-3CF0-428E-F4198C6EA1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indent="0" defTabSz="914400" eaLnBrk="1" hangingPunct="1">
              <a:spcBef>
                <a:spcPct val="0"/>
              </a:spcBef>
              <a:buClrTx/>
              <a:buSzTx/>
              <a:buFont typeface="Arial" panose="020B0604020202020204" pitchFamily="34" charset="0"/>
              <a:buNone/>
            </a:pPr>
            <a:r>
              <a:rPr lang="en-GB" altLang="el-GR" sz="1000">
                <a:solidFill>
                  <a:schemeClr val="tx1"/>
                </a:solidFill>
                <a:latin typeface="Times New Roman" panose="02020603050405020304" pitchFamily="18" charset="0"/>
              </a:rPr>
              <a:t>The European LeukemiaNet proposed a standardised reporting system for cytogenetic and molecular abnormalities in AML that correlate with clinical outcome. </a:t>
            </a:r>
          </a:p>
          <a:p>
            <a:pPr marL="0" lvl="1" indent="0" defTabSz="914400" eaLnBrk="1" hangingPunct="1">
              <a:spcBef>
                <a:spcPct val="0"/>
              </a:spcBef>
              <a:buClrTx/>
              <a:buSzTx/>
              <a:buFont typeface="Arial" panose="020B0604020202020204" pitchFamily="34" charset="0"/>
              <a:buNone/>
            </a:pPr>
            <a:r>
              <a:rPr lang="en-GB" altLang="el-GR" sz="1000">
                <a:solidFill>
                  <a:schemeClr val="tx1"/>
                </a:solidFill>
                <a:latin typeface="Times New Roman" panose="02020603050405020304" pitchFamily="18" charset="0"/>
              </a:rPr>
              <a:t>This includes data from cytogenetic analysis and from mutational analyses of </a:t>
            </a:r>
            <a:r>
              <a:rPr lang="en-GB" altLang="el-GR" sz="1000" i="1">
                <a:solidFill>
                  <a:schemeClr val="tx1"/>
                </a:solidFill>
                <a:latin typeface="Times New Roman" panose="02020603050405020304" pitchFamily="18" charset="0"/>
              </a:rPr>
              <a:t>NPM1</a:t>
            </a:r>
            <a:r>
              <a:rPr lang="en-GB" altLang="el-GR" sz="1000">
                <a:solidFill>
                  <a:schemeClr val="tx1"/>
                </a:solidFill>
                <a:latin typeface="Times New Roman" panose="02020603050405020304" pitchFamily="18" charset="0"/>
              </a:rPr>
              <a:t>, </a:t>
            </a:r>
            <a:r>
              <a:rPr lang="en-GB" altLang="el-GR" sz="1000" i="1">
                <a:solidFill>
                  <a:schemeClr val="tx1"/>
                </a:solidFill>
                <a:latin typeface="Times New Roman" panose="02020603050405020304" pitchFamily="18" charset="0"/>
              </a:rPr>
              <a:t>CEBPA</a:t>
            </a:r>
            <a:r>
              <a:rPr lang="en-GB" altLang="el-GR" sz="1000">
                <a:solidFill>
                  <a:schemeClr val="tx1"/>
                </a:solidFill>
                <a:latin typeface="Times New Roman" panose="02020603050405020304" pitchFamily="18" charset="0"/>
              </a:rPr>
              <a:t>, and </a:t>
            </a:r>
            <a:r>
              <a:rPr lang="en-GB" altLang="el-GR" sz="1000" i="1">
                <a:solidFill>
                  <a:schemeClr val="tx1"/>
                </a:solidFill>
                <a:latin typeface="Times New Roman" panose="02020603050405020304" pitchFamily="18" charset="0"/>
              </a:rPr>
              <a:t>FLT3</a:t>
            </a:r>
            <a:r>
              <a:rPr lang="en-GB" altLang="el-GR" sz="1000">
                <a:solidFill>
                  <a:schemeClr val="tx1"/>
                </a:solidFill>
                <a:latin typeface="Times New Roman" panose="02020603050405020304" pitchFamily="18" charset="0"/>
              </a:rPr>
              <a:t>, and will allow for a better comparison of data among studies.</a:t>
            </a:r>
          </a:p>
          <a:p>
            <a:pPr marL="0" lvl="1" indent="0" defTabSz="914400" eaLnBrk="1" hangingPunct="1">
              <a:spcBef>
                <a:spcPct val="0"/>
              </a:spcBef>
              <a:buClrTx/>
              <a:buSzTx/>
              <a:buFont typeface="Arial" panose="020B0604020202020204" pitchFamily="34" charset="0"/>
              <a:buNone/>
            </a:pPr>
            <a:endParaRPr lang="en-GB" altLang="el-GR" sz="1000">
              <a:solidFill>
                <a:schemeClr val="tx1"/>
              </a:solidFill>
              <a:latin typeface="Times New Roman" panose="02020603050405020304" pitchFamily="18" charset="0"/>
            </a:endParaRPr>
          </a:p>
          <a:p>
            <a:pPr defTabSz="914400"/>
            <a:r>
              <a:rPr lang="en-GB" altLang="el-GR" sz="1000" b="1">
                <a:solidFill>
                  <a:schemeClr val="tx1"/>
                </a:solidFill>
                <a:latin typeface="Times New Roman" panose="02020603050405020304" pitchFamily="18" charset="0"/>
              </a:rPr>
              <a:t>Reference</a:t>
            </a:r>
          </a:p>
          <a:p>
            <a:pPr defTabSz="914400"/>
            <a:r>
              <a:rPr lang="da-DK" altLang="en-US" sz="1000">
                <a:solidFill>
                  <a:schemeClr val="tx1"/>
                </a:solidFill>
                <a:latin typeface="Times New Roman" panose="02020603050405020304" pitchFamily="18" charset="0"/>
              </a:rPr>
              <a:t>Dohner H, et al. Blood 2010;115:453–74</a:t>
            </a:r>
          </a:p>
          <a:p>
            <a:pPr marL="0" lvl="1" indent="0" defTabSz="914400" eaLnBrk="1" hangingPunct="1">
              <a:spcBef>
                <a:spcPct val="0"/>
              </a:spcBef>
              <a:buClrTx/>
              <a:buSzTx/>
              <a:buFont typeface="Arial" panose="020B0604020202020204" pitchFamily="34" charset="0"/>
              <a:buNone/>
            </a:pPr>
            <a:endParaRPr lang="en-GB" altLang="el-GR" sz="1000">
              <a:solidFill>
                <a:schemeClr val="tx1"/>
              </a:solidFill>
              <a:latin typeface="Times New Roman" panose="02020603050405020304" pitchFamily="18" charset="0"/>
            </a:endParaRPr>
          </a:p>
        </p:txBody>
      </p:sp>
      <p:sp>
        <p:nvSpPr>
          <p:cNvPr id="175108" name="Slide Number Placeholder 3">
            <a:extLst>
              <a:ext uri="{FF2B5EF4-FFF2-40B4-BE49-F238E27FC236}">
                <a16:creationId xmlns:a16="http://schemas.microsoft.com/office/drawing/2014/main" id="{B0EADD4B-5281-5E04-57DB-BCB77F296F26}"/>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fld id="{59BB6E63-DE0B-4507-B9D9-AC089B0CEFF4}" type="slidenum">
              <a:rPr kumimoji="0" lang="en-GB" altLang="el-GR" sz="2400" b="0" i="0" u="none" strike="noStrike" kern="1200" cap="none" spc="0" normalizeH="0" baseline="0" noProof="0" smtClean="0">
                <a:ln>
                  <a:noFill/>
                </a:ln>
                <a:solidFill>
                  <a:srgbClr val="000000"/>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t>87</a:t>
            </a:fld>
            <a:endParaRPr kumimoji="0" lang="en-GB"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0FCDEFB2-696A-A71B-F8DC-D3AABB8947F1}"/>
              </a:ext>
            </a:extLst>
          </p:cNvPr>
          <p:cNvSpPr>
            <a:spLocks noGrp="1" noRot="1" noChangeAspect="1" noTextEdit="1"/>
          </p:cNvSpPr>
          <p:nvPr>
            <p:ph type="sldImg"/>
          </p:nvPr>
        </p:nvSpPr>
        <p:spPr>
          <a:xfrm>
            <a:off x="1143000" y="685800"/>
            <a:ext cx="4572000" cy="3429000"/>
          </a:xfrm>
        </p:spPr>
      </p:sp>
      <p:sp>
        <p:nvSpPr>
          <p:cNvPr id="176131" name="Notes Placeholder 2">
            <a:extLst>
              <a:ext uri="{FF2B5EF4-FFF2-40B4-BE49-F238E27FC236}">
                <a16:creationId xmlns:a16="http://schemas.microsoft.com/office/drawing/2014/main" id="{B661F266-1FAD-B437-744F-BD5DDD64C7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Times New Roman" panose="02020603050405020304" pitchFamily="18" charset="0"/>
            </a:endParaRPr>
          </a:p>
        </p:txBody>
      </p:sp>
      <p:sp>
        <p:nvSpPr>
          <p:cNvPr id="176132" name="Slide Number Placeholder 3">
            <a:extLst>
              <a:ext uri="{FF2B5EF4-FFF2-40B4-BE49-F238E27FC236}">
                <a16:creationId xmlns:a16="http://schemas.microsoft.com/office/drawing/2014/main" id="{11DFF9A2-6802-398B-FD16-939C8AC197E5}"/>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49F49D3B-635C-4465-A565-F77935EF9111}" type="slidenum">
              <a:rPr kumimoji="0" lang="en-GB" altLang="el-GR" sz="2400" b="0" i="0" u="none" strike="noStrike" kern="1200" cap="none" spc="0" normalizeH="0" baseline="0" noProof="0" smtClean="0">
                <a:ln>
                  <a:noFill/>
                </a:ln>
                <a:solidFill>
                  <a:srgbClr val="000000"/>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Tx/>
                <a:buFontTx/>
                <a:buNone/>
                <a:tabLst/>
                <a:defRPr/>
              </a:pPr>
              <a:t>89</a:t>
            </a:fld>
            <a:endParaRPr kumimoji="0" lang="en-GB"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E19F18E1-EF7E-E78C-78CF-4AC7936950B4}"/>
              </a:ext>
            </a:extLst>
          </p:cNvPr>
          <p:cNvSpPr>
            <a:spLocks noGrp="1" noRot="1" noChangeAspect="1" noTextEdit="1"/>
          </p:cNvSpPr>
          <p:nvPr>
            <p:ph type="sldImg"/>
          </p:nvPr>
        </p:nvSpPr>
        <p:spPr>
          <a:xfrm>
            <a:off x="1143000" y="685800"/>
            <a:ext cx="4572000" cy="3429000"/>
          </a:xfrm>
        </p:spPr>
      </p:sp>
      <p:sp>
        <p:nvSpPr>
          <p:cNvPr id="178179" name="Notes Placeholder 2">
            <a:extLst>
              <a:ext uri="{FF2B5EF4-FFF2-40B4-BE49-F238E27FC236}">
                <a16:creationId xmlns:a16="http://schemas.microsoft.com/office/drawing/2014/main" id="{8A553780-6A5B-6259-5188-B2C5A888B2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pPr>
            <a:r>
              <a:rPr lang="en-GB" altLang="el-GR" sz="1000">
                <a:solidFill>
                  <a:schemeClr val="tx1"/>
                </a:solidFill>
                <a:latin typeface="Times New Roman" panose="02020603050405020304" pitchFamily="18" charset="0"/>
              </a:rPr>
              <a:t>The 1975–2005 SEER Cancer Statistics Review showed that survival of patients with AML is worse in older patients (aged ≥65 years) compared with younger patients (aged &lt;65 years).</a:t>
            </a:r>
            <a:endParaRPr lang="en-GB" altLang="el-GR" sz="1000" baseline="30000">
              <a:solidFill>
                <a:schemeClr val="tx1"/>
              </a:solidFill>
              <a:latin typeface="Times New Roman" panose="02020603050405020304" pitchFamily="18" charset="0"/>
            </a:endParaRPr>
          </a:p>
          <a:p>
            <a:endParaRPr lang="en-GB" altLang="el-GR" sz="1000">
              <a:solidFill>
                <a:schemeClr val="tx1"/>
              </a:solidFill>
              <a:latin typeface="Times New Roman" panose="02020603050405020304" pitchFamily="18" charset="0"/>
            </a:endParaRPr>
          </a:p>
          <a:p>
            <a:r>
              <a:rPr lang="en-GB" altLang="el-GR" sz="1000" b="1">
                <a:solidFill>
                  <a:schemeClr val="tx1"/>
                </a:solidFill>
                <a:latin typeface="Times New Roman" panose="02020603050405020304" pitchFamily="18" charset="0"/>
              </a:rPr>
              <a:t>Reference</a:t>
            </a:r>
          </a:p>
          <a:p>
            <a:pPr>
              <a:buFont typeface="+mj-lt"/>
              <a:buNone/>
            </a:pPr>
            <a:r>
              <a:rPr lang="en-GB" altLang="el-GR" sz="1000">
                <a:solidFill>
                  <a:schemeClr val="tx1"/>
                </a:solidFill>
                <a:latin typeface="Times New Roman" panose="02020603050405020304" pitchFamily="18" charset="0"/>
              </a:rPr>
              <a:t>National Cancer Institute. SEER Cancer Statistics Review 1975–2005</a:t>
            </a:r>
            <a:endParaRPr lang="en-GB" altLang="el-GR" sz="1000" baseline="30000">
              <a:solidFill>
                <a:schemeClr val="tx1"/>
              </a:solidFill>
              <a:latin typeface="Times New Roman" panose="02020603050405020304" pitchFamily="18" charset="0"/>
            </a:endParaRPr>
          </a:p>
        </p:txBody>
      </p:sp>
      <p:sp>
        <p:nvSpPr>
          <p:cNvPr id="178180" name="Slide Number Placeholder 3">
            <a:extLst>
              <a:ext uri="{FF2B5EF4-FFF2-40B4-BE49-F238E27FC236}">
                <a16:creationId xmlns:a16="http://schemas.microsoft.com/office/drawing/2014/main" id="{E202AB63-7B36-1FEE-B964-9B2F6D786F19}"/>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F46DCE4E-858A-4AA9-8755-7ABA814875A4}" type="slidenum">
              <a:rPr kumimoji="0" lang="en-GB" altLang="el-GR" sz="2400" b="0" i="0" u="none" strike="noStrike" kern="1200" cap="none" spc="0" normalizeH="0" baseline="0" noProof="0" smtClean="0">
                <a:ln>
                  <a:noFill/>
                </a:ln>
                <a:solidFill>
                  <a:srgbClr val="000000"/>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Tx/>
                <a:buFontTx/>
                <a:buNone/>
                <a:tabLst/>
                <a:defRPr/>
              </a:pPr>
              <a:t>93</a:t>
            </a:fld>
            <a:endParaRPr kumimoji="0" lang="en-GB"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E774FFBE-F40C-7C0B-C95E-AB5AD44B0FE3}"/>
              </a:ext>
            </a:extLst>
          </p:cNvPr>
          <p:cNvSpPr>
            <a:spLocks noGrp="1" noRot="1" noChangeAspect="1" noTextEdit="1"/>
          </p:cNvSpPr>
          <p:nvPr>
            <p:ph type="sldImg"/>
          </p:nvPr>
        </p:nvSpPr>
        <p:spPr>
          <a:xfrm>
            <a:off x="1143000" y="685800"/>
            <a:ext cx="4572000" cy="3429000"/>
          </a:xfrm>
        </p:spPr>
      </p:sp>
      <p:sp>
        <p:nvSpPr>
          <p:cNvPr id="181251" name="Notes Placeholder 2">
            <a:extLst>
              <a:ext uri="{FF2B5EF4-FFF2-40B4-BE49-F238E27FC236}">
                <a16:creationId xmlns:a16="http://schemas.microsoft.com/office/drawing/2014/main" id="{B357DBD2-2974-35C7-D51F-CB9C2CD2F7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buClrTx/>
              <a:buSzTx/>
              <a:buFont typeface="Arial" panose="020B0604020202020204" pitchFamily="34" charset="0"/>
              <a:buNone/>
            </a:pPr>
            <a:r>
              <a:rPr lang="en-GB" altLang="el-GR" sz="1000">
                <a:solidFill>
                  <a:schemeClr val="tx1"/>
                </a:solidFill>
                <a:latin typeface="Times New Roman" panose="02020603050405020304" pitchFamily="18" charset="0"/>
              </a:rPr>
              <a:t>The effect of patient-related baseline variables on overall survival was assessed in 599 patients with newly diagnosed AML with a median age of 58 years (range, 45–68) treated with intensive chemotherapy.</a:t>
            </a:r>
            <a:r>
              <a:rPr lang="en-GB" altLang="el-GR" sz="1000" baseline="30000">
                <a:solidFill>
                  <a:schemeClr val="tx1"/>
                </a:solidFill>
                <a:latin typeface="Times New Roman" panose="02020603050405020304" pitchFamily="18" charset="0"/>
              </a:rPr>
              <a:t> </a:t>
            </a:r>
          </a:p>
          <a:p>
            <a:pPr defTabSz="914400" eaLnBrk="1" hangingPunct="1">
              <a:spcBef>
                <a:spcPct val="0"/>
              </a:spcBef>
              <a:buClrTx/>
              <a:buSzTx/>
              <a:buFont typeface="Arial" panose="020B0604020202020204" pitchFamily="34" charset="0"/>
              <a:buNone/>
            </a:pPr>
            <a:endParaRPr lang="en-GB" altLang="el-GR" sz="1000" baseline="30000">
              <a:solidFill>
                <a:schemeClr val="tx1"/>
              </a:solidFill>
              <a:latin typeface="Times New Roman" panose="02020603050405020304" pitchFamily="18" charset="0"/>
            </a:endParaRPr>
          </a:p>
          <a:p>
            <a:pPr defTabSz="914400" eaLnBrk="1" hangingPunct="1">
              <a:spcBef>
                <a:spcPct val="0"/>
              </a:spcBef>
              <a:buClrTx/>
              <a:buSzTx/>
              <a:buFont typeface="Arial" panose="020B0604020202020204" pitchFamily="34" charset="0"/>
              <a:buNone/>
            </a:pPr>
            <a:r>
              <a:rPr lang="en-GB" altLang="el-GR" sz="1000">
                <a:solidFill>
                  <a:schemeClr val="tx1"/>
                </a:solidFill>
                <a:latin typeface="Times New Roman" panose="02020603050405020304" pitchFamily="18" charset="0"/>
              </a:rPr>
              <a:t>A poor European Cooperative Oncology Group performance status score had a significantly negative effect on survival. </a:t>
            </a:r>
          </a:p>
          <a:p>
            <a:pPr defTabSz="914400" eaLnBrk="1" hangingPunct="1">
              <a:spcBef>
                <a:spcPct val="0"/>
              </a:spcBef>
              <a:buClrTx/>
              <a:buSzTx/>
              <a:buFont typeface="Arial" panose="020B0604020202020204" pitchFamily="34" charset="0"/>
              <a:buNone/>
            </a:pPr>
            <a:endParaRPr lang="en-GB" altLang="el-GR" sz="1000">
              <a:solidFill>
                <a:schemeClr val="tx1"/>
              </a:solidFill>
              <a:latin typeface="Times New Roman" panose="02020603050405020304" pitchFamily="18" charset="0"/>
            </a:endParaRPr>
          </a:p>
          <a:p>
            <a:pPr defTabSz="914400"/>
            <a:r>
              <a:rPr lang="en-GB" altLang="el-GR" sz="1000" b="1">
                <a:solidFill>
                  <a:schemeClr val="tx1"/>
                </a:solidFill>
                <a:latin typeface="Times New Roman" panose="02020603050405020304" pitchFamily="18" charset="0"/>
              </a:rPr>
              <a:t>Reference</a:t>
            </a:r>
          </a:p>
          <a:p>
            <a:pPr defTabSz="914400" eaLnBrk="1" hangingPunct="1">
              <a:spcBef>
                <a:spcPct val="0"/>
              </a:spcBef>
              <a:buClrTx/>
              <a:buSzTx/>
              <a:buFont typeface="Arial" panose="020B0604020202020204" pitchFamily="34" charset="0"/>
              <a:buNone/>
            </a:pPr>
            <a:r>
              <a:rPr lang="en-GB" altLang="el-GR" sz="1000">
                <a:solidFill>
                  <a:schemeClr val="tx1"/>
                </a:solidFill>
                <a:latin typeface="Times New Roman" panose="02020603050405020304" pitchFamily="18" charset="0"/>
              </a:rPr>
              <a:t>Bertoli S, et al. Blood 2013;121:2618–26</a:t>
            </a:r>
          </a:p>
          <a:p>
            <a:pPr defTabSz="914400" eaLnBrk="1" hangingPunct="1">
              <a:spcBef>
                <a:spcPct val="0"/>
              </a:spcBef>
              <a:buClrTx/>
              <a:buSzTx/>
              <a:buFont typeface="Arial" panose="020B0604020202020204" pitchFamily="34" charset="0"/>
              <a:buNone/>
            </a:pPr>
            <a:endParaRPr lang="en-GB" altLang="el-GR" sz="1000">
              <a:solidFill>
                <a:schemeClr val="tx1"/>
              </a:solidFill>
              <a:latin typeface="Times New Roman" panose="02020603050405020304" pitchFamily="18" charset="0"/>
            </a:endParaRPr>
          </a:p>
        </p:txBody>
      </p:sp>
      <p:sp>
        <p:nvSpPr>
          <p:cNvPr id="181252" name="Slide Number Placeholder 3">
            <a:extLst>
              <a:ext uri="{FF2B5EF4-FFF2-40B4-BE49-F238E27FC236}">
                <a16:creationId xmlns:a16="http://schemas.microsoft.com/office/drawing/2014/main" id="{0E66D865-4CE8-B007-E9E8-46198049FE89}"/>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22F3912C-41C8-4813-BE2B-13DA7A729B6A}" type="slidenum">
              <a:rPr kumimoji="0" lang="en-GB" altLang="el-GR" sz="2400" b="0" i="0" u="none" strike="noStrike" kern="1200" cap="none" spc="0" normalizeH="0" baseline="0" noProof="0" smtClean="0">
                <a:ln>
                  <a:noFill/>
                </a:ln>
                <a:solidFill>
                  <a:srgbClr val="000000"/>
                </a:solidFill>
                <a:effectLst/>
                <a:uLnTx/>
                <a:uFillTx/>
                <a:latin typeface="Times New Roman CE" panose="02020603050405020304" pitchFamily="18" charset="0"/>
                <a:ea typeface="Microsoft YaHei" panose="020B0503020204020204" pitchFamily="34" charset="-122"/>
                <a:cs typeface="+mn-cs"/>
              </a:rPr>
              <a:pPr marL="0" marR="0" lvl="0" indent="0" algn="l" defTabSz="449263" rtl="0" eaLnBrk="0" fontAlgn="base" latinLnBrk="0" hangingPunct="0">
                <a:lnSpc>
                  <a:spcPct val="100000"/>
                </a:lnSpc>
                <a:spcBef>
                  <a:spcPct val="0"/>
                </a:spcBef>
                <a:spcAft>
                  <a:spcPct val="0"/>
                </a:spcAft>
                <a:buClrTx/>
                <a:buSzTx/>
                <a:buFontTx/>
                <a:buNone/>
                <a:tabLst/>
                <a:defRPr/>
              </a:pPr>
              <a:t>95</a:t>
            </a:fld>
            <a:endParaRPr kumimoji="0" lang="en-GB"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771BCE0-AF8C-53BD-001F-CEFE74B80DA2}"/>
              </a:ext>
            </a:extLst>
          </p:cNvPr>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Arial" panose="020B0604020202020204" pitchFamily="34" charset="0"/>
              </a:rPr>
              <a:t>Adult AML Slide Deck Master </a:t>
            </a:r>
          </a:p>
        </p:txBody>
      </p:sp>
      <p:sp>
        <p:nvSpPr>
          <p:cNvPr id="185347" name="Rectangle 3">
            <a:extLst>
              <a:ext uri="{FF2B5EF4-FFF2-40B4-BE49-F238E27FC236}">
                <a16:creationId xmlns:a16="http://schemas.microsoft.com/office/drawing/2014/main" id="{D272A3AD-781C-6718-4102-975683B42A49}"/>
              </a:ext>
            </a:extLst>
          </p:cNvPr>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fld id="{3618C10C-A4BC-405C-BC7D-01CA3FCA6643}" type="datetime8">
              <a:rPr kumimoji="0" lang="en-US" altLang="el-GR" sz="2400" b="0" i="0" u="none" strike="noStrike" kern="1200" cap="none" spc="0" normalizeH="0" baseline="0" noProof="0" smtClean="0">
                <a:ln>
                  <a:noFill/>
                </a:ln>
                <a:solidFill>
                  <a:srgbClr val="000000"/>
                </a:solidFill>
                <a:effectLst/>
                <a:uLnTx/>
                <a:uFillTx/>
                <a:latin typeface="Times New Roman CE" panose="02020603050405020304" pitchFamily="18" charset="0"/>
                <a:ea typeface="Microsoft YaHei" panose="020B0503020204020204" pitchFamily="34" charset="-122"/>
                <a:cs typeface="Arial" panose="020B0604020202020204" pitchFamily="34" charset="0"/>
              </a:rPr>
              <a:pPr marL="0" marR="0" lvl="0" indent="0" algn="l" defTabSz="449263" rtl="0" eaLnBrk="0" fontAlgn="base" latinLnBrk="0" hangingPunct="0">
                <a:lnSpc>
                  <a:spcPct val="100000"/>
                </a:lnSpc>
                <a:spcBef>
                  <a:spcPct val="0"/>
                </a:spcBef>
                <a:spcAft>
                  <a:spcPct val="0"/>
                </a:spcAft>
                <a:buClrTx/>
                <a:buSzTx/>
                <a:buFontTx/>
                <a:buNone/>
                <a:tabLst/>
                <a:defRPr/>
              </a:pPr>
              <a:t>10/9/2024 2:03 PM</a:t>
            </a:fld>
            <a:endParaRPr kumimoji="0" lang="en-US" altLang="el-GR" sz="2400" b="0" i="0" u="none" strike="noStrike" kern="1200" cap="none" spc="0" normalizeH="0" baseline="0" noProof="0">
              <a:ln>
                <a:noFill/>
              </a:ln>
              <a:solidFill>
                <a:srgbClr val="000000"/>
              </a:solidFill>
              <a:effectLst/>
              <a:uLnTx/>
              <a:uFillTx/>
              <a:latin typeface="Times New Roman CE" panose="02020603050405020304" pitchFamily="18" charset="0"/>
              <a:ea typeface="Microsoft YaHei" panose="020B0503020204020204" pitchFamily="34" charset="-122"/>
              <a:cs typeface="Arial" panose="020B0604020202020204" pitchFamily="34" charset="0"/>
            </a:endParaRPr>
          </a:p>
        </p:txBody>
      </p:sp>
      <p:sp>
        <p:nvSpPr>
          <p:cNvPr id="185348" name="Rectangle 7">
            <a:extLst>
              <a:ext uri="{FF2B5EF4-FFF2-40B4-BE49-F238E27FC236}">
                <a16:creationId xmlns:a16="http://schemas.microsoft.com/office/drawing/2014/main" id="{13952312-EE95-3208-A2AC-C6D6A2C0FCD3}"/>
              </a:ext>
            </a:extLst>
          </p:cNvPr>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fld id="{3937EF5E-B4BC-41B4-82E9-36A61AB17FDC}" type="slidenum">
              <a:rPr kumimoji="0" lang="en-US" altLang="el-GR" sz="2400" b="0" i="0" u="none" strike="noStrike" kern="1200" cap="none" spc="0" normalizeH="0" baseline="0" noProof="0" smtClean="0">
                <a:ln>
                  <a:noFill/>
                </a:ln>
                <a:solidFill>
                  <a:srgbClr val="000000"/>
                </a:solidFill>
                <a:effectLst/>
                <a:uLnTx/>
                <a:uFillTx/>
                <a:latin typeface="Calibri" panose="020F0502020204030204" pitchFamily="34" charset="0"/>
                <a:ea typeface="Microsoft YaHei" panose="020B0503020204020204" pitchFamily="34" charset="-122"/>
                <a:cs typeface="Arial" panose="020B0604020202020204" pitchFamily="34" charset="0"/>
              </a:rPr>
              <a:pPr marL="0" marR="0" lvl="0" indent="0" algn="l" defTabSz="449263" rtl="0" eaLnBrk="1" fontAlgn="base" latinLnBrk="0" hangingPunct="1">
                <a:lnSpc>
                  <a:spcPct val="100000"/>
                </a:lnSpc>
                <a:spcBef>
                  <a:spcPct val="0"/>
                </a:spcBef>
                <a:spcAft>
                  <a:spcPct val="0"/>
                </a:spcAft>
                <a:buClrTx/>
                <a:buSzTx/>
                <a:buFontTx/>
                <a:buNone/>
                <a:tabLst/>
                <a:defRPr/>
              </a:pPr>
              <a:t>102</a:t>
            </a:fld>
            <a:endParaRPr kumimoji="0" lang="en-US" altLang="el-GR" sz="24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Arial" panose="020B0604020202020204" pitchFamily="34" charset="0"/>
            </a:endParaRPr>
          </a:p>
        </p:txBody>
      </p:sp>
      <p:sp>
        <p:nvSpPr>
          <p:cNvPr id="185349" name="Rectangle 2">
            <a:extLst>
              <a:ext uri="{FF2B5EF4-FFF2-40B4-BE49-F238E27FC236}">
                <a16:creationId xmlns:a16="http://schemas.microsoft.com/office/drawing/2014/main" id="{0B9DA9D9-993E-982B-2E87-C5E21272CA7C}"/>
              </a:ext>
            </a:extLst>
          </p:cNvPr>
          <p:cNvSpPr>
            <a:spLocks noGrp="1" noRot="1" noChangeAspect="1" noChangeArrowheads="1" noTextEdit="1"/>
          </p:cNvSpPr>
          <p:nvPr>
            <p:ph type="sldImg"/>
          </p:nvPr>
        </p:nvSpPr>
        <p:spPr>
          <a:xfrm>
            <a:off x="1260475" y="722313"/>
            <a:ext cx="4799013" cy="3598862"/>
          </a:xfrm>
          <a:ln>
            <a:solidFill>
              <a:srgbClr val="000000"/>
            </a:solidFill>
            <a:miter lim="800000"/>
            <a:headEnd/>
            <a:tailEnd/>
          </a:ln>
        </p:spPr>
      </p:sp>
      <p:sp>
        <p:nvSpPr>
          <p:cNvPr id="185350" name="Rectangle 3">
            <a:extLst>
              <a:ext uri="{FF2B5EF4-FFF2-40B4-BE49-F238E27FC236}">
                <a16:creationId xmlns:a16="http://schemas.microsoft.com/office/drawing/2014/main" id="{C9BB5A43-EB4A-9CD1-91D3-D45A0DA79D3C}"/>
              </a:ext>
            </a:extLst>
          </p:cNvPr>
          <p:cNvSpPr>
            <a:spLocks noGrp="1" noChangeArrowheads="1"/>
          </p:cNvSpPr>
          <p:nvPr>
            <p:ph type="body" idx="1"/>
          </p:nvPr>
        </p:nvSpPr>
        <p:spPr>
          <a:xfrm>
            <a:off x="974725" y="4562475"/>
            <a:ext cx="5365750" cy="431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l-GR" i="1">
                <a:latin typeface="Times New Roman" panose="02020603050405020304" pitchFamily="18" charset="0"/>
              </a:rPr>
              <a:t>AML, acute myeloid leukemia.</a:t>
            </a:r>
          </a:p>
          <a:p>
            <a:r>
              <a:rPr lang="en-US" altLang="el-GR">
                <a:latin typeface="Times New Roman" panose="02020603050405020304" pitchFamily="18" charset="0"/>
              </a:rPr>
              <a:t> </a:t>
            </a:r>
          </a:p>
          <a:p>
            <a:r>
              <a:rPr lang="en-US" altLang="el-GR">
                <a:latin typeface="Times New Roman" panose="02020603050405020304" pitchFamily="18" charset="0"/>
              </a:rPr>
              <a:t>The treatment of adult patients with AML has improved over the last several decades. On this slide, data from the Department of Leukemia at the University of Texas M. D. Anderson Cancer Center show that overall survival has improved over time. However, the graphs on the right side of the slide demonstrate that most of the observed progress has been among patients younger than 60 years of age, with smaller survival improvements among older patients. Much of the survival improvement may be attributable to enhancements in supportive care strategies, but there also has been significant improvement in therapeutic strategies.</a:t>
            </a:r>
            <a:endParaRPr lang="en-US" altLang="el-GR">
              <a:latin typeface="Arial" panose="020B0604020202020204" pitchFamily="34" charset="0"/>
              <a:ea typeface="MS PGothic"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1">
            <a:extLst>
              <a:ext uri="{FF2B5EF4-FFF2-40B4-BE49-F238E27FC236}">
                <a16:creationId xmlns:a16="http://schemas.microsoft.com/office/drawing/2014/main" id="{787581EF-8887-E038-B382-5915060083F2}"/>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86371" name="Rectangle 2">
            <a:extLst>
              <a:ext uri="{FF2B5EF4-FFF2-40B4-BE49-F238E27FC236}">
                <a16:creationId xmlns:a16="http://schemas.microsoft.com/office/drawing/2014/main" id="{26791485-416B-E42C-13BB-DAF0AB8AD1B2}"/>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1">
            <a:extLst>
              <a:ext uri="{FF2B5EF4-FFF2-40B4-BE49-F238E27FC236}">
                <a16:creationId xmlns:a16="http://schemas.microsoft.com/office/drawing/2014/main" id="{FD82E93A-8721-C7EA-3D5A-04D6598BA189}"/>
              </a:ext>
            </a:extLst>
          </p:cNvPr>
          <p:cNvSpPr>
            <a:spLocks noGrp="1" noRot="1" noChangeAspect="1" noChangeArrowheads="1" noTextEdit="1"/>
          </p:cNvSpPr>
          <p:nvPr>
            <p:ph type="sldImg"/>
          </p:nvPr>
        </p:nvSpPr>
        <p:spPr>
          <a:xfrm>
            <a:off x="727075" y="722313"/>
            <a:ext cx="4800600" cy="3600450"/>
          </a:xfrm>
          <a:solidFill>
            <a:srgbClr val="FFFFFF"/>
          </a:solidFill>
          <a:ln>
            <a:solidFill>
              <a:srgbClr val="000000"/>
            </a:solidFill>
            <a:miter lim="800000"/>
            <a:headEnd/>
            <a:tailEnd/>
          </a:ln>
        </p:spPr>
      </p:sp>
      <p:sp>
        <p:nvSpPr>
          <p:cNvPr id="187395" name="Rectangle 2">
            <a:extLst>
              <a:ext uri="{FF2B5EF4-FFF2-40B4-BE49-F238E27FC236}">
                <a16:creationId xmlns:a16="http://schemas.microsoft.com/office/drawing/2014/main" id="{A7ED9B73-5E4D-1380-C70A-5F36EFB4EE6C}"/>
              </a:ext>
            </a:extLst>
          </p:cNvPr>
          <p:cNvSpPr>
            <a:spLocks noGrp="1" noChangeArrowheads="1"/>
          </p:cNvSpPr>
          <p:nvPr>
            <p:ph type="body" idx="1"/>
          </p:nvPr>
        </p:nvSpPr>
        <p:spPr>
          <a:xfrm>
            <a:off x="833438" y="4565650"/>
            <a:ext cx="4586287"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1">
            <a:extLst>
              <a:ext uri="{FF2B5EF4-FFF2-40B4-BE49-F238E27FC236}">
                <a16:creationId xmlns:a16="http://schemas.microsoft.com/office/drawing/2014/main" id="{4FCD6E99-DE8E-0899-4F93-8C7136A4788D}"/>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88419" name="Rectangle 2">
            <a:extLst>
              <a:ext uri="{FF2B5EF4-FFF2-40B4-BE49-F238E27FC236}">
                <a16:creationId xmlns:a16="http://schemas.microsoft.com/office/drawing/2014/main" id="{0D2C1E44-905F-19BE-B0EA-3CE2FF6F864E}"/>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1">
            <a:extLst>
              <a:ext uri="{FF2B5EF4-FFF2-40B4-BE49-F238E27FC236}">
                <a16:creationId xmlns:a16="http://schemas.microsoft.com/office/drawing/2014/main" id="{45EDCCED-3B27-8110-4D6F-F7ACDFCB8A71}"/>
              </a:ext>
            </a:extLst>
          </p:cNvPr>
          <p:cNvSpPr>
            <a:spLocks noGrp="1" noRot="1" noChangeAspect="1" noChangeArrowheads="1" noTextEdit="1"/>
          </p:cNvSpPr>
          <p:nvPr>
            <p:ph type="sldImg"/>
          </p:nvPr>
        </p:nvSpPr>
        <p:spPr>
          <a:xfrm>
            <a:off x="727075" y="722313"/>
            <a:ext cx="4800600" cy="3600450"/>
          </a:xfrm>
          <a:solidFill>
            <a:srgbClr val="FFFFFF"/>
          </a:solidFill>
          <a:ln>
            <a:solidFill>
              <a:srgbClr val="000000"/>
            </a:solidFill>
            <a:miter lim="800000"/>
            <a:headEnd/>
            <a:tailEnd/>
          </a:ln>
        </p:spPr>
      </p:sp>
      <p:sp>
        <p:nvSpPr>
          <p:cNvPr id="192515" name="Rectangle 2">
            <a:extLst>
              <a:ext uri="{FF2B5EF4-FFF2-40B4-BE49-F238E27FC236}">
                <a16:creationId xmlns:a16="http://schemas.microsoft.com/office/drawing/2014/main" id="{B1A552A1-42E8-57D8-E4E7-969AA9882046}"/>
              </a:ext>
            </a:extLst>
          </p:cNvPr>
          <p:cNvSpPr>
            <a:spLocks noGrp="1" noChangeArrowheads="1"/>
          </p:cNvSpPr>
          <p:nvPr>
            <p:ph type="body" idx="1"/>
          </p:nvPr>
        </p:nvSpPr>
        <p:spPr>
          <a:xfrm>
            <a:off x="833438" y="4565650"/>
            <a:ext cx="4586287"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n-US" dirty="0"/>
              <a:t>9 </a:t>
            </a:r>
            <a:r>
              <a:rPr lang="el-GR" dirty="0"/>
              <a:t>νέα φάρμακα εγκρίθηκαν στην 3 </a:t>
            </a:r>
            <a:r>
              <a:rPr lang="el-GR" dirty="0" err="1"/>
              <a:t>ετία</a:t>
            </a:r>
            <a:r>
              <a:rPr lang="el-GR" dirty="0"/>
              <a:t> 2017-2020 στην Αμερική τουλάχιστον και στην Ευρώπη με εξαίρεση του Ι</a:t>
            </a:r>
            <a:r>
              <a:rPr lang="en-US" dirty="0"/>
              <a:t>DH </a:t>
            </a:r>
            <a:r>
              <a:rPr lang="el-GR" dirty="0"/>
              <a:t>αναστολείς και χωρίς να συμπεριλάβουμε την </a:t>
            </a:r>
            <a:r>
              <a:rPr lang="el-GR" dirty="0" err="1"/>
              <a:t>επανέγκριση</a:t>
            </a:r>
            <a:r>
              <a:rPr lang="el-GR" baseline="0" dirty="0"/>
              <a:t> του </a:t>
            </a:r>
            <a:r>
              <a:rPr lang="en-US" baseline="0" dirty="0" err="1"/>
              <a:t>gemtuzumab</a:t>
            </a:r>
            <a:r>
              <a:rPr lang="en-US" baseline="0" dirty="0"/>
              <a:t> </a:t>
            </a:r>
            <a:r>
              <a:rPr lang="en-US" baseline="0" dirty="0" err="1"/>
              <a:t>ozogamycin</a:t>
            </a:r>
            <a:r>
              <a:rPr lang="en-US" baseline="0" dirty="0"/>
              <a:t> </a:t>
            </a:r>
            <a:r>
              <a:rPr lang="el-GR" baseline="0" dirty="0"/>
              <a:t>το 2017,το οποίο από το 2010 είχε αποσυρθεί</a:t>
            </a:r>
            <a:endParaRPr lang="el-GR" dirty="0"/>
          </a:p>
        </p:txBody>
      </p:sp>
      <p:sp>
        <p:nvSpPr>
          <p:cNvPr id="4" name="3 - Θέση αριθμού διαφάνειας"/>
          <p:cNvSpPr>
            <a:spLocks noGrp="1"/>
          </p:cNvSpPr>
          <p:nvPr>
            <p:ph type="sldNum" sz="quarter" idx="10"/>
          </p:nvPr>
        </p:nvSpPr>
        <p:spPr/>
        <p:txBody>
          <a:bodyPr/>
          <a:lstStyle/>
          <a:p>
            <a:fld id="{BDEBAE47-F8C7-4E4D-85C7-702C94180DC8}" type="slidenum">
              <a:rPr lang="el-GR" smtClean="0">
                <a:solidFill>
                  <a:prstClr val="black"/>
                </a:solidFill>
              </a:rPr>
              <a:pPr/>
              <a:t>113</a:t>
            </a:fld>
            <a:endParaRPr lang="el-GR">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1">
            <a:extLst>
              <a:ext uri="{FF2B5EF4-FFF2-40B4-BE49-F238E27FC236}">
                <a16:creationId xmlns:a16="http://schemas.microsoft.com/office/drawing/2014/main" id="{457E22E1-0411-F51F-A01C-A172D5916A28}"/>
              </a:ext>
            </a:extLst>
          </p:cNvPr>
          <p:cNvSpPr>
            <a:spLocks noGrp="1" noRot="1" noChangeAspect="1" noChangeArrowheads="1" noTextEdit="1"/>
          </p:cNvSpPr>
          <p:nvPr>
            <p:ph type="sldImg"/>
          </p:nvPr>
        </p:nvSpPr>
        <p:spPr>
          <a:xfrm>
            <a:off x="725488" y="720725"/>
            <a:ext cx="4803775" cy="3603625"/>
          </a:xfrm>
          <a:solidFill>
            <a:srgbClr val="FFFFFF"/>
          </a:solidFill>
          <a:ln>
            <a:solidFill>
              <a:srgbClr val="000000"/>
            </a:solidFill>
            <a:miter lim="800000"/>
            <a:headEnd/>
            <a:tailEnd/>
          </a:ln>
        </p:spPr>
      </p:sp>
      <p:sp>
        <p:nvSpPr>
          <p:cNvPr id="152579" name="Rectangle 2">
            <a:extLst>
              <a:ext uri="{FF2B5EF4-FFF2-40B4-BE49-F238E27FC236}">
                <a16:creationId xmlns:a16="http://schemas.microsoft.com/office/drawing/2014/main" id="{F363F8CB-88A1-FC18-0FB3-49696C50CE71}"/>
              </a:ext>
            </a:extLst>
          </p:cNvPr>
          <p:cNvSpPr>
            <a:spLocks noGrp="1" noChangeArrowheads="1"/>
          </p:cNvSpPr>
          <p:nvPr>
            <p:ph type="body" idx="1"/>
          </p:nvPr>
        </p:nvSpPr>
        <p:spPr>
          <a:xfrm>
            <a:off x="625475" y="4565650"/>
            <a:ext cx="5002213"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14400">
              <a:defRPr/>
            </a:pPr>
            <a:fld id="{48B0DA6A-164D-5B45-AE83-1CCD3D8489CF}" type="slidenum">
              <a:rPr lang="en-US" smtClean="0">
                <a:solidFill>
                  <a:prstClr val="black"/>
                </a:solidFill>
              </a:rPr>
              <a:pPr defTabSz="914400">
                <a:defRPr/>
              </a:pPr>
              <a:t>115</a:t>
            </a:fld>
            <a:endParaRPr lang="en-US" dirty="0">
              <a:solidFill>
                <a:prstClr val="black"/>
              </a:solidFill>
            </a:endParaRPr>
          </a:p>
        </p:txBody>
      </p:sp>
    </p:spTree>
    <p:extLst>
      <p:ext uri="{BB962C8B-B14F-4D97-AF65-F5344CB8AC3E}">
        <p14:creationId xmlns:p14="http://schemas.microsoft.com/office/powerpoint/2010/main" val="3699351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92243DB-50A6-43D8-9072-40B50A8FE2B6}" type="slidenum">
              <a:rPr lang="el-GR" smtClean="0"/>
              <a:pPr/>
              <a:t>117</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n-US" dirty="0"/>
              <a:t>30% </a:t>
            </a:r>
            <a:r>
              <a:rPr lang="el-GR" dirty="0"/>
              <a:t>των</a:t>
            </a:r>
            <a:r>
              <a:rPr lang="el-GR" baseline="0" dirty="0"/>
              <a:t> </a:t>
            </a:r>
            <a:r>
              <a:rPr lang="el-GR" baseline="0" dirty="0" err="1"/>
              <a:t>νεοδιαγνωσμένων</a:t>
            </a:r>
            <a:r>
              <a:rPr lang="el-GR" baseline="0" dirty="0"/>
              <a:t> ασθενών με ΟΜΛ έχουν </a:t>
            </a:r>
            <a:r>
              <a:rPr lang="en-US" baseline="0" dirty="0"/>
              <a:t>FLT3 </a:t>
            </a:r>
            <a:r>
              <a:rPr lang="el-GR" baseline="0" dirty="0"/>
              <a:t>μεταλλάξεις και το 25% είναι </a:t>
            </a:r>
            <a:r>
              <a:rPr lang="en-US" baseline="0" dirty="0"/>
              <a:t>FLT3 ITD</a:t>
            </a:r>
            <a:endParaRPr lang="el-GR" dirty="0"/>
          </a:p>
        </p:txBody>
      </p:sp>
      <p:sp>
        <p:nvSpPr>
          <p:cNvPr id="4" name="3 - Θέση αριθμού διαφάνειας"/>
          <p:cNvSpPr>
            <a:spLocks noGrp="1"/>
          </p:cNvSpPr>
          <p:nvPr>
            <p:ph type="sldNum" sz="quarter" idx="10"/>
          </p:nvPr>
        </p:nvSpPr>
        <p:spPr/>
        <p:txBody>
          <a:bodyPr/>
          <a:lstStyle/>
          <a:p>
            <a:fld id="{BDEBAE47-F8C7-4E4D-85C7-702C94180DC8}" type="slidenum">
              <a:rPr lang="el-GR" smtClean="0">
                <a:solidFill>
                  <a:prstClr val="black"/>
                </a:solidFill>
              </a:rPr>
              <a:pPr/>
              <a:t>118</a:t>
            </a:fld>
            <a:endParaRPr lang="el-GR">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304930A-1D47-4FBA-A693-10068F50C45B}"/>
              </a:ext>
            </a:extLst>
          </p:cNvPr>
          <p:cNvSpPr>
            <a:spLocks noGrp="1" noRot="1" noChangeAspect="1" noTextEdit="1"/>
          </p:cNvSpPr>
          <p:nvPr>
            <p:ph type="sldImg"/>
          </p:nvPr>
        </p:nvSpPr>
        <p:spPr>
          <a:xfrm>
            <a:off x="1143000" y="685800"/>
            <a:ext cx="4572000" cy="3429000"/>
          </a:xfrm>
          <a:ln/>
        </p:spPr>
      </p:sp>
      <p:sp>
        <p:nvSpPr>
          <p:cNvPr id="17411" name="Notes Placeholder 2">
            <a:extLst>
              <a:ext uri="{FF2B5EF4-FFF2-40B4-BE49-F238E27FC236}">
                <a16:creationId xmlns:a16="http://schemas.microsoft.com/office/drawing/2014/main" id="{D1CC98BB-9A4D-4D4E-8785-2E88412E4B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AML, acute myeloid leukemia; APL, acute promyelocytic leukemia; EFS, event-free survival; ITD, internal tandem duplication; IVCI, intravenous continuous infusion; IVP, intravenous push; SCT, stem cell transplantation; TKD, tyrosine kinase domain.</a:t>
            </a:r>
          </a:p>
        </p:txBody>
      </p:sp>
      <p:sp>
        <p:nvSpPr>
          <p:cNvPr id="17412" name="Slide Number Placeholder 3">
            <a:extLst>
              <a:ext uri="{FF2B5EF4-FFF2-40B4-BE49-F238E27FC236}">
                <a16:creationId xmlns:a16="http://schemas.microsoft.com/office/drawing/2014/main" id="{6B03BAED-CDD0-47F5-8BFF-B56237DAAA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fontAlgn="base">
              <a:spcBef>
                <a:spcPct val="0"/>
              </a:spcBef>
              <a:spcAft>
                <a:spcPct val="0"/>
              </a:spcAft>
              <a:defRPr/>
            </a:pPr>
            <a:fld id="{572C7220-35C0-4C3D-BF6E-258FABD59C89}" type="slidenum">
              <a:rPr lang="en-US" altLang="en-US" b="0" smtClean="0">
                <a:solidFill>
                  <a:srgbClr val="000000"/>
                </a:solidFill>
              </a:rPr>
              <a:pPr fontAlgn="base">
                <a:spcBef>
                  <a:spcPct val="0"/>
                </a:spcBef>
                <a:spcAft>
                  <a:spcPct val="0"/>
                </a:spcAft>
                <a:defRPr/>
              </a:pPr>
              <a:t>120</a:t>
            </a:fld>
            <a:endParaRPr lang="en-US" altLang="en-US" b="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1">
            <a:extLst>
              <a:ext uri="{FF2B5EF4-FFF2-40B4-BE49-F238E27FC236}">
                <a16:creationId xmlns:a16="http://schemas.microsoft.com/office/drawing/2014/main" id="{CE186C35-6362-253C-A557-9864127CED4C}"/>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53603" name="Rectangle 2">
            <a:extLst>
              <a:ext uri="{FF2B5EF4-FFF2-40B4-BE49-F238E27FC236}">
                <a16:creationId xmlns:a16="http://schemas.microsoft.com/office/drawing/2014/main" id="{C5D628C4-7F44-2092-55D3-407CB17130D6}"/>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1">
            <a:extLst>
              <a:ext uri="{FF2B5EF4-FFF2-40B4-BE49-F238E27FC236}">
                <a16:creationId xmlns:a16="http://schemas.microsoft.com/office/drawing/2014/main" id="{DE27FCA6-0A03-F1F3-1DE4-C0EBBC9B01DA}"/>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54627" name="Rectangle 2">
            <a:extLst>
              <a:ext uri="{FF2B5EF4-FFF2-40B4-BE49-F238E27FC236}">
                <a16:creationId xmlns:a16="http://schemas.microsoft.com/office/drawing/2014/main" id="{764E88CD-3F30-7498-2623-546025F625B6}"/>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
            <a:extLst>
              <a:ext uri="{FF2B5EF4-FFF2-40B4-BE49-F238E27FC236}">
                <a16:creationId xmlns:a16="http://schemas.microsoft.com/office/drawing/2014/main" id="{97B93C68-FEF5-9CA5-2709-80B42F8718DF}"/>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55651" name="Rectangle 2">
            <a:extLst>
              <a:ext uri="{FF2B5EF4-FFF2-40B4-BE49-F238E27FC236}">
                <a16:creationId xmlns:a16="http://schemas.microsoft.com/office/drawing/2014/main" id="{36DF3AC1-C636-3AD2-DDE5-96708773CDE9}"/>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1">
            <a:extLst>
              <a:ext uri="{FF2B5EF4-FFF2-40B4-BE49-F238E27FC236}">
                <a16:creationId xmlns:a16="http://schemas.microsoft.com/office/drawing/2014/main" id="{32D4A71C-6528-FEB3-8787-50F5A9EECF9D}"/>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56675" name="Rectangle 2">
            <a:extLst>
              <a:ext uri="{FF2B5EF4-FFF2-40B4-BE49-F238E27FC236}">
                <a16:creationId xmlns:a16="http://schemas.microsoft.com/office/drawing/2014/main" id="{F8A91099-C293-65FB-B793-E46591144F95}"/>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
            <a:extLst>
              <a:ext uri="{FF2B5EF4-FFF2-40B4-BE49-F238E27FC236}">
                <a16:creationId xmlns:a16="http://schemas.microsoft.com/office/drawing/2014/main" id="{7267C4A2-7351-3AA3-E0F4-C191351ABEF9}"/>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57699" name="Rectangle 2">
            <a:extLst>
              <a:ext uri="{FF2B5EF4-FFF2-40B4-BE49-F238E27FC236}">
                <a16:creationId xmlns:a16="http://schemas.microsoft.com/office/drawing/2014/main" id="{2FD10B80-7B16-8959-E900-14487545D861}"/>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1">
            <a:extLst>
              <a:ext uri="{FF2B5EF4-FFF2-40B4-BE49-F238E27FC236}">
                <a16:creationId xmlns:a16="http://schemas.microsoft.com/office/drawing/2014/main" id="{AFE90D7A-7A1B-E9ED-4060-EE1F3489E6DA}"/>
              </a:ext>
            </a:extLst>
          </p:cNvPr>
          <p:cNvSpPr>
            <a:spLocks noGrp="1" noRot="1" noChangeAspect="1" noChangeArrowheads="1" noTextEdit="1"/>
          </p:cNvSpPr>
          <p:nvPr>
            <p:ph type="sldImg"/>
          </p:nvPr>
        </p:nvSpPr>
        <p:spPr>
          <a:xfrm>
            <a:off x="723900" y="730250"/>
            <a:ext cx="4803775" cy="3603625"/>
          </a:xfrm>
          <a:solidFill>
            <a:srgbClr val="FFFFFF"/>
          </a:solidFill>
          <a:ln>
            <a:solidFill>
              <a:srgbClr val="000000"/>
            </a:solidFill>
            <a:miter lim="800000"/>
            <a:headEnd/>
            <a:tailEnd/>
          </a:ln>
        </p:spPr>
      </p:sp>
      <p:sp>
        <p:nvSpPr>
          <p:cNvPr id="159747" name="Rectangle 2">
            <a:extLst>
              <a:ext uri="{FF2B5EF4-FFF2-40B4-BE49-F238E27FC236}">
                <a16:creationId xmlns:a16="http://schemas.microsoft.com/office/drawing/2014/main" id="{B26FEF17-4A1F-C3B3-01A8-8CD3F7BFB063}"/>
              </a:ext>
            </a:extLst>
          </p:cNvPr>
          <p:cNvSpPr>
            <a:spLocks noGrp="1" noChangeArrowheads="1"/>
          </p:cNvSpPr>
          <p:nvPr>
            <p:ph type="body" idx="1"/>
          </p:nvPr>
        </p:nvSpPr>
        <p:spPr>
          <a:xfrm>
            <a:off x="625475" y="4565650"/>
            <a:ext cx="5002213" cy="432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33"/>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3" y="238127"/>
            <a:ext cx="8355791" cy="1103314"/>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375410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2309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BF5F1310-5651-4A5A-8DEA-040CC09CC9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2" y="-4760"/>
            <a:ext cx="9160673" cy="4540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73F7E199-6412-4E07-8723-7DCC8B8B441A}"/>
              </a:ext>
            </a:extLst>
          </p:cNvPr>
          <p:cNvCxnSpPr/>
          <p:nvPr userDrawn="1"/>
        </p:nvCxnSpPr>
        <p:spPr bwMode="auto">
          <a:xfrm>
            <a:off x="-10718" y="4519613"/>
            <a:ext cx="9154719" cy="0"/>
          </a:xfrm>
          <a:prstGeom prst="line">
            <a:avLst/>
          </a:prstGeom>
          <a:ln w="28575">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7" name="Picture 5" descr="CCO_ONC_RGB.jpg">
            <a:extLst>
              <a:ext uri="{FF2B5EF4-FFF2-40B4-BE49-F238E27FC236}">
                <a16:creationId xmlns:a16="http://schemas.microsoft.com/office/drawing/2014/main" id="{A834C92F-4FD1-4AF2-B68C-99A5594D2F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113071" y="5876932"/>
            <a:ext cx="2754632" cy="717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9"/>
          <p:cNvSpPr>
            <a:spLocks noGrp="1"/>
          </p:cNvSpPr>
          <p:nvPr>
            <p:ph sz="quarter" idx="11"/>
          </p:nvPr>
        </p:nvSpPr>
        <p:spPr>
          <a:xfrm>
            <a:off x="385770" y="4856698"/>
            <a:ext cx="8462963" cy="1155940"/>
          </a:xfrm>
          <a:prstGeom prst="rect">
            <a:avLst/>
          </a:prstGeo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
        <p:nvSpPr>
          <p:cNvPr id="2" name="Title 1"/>
          <p:cNvSpPr>
            <a:spLocks noGrp="1"/>
          </p:cNvSpPr>
          <p:nvPr>
            <p:ph type="title"/>
          </p:nvPr>
        </p:nvSpPr>
        <p:spPr>
          <a:xfrm>
            <a:off x="385863" y="239715"/>
            <a:ext cx="8433012" cy="1674814"/>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457319" y="1895479"/>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3699663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21"/>
            <a:ext cx="9144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dirty="0">
              <a:solidFill>
                <a:srgbClr val="FFFFFF"/>
              </a:solidFill>
            </a:endParaRPr>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544260" y="409580"/>
            <a:ext cx="8274617" cy="2882266"/>
          </a:xfrm>
        </p:spPr>
        <p:txBody>
          <a:bodyPr/>
          <a:lstStyle>
            <a:lvl1pPr>
              <a:defRPr sz="3900">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057" y="3355529"/>
            <a:ext cx="2870564" cy="1247411"/>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16671" y="4605619"/>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112669" y="5876932"/>
            <a:ext cx="2755106"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9014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7"/>
            <a:ext cx="8154333" cy="1103314"/>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12" y="1513048"/>
            <a:ext cx="8158147" cy="46506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55099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330200"/>
            <a:ext cx="8433112"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2"/>
            <a:ext cx="9144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3436" y="5345434"/>
            <a:ext cx="2870564" cy="1247411"/>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4"/>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7007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7"/>
            <a:ext cx="8154334" cy="1103314"/>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2"/>
            <a:ext cx="3922178" cy="4679464"/>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9282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2"/>
            <a:ext cx="3922178" cy="4665748"/>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19" y="238127"/>
            <a:ext cx="8154333" cy="1103314"/>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96723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3" y="238127"/>
            <a:ext cx="8355791" cy="1103314"/>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005545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63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0"/>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0"/>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70" y="4856702"/>
            <a:ext cx="8462963" cy="1155940"/>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385863" y="239715"/>
            <a:ext cx="8433012" cy="1674814"/>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895479"/>
            <a:ext cx="8154333"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057" y="3355529"/>
            <a:ext cx="2870564" cy="1247411"/>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1" y="4605619"/>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112669" y="5876932"/>
            <a:ext cx="2755106"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5802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2" y="-4760"/>
            <a:ext cx="9160673" cy="454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CCO_ONC_RGB.jpg"/>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064252" y="5864233"/>
            <a:ext cx="2754633"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userDrawn="1"/>
        </p:nvCxnSpPr>
        <p:spPr bwMode="auto">
          <a:xfrm>
            <a:off x="-10718" y="4533900"/>
            <a:ext cx="9160674" cy="0"/>
          </a:xfrm>
          <a:prstGeom prst="line">
            <a:avLst/>
          </a:prstGeom>
          <a:noFill/>
          <a:ln w="28575">
            <a:solidFill>
              <a:srgbClr val="8B3D9A"/>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 name="Rectangle 55"/>
          <p:cNvSpPr>
            <a:spLocks noGrp="1" noChangeArrowheads="1"/>
          </p:cNvSpPr>
          <p:nvPr>
            <p:ph type="ctrTitle"/>
          </p:nvPr>
        </p:nvSpPr>
        <p:spPr bwMode="invGray">
          <a:xfrm>
            <a:off x="544260" y="409580"/>
            <a:ext cx="8274617" cy="2882266"/>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069247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7"/>
            <a:ext cx="8154333" cy="1103314"/>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453512" y="1513048"/>
            <a:ext cx="8158147" cy="46506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0841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1591"/>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0"/>
            <a:ext cx="843311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2793331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7"/>
            <a:ext cx="8154334" cy="1103314"/>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2"/>
            <a:ext cx="3922178" cy="4679464"/>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36160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2"/>
            <a:ext cx="3922178" cy="4665748"/>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457319" y="238127"/>
            <a:ext cx="8154333" cy="1103314"/>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97908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3" y="238127"/>
            <a:ext cx="8355791" cy="1103314"/>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287133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3486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2" y="-4760"/>
            <a:ext cx="9160673" cy="454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userDrawn="1"/>
        </p:nvCxnSpPr>
        <p:spPr bwMode="auto">
          <a:xfrm>
            <a:off x="-10718" y="4519613"/>
            <a:ext cx="9154719" cy="0"/>
          </a:xfrm>
          <a:prstGeom prst="line">
            <a:avLst/>
          </a:prstGeom>
          <a:noFill/>
          <a:ln w="28575">
            <a:solidFill>
              <a:srgbClr val="8B3D9A"/>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7" name="Picture 5" descr="CCO_ONC_RGB.jpg"/>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113071" y="5876932"/>
            <a:ext cx="2754632"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1"/>
          </p:nvPr>
        </p:nvSpPr>
        <p:spPr>
          <a:xfrm>
            <a:off x="385770" y="4856705"/>
            <a:ext cx="8462963" cy="1155940"/>
          </a:xfrm>
          <a:prstGeom prst="rect">
            <a:avLst/>
          </a:prstGeo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
        <p:nvSpPr>
          <p:cNvPr id="2" name="Title 1"/>
          <p:cNvSpPr>
            <a:spLocks noGrp="1"/>
          </p:cNvSpPr>
          <p:nvPr>
            <p:ph type="title"/>
          </p:nvPr>
        </p:nvSpPr>
        <p:spPr>
          <a:xfrm>
            <a:off x="385863" y="239715"/>
            <a:ext cx="8433012" cy="1674814"/>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457319" y="1895479"/>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39599045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829758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696" y="2130434"/>
            <a:ext cx="7772612"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392" y="3886200"/>
            <a:ext cx="6401223" cy="1752600"/>
          </a:xfrm>
        </p:spPr>
        <p:txBody>
          <a:bodyPr/>
          <a:lstStyle>
            <a:lvl1pPr marL="0" indent="0" algn="ctr">
              <a:buNone/>
              <a:defRPr/>
            </a:lvl1pPr>
            <a:lvl2pPr marL="406359" indent="0" algn="ctr">
              <a:buNone/>
              <a:defRPr/>
            </a:lvl2pPr>
            <a:lvl3pPr marL="812719" indent="0" algn="ctr">
              <a:buNone/>
              <a:defRPr/>
            </a:lvl3pPr>
            <a:lvl4pPr marL="1219078" indent="0" algn="ctr">
              <a:buNone/>
              <a:defRPr/>
            </a:lvl4pPr>
            <a:lvl5pPr marL="1625437" indent="0" algn="ctr">
              <a:buNone/>
              <a:defRPr/>
            </a:lvl5pPr>
            <a:lvl6pPr marL="2031797" indent="0" algn="ctr">
              <a:buNone/>
              <a:defRPr/>
            </a:lvl6pPr>
            <a:lvl7pPr marL="2438156" indent="0" algn="ctr">
              <a:buNone/>
              <a:defRPr/>
            </a:lvl7pPr>
            <a:lvl8pPr marL="2844516" indent="0" algn="ctr">
              <a:buNone/>
              <a:defRPr/>
            </a:lvl8pPr>
            <a:lvl9pPr marL="3250875" indent="0" algn="ctr">
              <a:buNone/>
              <a:defRPr/>
            </a:lvl9pPr>
          </a:lstStyle>
          <a:p>
            <a:r>
              <a:rPr lang="el-GR"/>
              <a:t>Κάντε κλικ για να επεξεργαστείτε τον υπότιτλο του υποδείγματος</a:t>
            </a:r>
          </a:p>
        </p:txBody>
      </p:sp>
    </p:spTree>
    <p:extLst>
      <p:ext uri="{BB962C8B-B14F-4D97-AF65-F5344CB8AC3E}">
        <p14:creationId xmlns:p14="http://schemas.microsoft.com/office/powerpoint/2010/main" val="11052769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03338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25674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3520473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644331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846503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891495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00529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454467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1815362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004039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1974348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a:xfrm>
            <a:off x="292102" y="1309691"/>
            <a:ext cx="8529638" cy="5016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Box 3"/>
          <p:cNvSpPr txBox="1"/>
          <p:nvPr userDrawn="1"/>
        </p:nvSpPr>
        <p:spPr>
          <a:xfrm>
            <a:off x="8816354" y="6625513"/>
            <a:ext cx="322524" cy="230832"/>
          </a:xfrm>
          <a:prstGeom prst="rect">
            <a:avLst/>
          </a:prstGeom>
          <a:noFill/>
        </p:spPr>
        <p:txBody>
          <a:bodyPr wrap="none" rtlCol="0">
            <a:spAutoFit/>
          </a:bodyPr>
          <a:lstStyle/>
          <a:p>
            <a:pPr defTabSz="457200" fontAlgn="base">
              <a:spcBef>
                <a:spcPct val="0"/>
              </a:spcBef>
              <a:spcAft>
                <a:spcPct val="0"/>
              </a:spcAft>
              <a:tabLst>
                <a:tab pos="2424113" algn="l"/>
              </a:tabLst>
            </a:pPr>
            <a:fld id="{668D6758-C145-49C3-B83A-953BF3FCFC76}" type="slidenum">
              <a:rPr lang="en-GB" sz="900" b="1">
                <a:solidFill>
                  <a:srgbClr val="FFFFFF"/>
                </a:solidFill>
              </a:rPr>
              <a:pPr defTabSz="457200" fontAlgn="base">
                <a:spcBef>
                  <a:spcPct val="0"/>
                </a:spcBef>
                <a:spcAft>
                  <a:spcPct val="0"/>
                </a:spcAft>
                <a:tabLst>
                  <a:tab pos="2424113" algn="l"/>
                </a:tabLst>
              </a:pPr>
              <a:t>‹#›</a:t>
            </a:fld>
            <a:endParaRPr lang="en-GB" sz="900" b="1" dirty="0">
              <a:solidFill>
                <a:srgbClr val="FFFFFF"/>
              </a:solidFill>
            </a:endParaRPr>
          </a:p>
        </p:txBody>
      </p:sp>
      <p:sp>
        <p:nvSpPr>
          <p:cNvPr id="5" name="Text Placeholder 12"/>
          <p:cNvSpPr>
            <a:spLocks noGrp="1"/>
          </p:cNvSpPr>
          <p:nvPr>
            <p:ph type="body" sz="quarter" idx="16" hasCustomPrompt="1"/>
          </p:nvPr>
        </p:nvSpPr>
        <p:spPr bwMode="invGray">
          <a:xfrm>
            <a:off x="292101" y="6405887"/>
            <a:ext cx="8374822" cy="356632"/>
          </a:xfrm>
          <a:prstGeom prst="rect">
            <a:avLst/>
          </a:prstGeom>
        </p:spPr>
        <p:txBody>
          <a:bodyPr lIns="0" tIns="0" rIns="0" bIns="0" anchor="b" anchorCtr="0">
            <a:noAutofit/>
          </a:bodyPr>
          <a:lstStyle>
            <a:lvl1pPr marL="0" indent="0">
              <a:spcBef>
                <a:spcPts val="0"/>
              </a:spcBef>
              <a:buNone/>
              <a:defRPr sz="1000" b="0" baseline="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364144535"/>
      </p:ext>
    </p:extLst>
  </p:cSld>
  <p:clrMapOvr>
    <a:masterClrMapping/>
  </p:clrMapOvr>
  <p:transition>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12"/>
          <p:cNvSpPr>
            <a:spLocks noGrp="1"/>
          </p:cNvSpPr>
          <p:nvPr>
            <p:ph type="body" sz="quarter" idx="16" hasCustomPrompt="1"/>
          </p:nvPr>
        </p:nvSpPr>
        <p:spPr bwMode="invGray">
          <a:xfrm>
            <a:off x="292101" y="6405887"/>
            <a:ext cx="8374822" cy="356632"/>
          </a:xfrm>
          <a:prstGeom prst="rect">
            <a:avLst/>
          </a:prstGeom>
        </p:spPr>
        <p:txBody>
          <a:bodyPr lIns="0" tIns="0" rIns="0" bIns="0" anchor="b" anchorCtr="0">
            <a:noAutofit/>
          </a:bodyPr>
          <a:lstStyle>
            <a:lvl1pPr marL="0" indent="0">
              <a:spcBef>
                <a:spcPts val="0"/>
              </a:spcBef>
              <a:buNone/>
              <a:defRPr sz="1000" b="0" baseline="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450500717"/>
      </p:ext>
    </p:extLst>
  </p:cSld>
  <p:clrMapOvr>
    <a:masterClrMapping/>
  </p:clrMapOvr>
  <p:transition>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9" name="Footer Placeholder 8"/>
          <p:cNvSpPr>
            <a:spLocks noGrp="1"/>
          </p:cNvSpPr>
          <p:nvPr>
            <p:ph type="ftr" sz="quarter" idx="13"/>
          </p:nvPr>
        </p:nvSpPr>
        <p:spPr>
          <a:xfrm>
            <a:off x="386955" y="6092828"/>
            <a:ext cx="6532007" cy="584200"/>
          </a:xfrm>
          <a:prstGeom prst="rect">
            <a:avLst/>
          </a:prstGeom>
        </p:spPr>
        <p:txBody>
          <a:bodyPr/>
          <a:lstStyle/>
          <a:p>
            <a:endParaRPr lang="en-US" dirty="0">
              <a:solidFill>
                <a:srgbClr val="A6A8AB"/>
              </a:solidFill>
            </a:endParaRPr>
          </a:p>
        </p:txBody>
      </p:sp>
      <p:sp>
        <p:nvSpPr>
          <p:cNvPr id="3" name="Content Placeholder 2"/>
          <p:cNvSpPr>
            <a:spLocks noGrp="1"/>
          </p:cNvSpPr>
          <p:nvPr>
            <p:ph sz="quarter" idx="16"/>
          </p:nvPr>
        </p:nvSpPr>
        <p:spPr>
          <a:xfrm>
            <a:off x="386956" y="1483200"/>
            <a:ext cx="7354490" cy="446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82131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9" name="Footer Placeholder 8"/>
          <p:cNvSpPr>
            <a:spLocks noGrp="1"/>
          </p:cNvSpPr>
          <p:nvPr>
            <p:ph type="ftr" sz="quarter" idx="13"/>
          </p:nvPr>
        </p:nvSpPr>
        <p:spPr>
          <a:xfrm>
            <a:off x="386955" y="6092828"/>
            <a:ext cx="6532007" cy="584200"/>
          </a:xfrm>
          <a:prstGeom prst="rect">
            <a:avLst/>
          </a:prstGeom>
        </p:spPr>
        <p:txBody>
          <a:bodyPr/>
          <a:lstStyle/>
          <a:p>
            <a:endParaRPr lang="en-US" dirty="0">
              <a:solidFill>
                <a:prstClr val="black">
                  <a:tint val="75000"/>
                </a:prstClr>
              </a:solidFill>
            </a:endParaRPr>
          </a:p>
        </p:txBody>
      </p:sp>
      <p:sp>
        <p:nvSpPr>
          <p:cNvPr id="3" name="Content Placeholder 2"/>
          <p:cNvSpPr>
            <a:spLocks noGrp="1"/>
          </p:cNvSpPr>
          <p:nvPr>
            <p:ph sz="quarter" idx="16"/>
          </p:nvPr>
        </p:nvSpPr>
        <p:spPr>
          <a:xfrm>
            <a:off x="386956" y="1483200"/>
            <a:ext cx="7354490" cy="446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33919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300659" y="1044113"/>
            <a:ext cx="8292487" cy="5060851"/>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4D4D4C"/>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D4C"/>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7497F"/>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7497F"/>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497F"/>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497F"/>
                </a:solidFill>
                <a:effectLst/>
                <a:uLnTx/>
                <a:uFillTx/>
                <a:latin typeface="+mn-lt"/>
                <a:ea typeface="+mn-ea"/>
                <a:cs typeface="+mn-cs"/>
              </a:rPr>
              <a:t>Fifth level</a:t>
            </a:r>
          </a:p>
        </p:txBody>
      </p:sp>
      <p:sp>
        <p:nvSpPr>
          <p:cNvPr id="21" name="Content Placeholder 17"/>
          <p:cNvSpPr>
            <a:spLocks noGrp="1"/>
          </p:cNvSpPr>
          <p:nvPr>
            <p:ph sz="quarter" idx="12" hasCustomPrompt="1"/>
          </p:nvPr>
        </p:nvSpPr>
        <p:spPr>
          <a:xfrm>
            <a:off x="452399" y="239520"/>
            <a:ext cx="8034337" cy="461963"/>
          </a:xfrm>
          <a:prstGeom prst="rect">
            <a:avLst/>
          </a:prstGeom>
        </p:spPr>
        <p:txBody>
          <a:bodyPr/>
          <a:lstStyle>
            <a:lvl1pPr marL="0" indent="0">
              <a:buNone/>
              <a:defRPr sz="2800" b="0" baseline="0">
                <a:solidFill>
                  <a:srgbClr val="27497F"/>
                </a:solidFill>
              </a:defRPr>
            </a:lvl1pPr>
          </a:lstStyle>
          <a:p>
            <a:pPr lvl="0"/>
            <a:r>
              <a:rPr lang="en-US" dirty="0"/>
              <a:t>Slide Title Here</a:t>
            </a:r>
          </a:p>
        </p:txBody>
      </p:sp>
    </p:spTree>
    <p:extLst>
      <p:ext uri="{BB962C8B-B14F-4D97-AF65-F5344CB8AC3E}">
        <p14:creationId xmlns:p14="http://schemas.microsoft.com/office/powerpoint/2010/main" val="15469109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Divider: With Image ">
    <p:spTree>
      <p:nvGrpSpPr>
        <p:cNvPr id="1" name=""/>
        <p:cNvGrpSpPr/>
        <p:nvPr/>
      </p:nvGrpSpPr>
      <p:grpSpPr>
        <a:xfrm>
          <a:off x="0" y="0"/>
          <a:ext cx="0" cy="0"/>
          <a:chOff x="0" y="0"/>
          <a:chExt cx="0" cy="0"/>
        </a:xfrm>
      </p:grpSpPr>
      <p:sp>
        <p:nvSpPr>
          <p:cNvPr id="8" name="Content Placeholder 17"/>
          <p:cNvSpPr>
            <a:spLocks noGrp="1"/>
          </p:cNvSpPr>
          <p:nvPr>
            <p:ph sz="quarter" idx="11" hasCustomPrompt="1"/>
          </p:nvPr>
        </p:nvSpPr>
        <p:spPr>
          <a:xfrm>
            <a:off x="301049" y="1870870"/>
            <a:ext cx="8034337" cy="461963"/>
          </a:xfrm>
          <a:prstGeom prst="rect">
            <a:avLst/>
          </a:prstGeom>
        </p:spPr>
        <p:txBody>
          <a:bodyPr/>
          <a:lstStyle>
            <a:lvl1pPr marL="0" indent="0">
              <a:buNone/>
              <a:defRPr sz="3200" b="0" baseline="0">
                <a:solidFill>
                  <a:srgbClr val="4D4D4C"/>
                </a:solidFill>
              </a:defRPr>
            </a:lvl1pPr>
          </a:lstStyle>
          <a:p>
            <a:pPr lvl="0"/>
            <a:r>
              <a:rPr lang="en-US" dirty="0"/>
              <a:t>Divider Title</a:t>
            </a:r>
          </a:p>
        </p:txBody>
      </p:sp>
    </p:spTree>
    <p:extLst>
      <p:ext uri="{BB962C8B-B14F-4D97-AF65-F5344CB8AC3E}">
        <p14:creationId xmlns:p14="http://schemas.microsoft.com/office/powerpoint/2010/main" val="17659262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40000" y="2112966"/>
            <a:ext cx="8056800" cy="4013627"/>
          </a:xfrm>
          <a:prstGeom prst="rect">
            <a:avLst/>
          </a:prstGeo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540000" y="550819"/>
            <a:ext cx="7556938" cy="553999"/>
          </a:xfrm>
          <a:prstGeom prst="rect">
            <a:avLst/>
          </a:prstGeom>
        </p:spPr>
        <p:txBody>
          <a:bodyPr anchor="b">
            <a:noAutofit/>
          </a:bodyPr>
          <a:lstStyle>
            <a:lvl1pPr>
              <a:defRPr sz="24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540000" y="1080019"/>
            <a:ext cx="7556938" cy="488795"/>
          </a:xfrm>
          <a:prstGeom prst="rect">
            <a:avLst/>
          </a:prstGeom>
        </p:spPr>
        <p:txBody>
          <a:bodyPr>
            <a:noAutofit/>
          </a:bodyPr>
          <a:lstStyle>
            <a:lvl1pPr marL="0" indent="0">
              <a:buNone/>
              <a:defRPr sz="200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8431828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628650" y="1433424"/>
            <a:ext cx="3888000" cy="432855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a:xfrm>
            <a:off x="628650" y="5841767"/>
            <a:ext cx="7886700" cy="604140"/>
          </a:xfrm>
        </p:spPr>
        <p:txBody>
          <a:bodyPr/>
          <a:lstStyle/>
          <a:p>
            <a:endParaRPr lang="en-GB">
              <a:solidFill>
                <a:prstClr val="black">
                  <a:tint val="75000"/>
                </a:prstClr>
              </a:solidFill>
            </a:endParaRPr>
          </a:p>
        </p:txBody>
      </p:sp>
      <p:sp>
        <p:nvSpPr>
          <p:cNvPr id="6" name="Content Placeholder 2">
            <a:extLst>
              <a:ext uri="{FF2B5EF4-FFF2-40B4-BE49-F238E27FC236}">
                <a16:creationId xmlns:a16="http://schemas.microsoft.com/office/drawing/2014/main" id="{F9CA56A6-09D3-4AA8-8816-51EEBFA6E575}"/>
              </a:ext>
            </a:extLst>
          </p:cNvPr>
          <p:cNvSpPr>
            <a:spLocks noGrp="1"/>
          </p:cNvSpPr>
          <p:nvPr>
            <p:ph idx="12"/>
          </p:nvPr>
        </p:nvSpPr>
        <p:spPr>
          <a:xfrm>
            <a:off x="4627350" y="1433424"/>
            <a:ext cx="3888000" cy="432855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10749418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Standard Subtitle &amp; Content">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4" name="Content Placeholder 3"/>
          <p:cNvSpPr>
            <a:spLocks noGrp="1"/>
          </p:cNvSpPr>
          <p:nvPr>
            <p:ph sz="half" idx="2"/>
          </p:nvPr>
        </p:nvSpPr>
        <p:spPr>
          <a:xfrm>
            <a:off x="386955" y="2065272"/>
            <a:ext cx="7354967" cy="3884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12" name="Text Placeholder 11"/>
          <p:cNvSpPr>
            <a:spLocks noGrp="1"/>
          </p:cNvSpPr>
          <p:nvPr>
            <p:ph type="body" sz="quarter" idx="13" hasCustomPrompt="1"/>
          </p:nvPr>
        </p:nvSpPr>
        <p:spPr>
          <a:xfrm>
            <a:off x="386958" y="1484319"/>
            <a:ext cx="7344965" cy="581026"/>
          </a:xfrm>
        </p:spPr>
        <p:txBody>
          <a:bodyPr>
            <a:normAutofit/>
          </a:bodyPr>
          <a:lstStyle>
            <a:lvl1pPr marL="270000" marR="0" indent="-270000" algn="l" defTabSz="914400" rtl="0" eaLnBrk="1" fontAlgn="auto" latinLnBrk="0" hangingPunct="1">
              <a:lnSpc>
                <a:spcPct val="90000"/>
              </a:lnSpc>
              <a:spcBef>
                <a:spcPts val="1000"/>
              </a:spcBef>
              <a:spcAft>
                <a:spcPts val="0"/>
              </a:spcAft>
              <a:buClr>
                <a:schemeClr val="accent2"/>
              </a:buClr>
              <a:buSzTx/>
              <a:buFont typeface="Wingdings" charset="2"/>
              <a:buNone/>
              <a:tabLst/>
              <a:defRPr sz="2200">
                <a:solidFill>
                  <a:schemeClr val="accent1"/>
                </a:solidFill>
              </a:defRPr>
            </a:lvl1pPr>
          </a:lstStyle>
          <a:p>
            <a:pPr marL="270000" marR="0" lvl="0" indent="-270000" algn="l" defTabSz="914400" rtl="0" eaLnBrk="1" fontAlgn="auto" latinLnBrk="0" hangingPunct="1">
              <a:lnSpc>
                <a:spcPct val="90000"/>
              </a:lnSpc>
              <a:spcBef>
                <a:spcPts val="1000"/>
              </a:spcBef>
              <a:spcAft>
                <a:spcPts val="0"/>
              </a:spcAft>
              <a:buClr>
                <a:schemeClr val="accent2"/>
              </a:buClr>
              <a:buSzTx/>
              <a:buFont typeface="Wingdings" charset="2"/>
              <a:buNone/>
              <a:tabLst/>
              <a:defRPr/>
            </a:pPr>
            <a:r>
              <a:rPr lang="en-US" dirty="0"/>
              <a:t>Click to edit subtitle</a:t>
            </a:r>
          </a:p>
        </p:txBody>
      </p:sp>
    </p:spTree>
    <p:extLst>
      <p:ext uri="{BB962C8B-B14F-4D97-AF65-F5344CB8AC3E}">
        <p14:creationId xmlns:p14="http://schemas.microsoft.com/office/powerpoint/2010/main" val="602495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519323" y="1662691"/>
            <a:ext cx="7996031" cy="4269991"/>
          </a:xfrm>
        </p:spPr>
        <p:txBody>
          <a:bodyPr/>
          <a:lstStyle>
            <a:lvl1pPr>
              <a:spcAft>
                <a:spcPts val="600"/>
              </a:spcAft>
              <a:defRPr/>
            </a:lvl1pPr>
            <a:lvl2pPr>
              <a:spcAft>
                <a:spcPts val="600"/>
              </a:spcAft>
              <a:defRPr/>
            </a:lvl2pPr>
            <a:lvl3pPr>
              <a:spcAft>
                <a:spcPts val="600"/>
              </a:spcAft>
              <a:defRPr/>
            </a:lvl3pPr>
            <a:lvl4pPr>
              <a:spcAft>
                <a:spcPts val="6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3"/>
          </p:nvPr>
        </p:nvSpPr>
        <p:spPr>
          <a:xfrm>
            <a:off x="519323" y="1118734"/>
            <a:ext cx="7996031" cy="364576"/>
          </a:xfrm>
        </p:spPr>
        <p:txBody>
          <a:bodyPr/>
          <a:lstStyle>
            <a:lvl1pPr>
              <a:defRPr>
                <a:solidFill>
                  <a:schemeClr val="accent3"/>
                </a:solidFill>
              </a:defRPr>
            </a:lvl1pPr>
          </a:lstStyle>
          <a:p>
            <a:pPr lvl="0"/>
            <a:r>
              <a:rPr lang="en-US" dirty="0"/>
              <a:t>Edit Master text styles</a:t>
            </a:r>
          </a:p>
        </p:txBody>
      </p:sp>
      <p:sp>
        <p:nvSpPr>
          <p:cNvPr id="9" name="Footer Placeholder 2">
            <a:extLst>
              <a:ext uri="{FF2B5EF4-FFF2-40B4-BE49-F238E27FC236}">
                <a16:creationId xmlns:a16="http://schemas.microsoft.com/office/drawing/2014/main" id="{68470DFF-9CA2-4913-A330-093795A3B9DC}"/>
              </a:ext>
            </a:extLst>
          </p:cNvPr>
          <p:cNvSpPr txBox="1">
            <a:spLocks/>
          </p:cNvSpPr>
          <p:nvPr userDrawn="1"/>
        </p:nvSpPr>
        <p:spPr>
          <a:xfrm>
            <a:off x="519319" y="5998002"/>
            <a:ext cx="6804964" cy="455389"/>
          </a:xfrm>
          <a:prstGeom prst="rect">
            <a:avLst/>
          </a:prstGeom>
        </p:spPr>
        <p:txBody>
          <a:bodyPr anchor="b"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800" dirty="0">
              <a:solidFill>
                <a:prstClr val="black"/>
              </a:solidFill>
            </a:endParaRPr>
          </a:p>
        </p:txBody>
      </p:sp>
    </p:spTree>
    <p:extLst>
      <p:ext uri="{BB962C8B-B14F-4D97-AF65-F5344CB8AC3E}">
        <p14:creationId xmlns:p14="http://schemas.microsoft.com/office/powerpoint/2010/main" val="2134289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77" y="4406906"/>
            <a:ext cx="7772612" cy="1362076"/>
          </a:xfrm>
        </p:spPr>
        <p:txBody>
          <a:bodyPr anchor="t"/>
          <a:lstStyle>
            <a:lvl1pPr algn="l">
              <a:defRPr sz="3555"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77" y="2906713"/>
            <a:ext cx="7772612" cy="1500187"/>
          </a:xfrm>
        </p:spPr>
        <p:txBody>
          <a:bodyPr anchor="b"/>
          <a:lstStyle>
            <a:lvl1pPr marL="0" indent="0">
              <a:buNone/>
              <a:defRPr sz="1778"/>
            </a:lvl1pPr>
            <a:lvl2pPr marL="406359" indent="0">
              <a:buNone/>
              <a:defRPr sz="1600"/>
            </a:lvl2pPr>
            <a:lvl3pPr marL="812719" indent="0">
              <a:buNone/>
              <a:defRPr sz="1422"/>
            </a:lvl3pPr>
            <a:lvl4pPr marL="1219078" indent="0">
              <a:buNone/>
              <a:defRPr sz="1244"/>
            </a:lvl4pPr>
            <a:lvl5pPr marL="1625437" indent="0">
              <a:buNone/>
              <a:defRPr sz="1244"/>
            </a:lvl5pPr>
            <a:lvl6pPr marL="2031797" indent="0">
              <a:buNone/>
              <a:defRPr sz="1244"/>
            </a:lvl6pPr>
            <a:lvl7pPr marL="2438156" indent="0">
              <a:buNone/>
              <a:defRPr sz="1244"/>
            </a:lvl7pPr>
            <a:lvl8pPr marL="2844516" indent="0">
              <a:buNone/>
              <a:defRPr sz="1244"/>
            </a:lvl8pPr>
            <a:lvl9pPr marL="3250875" indent="0">
              <a:buNone/>
              <a:defRPr sz="1244"/>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4128377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32"/>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6"/>
            <a:ext cx="7772400" cy="1362076"/>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31"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1"/>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5"/>
            <a:ext cx="5486400" cy="566740"/>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4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695" y="1981201"/>
            <a:ext cx="3816467" cy="4113214"/>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37610" y="1981201"/>
            <a:ext cx="3817877" cy="4113214"/>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8998752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0"/>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0"/>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C5BF2B-4D0F-4B82-AE48-8BFD191D2164}"/>
              </a:ext>
            </a:extLst>
          </p:cNvPr>
          <p:cNvSpPr>
            <a:spLocks noGrp="1"/>
          </p:cNvSpPr>
          <p:nvPr>
            <p:ph type="ctrTitle"/>
          </p:nvPr>
        </p:nvSpPr>
        <p:spPr>
          <a:xfrm>
            <a:off x="1143000" y="1122363"/>
            <a:ext cx="6858000" cy="2387600"/>
          </a:xfrm>
        </p:spPr>
        <p:txBody>
          <a:bodyPr anchor="b"/>
          <a:lstStyle>
            <a:lvl1pPr algn="ctr">
              <a:defRPr sz="45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2F02349-1742-4888-BA19-14364E3C6F9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1B6B6A6-4EE3-42EB-A445-9B775FC13A1D}"/>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5" name="Θέση υποσέλιδου 4">
            <a:extLst>
              <a:ext uri="{FF2B5EF4-FFF2-40B4-BE49-F238E27FC236}">
                <a16:creationId xmlns:a16="http://schemas.microsoft.com/office/drawing/2014/main" id="{A80B06AE-50A5-4487-9A8E-63D09212B0F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F5BAC93-24FA-4C23-83EC-79CA2A6302FE}"/>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4974289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74143D-F690-4BCF-89B4-8CE1174086F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FC8643A-509B-41DC-98DF-EF75DBDDF7D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DB51A8F-B715-4DCE-B01C-A5726F34B15A}"/>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5" name="Θέση υποσέλιδου 4">
            <a:extLst>
              <a:ext uri="{FF2B5EF4-FFF2-40B4-BE49-F238E27FC236}">
                <a16:creationId xmlns:a16="http://schemas.microsoft.com/office/drawing/2014/main" id="{A5FA59A3-0B2C-44EA-A338-FEB641AC789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DF9F648-97E9-493B-A775-207E356742A4}"/>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4874012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9E6D80-D0E5-44E0-9772-C303B2A0D739}"/>
              </a:ext>
            </a:extLst>
          </p:cNvPr>
          <p:cNvSpPr>
            <a:spLocks noGrp="1"/>
          </p:cNvSpPr>
          <p:nvPr>
            <p:ph type="title"/>
          </p:nvPr>
        </p:nvSpPr>
        <p:spPr>
          <a:xfrm>
            <a:off x="623888" y="1709739"/>
            <a:ext cx="7886700" cy="2852737"/>
          </a:xfrm>
        </p:spPr>
        <p:txBody>
          <a:bodyPr anchor="b"/>
          <a:lstStyle>
            <a:lvl1pPr>
              <a:defRPr sz="45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70EC225-6A86-485D-9A87-094645736C4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1D5B765-BC4D-414B-ADBE-0CF1536639B5}"/>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5" name="Θέση υποσέλιδου 4">
            <a:extLst>
              <a:ext uri="{FF2B5EF4-FFF2-40B4-BE49-F238E27FC236}">
                <a16:creationId xmlns:a16="http://schemas.microsoft.com/office/drawing/2014/main" id="{C78BAB53-89BD-4FD8-8922-0B4BD65DA00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D4D16DA-EF54-4295-83AB-FAA3E1D5D9C7}"/>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9201214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058ECA-7C57-4247-A0C1-DD462AD70EA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91BA7D1-665C-4BA5-904D-F9B1346FD1B3}"/>
              </a:ext>
            </a:extLst>
          </p:cNvPr>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EA968BE0-3370-4387-A05F-15B84CC26251}"/>
              </a:ext>
            </a:extLst>
          </p:cNvPr>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B7A7B39-3D7F-4438-A0C0-FF635D3544AC}"/>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6" name="Θέση υποσέλιδου 5">
            <a:extLst>
              <a:ext uri="{FF2B5EF4-FFF2-40B4-BE49-F238E27FC236}">
                <a16:creationId xmlns:a16="http://schemas.microsoft.com/office/drawing/2014/main" id="{A0F48FF0-7B17-40F1-B7BC-081538EA6DA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1E1099D-6907-4B5F-B7C6-3FA3ED23EC48}"/>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18478699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FEC0D0-C651-4362-BED1-61FC6487A3C2}"/>
              </a:ext>
            </a:extLst>
          </p:cNvPr>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301BB2-2B61-4A75-B97E-5D6B4B45180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E9D68DC-5677-4A81-B695-A82CC44E89B8}"/>
              </a:ext>
            </a:extLst>
          </p:cNvPr>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5D232E59-C5B1-41EF-BB60-AC828E28196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30E0EB24-DE3F-45CA-8696-E9E8D7A24668}"/>
              </a:ext>
            </a:extLst>
          </p:cNvPr>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78AEED3-EF9A-4059-826F-7B5443DEC8B0}"/>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8" name="Θέση υποσέλιδου 7">
            <a:extLst>
              <a:ext uri="{FF2B5EF4-FFF2-40B4-BE49-F238E27FC236}">
                <a16:creationId xmlns:a16="http://schemas.microsoft.com/office/drawing/2014/main" id="{5CA0DFD9-B41A-4A0E-A89D-2E0C6D47DFD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71D02A8-CAA5-453D-B5FE-84C8A6AB9A67}"/>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17454728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A02ACC-AB6A-46D3-94F2-5C6321BF336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35E00A-CC38-4DCC-8897-DDFEC1D25AEB}"/>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4" name="Θέση υποσέλιδου 3">
            <a:extLst>
              <a:ext uri="{FF2B5EF4-FFF2-40B4-BE49-F238E27FC236}">
                <a16:creationId xmlns:a16="http://schemas.microsoft.com/office/drawing/2014/main" id="{C8E9DFB7-AD7D-4A38-887E-01E8853A42AA}"/>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988981A-8FDE-4DDA-A62E-129AACB8A731}"/>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31039722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C942970-ADA2-4554-B0DB-494C7CC84D92}"/>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3" name="Θέση υποσέλιδου 2">
            <a:extLst>
              <a:ext uri="{FF2B5EF4-FFF2-40B4-BE49-F238E27FC236}">
                <a16:creationId xmlns:a16="http://schemas.microsoft.com/office/drawing/2014/main" id="{4DE810B7-67BF-4DC8-9836-744C898B917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157190D-946B-413D-B6B8-99EA8C9C9874}"/>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32495608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592B18-E0C6-4939-AA1C-5AF9CABE846F}"/>
              </a:ext>
            </a:extLst>
          </p:cNvPr>
          <p:cNvSpPr>
            <a:spLocks noGrp="1"/>
          </p:cNvSpPr>
          <p:nvPr>
            <p:ph type="title"/>
          </p:nvPr>
        </p:nvSpPr>
        <p:spPr>
          <a:xfrm>
            <a:off x="629841" y="457200"/>
            <a:ext cx="2949178" cy="1600200"/>
          </a:xfrm>
        </p:spPr>
        <p:txBody>
          <a:bodyPr anchor="b"/>
          <a:lstStyle>
            <a:lvl1pPr>
              <a:defRPr sz="24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80B4AB8-54FC-4A36-A91D-0512C220310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32E9B36-64F0-4A02-83AC-76C10B45CF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B739F1F-B768-4CA6-8C03-D4057D0DDFD1}"/>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6" name="Θέση υποσέλιδου 5">
            <a:extLst>
              <a:ext uri="{FF2B5EF4-FFF2-40B4-BE49-F238E27FC236}">
                <a16:creationId xmlns:a16="http://schemas.microsoft.com/office/drawing/2014/main" id="{3712EC63-EB38-44BA-BAC9-AEB580F68B8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9CAD183-AEA6-4C7E-9B27-E361F8051805}"/>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27423831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98909D-ECF5-42DB-B549-AE3730032E58}"/>
              </a:ext>
            </a:extLst>
          </p:cNvPr>
          <p:cNvSpPr>
            <a:spLocks noGrp="1"/>
          </p:cNvSpPr>
          <p:nvPr>
            <p:ph type="title"/>
          </p:nvPr>
        </p:nvSpPr>
        <p:spPr>
          <a:xfrm>
            <a:off x="629841" y="457200"/>
            <a:ext cx="2949178" cy="1600200"/>
          </a:xfrm>
        </p:spPr>
        <p:txBody>
          <a:bodyPr anchor="b"/>
          <a:lstStyle>
            <a:lvl1pPr>
              <a:defRPr sz="24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A5DA3F3-AE17-4CEA-8C53-9A8B7267661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Θέση κειμένου 3">
            <a:extLst>
              <a:ext uri="{FF2B5EF4-FFF2-40B4-BE49-F238E27FC236}">
                <a16:creationId xmlns:a16="http://schemas.microsoft.com/office/drawing/2014/main" id="{1340673E-4760-4164-BE35-DAF1C0BC1CD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44A11E0-A826-475B-B95D-F944E9CFC12B}"/>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6" name="Θέση υποσέλιδου 5">
            <a:extLst>
              <a:ext uri="{FF2B5EF4-FFF2-40B4-BE49-F238E27FC236}">
                <a16:creationId xmlns:a16="http://schemas.microsoft.com/office/drawing/2014/main" id="{14A52360-49AC-40D3-8CC0-EF224DB885E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44E8169-29E2-494A-94F4-AE7CACDAE61C}"/>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2271463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133" y="274637"/>
            <a:ext cx="8229741"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130" y="1535117"/>
            <a:ext cx="4040798" cy="639763"/>
          </a:xfrm>
        </p:spPr>
        <p:txBody>
          <a:bodyPr anchor="b"/>
          <a:lstStyle>
            <a:lvl1pPr marL="0" indent="0">
              <a:buNone/>
              <a:defRPr sz="2133" b="1"/>
            </a:lvl1pPr>
            <a:lvl2pPr marL="406359" indent="0">
              <a:buNone/>
              <a:defRPr sz="1778" b="1"/>
            </a:lvl2pPr>
            <a:lvl3pPr marL="812719" indent="0">
              <a:buNone/>
              <a:defRPr sz="1600" b="1"/>
            </a:lvl3pPr>
            <a:lvl4pPr marL="1219078" indent="0">
              <a:buNone/>
              <a:defRPr sz="1422" b="1"/>
            </a:lvl4pPr>
            <a:lvl5pPr marL="1625437" indent="0">
              <a:buNone/>
              <a:defRPr sz="1422" b="1"/>
            </a:lvl5pPr>
            <a:lvl6pPr marL="2031797" indent="0">
              <a:buNone/>
              <a:defRPr sz="1422" b="1"/>
            </a:lvl6pPr>
            <a:lvl7pPr marL="2438156" indent="0">
              <a:buNone/>
              <a:defRPr sz="1422" b="1"/>
            </a:lvl7pPr>
            <a:lvl8pPr marL="2844516" indent="0">
              <a:buNone/>
              <a:defRPr sz="1422" b="1"/>
            </a:lvl8pPr>
            <a:lvl9pPr marL="3250875" indent="0">
              <a:buNone/>
              <a:defRPr sz="1422"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130" y="2174875"/>
            <a:ext cx="404079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4663" y="1535117"/>
            <a:ext cx="4042210" cy="639763"/>
          </a:xfrm>
        </p:spPr>
        <p:txBody>
          <a:bodyPr anchor="b"/>
          <a:lstStyle>
            <a:lvl1pPr marL="0" indent="0">
              <a:buNone/>
              <a:defRPr sz="2133" b="1"/>
            </a:lvl1pPr>
            <a:lvl2pPr marL="406359" indent="0">
              <a:buNone/>
              <a:defRPr sz="1778" b="1"/>
            </a:lvl2pPr>
            <a:lvl3pPr marL="812719" indent="0">
              <a:buNone/>
              <a:defRPr sz="1600" b="1"/>
            </a:lvl3pPr>
            <a:lvl4pPr marL="1219078" indent="0">
              <a:buNone/>
              <a:defRPr sz="1422" b="1"/>
            </a:lvl4pPr>
            <a:lvl5pPr marL="1625437" indent="0">
              <a:buNone/>
              <a:defRPr sz="1422" b="1"/>
            </a:lvl5pPr>
            <a:lvl6pPr marL="2031797" indent="0">
              <a:buNone/>
              <a:defRPr sz="1422" b="1"/>
            </a:lvl6pPr>
            <a:lvl7pPr marL="2438156" indent="0">
              <a:buNone/>
              <a:defRPr sz="1422" b="1"/>
            </a:lvl7pPr>
            <a:lvl8pPr marL="2844516" indent="0">
              <a:buNone/>
              <a:defRPr sz="1422" b="1"/>
            </a:lvl8pPr>
            <a:lvl9pPr marL="3250875" indent="0">
              <a:buNone/>
              <a:defRPr sz="1422"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4663" y="2174875"/>
            <a:ext cx="4042210"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5493074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16C77A-1382-4850-9AB8-6C0A229DAD3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21134D0-6F3A-448B-94E7-15D67780E12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E9BC547-218E-4502-B049-6660A8748B4E}"/>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5" name="Θέση υποσέλιδου 4">
            <a:extLst>
              <a:ext uri="{FF2B5EF4-FFF2-40B4-BE49-F238E27FC236}">
                <a16:creationId xmlns:a16="http://schemas.microsoft.com/office/drawing/2014/main" id="{2925793E-AF96-4124-8CEC-ECC7198FE78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D054A5C-3525-4AFC-B7BD-FAA6E4D06965}"/>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25378875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8F7D956-4263-4D48-85CC-F614F19509AF}"/>
              </a:ext>
            </a:extLst>
          </p:cNvPr>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D26E98B-482A-404E-8C8F-7420FF11F3CB}"/>
              </a:ext>
            </a:extLst>
          </p:cNvPr>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FFBEC02-80B4-4049-B420-1B00A5F05C06}"/>
              </a:ext>
            </a:extLst>
          </p:cNvPr>
          <p:cNvSpPr>
            <a:spLocks noGrp="1"/>
          </p:cNvSpPr>
          <p:nvPr>
            <p:ph type="dt" sz="half" idx="10"/>
          </p:nvPr>
        </p:nvSpPr>
        <p:spPr/>
        <p:txBody>
          <a:bodyPr/>
          <a:lstStyle/>
          <a:p>
            <a:fld id="{9CCC690C-FD32-4957-860B-25D97C393621}" type="datetimeFigureOut">
              <a:rPr lang="el-GR" smtClean="0"/>
              <a:pPr/>
              <a:t>9/10/2024</a:t>
            </a:fld>
            <a:endParaRPr lang="el-GR"/>
          </a:p>
        </p:txBody>
      </p:sp>
      <p:sp>
        <p:nvSpPr>
          <p:cNvPr id="5" name="Θέση υποσέλιδου 4">
            <a:extLst>
              <a:ext uri="{FF2B5EF4-FFF2-40B4-BE49-F238E27FC236}">
                <a16:creationId xmlns:a16="http://schemas.microsoft.com/office/drawing/2014/main" id="{72B0BAA8-9A93-406C-B076-CBDD9E9D2A1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6D2536-9B45-4267-AF57-BAD4E3979B22}"/>
              </a:ext>
            </a:extLst>
          </p:cNvPr>
          <p:cNvSpPr>
            <a:spLocks noGrp="1"/>
          </p:cNvSpPr>
          <p:nvPr>
            <p:ph type="sldNum" sz="quarter" idx="12"/>
          </p:nvPr>
        </p:nvSpPr>
        <p:spPr/>
        <p:txBody>
          <a:bodyPr/>
          <a:lstStyle/>
          <a:p>
            <a:fld id="{FE805D50-C05A-4A47-9CA6-EE1D143CBFE7}" type="slidenum">
              <a:rPr lang="el-GR" smtClean="0"/>
              <a:pPr/>
              <a:t>‹#›</a:t>
            </a:fld>
            <a:endParaRPr lang="el-GR"/>
          </a:p>
        </p:txBody>
      </p:sp>
    </p:spTree>
    <p:extLst>
      <p:ext uri="{BB962C8B-B14F-4D97-AF65-F5344CB8AC3E}">
        <p14:creationId xmlns:p14="http://schemas.microsoft.com/office/powerpoint/2010/main" val="531088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extLst>
      <p:ext uri="{BB962C8B-B14F-4D97-AF65-F5344CB8AC3E}">
        <p14:creationId xmlns:p14="http://schemas.microsoft.com/office/powerpoint/2010/main" val="1198388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738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129" y="273050"/>
            <a:ext cx="3008025" cy="1162051"/>
          </a:xfrm>
        </p:spPr>
        <p:txBody>
          <a:bodyPr anchor="b"/>
          <a:lstStyle>
            <a:lvl1pPr algn="l">
              <a:defRPr sz="1778" b="1"/>
            </a:lvl1pPr>
          </a:lstStyle>
          <a:p>
            <a:r>
              <a:rPr lang="el-GR"/>
              <a:t>Kλικ για επεξεργασία του τίτλου</a:t>
            </a:r>
          </a:p>
        </p:txBody>
      </p:sp>
      <p:sp>
        <p:nvSpPr>
          <p:cNvPr id="3" name="2 - Θέση περιεχομένου"/>
          <p:cNvSpPr>
            <a:spLocks noGrp="1"/>
          </p:cNvSpPr>
          <p:nvPr>
            <p:ph idx="1"/>
          </p:nvPr>
        </p:nvSpPr>
        <p:spPr>
          <a:xfrm>
            <a:off x="3575212" y="273054"/>
            <a:ext cx="5111667"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129" y="1435104"/>
            <a:ext cx="3008025" cy="4691063"/>
          </a:xfrm>
        </p:spPr>
        <p:txBody>
          <a:bodyPr/>
          <a:lstStyle>
            <a:lvl1pPr marL="0" indent="0">
              <a:buNone/>
              <a:defRPr sz="1244"/>
            </a:lvl1pPr>
            <a:lvl2pPr marL="406359" indent="0">
              <a:buNone/>
              <a:defRPr sz="1067"/>
            </a:lvl2pPr>
            <a:lvl3pPr marL="812719" indent="0">
              <a:buNone/>
              <a:defRPr sz="889"/>
            </a:lvl3pPr>
            <a:lvl4pPr marL="1219078" indent="0">
              <a:buNone/>
              <a:defRPr sz="800"/>
            </a:lvl4pPr>
            <a:lvl5pPr marL="1625437" indent="0">
              <a:buNone/>
              <a:defRPr sz="800"/>
            </a:lvl5pPr>
            <a:lvl6pPr marL="2031797" indent="0">
              <a:buNone/>
              <a:defRPr sz="800"/>
            </a:lvl6pPr>
            <a:lvl7pPr marL="2438156" indent="0">
              <a:buNone/>
              <a:defRPr sz="800"/>
            </a:lvl7pPr>
            <a:lvl8pPr marL="2844516" indent="0">
              <a:buNone/>
              <a:defRPr sz="800"/>
            </a:lvl8pPr>
            <a:lvl9pPr marL="3250875" indent="0">
              <a:buNone/>
              <a:defRPr sz="8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2572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1842" y="4800605"/>
            <a:ext cx="5486965" cy="566740"/>
          </a:xfrm>
        </p:spPr>
        <p:txBody>
          <a:bodyPr anchor="b"/>
          <a:lstStyle>
            <a:lvl1pPr algn="l">
              <a:defRPr sz="1778" b="1"/>
            </a:lvl1pPr>
          </a:lstStyle>
          <a:p>
            <a:r>
              <a:rPr lang="el-GR"/>
              <a:t>Kλικ για επεξεργασία του τίτλου</a:t>
            </a:r>
          </a:p>
        </p:txBody>
      </p:sp>
      <p:sp>
        <p:nvSpPr>
          <p:cNvPr id="3" name="2 - Θέση εικόνας"/>
          <p:cNvSpPr>
            <a:spLocks noGrp="1"/>
          </p:cNvSpPr>
          <p:nvPr>
            <p:ph type="pic" idx="1"/>
          </p:nvPr>
        </p:nvSpPr>
        <p:spPr>
          <a:xfrm>
            <a:off x="1791842" y="612775"/>
            <a:ext cx="5486965" cy="4114800"/>
          </a:xfrm>
        </p:spPr>
        <p:txBody>
          <a:bodyPr/>
          <a:lstStyle>
            <a:lvl1pPr marL="0" indent="0">
              <a:buNone/>
              <a:defRPr sz="2844"/>
            </a:lvl1pPr>
            <a:lvl2pPr marL="406359" indent="0">
              <a:buNone/>
              <a:defRPr sz="2489"/>
            </a:lvl2pPr>
            <a:lvl3pPr marL="812719" indent="0">
              <a:buNone/>
              <a:defRPr sz="2133"/>
            </a:lvl3pPr>
            <a:lvl4pPr marL="1219078" indent="0">
              <a:buNone/>
              <a:defRPr sz="1778"/>
            </a:lvl4pPr>
            <a:lvl5pPr marL="1625437" indent="0">
              <a:buNone/>
              <a:defRPr sz="1778"/>
            </a:lvl5pPr>
            <a:lvl6pPr marL="2031797" indent="0">
              <a:buNone/>
              <a:defRPr sz="1778"/>
            </a:lvl6pPr>
            <a:lvl7pPr marL="2438156" indent="0">
              <a:buNone/>
              <a:defRPr sz="1778"/>
            </a:lvl7pPr>
            <a:lvl8pPr marL="2844516" indent="0">
              <a:buNone/>
              <a:defRPr sz="1778"/>
            </a:lvl8pPr>
            <a:lvl9pPr marL="3250875" indent="0">
              <a:buNone/>
              <a:defRPr sz="1778"/>
            </a:lvl9pPr>
          </a:lstStyle>
          <a:p>
            <a:pPr lvl="0"/>
            <a:endParaRPr lang="el-GR" noProof="0" dirty="0"/>
          </a:p>
        </p:txBody>
      </p:sp>
      <p:sp>
        <p:nvSpPr>
          <p:cNvPr id="4" name="3 - Θέση κειμένου"/>
          <p:cNvSpPr>
            <a:spLocks noGrp="1"/>
          </p:cNvSpPr>
          <p:nvPr>
            <p:ph type="body" sz="half" idx="2"/>
          </p:nvPr>
        </p:nvSpPr>
        <p:spPr>
          <a:xfrm>
            <a:off x="1791842" y="5367344"/>
            <a:ext cx="5486965" cy="804863"/>
          </a:xfrm>
        </p:spPr>
        <p:txBody>
          <a:bodyPr/>
          <a:lstStyle>
            <a:lvl1pPr marL="0" indent="0">
              <a:buNone/>
              <a:defRPr sz="1244"/>
            </a:lvl1pPr>
            <a:lvl2pPr marL="406359" indent="0">
              <a:buNone/>
              <a:defRPr sz="1067"/>
            </a:lvl2pPr>
            <a:lvl3pPr marL="812719" indent="0">
              <a:buNone/>
              <a:defRPr sz="889"/>
            </a:lvl3pPr>
            <a:lvl4pPr marL="1219078" indent="0">
              <a:buNone/>
              <a:defRPr sz="800"/>
            </a:lvl4pPr>
            <a:lvl5pPr marL="1625437" indent="0">
              <a:buNone/>
              <a:defRPr sz="800"/>
            </a:lvl5pPr>
            <a:lvl6pPr marL="2031797" indent="0">
              <a:buNone/>
              <a:defRPr sz="800"/>
            </a:lvl6pPr>
            <a:lvl7pPr marL="2438156" indent="0">
              <a:buNone/>
              <a:defRPr sz="800"/>
            </a:lvl7pPr>
            <a:lvl8pPr marL="2844516" indent="0">
              <a:buNone/>
              <a:defRPr sz="800"/>
            </a:lvl8pPr>
            <a:lvl9pPr marL="3250875" indent="0">
              <a:buNone/>
              <a:defRPr sz="8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736437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465554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4103" y="465143"/>
            <a:ext cx="1941389" cy="5629276"/>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701" y="465143"/>
            <a:ext cx="5692955" cy="562927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700808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22237"/>
            <a:ext cx="7543800" cy="1295400"/>
          </a:xfrm>
        </p:spPr>
        <p:txBody>
          <a:bodyPr/>
          <a:lstStyle/>
          <a:p>
            <a:r>
              <a:rPr lang="el-GR"/>
              <a:t>Στυλ κύριου τίτλου</a:t>
            </a:r>
          </a:p>
        </p:txBody>
      </p:sp>
      <p:sp>
        <p:nvSpPr>
          <p:cNvPr id="3" name="Θέση κειμένου 2"/>
          <p:cNvSpPr>
            <a:spLocks noGrp="1"/>
          </p:cNvSpPr>
          <p:nvPr>
            <p:ph type="body" sz="half" idx="1"/>
          </p:nvPr>
        </p:nvSpPr>
        <p:spPr>
          <a:xfrm>
            <a:off x="457200" y="1719264"/>
            <a:ext cx="4038600" cy="44116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719264"/>
            <a:ext cx="4038600" cy="44116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25BB6CD8-97ED-9220-B996-D158441CCA51}"/>
              </a:ext>
            </a:extLst>
          </p:cNvPr>
          <p:cNvSpPr>
            <a:spLocks noGrp="1"/>
          </p:cNvSpPr>
          <p:nvPr>
            <p:ph type="dt" sz="half" idx="10"/>
          </p:nvPr>
        </p:nvSpPr>
        <p:spPr>
          <a:xfrm>
            <a:off x="457134" y="6248400"/>
            <a:ext cx="2133271" cy="457200"/>
          </a:xfrm>
          <a:prstGeom prst="rect">
            <a:avLst/>
          </a:prstGeom>
        </p:spPr>
        <p:txBody>
          <a:bodyPr/>
          <a:lstStyle>
            <a:lvl1pPr defTabSz="399305" eaLnBrk="0" hangingPunct="0">
              <a:defRPr>
                <a:latin typeface="Times New Roman CE" panose="02020603050405020304" pitchFamily="18" charset="0"/>
                <a:ea typeface="Microsoft YaHei" panose="020B0503020204020204" pitchFamily="34" charset="-122"/>
                <a:cs typeface="+mn-cs"/>
              </a:defRPr>
            </a:lvl1pPr>
          </a:lstStyle>
          <a:p>
            <a:pPr>
              <a:defRPr/>
            </a:pPr>
            <a:endParaRPr lang="en-GB" altLang="en-US"/>
          </a:p>
        </p:txBody>
      </p:sp>
      <p:sp>
        <p:nvSpPr>
          <p:cNvPr id="6" name="Θέση υποσέλιδου 5">
            <a:extLst>
              <a:ext uri="{FF2B5EF4-FFF2-40B4-BE49-F238E27FC236}">
                <a16:creationId xmlns:a16="http://schemas.microsoft.com/office/drawing/2014/main" id="{3C2E7C0C-C2E4-8FB4-249C-ED71D386A0FA}"/>
              </a:ext>
            </a:extLst>
          </p:cNvPr>
          <p:cNvSpPr>
            <a:spLocks noGrp="1"/>
          </p:cNvSpPr>
          <p:nvPr>
            <p:ph type="ftr" sz="quarter" idx="11"/>
          </p:nvPr>
        </p:nvSpPr>
        <p:spPr>
          <a:xfrm>
            <a:off x="3123720" y="6248400"/>
            <a:ext cx="2896564" cy="457200"/>
          </a:xfrm>
          <a:prstGeom prst="rect">
            <a:avLst/>
          </a:prstGeom>
        </p:spPr>
        <p:txBody>
          <a:bodyPr/>
          <a:lstStyle>
            <a:lvl1pPr defTabSz="399305" eaLnBrk="0" hangingPunct="0">
              <a:defRPr>
                <a:latin typeface="Times New Roman CE" panose="02020603050405020304" pitchFamily="18" charset="0"/>
                <a:ea typeface="Microsoft YaHei" panose="020B0503020204020204" pitchFamily="34" charset="-122"/>
                <a:cs typeface="+mn-cs"/>
              </a:defRPr>
            </a:lvl1pPr>
          </a:lstStyle>
          <a:p>
            <a:pPr>
              <a:defRPr/>
            </a:pPr>
            <a:endParaRPr lang="en-GB" altLang="en-US"/>
          </a:p>
        </p:txBody>
      </p:sp>
      <p:sp>
        <p:nvSpPr>
          <p:cNvPr id="7" name="Θέση αριθμού διαφάνειας 6">
            <a:extLst>
              <a:ext uri="{FF2B5EF4-FFF2-40B4-BE49-F238E27FC236}">
                <a16:creationId xmlns:a16="http://schemas.microsoft.com/office/drawing/2014/main" id="{51D8863F-59AA-88E6-EFBD-0747BB40FA3B}"/>
              </a:ext>
            </a:extLst>
          </p:cNvPr>
          <p:cNvSpPr>
            <a:spLocks noGrp="1"/>
          </p:cNvSpPr>
          <p:nvPr>
            <p:ph type="sldNum" sz="quarter" idx="12"/>
          </p:nvPr>
        </p:nvSpPr>
        <p:spPr>
          <a:xfrm>
            <a:off x="6553608" y="6248400"/>
            <a:ext cx="2133271"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361F30B-2FF0-49B7-AB14-40BEEEC14F12}" type="slidenum">
              <a:rPr lang="en-GB" altLang="en-US"/>
              <a:pPr/>
              <a:t>‹#›</a:t>
            </a:fld>
            <a:endParaRPr lang="en-GB" altLang="en-US"/>
          </a:p>
        </p:txBody>
      </p:sp>
    </p:spTree>
    <p:extLst>
      <p:ext uri="{BB962C8B-B14F-4D97-AF65-F5344CB8AC3E}">
        <p14:creationId xmlns:p14="http://schemas.microsoft.com/office/powerpoint/2010/main" val="3425301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with ref placeholders">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551A6848-DDBA-CB19-415A-4A7FC19CDC95}"/>
              </a:ext>
            </a:extLst>
          </p:cNvPr>
          <p:cNvSpPr/>
          <p:nvPr userDrawn="1"/>
        </p:nvSpPr>
        <p:spPr>
          <a:xfrm>
            <a:off x="0" y="327032"/>
            <a:ext cx="9144000" cy="1033463"/>
          </a:xfrm>
          <a:prstGeom prst="rect">
            <a:avLst/>
          </a:prstGeom>
          <a:solidFill>
            <a:srgbClr val="9091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2719" eaLnBrk="1" fontAlgn="auto" hangingPunct="1">
              <a:spcBef>
                <a:spcPts val="0"/>
              </a:spcBef>
              <a:spcAft>
                <a:spcPts val="0"/>
              </a:spcAft>
              <a:defRPr/>
            </a:pPr>
            <a:endParaRPr lang="en-GB" sz="1600" dirty="0">
              <a:solidFill>
                <a:prstClr val="white"/>
              </a:solidFill>
            </a:endParaRPr>
          </a:p>
        </p:txBody>
      </p:sp>
      <p:sp>
        <p:nvSpPr>
          <p:cNvPr id="2" name="Title 1"/>
          <p:cNvSpPr>
            <a:spLocks noGrp="1"/>
          </p:cNvSpPr>
          <p:nvPr>
            <p:ph type="title"/>
          </p:nvPr>
        </p:nvSpPr>
        <p:spPr>
          <a:xfrm>
            <a:off x="457201" y="326378"/>
            <a:ext cx="8229600" cy="1034671"/>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8" name="Text Placeholder 7"/>
          <p:cNvSpPr>
            <a:spLocks noGrp="1"/>
          </p:cNvSpPr>
          <p:nvPr>
            <p:ph type="body" sz="quarter" idx="10"/>
          </p:nvPr>
        </p:nvSpPr>
        <p:spPr>
          <a:xfrm>
            <a:off x="468313" y="6162929"/>
            <a:ext cx="4032250" cy="432347"/>
          </a:xfrm>
        </p:spPr>
        <p:txBody>
          <a:bodyPr anchor="b">
            <a:noAutofit/>
          </a:bodyPr>
          <a:lstStyle>
            <a:lvl1pPr marL="0" indent="0">
              <a:buNone/>
              <a:defRPr sz="978">
                <a:solidFill>
                  <a:schemeClr val="tx1"/>
                </a:solidFill>
              </a:defRPr>
            </a:lvl1pPr>
            <a:lvl2pPr>
              <a:defRPr sz="1067"/>
            </a:lvl2pPr>
            <a:lvl3pPr>
              <a:defRPr sz="1067"/>
            </a:lvl3pPr>
            <a:lvl4pPr>
              <a:defRPr sz="1067"/>
            </a:lvl4pPr>
            <a:lvl5pPr>
              <a:defRPr sz="1067"/>
            </a:lvl5pPr>
          </a:lstStyle>
          <a:p>
            <a:pPr lvl="0"/>
            <a:r>
              <a:rPr lang="en-US" dirty="0"/>
              <a:t>Click to edit Master text styles</a:t>
            </a:r>
            <a:endParaRPr lang="en-GB" dirty="0"/>
          </a:p>
        </p:txBody>
      </p:sp>
      <p:sp>
        <p:nvSpPr>
          <p:cNvPr id="9" name="Text Placeholder 7"/>
          <p:cNvSpPr>
            <a:spLocks noGrp="1"/>
          </p:cNvSpPr>
          <p:nvPr>
            <p:ph type="body" sz="quarter" idx="11"/>
          </p:nvPr>
        </p:nvSpPr>
        <p:spPr>
          <a:xfrm>
            <a:off x="4661694" y="6162929"/>
            <a:ext cx="4032250" cy="432347"/>
          </a:xfrm>
        </p:spPr>
        <p:txBody>
          <a:bodyPr anchor="b">
            <a:noAutofit/>
          </a:bodyPr>
          <a:lstStyle>
            <a:lvl1pPr marL="0" indent="0" algn="r">
              <a:buNone/>
              <a:defRPr sz="978">
                <a:solidFill>
                  <a:schemeClr val="tx1"/>
                </a:solidFill>
              </a:defRPr>
            </a:lvl1pPr>
            <a:lvl2pPr>
              <a:defRPr sz="1067"/>
            </a:lvl2pPr>
            <a:lvl3pPr>
              <a:defRPr sz="1067"/>
            </a:lvl3pPr>
            <a:lvl4pPr>
              <a:defRPr sz="1067"/>
            </a:lvl4pPr>
            <a:lvl5pPr>
              <a:defRPr sz="1067"/>
            </a:lvl5pPr>
          </a:lstStyle>
          <a:p>
            <a:pPr lvl="0"/>
            <a:r>
              <a:rPr lang="en-US" dirty="0"/>
              <a:t>Click to edit Master text styles</a:t>
            </a:r>
            <a:endParaRPr lang="en-GB" dirty="0"/>
          </a:p>
        </p:txBody>
      </p:sp>
    </p:spTree>
    <p:extLst>
      <p:ext uri="{BB962C8B-B14F-4D97-AF65-F5344CB8AC3E}">
        <p14:creationId xmlns:p14="http://schemas.microsoft.com/office/powerpoint/2010/main" val="758003490"/>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without ref placeholders without titl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72055763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752AFE0-18A1-0F2B-CB03-0F3691357DE9}"/>
              </a:ext>
            </a:extLst>
          </p:cNvPr>
          <p:cNvSpPr/>
          <p:nvPr userDrawn="1"/>
        </p:nvSpPr>
        <p:spPr>
          <a:xfrm>
            <a:off x="0" y="327032"/>
            <a:ext cx="9144000" cy="1033463"/>
          </a:xfrm>
          <a:prstGeom prst="rect">
            <a:avLst/>
          </a:prstGeom>
          <a:solidFill>
            <a:srgbClr val="9091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2719" eaLnBrk="1" fontAlgn="auto" hangingPunct="1">
              <a:spcBef>
                <a:spcPts val="0"/>
              </a:spcBef>
              <a:spcAft>
                <a:spcPts val="0"/>
              </a:spcAft>
              <a:defRPr/>
            </a:pPr>
            <a:endParaRPr lang="en-GB" sz="1600"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5"/>
            <a:ext cx="4038600" cy="4525963"/>
          </a:xfrm>
        </p:spPr>
        <p:txBody>
          <a:bodyPr>
            <a:normAutofit/>
          </a:bodyPr>
          <a:lstStyle>
            <a:lvl1pPr>
              <a:defRPr sz="1778">
                <a:solidFill>
                  <a:schemeClr val="tx1"/>
                </a:solidFill>
              </a:defRPr>
            </a:lvl1pPr>
            <a:lvl2pPr>
              <a:defRPr sz="1778">
                <a:solidFill>
                  <a:schemeClr val="tx1"/>
                </a:solidFill>
              </a:defRPr>
            </a:lvl2pPr>
            <a:lvl3pPr>
              <a:defRPr sz="1778">
                <a:solidFill>
                  <a:schemeClr val="tx1"/>
                </a:solidFill>
              </a:defRPr>
            </a:lvl3pPr>
            <a:lvl4pPr>
              <a:defRPr sz="1778">
                <a:solidFill>
                  <a:schemeClr val="tx1"/>
                </a:solidFill>
              </a:defRPr>
            </a:lvl4pPr>
            <a:lvl5pPr>
              <a:defRPr sz="1778"/>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4" name="Content Placeholder 3"/>
          <p:cNvSpPr>
            <a:spLocks noGrp="1"/>
          </p:cNvSpPr>
          <p:nvPr>
            <p:ph sz="half" idx="2"/>
          </p:nvPr>
        </p:nvSpPr>
        <p:spPr>
          <a:xfrm>
            <a:off x="4648200" y="1600205"/>
            <a:ext cx="4038600" cy="4525963"/>
          </a:xfrm>
        </p:spPr>
        <p:txBody>
          <a:bodyPr>
            <a:normAutofit/>
          </a:bodyPr>
          <a:lstStyle>
            <a:lvl1pPr>
              <a:defRPr sz="1778">
                <a:solidFill>
                  <a:schemeClr val="tx1"/>
                </a:solidFill>
              </a:defRPr>
            </a:lvl1pPr>
            <a:lvl2pPr>
              <a:defRPr sz="1778">
                <a:solidFill>
                  <a:schemeClr val="tx1"/>
                </a:solidFill>
              </a:defRPr>
            </a:lvl2pPr>
            <a:lvl3pPr>
              <a:defRPr sz="1778">
                <a:solidFill>
                  <a:schemeClr val="tx1"/>
                </a:solidFill>
              </a:defRPr>
            </a:lvl3pPr>
            <a:lvl4pPr>
              <a:defRPr sz="1778">
                <a:solidFill>
                  <a:schemeClr val="tx1"/>
                </a:solidFill>
              </a:defRPr>
            </a:lvl4pPr>
            <a:lvl5pPr>
              <a:defRPr sz="1778"/>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8" name="Text Placeholder 7"/>
          <p:cNvSpPr>
            <a:spLocks noGrp="1"/>
          </p:cNvSpPr>
          <p:nvPr>
            <p:ph type="body" sz="quarter" idx="10"/>
          </p:nvPr>
        </p:nvSpPr>
        <p:spPr>
          <a:xfrm>
            <a:off x="468313" y="6162929"/>
            <a:ext cx="4032250" cy="432347"/>
          </a:xfrm>
        </p:spPr>
        <p:txBody>
          <a:bodyPr anchor="b">
            <a:noAutofit/>
          </a:bodyPr>
          <a:lstStyle>
            <a:lvl1pPr marL="0" indent="0">
              <a:buNone/>
              <a:defRPr sz="978">
                <a:solidFill>
                  <a:schemeClr val="tx1"/>
                </a:solidFill>
              </a:defRPr>
            </a:lvl1pPr>
            <a:lvl2pPr>
              <a:defRPr sz="1067"/>
            </a:lvl2pPr>
            <a:lvl3pPr>
              <a:defRPr sz="1067"/>
            </a:lvl3pPr>
            <a:lvl4pPr>
              <a:defRPr sz="1067"/>
            </a:lvl4pPr>
            <a:lvl5pPr>
              <a:defRPr sz="1067"/>
            </a:lvl5pPr>
          </a:lstStyle>
          <a:p>
            <a:pPr lvl="0"/>
            <a:r>
              <a:rPr lang="en-US" dirty="0"/>
              <a:t>Click to edit Master text styles</a:t>
            </a:r>
            <a:endParaRPr lang="en-GB" dirty="0"/>
          </a:p>
        </p:txBody>
      </p:sp>
      <p:sp>
        <p:nvSpPr>
          <p:cNvPr id="9" name="Text Placeholder 7"/>
          <p:cNvSpPr>
            <a:spLocks noGrp="1"/>
          </p:cNvSpPr>
          <p:nvPr>
            <p:ph type="body" sz="quarter" idx="11"/>
          </p:nvPr>
        </p:nvSpPr>
        <p:spPr>
          <a:xfrm>
            <a:off x="4661694" y="6162929"/>
            <a:ext cx="4032250" cy="432347"/>
          </a:xfrm>
        </p:spPr>
        <p:txBody>
          <a:bodyPr anchor="b">
            <a:noAutofit/>
          </a:bodyPr>
          <a:lstStyle>
            <a:lvl1pPr marL="0" indent="0" algn="r">
              <a:buNone/>
              <a:defRPr sz="978">
                <a:solidFill>
                  <a:schemeClr val="tx1"/>
                </a:solidFill>
              </a:defRPr>
            </a:lvl1pPr>
            <a:lvl2pPr>
              <a:defRPr sz="1067"/>
            </a:lvl2pPr>
            <a:lvl3pPr>
              <a:defRPr sz="1067"/>
            </a:lvl3pPr>
            <a:lvl4pPr>
              <a:defRPr sz="1067"/>
            </a:lvl4pPr>
            <a:lvl5pPr>
              <a:defRPr sz="1067"/>
            </a:lvl5pPr>
          </a:lstStyle>
          <a:p>
            <a:pPr lvl="0"/>
            <a:r>
              <a:rPr lang="en-US" dirty="0"/>
              <a:t>Click to edit Master text styles</a:t>
            </a:r>
            <a:endParaRPr lang="en-GB" dirty="0"/>
          </a:p>
        </p:txBody>
      </p:sp>
    </p:spTree>
    <p:extLst>
      <p:ext uri="{BB962C8B-B14F-4D97-AF65-F5344CB8AC3E}">
        <p14:creationId xmlns:p14="http://schemas.microsoft.com/office/powerpoint/2010/main" val="202209281"/>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with title bar with ref placeholders)">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BD428EB0-4919-CE9D-4EFC-9EB0A37F487A}"/>
              </a:ext>
            </a:extLst>
          </p:cNvPr>
          <p:cNvSpPr/>
          <p:nvPr userDrawn="1"/>
        </p:nvSpPr>
        <p:spPr>
          <a:xfrm>
            <a:off x="0" y="327032"/>
            <a:ext cx="9144000" cy="1033463"/>
          </a:xfrm>
          <a:prstGeom prst="rect">
            <a:avLst/>
          </a:prstGeom>
          <a:solidFill>
            <a:srgbClr val="9091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2719" eaLnBrk="1" fontAlgn="auto" hangingPunct="1">
              <a:spcBef>
                <a:spcPts val="0"/>
              </a:spcBef>
              <a:spcAft>
                <a:spcPts val="0"/>
              </a:spcAft>
              <a:defRPr/>
            </a:pPr>
            <a:endParaRPr lang="en-GB" sz="1600"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p:nvPr>
        </p:nvSpPr>
        <p:spPr>
          <a:xfrm>
            <a:off x="468313" y="6162929"/>
            <a:ext cx="4032250" cy="432347"/>
          </a:xfrm>
        </p:spPr>
        <p:txBody>
          <a:bodyPr anchor="b">
            <a:noAutofit/>
          </a:bodyPr>
          <a:lstStyle>
            <a:lvl1pPr marL="0" indent="0">
              <a:buNone/>
              <a:defRPr sz="978">
                <a:solidFill>
                  <a:schemeClr val="tx1"/>
                </a:solidFill>
              </a:defRPr>
            </a:lvl1pPr>
            <a:lvl2pPr>
              <a:defRPr sz="1067"/>
            </a:lvl2pPr>
            <a:lvl3pPr>
              <a:defRPr sz="1067"/>
            </a:lvl3pPr>
            <a:lvl4pPr>
              <a:defRPr sz="1067"/>
            </a:lvl4pPr>
            <a:lvl5pPr>
              <a:defRPr sz="1067"/>
            </a:lvl5pPr>
          </a:lstStyle>
          <a:p>
            <a:pPr lvl="0"/>
            <a:r>
              <a:rPr lang="en-US" dirty="0"/>
              <a:t>Click to edit Master text styles</a:t>
            </a:r>
            <a:endParaRPr lang="en-GB" dirty="0"/>
          </a:p>
        </p:txBody>
      </p:sp>
      <p:sp>
        <p:nvSpPr>
          <p:cNvPr id="7" name="Text Placeholder 7"/>
          <p:cNvSpPr>
            <a:spLocks noGrp="1"/>
          </p:cNvSpPr>
          <p:nvPr>
            <p:ph type="body" sz="quarter" idx="11"/>
          </p:nvPr>
        </p:nvSpPr>
        <p:spPr>
          <a:xfrm>
            <a:off x="4661694" y="6162929"/>
            <a:ext cx="4032250" cy="432347"/>
          </a:xfrm>
        </p:spPr>
        <p:txBody>
          <a:bodyPr anchor="b">
            <a:noAutofit/>
          </a:bodyPr>
          <a:lstStyle>
            <a:lvl1pPr marL="0" indent="0" algn="r">
              <a:buNone/>
              <a:defRPr sz="978">
                <a:solidFill>
                  <a:schemeClr val="tx1"/>
                </a:solidFill>
              </a:defRPr>
            </a:lvl1pPr>
            <a:lvl2pPr>
              <a:defRPr sz="1067"/>
            </a:lvl2pPr>
            <a:lvl3pPr>
              <a:defRPr sz="1067"/>
            </a:lvl3pPr>
            <a:lvl4pPr>
              <a:defRPr sz="1067"/>
            </a:lvl4pPr>
            <a:lvl5pPr>
              <a:defRPr sz="1067"/>
            </a:lvl5pPr>
          </a:lstStyle>
          <a:p>
            <a:pPr lvl="0"/>
            <a:r>
              <a:rPr lang="en-US" dirty="0"/>
              <a:t>Click to edit Master text styles</a:t>
            </a:r>
            <a:endParaRPr lang="en-GB" dirty="0"/>
          </a:p>
        </p:txBody>
      </p:sp>
    </p:spTree>
    <p:extLst>
      <p:ext uri="{BB962C8B-B14F-4D97-AF65-F5344CB8AC3E}">
        <p14:creationId xmlns:p14="http://schemas.microsoft.com/office/powerpoint/2010/main" val="4211998958"/>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with title bar without ref placeholders)">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BD479283-3ADD-2E14-59D7-1FDC061A0206}"/>
              </a:ext>
            </a:extLst>
          </p:cNvPr>
          <p:cNvSpPr/>
          <p:nvPr userDrawn="1"/>
        </p:nvSpPr>
        <p:spPr>
          <a:xfrm>
            <a:off x="0" y="327032"/>
            <a:ext cx="9144000" cy="1033463"/>
          </a:xfrm>
          <a:prstGeom prst="rect">
            <a:avLst/>
          </a:prstGeom>
          <a:solidFill>
            <a:srgbClr val="9091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2719" eaLnBrk="1" fontAlgn="auto" hangingPunct="1">
              <a:spcBef>
                <a:spcPts val="0"/>
              </a:spcBef>
              <a:spcAft>
                <a:spcPts val="0"/>
              </a:spcAft>
              <a:defRPr/>
            </a:pPr>
            <a:endParaRPr lang="en-GB" sz="1600"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60793320"/>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without title bar with ref placehol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p:nvPr>
        </p:nvSpPr>
        <p:spPr>
          <a:xfrm>
            <a:off x="468313" y="6162929"/>
            <a:ext cx="4032250" cy="432347"/>
          </a:xfrm>
        </p:spPr>
        <p:txBody>
          <a:bodyPr anchor="b">
            <a:noAutofit/>
          </a:bodyPr>
          <a:lstStyle>
            <a:lvl1pPr marL="0" indent="0">
              <a:buNone/>
              <a:defRPr sz="978">
                <a:solidFill>
                  <a:schemeClr val="tx1"/>
                </a:solidFill>
              </a:defRPr>
            </a:lvl1pPr>
            <a:lvl2pPr>
              <a:defRPr sz="1067"/>
            </a:lvl2pPr>
            <a:lvl3pPr>
              <a:defRPr sz="1067"/>
            </a:lvl3pPr>
            <a:lvl4pPr>
              <a:defRPr sz="1067"/>
            </a:lvl4pPr>
            <a:lvl5pPr>
              <a:defRPr sz="1067"/>
            </a:lvl5pPr>
          </a:lstStyle>
          <a:p>
            <a:pPr lvl="0"/>
            <a:r>
              <a:rPr lang="en-US" dirty="0"/>
              <a:t>Click to edit Master text styles</a:t>
            </a:r>
            <a:endParaRPr lang="en-GB" dirty="0"/>
          </a:p>
        </p:txBody>
      </p:sp>
      <p:sp>
        <p:nvSpPr>
          <p:cNvPr id="7" name="Text Placeholder 7"/>
          <p:cNvSpPr>
            <a:spLocks noGrp="1"/>
          </p:cNvSpPr>
          <p:nvPr>
            <p:ph type="body" sz="quarter" idx="11"/>
          </p:nvPr>
        </p:nvSpPr>
        <p:spPr>
          <a:xfrm>
            <a:off x="4661694" y="6162929"/>
            <a:ext cx="4032250" cy="432347"/>
          </a:xfrm>
        </p:spPr>
        <p:txBody>
          <a:bodyPr anchor="b">
            <a:noAutofit/>
          </a:bodyPr>
          <a:lstStyle>
            <a:lvl1pPr marL="0" indent="0" algn="r">
              <a:buNone/>
              <a:defRPr sz="978">
                <a:solidFill>
                  <a:schemeClr val="tx1"/>
                </a:solidFill>
              </a:defRPr>
            </a:lvl1pPr>
            <a:lvl2pPr>
              <a:defRPr sz="1067"/>
            </a:lvl2pPr>
            <a:lvl3pPr>
              <a:defRPr sz="1067"/>
            </a:lvl3pPr>
            <a:lvl4pPr>
              <a:defRPr sz="1067"/>
            </a:lvl4pPr>
            <a:lvl5pPr>
              <a:defRPr sz="1067"/>
            </a:lvl5pPr>
          </a:lstStyle>
          <a:p>
            <a:pPr lvl="0"/>
            <a:r>
              <a:rPr lang="en-US" dirty="0"/>
              <a:t>Click to edit Master text styles</a:t>
            </a:r>
            <a:endParaRPr lang="en-GB" dirty="0"/>
          </a:p>
        </p:txBody>
      </p:sp>
    </p:spTree>
    <p:extLst>
      <p:ext uri="{BB962C8B-B14F-4D97-AF65-F5344CB8AC3E}">
        <p14:creationId xmlns:p14="http://schemas.microsoft.com/office/powerpoint/2010/main" val="297488733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6"/>
            <a:ext cx="7772400" cy="1362076"/>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without title bar without ref placehol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698287240"/>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5"/>
              </a:buClr>
              <a:defRPr b="0">
                <a:solidFill>
                  <a:srgbClr val="023E66"/>
                </a:solidFill>
              </a:defRPr>
            </a:lvl1pPr>
            <a:lvl2pPr>
              <a:buClr>
                <a:schemeClr val="accent5"/>
              </a:buClr>
              <a:defRPr b="0">
                <a:solidFill>
                  <a:srgbClr val="023E66"/>
                </a:solidFill>
              </a:defRPr>
            </a:lvl2pPr>
            <a:lvl3pPr>
              <a:buClr>
                <a:schemeClr val="accent5"/>
              </a:buClr>
              <a:defRPr b="0">
                <a:solidFill>
                  <a:srgbClr val="023E66"/>
                </a:solidFill>
              </a:defRPr>
            </a:lvl3pPr>
            <a:lvl4pPr>
              <a:buClr>
                <a:schemeClr val="accent5"/>
              </a:buClr>
              <a:defRPr b="0">
                <a:solidFill>
                  <a:srgbClr val="023E66"/>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6733" y="6391282"/>
            <a:ext cx="4359275" cy="363539"/>
          </a:xfrm>
        </p:spPr>
        <p:txBody>
          <a:bodyPr anchor="b"/>
          <a:lstStyle>
            <a:lvl1pPr>
              <a:buNone/>
              <a:defRPr sz="1067"/>
            </a:lvl1pPr>
          </a:lstStyle>
          <a:p>
            <a:pPr lvl="0"/>
            <a:endParaRPr lang="en-GB" dirty="0"/>
          </a:p>
        </p:txBody>
      </p:sp>
      <p:sp>
        <p:nvSpPr>
          <p:cNvPr id="14" name="Text Placeholder 12"/>
          <p:cNvSpPr>
            <a:spLocks noGrp="1"/>
          </p:cNvSpPr>
          <p:nvPr>
            <p:ph type="body" sz="quarter" idx="11"/>
          </p:nvPr>
        </p:nvSpPr>
        <p:spPr>
          <a:xfrm>
            <a:off x="4826008" y="6391282"/>
            <a:ext cx="3840163" cy="363539"/>
          </a:xfrm>
        </p:spPr>
        <p:txBody>
          <a:bodyPr anchor="b"/>
          <a:lstStyle>
            <a:lvl1pPr algn="r">
              <a:buNone/>
              <a:defRPr sz="1067"/>
            </a:lvl1pPr>
          </a:lstStyle>
          <a:p>
            <a:pPr lvl="0"/>
            <a:endParaRPr lang="en-GB" dirty="0"/>
          </a:p>
        </p:txBody>
      </p:sp>
    </p:spTree>
    <p:extLst>
      <p:ext uri="{BB962C8B-B14F-4D97-AF65-F5344CB8AC3E}">
        <p14:creationId xmlns:p14="http://schemas.microsoft.com/office/powerpoint/2010/main" val="3288895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9"/>
          <p:cNvSpPr>
            <a:spLocks noGrp="1"/>
          </p:cNvSpPr>
          <p:nvPr>
            <p:ph type="body" sz="quarter" idx="13"/>
          </p:nvPr>
        </p:nvSpPr>
        <p:spPr>
          <a:xfrm>
            <a:off x="5562150" y="6234113"/>
            <a:ext cx="3258000" cy="363600"/>
          </a:xfrm>
        </p:spPr>
        <p:txBody>
          <a:bodyPr rIns="0" bIns="0" anchor="b"/>
          <a:lstStyle>
            <a:lvl1pPr marL="0" indent="0" algn="r" defTabSz="812719" rtl="0" eaLnBrk="1" latinLnBrk="0" hangingPunct="1">
              <a:buNone/>
              <a:defRPr lang="en-GB" sz="1067" kern="1200" dirty="0">
                <a:solidFill>
                  <a:schemeClr val="tx1"/>
                </a:solidFill>
                <a:latin typeface="+mn-lt"/>
                <a:ea typeface="+mn-ea"/>
                <a:cs typeface="+mn-cs"/>
              </a:defRPr>
            </a:lvl1pPr>
          </a:lstStyle>
          <a:p>
            <a:pPr lvl="0"/>
            <a:r>
              <a:rPr lang="el-GR"/>
              <a:t>Στυλ υποδείγματος κειμένου</a:t>
            </a:r>
          </a:p>
        </p:txBody>
      </p:sp>
      <p:sp>
        <p:nvSpPr>
          <p:cNvPr id="11" name="Text Placeholder 9"/>
          <p:cNvSpPr>
            <a:spLocks noGrp="1"/>
          </p:cNvSpPr>
          <p:nvPr>
            <p:ph type="body" sz="quarter" idx="14"/>
          </p:nvPr>
        </p:nvSpPr>
        <p:spPr>
          <a:xfrm>
            <a:off x="323850" y="6234113"/>
            <a:ext cx="3258000" cy="363600"/>
          </a:xfrm>
        </p:spPr>
        <p:txBody>
          <a:bodyPr rIns="0" bIns="0" anchor="b"/>
          <a:lstStyle>
            <a:lvl1pPr marL="0" indent="0" algn="l" defTabSz="812719" rtl="0" eaLnBrk="1" latinLnBrk="0" hangingPunct="1">
              <a:buNone/>
              <a:defRPr lang="en-GB" sz="1067" kern="1200" dirty="0">
                <a:solidFill>
                  <a:schemeClr val="tx1"/>
                </a:solidFill>
                <a:latin typeface="+mn-lt"/>
                <a:ea typeface="+mn-ea"/>
                <a:cs typeface="+mn-cs"/>
              </a:defRPr>
            </a:lvl1pPr>
          </a:lstStyle>
          <a:p>
            <a:pPr lvl="0"/>
            <a:r>
              <a:rPr lang="el-GR"/>
              <a:t>Στυλ υποδείγματος κειμένου</a:t>
            </a:r>
          </a:p>
        </p:txBody>
      </p:sp>
    </p:spTree>
    <p:extLst>
      <p:ext uri="{BB962C8B-B14F-4D97-AF65-F5344CB8AC3E}">
        <p14:creationId xmlns:p14="http://schemas.microsoft.com/office/powerpoint/2010/main" val="2713164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712A29-BAF7-47DD-AB14-558E629769B7}"/>
              </a:ext>
            </a:extLst>
          </p:cNvPr>
          <p:cNvSpPr>
            <a:spLocks noGrp="1"/>
          </p:cNvSpPr>
          <p:nvPr>
            <p:ph type="ctrTitle"/>
          </p:nvPr>
        </p:nvSpPr>
        <p:spPr>
          <a:xfrm>
            <a:off x="1143000" y="1122363"/>
            <a:ext cx="6858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5EA6C155-2F57-4A4B-8D3D-86619D790537}"/>
              </a:ext>
            </a:extLst>
          </p:cNvPr>
          <p:cNvSpPr>
            <a:spLocks noGrp="1"/>
          </p:cNvSpPr>
          <p:nvPr>
            <p:ph type="subTitle" idx="1"/>
          </p:nvPr>
        </p:nvSpPr>
        <p:spPr>
          <a:xfrm>
            <a:off x="1143000" y="3602038"/>
            <a:ext cx="6858000" cy="165576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311A593-2132-49B4-8499-BE5129276C2D}"/>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5" name="Θέση υποσέλιδου 4">
            <a:extLst>
              <a:ext uri="{FF2B5EF4-FFF2-40B4-BE49-F238E27FC236}">
                <a16:creationId xmlns:a16="http://schemas.microsoft.com/office/drawing/2014/main" id="{7416E99B-4DB2-4290-BF49-F657C21D4021}"/>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a16="http://schemas.microsoft.com/office/drawing/2014/main" id="{D5D05F55-11B0-4198-9D90-C847260F3560}"/>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53199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F81AE2-7E5C-4D72-AF5A-973D7F39D7E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AB11406-D0BE-405E-9AAE-8C5B3CDA2C5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A50F6B9-953E-47D2-917D-684F5E875AB9}"/>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5" name="Θέση υποσέλιδου 4">
            <a:extLst>
              <a:ext uri="{FF2B5EF4-FFF2-40B4-BE49-F238E27FC236}">
                <a16:creationId xmlns:a16="http://schemas.microsoft.com/office/drawing/2014/main" id="{DF8AADAB-5B15-4137-B4BB-FFBF3125266F}"/>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a16="http://schemas.microsoft.com/office/drawing/2014/main" id="{FAE74F0D-FAF0-43CF-BA8D-59ACBE332FCA}"/>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69664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3FB5F6-9391-4912-BE3D-927664F4AA7E}"/>
              </a:ext>
            </a:extLst>
          </p:cNvPr>
          <p:cNvSpPr>
            <a:spLocks noGrp="1"/>
          </p:cNvSpPr>
          <p:nvPr>
            <p:ph type="title"/>
          </p:nvPr>
        </p:nvSpPr>
        <p:spPr>
          <a:xfrm>
            <a:off x="623887" y="1709744"/>
            <a:ext cx="78867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4B90377-6B60-4F2C-BD66-24AD4EBF2ACA}"/>
              </a:ext>
            </a:extLst>
          </p:cNvPr>
          <p:cNvSpPr>
            <a:spLocks noGrp="1"/>
          </p:cNvSpPr>
          <p:nvPr>
            <p:ph type="body" idx="1"/>
          </p:nvPr>
        </p:nvSpPr>
        <p:spPr>
          <a:xfrm>
            <a:off x="623887"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4CF3867-60D9-4526-A455-7F008FE91EDF}"/>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5" name="Θέση υποσέλιδου 4">
            <a:extLst>
              <a:ext uri="{FF2B5EF4-FFF2-40B4-BE49-F238E27FC236}">
                <a16:creationId xmlns:a16="http://schemas.microsoft.com/office/drawing/2014/main" id="{3CF27598-FF58-4CFE-B208-B97E86674DBA}"/>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a16="http://schemas.microsoft.com/office/drawing/2014/main" id="{FF6FD0E6-9C72-43CC-A1C3-58CA01F41C74}"/>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74041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88546F-D07B-4670-8161-ACA760CFB63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4722B6F-4525-4CCB-8E5A-EF521164EBC3}"/>
              </a:ext>
            </a:extLst>
          </p:cNvPr>
          <p:cNvSpPr>
            <a:spLocks noGrp="1"/>
          </p:cNvSpPr>
          <p:nvPr>
            <p:ph sz="half" idx="1"/>
          </p:nvPr>
        </p:nvSpPr>
        <p:spPr>
          <a:xfrm>
            <a:off x="628650" y="1825625"/>
            <a:ext cx="3886200" cy="435133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1171678-26FC-46FB-8615-5DDD2FA6D1EF}"/>
              </a:ext>
            </a:extLst>
          </p:cNvPr>
          <p:cNvSpPr>
            <a:spLocks noGrp="1"/>
          </p:cNvSpPr>
          <p:nvPr>
            <p:ph sz="half" idx="2"/>
          </p:nvPr>
        </p:nvSpPr>
        <p:spPr>
          <a:xfrm>
            <a:off x="4629150" y="1825625"/>
            <a:ext cx="3886200" cy="435133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91CED4C-1F85-4CEB-96DE-9B887E52B0E2}"/>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6" name="Θέση υποσέλιδου 5">
            <a:extLst>
              <a:ext uri="{FF2B5EF4-FFF2-40B4-BE49-F238E27FC236}">
                <a16:creationId xmlns:a16="http://schemas.microsoft.com/office/drawing/2014/main" id="{ADDF2AD1-86EF-4363-A7B5-507D5AE2851A}"/>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a16="http://schemas.microsoft.com/office/drawing/2014/main" id="{2D9EA669-A7DF-462D-9A5E-9EF12401F181}"/>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13781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A119F-328E-4FED-A60A-C611A352EAE1}"/>
              </a:ext>
            </a:extLst>
          </p:cNvPr>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84EDC6F-2004-4AEB-9D69-6B96D91198E1}"/>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45D8A8E-01F9-4F00-A76C-DFCAE382F790}"/>
              </a:ext>
            </a:extLst>
          </p:cNvPr>
          <p:cNvSpPr>
            <a:spLocks noGrp="1"/>
          </p:cNvSpPr>
          <p:nvPr>
            <p:ph sz="half" idx="2"/>
          </p:nvPr>
        </p:nvSpPr>
        <p:spPr>
          <a:xfrm>
            <a:off x="629842" y="2505076"/>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6B565DBF-0007-4E67-B968-FBB1A48BBBCE}"/>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1638ED9-27E3-48FF-A1CC-07D0D4E8B3AB}"/>
              </a:ext>
            </a:extLst>
          </p:cNvPr>
          <p:cNvSpPr>
            <a:spLocks noGrp="1"/>
          </p:cNvSpPr>
          <p:nvPr>
            <p:ph sz="quarter" idx="4"/>
          </p:nvPr>
        </p:nvSpPr>
        <p:spPr>
          <a:xfrm>
            <a:off x="4629157" y="2505076"/>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4FE9D81-1AE6-4F48-A363-B4BBA8E642EA}"/>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8" name="Θέση υποσέλιδου 7">
            <a:extLst>
              <a:ext uri="{FF2B5EF4-FFF2-40B4-BE49-F238E27FC236}">
                <a16:creationId xmlns:a16="http://schemas.microsoft.com/office/drawing/2014/main" id="{76309571-11F5-4CC6-BEC2-1D25A9A451BB}"/>
              </a:ext>
            </a:extLst>
          </p:cNvPr>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a:extLst>
              <a:ext uri="{FF2B5EF4-FFF2-40B4-BE49-F238E27FC236}">
                <a16:creationId xmlns:a16="http://schemas.microsoft.com/office/drawing/2014/main" id="{D990718A-032E-4667-ACF8-2E55B3777DA1}"/>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40649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0BB4A3-3EF6-437F-9437-8C17DCBE3AB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920F940-4D6A-4D85-A5D1-6D92DF7F07AD}"/>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4" name="Θέση υποσέλιδου 3">
            <a:extLst>
              <a:ext uri="{FF2B5EF4-FFF2-40B4-BE49-F238E27FC236}">
                <a16:creationId xmlns:a16="http://schemas.microsoft.com/office/drawing/2014/main" id="{9CFF8DA9-D66C-4C46-865D-FBD8599477D7}"/>
              </a:ext>
            </a:extLst>
          </p:cNvPr>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a:extLst>
              <a:ext uri="{FF2B5EF4-FFF2-40B4-BE49-F238E27FC236}">
                <a16:creationId xmlns:a16="http://schemas.microsoft.com/office/drawing/2014/main" id="{69B9F9B3-4227-4A11-932E-41A4A824AAC0}"/>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15091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F6C4D75-1979-405A-8B74-F048FEB07930}"/>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3" name="Θέση υποσέλιδου 2">
            <a:extLst>
              <a:ext uri="{FF2B5EF4-FFF2-40B4-BE49-F238E27FC236}">
                <a16:creationId xmlns:a16="http://schemas.microsoft.com/office/drawing/2014/main" id="{5A2A744A-D206-43CC-9252-1BD30E6167C1}"/>
              </a:ext>
            </a:extLst>
          </p:cNvPr>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a:extLst>
              <a:ext uri="{FF2B5EF4-FFF2-40B4-BE49-F238E27FC236}">
                <a16:creationId xmlns:a16="http://schemas.microsoft.com/office/drawing/2014/main" id="{39F95BA4-4B10-414E-B288-F587482B48BB}"/>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405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892BD3-2340-441E-86D7-546F01EDF6C6}"/>
              </a:ext>
            </a:extLst>
          </p:cNvPr>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B968772-66E3-428F-9649-CD087F01CF94}"/>
              </a:ext>
            </a:extLst>
          </p:cNvPr>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C2373C97-635F-4754-B2B3-4A0482CB270B}"/>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40CB9FF-DC05-48DA-8123-58359DB08D13}"/>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6" name="Θέση υποσέλιδου 5">
            <a:extLst>
              <a:ext uri="{FF2B5EF4-FFF2-40B4-BE49-F238E27FC236}">
                <a16:creationId xmlns:a16="http://schemas.microsoft.com/office/drawing/2014/main" id="{E2483A9B-DCEF-4B88-8BC0-54DFF48EA770}"/>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a16="http://schemas.microsoft.com/office/drawing/2014/main" id="{2C794D04-DCFD-4D8D-B0B2-B9D43EFB01D0}"/>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46499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0C7878-9993-4BA5-89B6-060BF271BC7C}"/>
              </a:ext>
            </a:extLst>
          </p:cNvPr>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0F3CD5D-A39F-456C-8D19-ECE177F8883C}"/>
              </a:ext>
            </a:extLst>
          </p:cNvPr>
          <p:cNvSpPr>
            <a:spLocks noGrp="1"/>
          </p:cNvSpPr>
          <p:nvPr>
            <p:ph type="pic" idx="1"/>
          </p:nvPr>
        </p:nvSpPr>
        <p:spPr>
          <a:xfrm>
            <a:off x="3887391"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78AD4ED2-933A-4061-9E90-AE078A0317CA}"/>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2EEB667-F4EC-4116-B032-622C382FB1E5}"/>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6" name="Θέση υποσέλιδου 5">
            <a:extLst>
              <a:ext uri="{FF2B5EF4-FFF2-40B4-BE49-F238E27FC236}">
                <a16:creationId xmlns:a16="http://schemas.microsoft.com/office/drawing/2014/main" id="{B3E7F93C-3C0E-41A3-AA51-E06F30E99E02}"/>
              </a:ext>
            </a:extLst>
          </p:cNvPr>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a:extLst>
              <a:ext uri="{FF2B5EF4-FFF2-40B4-BE49-F238E27FC236}">
                <a16:creationId xmlns:a16="http://schemas.microsoft.com/office/drawing/2014/main" id="{A67BB259-A384-4EE7-AF07-D7FB2B1DD878}"/>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16607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5666B7-D4A3-43D3-9984-4E6920BECA5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490C553-9AD9-49CA-87EB-003E539049D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8A38B8-48E7-4D78-843C-910C191FB62E}"/>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5" name="Θέση υποσέλιδου 4">
            <a:extLst>
              <a:ext uri="{FF2B5EF4-FFF2-40B4-BE49-F238E27FC236}">
                <a16:creationId xmlns:a16="http://schemas.microsoft.com/office/drawing/2014/main" id="{8FA9B7B9-A75E-416E-9065-7B2B943462C5}"/>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a16="http://schemas.microsoft.com/office/drawing/2014/main" id="{B938F344-0E88-45E6-9C1A-9F6F8C67A901}"/>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89973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36241E3-65F4-47B2-B176-2BBDB3282411}"/>
              </a:ext>
            </a:extLst>
          </p:cNvPr>
          <p:cNvSpPr>
            <a:spLocks noGrp="1"/>
          </p:cNvSpPr>
          <p:nvPr>
            <p:ph type="title" orient="vert"/>
          </p:nvPr>
        </p:nvSpPr>
        <p:spPr>
          <a:xfrm>
            <a:off x="6543676" y="365124"/>
            <a:ext cx="1971675" cy="5811839"/>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186391A-91ED-42B9-882B-7988D844C2D8}"/>
              </a:ext>
            </a:extLst>
          </p:cNvPr>
          <p:cNvSpPr>
            <a:spLocks noGrp="1"/>
          </p:cNvSpPr>
          <p:nvPr>
            <p:ph type="body" orient="vert" idx="1"/>
          </p:nvPr>
        </p:nvSpPr>
        <p:spPr>
          <a:xfrm>
            <a:off x="628654" y="365124"/>
            <a:ext cx="5800725" cy="581183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030F3A5-632D-43AA-97A8-CAF88C9B8E33}"/>
              </a:ext>
            </a:extLst>
          </p:cNvPr>
          <p:cNvSpPr>
            <a:spLocks noGrp="1"/>
          </p:cNvSpPr>
          <p:nvPr>
            <p:ph type="dt" sz="half" idx="10"/>
          </p:nvPr>
        </p:nvSpPr>
        <p:spPr/>
        <p:txBody>
          <a:body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5" name="Θέση υποσέλιδου 4">
            <a:extLst>
              <a:ext uri="{FF2B5EF4-FFF2-40B4-BE49-F238E27FC236}">
                <a16:creationId xmlns:a16="http://schemas.microsoft.com/office/drawing/2014/main" id="{A1228B89-9AD5-4046-8517-0F64B50FA039}"/>
              </a:ext>
            </a:extLst>
          </p:cNvPr>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a:extLst>
              <a:ext uri="{FF2B5EF4-FFF2-40B4-BE49-F238E27FC236}">
                <a16:creationId xmlns:a16="http://schemas.microsoft.com/office/drawing/2014/main" id="{B8029EE2-FD24-4E4D-AD2B-5E7D3B69961D}"/>
              </a:ext>
            </a:extLst>
          </p:cNvPr>
          <p:cNvSpPr>
            <a:spLocks noGrp="1"/>
          </p:cNvSpPr>
          <p:nvPr>
            <p:ph type="sldNum" sz="quarter" idx="12"/>
          </p:nvPr>
        </p:nvSpPr>
        <p:spPr/>
        <p:txBody>
          <a:body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61360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5C3797FD-356C-490A-8195-516251AC5076}"/>
              </a:ext>
            </a:extLst>
          </p:cNvPr>
          <p:cNvSpPr>
            <a:spLocks noGrp="1" noChangeArrowheads="1"/>
          </p:cNvSpPr>
          <p:nvPr>
            <p:ph type="ftr" sz="quarter" idx="10"/>
          </p:nvPr>
        </p:nvSpPr>
        <p:spPr>
          <a:xfrm>
            <a:off x="0" y="6480185"/>
            <a:ext cx="9144000" cy="377825"/>
          </a:xfrm>
        </p:spPr>
        <p:txBody>
          <a:bodyPr/>
          <a:lstStyle>
            <a:lvl1pPr eaLnBrk="0" hangingPunct="0">
              <a:defRPr sz="1000"/>
            </a:lvl1pPr>
          </a:lstStyle>
          <a:p>
            <a:endParaRPr lang="en-US" altLang="el-GR">
              <a:solidFill>
                <a:prstClr val="black">
                  <a:tint val="75000"/>
                </a:prstClr>
              </a:solidFill>
            </a:endParaRPr>
          </a:p>
        </p:txBody>
      </p:sp>
    </p:spTree>
    <p:extLst>
      <p:ext uri="{BB962C8B-B14F-4D97-AF65-F5344CB8AC3E}">
        <p14:creationId xmlns:p14="http://schemas.microsoft.com/office/powerpoint/2010/main" val="298636978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300659" y="1044113"/>
            <a:ext cx="8292487" cy="5060851"/>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4D4D4C"/>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C4D4C"/>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7497F"/>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7497F"/>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497F"/>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497F"/>
                </a:solidFill>
                <a:effectLst/>
                <a:uLnTx/>
                <a:uFillTx/>
                <a:latin typeface="+mn-lt"/>
                <a:ea typeface="+mn-ea"/>
                <a:cs typeface="+mn-cs"/>
              </a:rPr>
              <a:t>Fifth level</a:t>
            </a:r>
          </a:p>
        </p:txBody>
      </p:sp>
      <p:sp>
        <p:nvSpPr>
          <p:cNvPr id="21" name="Content Placeholder 17"/>
          <p:cNvSpPr>
            <a:spLocks noGrp="1"/>
          </p:cNvSpPr>
          <p:nvPr>
            <p:ph sz="quarter" idx="12" hasCustomPrompt="1"/>
          </p:nvPr>
        </p:nvSpPr>
        <p:spPr>
          <a:xfrm>
            <a:off x="452399" y="239520"/>
            <a:ext cx="8034337" cy="461963"/>
          </a:xfrm>
          <a:prstGeom prst="rect">
            <a:avLst/>
          </a:prstGeom>
        </p:spPr>
        <p:txBody>
          <a:bodyPr/>
          <a:lstStyle>
            <a:lvl1pPr marL="0" indent="0">
              <a:buNone/>
              <a:defRPr sz="2800" b="0" baseline="0">
                <a:solidFill>
                  <a:srgbClr val="27497F"/>
                </a:solidFill>
              </a:defRPr>
            </a:lvl1pPr>
          </a:lstStyle>
          <a:p>
            <a:pPr lvl="0"/>
            <a:r>
              <a:rPr lang="en-US" dirty="0"/>
              <a:t>Slide Title Here</a:t>
            </a:r>
          </a:p>
        </p:txBody>
      </p:sp>
    </p:spTree>
    <p:extLst>
      <p:ext uri="{BB962C8B-B14F-4D97-AF65-F5344CB8AC3E}">
        <p14:creationId xmlns:p14="http://schemas.microsoft.com/office/powerpoint/2010/main" val="2100946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solidFill>
                <a:srgbClr val="000000">
                  <a:tint val="75000"/>
                </a:srgbClr>
              </a:solidFill>
            </a:endParaRPr>
          </a:p>
        </p:txBody>
      </p:sp>
    </p:spTree>
    <p:extLst>
      <p:ext uri="{BB962C8B-B14F-4D97-AF65-F5344CB8AC3E}">
        <p14:creationId xmlns:p14="http://schemas.microsoft.com/office/powerpoint/2010/main" val="3308903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pic>
        <p:nvPicPr>
          <p:cNvPr id="10" name="Picture 2" descr="https://i.ytimg.com/vi/QwFss3BLqKM/hqdefault.jpg"/>
          <p:cNvPicPr>
            <a:picLocks noChangeAspect="1" noChangeArrowheads="1"/>
          </p:cNvPicPr>
          <p:nvPr userDrawn="1"/>
        </p:nvPicPr>
        <p:blipFill>
          <a:blip r:embed="rId2" cstate="print"/>
          <a:srcRect t="25991" r="22669" b="11379"/>
          <a:stretch>
            <a:fillRect/>
          </a:stretch>
        </p:blipFill>
        <p:spPr bwMode="auto">
          <a:xfrm>
            <a:off x="7582342" y="5704522"/>
            <a:ext cx="911517" cy="738232"/>
          </a:xfrm>
          <a:prstGeom prst="rect">
            <a:avLst/>
          </a:prstGeom>
          <a:noFill/>
          <a:ln>
            <a:solidFill>
              <a:srgbClr val="C00000"/>
            </a:solidFill>
          </a:ln>
        </p:spPr>
      </p:pic>
    </p:spTree>
    <p:extLst>
      <p:ext uri="{BB962C8B-B14F-4D97-AF65-F5344CB8AC3E}">
        <p14:creationId xmlns:p14="http://schemas.microsoft.com/office/powerpoint/2010/main" val="1429783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υποσέλιδου"/>
          <p:cNvSpPr>
            <a:spLocks noGrp="1"/>
          </p:cNvSpPr>
          <p:nvPr>
            <p:ph type="ftr" sz="quarter" idx="10"/>
          </p:nvPr>
        </p:nvSpPr>
        <p:spPr/>
        <p:txBody>
          <a:bodyPr/>
          <a:lstStyle/>
          <a:p>
            <a:endParaRPr lang="en-GB" dirty="0">
              <a:solidFill>
                <a:srgbClr val="000000">
                  <a:tint val="7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941533"/>
            <a:ext cx="7886700" cy="3820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Text Placeholder 5">
            <a:extLst>
              <a:ext uri="{FF2B5EF4-FFF2-40B4-BE49-F238E27FC236}">
                <a16:creationId xmlns:a16="http://schemas.microsoft.com/office/drawing/2014/main" id="{1D48B0B6-2E66-459F-A4ED-7F9CB3507353}"/>
              </a:ext>
            </a:extLst>
          </p:cNvPr>
          <p:cNvSpPr>
            <a:spLocks noGrp="1"/>
          </p:cNvSpPr>
          <p:nvPr>
            <p:ph type="body" sz="quarter" idx="12"/>
          </p:nvPr>
        </p:nvSpPr>
        <p:spPr>
          <a:xfrm>
            <a:off x="628650" y="1433430"/>
            <a:ext cx="7887600" cy="432955"/>
          </a:xfrm>
        </p:spPr>
        <p:txBody>
          <a:bodyPr/>
          <a:lstStyle>
            <a:lvl1pPr marL="0" indent="0">
              <a:buNone/>
              <a:defRPr b="1">
                <a:solidFill>
                  <a:schemeClr val="accent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Edit Master text styles</a:t>
            </a:r>
          </a:p>
        </p:txBody>
      </p:sp>
    </p:spTree>
    <p:extLst>
      <p:ext uri="{BB962C8B-B14F-4D97-AF65-F5344CB8AC3E}">
        <p14:creationId xmlns:p14="http://schemas.microsoft.com/office/powerpoint/2010/main" val="305880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3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941533"/>
            <a:ext cx="3888000" cy="3820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Text Placeholder 5">
            <a:extLst>
              <a:ext uri="{FF2B5EF4-FFF2-40B4-BE49-F238E27FC236}">
                <a16:creationId xmlns:a16="http://schemas.microsoft.com/office/drawing/2014/main" id="{1D48B0B6-2E66-459F-A4ED-7F9CB3507353}"/>
              </a:ext>
            </a:extLst>
          </p:cNvPr>
          <p:cNvSpPr>
            <a:spLocks noGrp="1"/>
          </p:cNvSpPr>
          <p:nvPr>
            <p:ph type="body" sz="quarter" idx="12"/>
          </p:nvPr>
        </p:nvSpPr>
        <p:spPr>
          <a:xfrm>
            <a:off x="628650" y="1433430"/>
            <a:ext cx="7887600" cy="432955"/>
          </a:xfrm>
        </p:spPr>
        <p:txBody>
          <a:bodyPr/>
          <a:lstStyle>
            <a:lvl1pPr marL="0" indent="0">
              <a:buNone/>
              <a:defRPr b="1">
                <a:solidFill>
                  <a:schemeClr val="accent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Edit Master text styles</a:t>
            </a:r>
          </a:p>
        </p:txBody>
      </p:sp>
      <p:sp>
        <p:nvSpPr>
          <p:cNvPr id="7" name="Content Placeholder 2">
            <a:extLst>
              <a:ext uri="{FF2B5EF4-FFF2-40B4-BE49-F238E27FC236}">
                <a16:creationId xmlns:a16="http://schemas.microsoft.com/office/drawing/2014/main" id="{165574E6-B9D2-43C4-B025-B78218873AC1}"/>
              </a:ext>
            </a:extLst>
          </p:cNvPr>
          <p:cNvSpPr>
            <a:spLocks noGrp="1"/>
          </p:cNvSpPr>
          <p:nvPr>
            <p:ph idx="13"/>
          </p:nvPr>
        </p:nvSpPr>
        <p:spPr>
          <a:xfrm>
            <a:off x="4628250" y="1941533"/>
            <a:ext cx="3888000" cy="3820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1569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cked Content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941535"/>
            <a:ext cx="7886700" cy="183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Text Placeholder 5">
            <a:extLst>
              <a:ext uri="{FF2B5EF4-FFF2-40B4-BE49-F238E27FC236}">
                <a16:creationId xmlns:a16="http://schemas.microsoft.com/office/drawing/2014/main" id="{1D48B0B6-2E66-459F-A4ED-7F9CB3507353}"/>
              </a:ext>
            </a:extLst>
          </p:cNvPr>
          <p:cNvSpPr>
            <a:spLocks noGrp="1"/>
          </p:cNvSpPr>
          <p:nvPr>
            <p:ph type="body" sz="quarter" idx="12"/>
          </p:nvPr>
        </p:nvSpPr>
        <p:spPr>
          <a:xfrm>
            <a:off x="628650" y="1433430"/>
            <a:ext cx="7887600" cy="432955"/>
          </a:xfrm>
        </p:spPr>
        <p:txBody>
          <a:bodyPr/>
          <a:lstStyle>
            <a:lvl1pPr marL="0" indent="0">
              <a:buNone/>
              <a:defRPr b="1">
                <a:solidFill>
                  <a:schemeClr val="accent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a:t>Edit Master text styles</a:t>
            </a:r>
          </a:p>
        </p:txBody>
      </p:sp>
      <p:sp>
        <p:nvSpPr>
          <p:cNvPr id="7" name="Content Placeholder 2">
            <a:extLst>
              <a:ext uri="{FF2B5EF4-FFF2-40B4-BE49-F238E27FC236}">
                <a16:creationId xmlns:a16="http://schemas.microsoft.com/office/drawing/2014/main" id="{93DD1013-C03A-4958-89DD-2879B109B59C}"/>
              </a:ext>
            </a:extLst>
          </p:cNvPr>
          <p:cNvSpPr>
            <a:spLocks noGrp="1"/>
          </p:cNvSpPr>
          <p:nvPr>
            <p:ph idx="13"/>
          </p:nvPr>
        </p:nvSpPr>
        <p:spPr>
          <a:xfrm>
            <a:off x="628650" y="3925975"/>
            <a:ext cx="7886700" cy="183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8132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ROACTIVE (title + content)">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a:xfrm>
            <a:off x="447319" y="5749056"/>
            <a:ext cx="8236800" cy="439354"/>
          </a:xfrm>
          <a:prstGeom prst="rect">
            <a:avLst/>
          </a:prstGeom>
        </p:spPr>
        <p:txBody>
          <a:bodyPr/>
          <a:lstStyle/>
          <a:p>
            <a:endParaRPr lang="en-GB" dirty="0">
              <a:solidFill>
                <a:srgbClr val="000000">
                  <a:tint val="75000"/>
                </a:srgbClr>
              </a:solidFill>
            </a:endParaRPr>
          </a:p>
        </p:txBody>
      </p:sp>
      <p:sp>
        <p:nvSpPr>
          <p:cNvPr id="7" name="Title 6"/>
          <p:cNvSpPr>
            <a:spLocks noGrp="1"/>
          </p:cNvSpPr>
          <p:nvPr>
            <p:ph type="title"/>
          </p:nvPr>
        </p:nvSpPr>
        <p:spPr/>
        <p:txBody>
          <a:bodyPr/>
          <a:lstStyle/>
          <a:p>
            <a:r>
              <a:rPr lang="en-US" dirty="0"/>
              <a:t>Click to edit Master title style</a:t>
            </a:r>
            <a:endParaRPr lang="en-GB" dirty="0"/>
          </a:p>
        </p:txBody>
      </p:sp>
      <p:sp>
        <p:nvSpPr>
          <p:cNvPr id="9" name="Content Placeholder 8"/>
          <p:cNvSpPr>
            <a:spLocks noGrp="1"/>
          </p:cNvSpPr>
          <p:nvPr>
            <p:ph sz="quarter" idx="14" hasCustomPrompt="1"/>
          </p:nvPr>
        </p:nvSpPr>
        <p:spPr>
          <a:xfrm>
            <a:off x="447324" y="1117288"/>
            <a:ext cx="8236799" cy="4536000"/>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49517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4" name="Content Placeholder 3"/>
          <p:cNvSpPr>
            <a:spLocks noGrp="1"/>
          </p:cNvSpPr>
          <p:nvPr>
            <p:ph sz="quarter" idx="10" hasCustomPrompt="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a:extLst>
              <a:ext uri="{FF2B5EF4-FFF2-40B4-BE49-F238E27FC236}">
                <a16:creationId xmlns:a16="http://schemas.microsoft.com/office/drawing/2014/main" id="{9738CA75-25F9-4684-B0F2-8FA40505F310}"/>
              </a:ext>
            </a:extLst>
          </p:cNvPr>
          <p:cNvSpPr>
            <a:spLocks noGrp="1"/>
          </p:cNvSpPr>
          <p:nvPr>
            <p:ph type="ftr" sz="quarter" idx="11"/>
          </p:nvPr>
        </p:nvSpPr>
        <p:spPr/>
        <p:txBody>
          <a:bodyPr/>
          <a:lstStyle/>
          <a:p>
            <a:endParaRPr lang="en-US" dirty="0">
              <a:solidFill>
                <a:srgbClr val="000000">
                  <a:tint val="75000"/>
                </a:srgbClr>
              </a:solidFill>
            </a:endParaRPr>
          </a:p>
        </p:txBody>
      </p:sp>
      <p:sp>
        <p:nvSpPr>
          <p:cNvPr id="5" name="Rectangle 4"/>
          <p:cNvSpPr/>
          <p:nvPr userDrawn="1"/>
        </p:nvSpPr>
        <p:spPr>
          <a:xfrm>
            <a:off x="3840910" y="6677996"/>
            <a:ext cx="1792478" cy="215444"/>
          </a:xfrm>
          <a:prstGeom prst="rect">
            <a:avLst/>
          </a:prstGeom>
        </p:spPr>
        <p:txBody>
          <a:bodyPr wrap="none">
            <a:spAutoFit/>
          </a:bodyPr>
          <a:lstStyle/>
          <a:p>
            <a:pPr defTabSz="457200"/>
            <a:r>
              <a:rPr lang="en-US" sz="800" dirty="0">
                <a:solidFill>
                  <a:srgbClr val="FFFFFF"/>
                </a:solidFill>
              </a:rPr>
              <a:t>Pfizer Confidential—Internal Use Only </a:t>
            </a:r>
            <a:endParaRPr lang="en-GB" sz="800" dirty="0">
              <a:solidFill>
                <a:srgbClr val="FFFFFF"/>
              </a:solidFill>
            </a:endParaRPr>
          </a:p>
        </p:txBody>
      </p:sp>
    </p:spTree>
    <p:extLst>
      <p:ext uri="{BB962C8B-B14F-4D97-AF65-F5344CB8AC3E}">
        <p14:creationId xmlns:p14="http://schemas.microsoft.com/office/powerpoint/2010/main" val="1351372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4" name="Content Placeholder 3"/>
          <p:cNvSpPr>
            <a:spLocks noGrp="1"/>
          </p:cNvSpPr>
          <p:nvPr>
            <p:ph sz="quarter" idx="10" hasCustomPrompt="1"/>
          </p:nvPr>
        </p:nvSpPr>
        <p:spPr>
          <a:xfrm>
            <a:off x="231779" y="1429181"/>
            <a:ext cx="8694739" cy="46938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a:extLst>
              <a:ext uri="{FF2B5EF4-FFF2-40B4-BE49-F238E27FC236}">
                <a16:creationId xmlns:a16="http://schemas.microsoft.com/office/drawing/2014/main" id="{9738CA75-25F9-4684-B0F2-8FA40505F310}"/>
              </a:ext>
            </a:extLst>
          </p:cNvPr>
          <p:cNvSpPr>
            <a:spLocks noGrp="1"/>
          </p:cNvSpPr>
          <p:nvPr>
            <p:ph type="ftr" sz="quarter" idx="11"/>
          </p:nvPr>
        </p:nvSpPr>
        <p:spPr/>
        <p:txBody>
          <a:bodyPr/>
          <a:lstStyle/>
          <a:p>
            <a:endParaRPr lang="en-US" dirty="0">
              <a:solidFill>
                <a:srgbClr val="000000">
                  <a:tint val="75000"/>
                </a:srgbClr>
              </a:solidFill>
            </a:endParaRPr>
          </a:p>
        </p:txBody>
      </p:sp>
      <p:sp>
        <p:nvSpPr>
          <p:cNvPr id="7" name="Text Placeholder 6">
            <a:extLst>
              <a:ext uri="{FF2B5EF4-FFF2-40B4-BE49-F238E27FC236}">
                <a16:creationId xmlns:a16="http://schemas.microsoft.com/office/drawing/2014/main" id="{54488623-32C9-4F82-A336-F652763C4E8C}"/>
              </a:ext>
            </a:extLst>
          </p:cNvPr>
          <p:cNvSpPr>
            <a:spLocks noGrp="1"/>
          </p:cNvSpPr>
          <p:nvPr>
            <p:ph type="body" sz="quarter" idx="12"/>
          </p:nvPr>
        </p:nvSpPr>
        <p:spPr>
          <a:xfrm>
            <a:off x="231775" y="954479"/>
            <a:ext cx="8694000" cy="431452"/>
          </a:xfrm>
        </p:spPr>
        <p:txBody>
          <a:bodyPr anchor="ctr">
            <a:normAutofit/>
          </a:bodyPr>
          <a:lstStyle>
            <a:lvl1pPr marL="0" indent="0">
              <a:spcBef>
                <a:spcPts val="0"/>
              </a:spcBef>
              <a:buNone/>
              <a:defRPr sz="2400" b="1">
                <a:solidFill>
                  <a:schemeClr val="tx2"/>
                </a:solidFill>
              </a:defRPr>
            </a:lvl1pPr>
            <a:lvl2pPr marL="609585" indent="0">
              <a:buNone/>
              <a:defRPr b="1"/>
            </a:lvl2pPr>
            <a:lvl3pPr marL="1219170" indent="0">
              <a:buNone/>
              <a:defRPr b="1"/>
            </a:lvl3pPr>
            <a:lvl4pPr marL="1828754" indent="0">
              <a:buNone/>
              <a:defRPr b="1"/>
            </a:lvl4pPr>
            <a:lvl5pPr marL="2438339" indent="0">
              <a:buNone/>
              <a:defRPr b="1"/>
            </a:lvl5pPr>
          </a:lstStyle>
          <a:p>
            <a:pPr lvl="0"/>
            <a:r>
              <a:rPr lang="en-US" noProof="0"/>
              <a:t>Edit Master text styles</a:t>
            </a:r>
          </a:p>
        </p:txBody>
      </p:sp>
      <p:sp>
        <p:nvSpPr>
          <p:cNvPr id="6" name="Rectangle 5"/>
          <p:cNvSpPr/>
          <p:nvPr userDrawn="1"/>
        </p:nvSpPr>
        <p:spPr>
          <a:xfrm>
            <a:off x="3840910" y="6677996"/>
            <a:ext cx="1792478" cy="215444"/>
          </a:xfrm>
          <a:prstGeom prst="rect">
            <a:avLst/>
          </a:prstGeom>
        </p:spPr>
        <p:txBody>
          <a:bodyPr wrap="none">
            <a:spAutoFit/>
          </a:bodyPr>
          <a:lstStyle/>
          <a:p>
            <a:pPr defTabSz="457200"/>
            <a:r>
              <a:rPr lang="en-US" sz="800" dirty="0">
                <a:solidFill>
                  <a:srgbClr val="FFFFFF"/>
                </a:solidFill>
              </a:rPr>
              <a:t>Pfizer Confidential—Internal Use Only </a:t>
            </a:r>
            <a:endParaRPr lang="en-GB" sz="800" dirty="0">
              <a:solidFill>
                <a:srgbClr val="FFFFFF"/>
              </a:solidFill>
            </a:endParaRPr>
          </a:p>
        </p:txBody>
      </p:sp>
    </p:spTree>
    <p:extLst>
      <p:ext uri="{BB962C8B-B14F-4D97-AF65-F5344CB8AC3E}">
        <p14:creationId xmlns:p14="http://schemas.microsoft.com/office/powerpoint/2010/main" val="1070293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2425574"/>
            <a:ext cx="9144000" cy="4432433"/>
          </a:xfrm>
          <a:prstGeom prst="rect">
            <a:avLst/>
          </a:prstGeom>
          <a:solidFill>
            <a:srgbClr val="2749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hasCustomPrompt="1"/>
          </p:nvPr>
        </p:nvSpPr>
        <p:spPr>
          <a:xfrm>
            <a:off x="301752" y="1874520"/>
            <a:ext cx="8317738" cy="466344"/>
          </a:xfrm>
        </p:spPr>
        <p:txBody>
          <a:bodyPr anchor="b" anchorCtr="0">
            <a:noAutofit/>
          </a:bodyPr>
          <a:lstStyle>
            <a:lvl1pPr algn="l">
              <a:defRPr sz="3200" b="0">
                <a:solidFill>
                  <a:schemeClr val="tx2"/>
                </a:solidFill>
              </a:defRPr>
            </a:lvl1pPr>
          </a:lstStyle>
          <a:p>
            <a:r>
              <a:rPr lang="en-US" dirty="0"/>
              <a:t>Divider Title</a:t>
            </a:r>
          </a:p>
        </p:txBody>
      </p:sp>
      <p:sp>
        <p:nvSpPr>
          <p:cNvPr id="8" name="Rectangle 7"/>
          <p:cNvSpPr/>
          <p:nvPr userDrawn="1"/>
        </p:nvSpPr>
        <p:spPr>
          <a:xfrm>
            <a:off x="0" y="765814"/>
            <a:ext cx="9144000" cy="188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14" name="Text Placeholder 13"/>
          <p:cNvSpPr>
            <a:spLocks noGrp="1"/>
          </p:cNvSpPr>
          <p:nvPr>
            <p:ph type="body" sz="quarter" idx="10" hasCustomPrompt="1"/>
          </p:nvPr>
        </p:nvSpPr>
        <p:spPr>
          <a:xfrm>
            <a:off x="304800" y="2514606"/>
            <a:ext cx="8314690" cy="400051"/>
          </a:xfrm>
        </p:spPr>
        <p:txBody>
          <a:bodyPr lIns="0">
            <a:noAutofit/>
          </a:bodyPr>
          <a:lstStyle>
            <a:lvl1pPr marL="0" indent="0">
              <a:buNone/>
              <a:defRPr sz="22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err="1"/>
              <a:t>Subheader</a:t>
            </a:r>
            <a:endParaRPr lang="en-US" dirty="0"/>
          </a:p>
        </p:txBody>
      </p:sp>
    </p:spTree>
    <p:extLst>
      <p:ext uri="{BB962C8B-B14F-4D97-AF65-F5344CB8AC3E}">
        <p14:creationId xmlns:p14="http://schemas.microsoft.com/office/powerpoint/2010/main" val="47493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osing and Administr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49808" y="1066802"/>
            <a:ext cx="8229600" cy="4697392"/>
          </a:xfrm>
        </p:spPr>
        <p:txBody>
          <a:bodyPr vert="horz" lIns="9144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8"/>
          <p:cNvSpPr>
            <a:spLocks noGrp="1"/>
          </p:cNvSpPr>
          <p:nvPr>
            <p:ph type="body" sz="quarter" idx="14" hasCustomPrompt="1"/>
          </p:nvPr>
        </p:nvSpPr>
        <p:spPr>
          <a:xfrm>
            <a:off x="5121283" y="6074875"/>
            <a:ext cx="3857625" cy="123111"/>
          </a:xfrm>
        </p:spPr>
        <p:txBody>
          <a:bodyPr lIns="0" tIns="0" rIns="0" bIns="0" anchor="b">
            <a:spAutoFit/>
          </a:bodyPr>
          <a:lstStyle>
            <a:lvl1pPr marL="0" indent="0" algn="r">
              <a:lnSpc>
                <a:spcPct val="100000"/>
              </a:lnSpc>
              <a:spcAft>
                <a:spcPts val="0"/>
              </a:spcAft>
              <a:buNone/>
              <a:defRPr sz="800">
                <a:solidFill>
                  <a:schemeClr val="bg2">
                    <a:lumMod val="10000"/>
                  </a:schemeClr>
                </a:solidFill>
              </a:defRPr>
            </a:lvl1pPr>
          </a:lstStyle>
          <a:p>
            <a:pPr lvl="0"/>
            <a:r>
              <a:rPr lang="en-US" dirty="0"/>
              <a:t>Click to insert reference</a:t>
            </a:r>
          </a:p>
        </p:txBody>
      </p:sp>
      <p:sp>
        <p:nvSpPr>
          <p:cNvPr id="23" name="Text Placeholder 8"/>
          <p:cNvSpPr>
            <a:spLocks noGrp="1"/>
          </p:cNvSpPr>
          <p:nvPr>
            <p:ph type="body" sz="quarter" idx="15" hasCustomPrompt="1"/>
          </p:nvPr>
        </p:nvSpPr>
        <p:spPr>
          <a:xfrm>
            <a:off x="749809" y="6074875"/>
            <a:ext cx="3857625" cy="123111"/>
          </a:xfrm>
        </p:spPr>
        <p:txBody>
          <a:bodyPr lIns="0" tIns="0" rIns="0" bIns="0" anchor="b">
            <a:spAutoFit/>
          </a:bodyPr>
          <a:lstStyle>
            <a:lvl1pPr marL="0" indent="0" algn="l">
              <a:lnSpc>
                <a:spcPct val="100000"/>
              </a:lnSpc>
              <a:spcAft>
                <a:spcPts val="0"/>
              </a:spcAft>
              <a:buNone/>
              <a:defRPr sz="800">
                <a:solidFill>
                  <a:schemeClr val="bg2">
                    <a:lumMod val="10000"/>
                  </a:schemeClr>
                </a:solidFill>
              </a:defRPr>
            </a:lvl1pPr>
          </a:lstStyle>
          <a:p>
            <a:pPr lvl="0"/>
            <a:r>
              <a:rPr lang="en-US" dirty="0"/>
              <a:t>Click to insert abbreviations</a:t>
            </a:r>
          </a:p>
        </p:txBody>
      </p:sp>
      <p:sp>
        <p:nvSpPr>
          <p:cNvPr id="21" name="Title 1"/>
          <p:cNvSpPr>
            <a:spLocks noGrp="1"/>
          </p:cNvSpPr>
          <p:nvPr>
            <p:ph type="title"/>
          </p:nvPr>
        </p:nvSpPr>
        <p:spPr>
          <a:xfrm>
            <a:off x="754383" y="131334"/>
            <a:ext cx="6372815" cy="783071"/>
          </a:xfrm>
        </p:spPr>
        <p:txBody>
          <a:bodyPr vert="horz" lIns="0" tIns="0" rIns="0" bIns="0" rtlCol="0" anchor="b" anchorCtr="0">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32824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DI">
    <p:spTree>
      <p:nvGrpSpPr>
        <p:cNvPr id="1" name=""/>
        <p:cNvGrpSpPr/>
        <p:nvPr/>
      </p:nvGrpSpPr>
      <p:grpSpPr>
        <a:xfrm>
          <a:off x="0" y="0"/>
          <a:ext cx="0" cy="0"/>
          <a:chOff x="0" y="0"/>
          <a:chExt cx="0" cy="0"/>
        </a:xfrm>
      </p:grpSpPr>
      <p:sp>
        <p:nvSpPr>
          <p:cNvPr id="3" name="Content Placeholder 2"/>
          <p:cNvSpPr>
            <a:spLocks noGrp="1"/>
          </p:cNvSpPr>
          <p:nvPr>
            <p:ph idx="1"/>
          </p:nvPr>
        </p:nvSpPr>
        <p:spPr>
          <a:xfrm>
            <a:off x="749808" y="1066802"/>
            <a:ext cx="8229600" cy="4697392"/>
          </a:xfrm>
        </p:spPr>
        <p:txBody>
          <a:bodyPr vert="horz" lIns="9144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8"/>
          <p:cNvSpPr>
            <a:spLocks noGrp="1"/>
          </p:cNvSpPr>
          <p:nvPr>
            <p:ph type="body" sz="quarter" idx="14" hasCustomPrompt="1"/>
          </p:nvPr>
        </p:nvSpPr>
        <p:spPr>
          <a:xfrm>
            <a:off x="5121283" y="6074875"/>
            <a:ext cx="3857625" cy="123111"/>
          </a:xfrm>
        </p:spPr>
        <p:txBody>
          <a:bodyPr lIns="0" tIns="0" rIns="0" bIns="0" anchor="b">
            <a:spAutoFit/>
          </a:bodyPr>
          <a:lstStyle>
            <a:lvl1pPr marL="0" indent="0" algn="r">
              <a:lnSpc>
                <a:spcPct val="100000"/>
              </a:lnSpc>
              <a:spcAft>
                <a:spcPts val="0"/>
              </a:spcAft>
              <a:buNone/>
              <a:defRPr sz="800">
                <a:solidFill>
                  <a:schemeClr val="bg2">
                    <a:lumMod val="10000"/>
                  </a:schemeClr>
                </a:solidFill>
              </a:defRPr>
            </a:lvl1pPr>
          </a:lstStyle>
          <a:p>
            <a:pPr lvl="0"/>
            <a:r>
              <a:rPr lang="en-US" dirty="0"/>
              <a:t>Click to insert reference</a:t>
            </a:r>
          </a:p>
        </p:txBody>
      </p:sp>
      <p:sp>
        <p:nvSpPr>
          <p:cNvPr id="23" name="Text Placeholder 8"/>
          <p:cNvSpPr>
            <a:spLocks noGrp="1"/>
          </p:cNvSpPr>
          <p:nvPr>
            <p:ph type="body" sz="quarter" idx="15" hasCustomPrompt="1"/>
          </p:nvPr>
        </p:nvSpPr>
        <p:spPr>
          <a:xfrm>
            <a:off x="749809" y="6074875"/>
            <a:ext cx="3857625" cy="123111"/>
          </a:xfrm>
        </p:spPr>
        <p:txBody>
          <a:bodyPr lIns="0" tIns="0" rIns="0" bIns="0" anchor="b">
            <a:spAutoFit/>
          </a:bodyPr>
          <a:lstStyle>
            <a:lvl1pPr marL="0" indent="0" algn="l">
              <a:lnSpc>
                <a:spcPct val="100000"/>
              </a:lnSpc>
              <a:spcAft>
                <a:spcPts val="0"/>
              </a:spcAft>
              <a:buNone/>
              <a:defRPr sz="800">
                <a:solidFill>
                  <a:schemeClr val="bg2">
                    <a:lumMod val="10000"/>
                  </a:schemeClr>
                </a:solidFill>
              </a:defRPr>
            </a:lvl1pPr>
          </a:lstStyle>
          <a:p>
            <a:pPr lvl="0"/>
            <a:r>
              <a:rPr lang="en-US" dirty="0"/>
              <a:t>Click to insert abbreviations</a:t>
            </a:r>
          </a:p>
        </p:txBody>
      </p:sp>
      <p:sp>
        <p:nvSpPr>
          <p:cNvPr id="21" name="Title 1"/>
          <p:cNvSpPr>
            <a:spLocks noGrp="1"/>
          </p:cNvSpPr>
          <p:nvPr>
            <p:ph type="title"/>
          </p:nvPr>
        </p:nvSpPr>
        <p:spPr>
          <a:xfrm>
            <a:off x="754383" y="131334"/>
            <a:ext cx="6372815" cy="783071"/>
          </a:xfrm>
        </p:spPr>
        <p:txBody>
          <a:bodyPr vert="horz" lIns="0" tIns="0" rIns="0" bIns="0" rtlCol="0" anchor="b" anchorCtr="0">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219804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D5F4D967-3497-4BA5-98B0-B1BE877947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15872"/>
            <a:ext cx="9144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CCO_ONC_RGB.jpg">
            <a:extLst>
              <a:ext uri="{FF2B5EF4-FFF2-40B4-BE49-F238E27FC236}">
                <a16:creationId xmlns:a16="http://schemas.microsoft.com/office/drawing/2014/main" id="{977FCD4C-073E-45CB-92B3-4388B590813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5262573" y="5876932"/>
            <a:ext cx="3671887"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5">
            <a:extLst>
              <a:ext uri="{FF2B5EF4-FFF2-40B4-BE49-F238E27FC236}">
                <a16:creationId xmlns:a16="http://schemas.microsoft.com/office/drawing/2014/main" id="{ECD7D7C7-1F44-405F-A756-5481DF7BA6B7}"/>
              </a:ext>
            </a:extLst>
          </p:cNvPr>
          <p:cNvCxnSpPr/>
          <p:nvPr userDrawn="1"/>
        </p:nvCxnSpPr>
        <p:spPr bwMode="auto">
          <a:xfrm>
            <a:off x="-11113" y="4529140"/>
            <a:ext cx="9155113" cy="0"/>
          </a:xfrm>
          <a:prstGeom prst="line">
            <a:avLst/>
          </a:prstGeom>
          <a:ln w="28575">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8" name="Rectangle 57"/>
          <p:cNvSpPr>
            <a:spLocks noGrp="1" noChangeArrowheads="1"/>
          </p:cNvSpPr>
          <p:nvPr>
            <p:ph type="ctrTitle"/>
          </p:nvPr>
        </p:nvSpPr>
        <p:spPr bwMode="invGray">
          <a:xfrm>
            <a:off x="457201" y="420624"/>
            <a:ext cx="8318373" cy="2822308"/>
          </a:xfrm>
          <a:prstGeom prst="rect">
            <a:avLst/>
          </a:prstGeom>
        </p:spPr>
        <p:txBody>
          <a:bodyPr>
            <a:normAutofit/>
          </a:bodyPr>
          <a:lstStyle>
            <a:lvl1pPr>
              <a:defRPr sz="4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3992717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7"/>
            <a:ext cx="8442960" cy="1103314"/>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08" y="1513048"/>
            <a:ext cx="8455025" cy="46506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824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CA9BA520-F8C5-401E-9CE2-C084D642D47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0"/>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54744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7"/>
            <a:ext cx="8442960" cy="1103314"/>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4" y="1510731"/>
            <a:ext cx="4151312" cy="4678739"/>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4" y="1510732"/>
            <a:ext cx="4151313" cy="4679464"/>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062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84" y="1510732"/>
            <a:ext cx="4151313" cy="466574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27"/>
            <a:ext cx="8442960" cy="1103314"/>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4" y="1510731"/>
            <a:ext cx="4151312" cy="4678739"/>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5923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7"/>
            <a:ext cx="8442960" cy="110331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643858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53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5A4B13A-0CB4-4B34-BF6B-2E279BE251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15872"/>
            <a:ext cx="9144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4">
            <a:extLst>
              <a:ext uri="{FF2B5EF4-FFF2-40B4-BE49-F238E27FC236}">
                <a16:creationId xmlns:a16="http://schemas.microsoft.com/office/drawing/2014/main" id="{31DA7BBA-E376-488D-9623-B7F75F5CFECA}"/>
              </a:ext>
            </a:extLst>
          </p:cNvPr>
          <p:cNvCxnSpPr/>
          <p:nvPr userDrawn="1"/>
        </p:nvCxnSpPr>
        <p:spPr bwMode="auto">
          <a:xfrm>
            <a:off x="-11113" y="4529140"/>
            <a:ext cx="9155113" cy="0"/>
          </a:xfrm>
          <a:prstGeom prst="line">
            <a:avLst/>
          </a:prstGeom>
          <a:ln w="28575">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7" name="Picture 12" descr="CCO_ONC_RGB.jpg">
            <a:extLst>
              <a:ext uri="{FF2B5EF4-FFF2-40B4-BE49-F238E27FC236}">
                <a16:creationId xmlns:a16="http://schemas.microsoft.com/office/drawing/2014/main" id="{3D74127E-24B8-4247-9981-09B4CD448A4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5262573" y="5876932"/>
            <a:ext cx="3671887"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2588" y="239715"/>
            <a:ext cx="8464550" cy="1674814"/>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4" y="1914532"/>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4" y="4856681"/>
            <a:ext cx="8462962" cy="1155940"/>
          </a:xfrm>
          <a:prstGeom prst="rect">
            <a:avLst/>
          </a:prstGeo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846058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7DA43B2-FE48-442D-BFD5-1BF4D7D495FA}"/>
              </a:ext>
            </a:extLst>
          </p:cNvPr>
          <p:cNvSpPr>
            <a:spLocks noGrp="1"/>
          </p:cNvSpPr>
          <p:nvPr>
            <p:ph type="dt" sz="half" idx="10"/>
          </p:nvPr>
        </p:nvSpPr>
        <p:spPr/>
        <p:txBody>
          <a:bodyPr/>
          <a:lstStyle>
            <a:lvl1pPr>
              <a:defRPr/>
            </a:lvl1pPr>
          </a:lstStyle>
          <a:p>
            <a:pPr>
              <a:defRPr/>
            </a:pPr>
            <a:fld id="{5C738655-76CB-45A3-8B7D-4596F119126E}"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C4B3B0-39A1-413F-9044-2B51BF22E5D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E3A2AE0-76B1-41D0-889E-47D3BB32A171}"/>
              </a:ext>
            </a:extLst>
          </p:cNvPr>
          <p:cNvSpPr>
            <a:spLocks noGrp="1"/>
          </p:cNvSpPr>
          <p:nvPr>
            <p:ph type="sldNum" sz="quarter" idx="12"/>
          </p:nvPr>
        </p:nvSpPr>
        <p:spPr/>
        <p:txBody>
          <a:bodyPr/>
          <a:lstStyle>
            <a:lvl1pPr>
              <a:defRPr/>
            </a:lvl1pPr>
          </a:lstStyle>
          <a:p>
            <a:fld id="{5AF60885-4371-4CB1-AAA4-F4AA4728B7F5}" type="slidenum">
              <a:rPr lang="en-US" altLang="el-GR"/>
              <a:pPr/>
              <a:t>‹#›</a:t>
            </a:fld>
            <a:endParaRPr lang="en-US" altLang="el-GR"/>
          </a:p>
        </p:txBody>
      </p:sp>
    </p:spTree>
    <p:extLst>
      <p:ext uri="{BB962C8B-B14F-4D97-AF65-F5344CB8AC3E}">
        <p14:creationId xmlns:p14="http://schemas.microsoft.com/office/powerpoint/2010/main" val="2038135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CB1FF-1594-4EDB-8EED-EB41E880220A}"/>
              </a:ext>
            </a:extLst>
          </p:cNvPr>
          <p:cNvSpPr>
            <a:spLocks noGrp="1"/>
          </p:cNvSpPr>
          <p:nvPr>
            <p:ph type="dt" sz="half" idx="10"/>
          </p:nvPr>
        </p:nvSpPr>
        <p:spPr/>
        <p:txBody>
          <a:bodyPr/>
          <a:lstStyle>
            <a:lvl1pPr>
              <a:defRPr/>
            </a:lvl1pPr>
          </a:lstStyle>
          <a:p>
            <a:pPr>
              <a:defRPr/>
            </a:pPr>
            <a:fld id="{D0CE9213-8577-41BD-ADB3-C0B713C60B88}"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F2ED3A-7259-408C-A737-49FD4423EF1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5C2CE5-9456-4D91-943C-B18245E64157}"/>
              </a:ext>
            </a:extLst>
          </p:cNvPr>
          <p:cNvSpPr>
            <a:spLocks noGrp="1"/>
          </p:cNvSpPr>
          <p:nvPr>
            <p:ph type="sldNum" sz="quarter" idx="12"/>
          </p:nvPr>
        </p:nvSpPr>
        <p:spPr/>
        <p:txBody>
          <a:bodyPr/>
          <a:lstStyle>
            <a:lvl1pPr>
              <a:defRPr/>
            </a:lvl1pPr>
          </a:lstStyle>
          <a:p>
            <a:fld id="{BC2C3819-B080-4396-A232-FE7C6A13AAAD}" type="slidenum">
              <a:rPr lang="en-US" altLang="el-GR"/>
              <a:pPr/>
              <a:t>‹#›</a:t>
            </a:fld>
            <a:endParaRPr lang="en-US" altLang="el-GR"/>
          </a:p>
        </p:txBody>
      </p:sp>
    </p:spTree>
    <p:extLst>
      <p:ext uri="{BB962C8B-B14F-4D97-AF65-F5344CB8AC3E}">
        <p14:creationId xmlns:p14="http://schemas.microsoft.com/office/powerpoint/2010/main" val="1395940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EDF38E-BF32-40B3-A3E7-2F15D846CEC5}"/>
              </a:ext>
            </a:extLst>
          </p:cNvPr>
          <p:cNvSpPr>
            <a:spLocks noGrp="1"/>
          </p:cNvSpPr>
          <p:nvPr>
            <p:ph type="dt" sz="half" idx="10"/>
          </p:nvPr>
        </p:nvSpPr>
        <p:spPr/>
        <p:txBody>
          <a:bodyPr/>
          <a:lstStyle>
            <a:lvl1pPr>
              <a:defRPr/>
            </a:lvl1pPr>
          </a:lstStyle>
          <a:p>
            <a:pPr>
              <a:defRPr/>
            </a:pPr>
            <a:fld id="{F7CDA6B1-F673-4B82-9261-5BCC4C09D1F7}"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F18C3D-DE13-4A69-9AA8-563EEC95124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3F631F-69F4-4316-8E27-D410E77D1770}"/>
              </a:ext>
            </a:extLst>
          </p:cNvPr>
          <p:cNvSpPr>
            <a:spLocks noGrp="1"/>
          </p:cNvSpPr>
          <p:nvPr>
            <p:ph type="sldNum" sz="quarter" idx="12"/>
          </p:nvPr>
        </p:nvSpPr>
        <p:spPr/>
        <p:txBody>
          <a:bodyPr/>
          <a:lstStyle>
            <a:lvl1pPr>
              <a:defRPr/>
            </a:lvl1pPr>
          </a:lstStyle>
          <a:p>
            <a:fld id="{D49379B6-8F96-4154-8242-9DB7B6C5F8ED}" type="slidenum">
              <a:rPr lang="en-US" altLang="el-GR"/>
              <a:pPr/>
              <a:t>‹#›</a:t>
            </a:fld>
            <a:endParaRPr lang="en-US" altLang="el-GR"/>
          </a:p>
        </p:txBody>
      </p:sp>
    </p:spTree>
    <p:extLst>
      <p:ext uri="{BB962C8B-B14F-4D97-AF65-F5344CB8AC3E}">
        <p14:creationId xmlns:p14="http://schemas.microsoft.com/office/powerpoint/2010/main" val="384172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3D0AEDE-0DEF-48F1-AB88-D180C4C8E0B3}"/>
              </a:ext>
            </a:extLst>
          </p:cNvPr>
          <p:cNvSpPr>
            <a:spLocks noGrp="1"/>
          </p:cNvSpPr>
          <p:nvPr>
            <p:ph type="dt" sz="half" idx="10"/>
          </p:nvPr>
        </p:nvSpPr>
        <p:spPr/>
        <p:txBody>
          <a:bodyPr/>
          <a:lstStyle>
            <a:lvl1pPr>
              <a:defRPr/>
            </a:lvl1pPr>
          </a:lstStyle>
          <a:p>
            <a:pPr>
              <a:defRPr/>
            </a:pPr>
            <a:fld id="{3E267EAE-4870-4EF1-8B53-CC8D78256EA4}"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719837F8-F82D-4656-8B02-5E43772E182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2538A6F4-2860-43F2-9809-1EB63328FE80}"/>
              </a:ext>
            </a:extLst>
          </p:cNvPr>
          <p:cNvSpPr>
            <a:spLocks noGrp="1"/>
          </p:cNvSpPr>
          <p:nvPr>
            <p:ph type="sldNum" sz="quarter" idx="12"/>
          </p:nvPr>
        </p:nvSpPr>
        <p:spPr/>
        <p:txBody>
          <a:bodyPr/>
          <a:lstStyle>
            <a:lvl1pPr>
              <a:defRPr/>
            </a:lvl1pPr>
          </a:lstStyle>
          <a:p>
            <a:fld id="{FCE3B0F6-E4B2-42C4-BA44-B7B594E9D57F}" type="slidenum">
              <a:rPr lang="en-US" altLang="el-GR"/>
              <a:pPr/>
              <a:t>‹#›</a:t>
            </a:fld>
            <a:endParaRPr lang="en-US" altLang="el-GR"/>
          </a:p>
        </p:txBody>
      </p:sp>
    </p:spTree>
    <p:extLst>
      <p:ext uri="{BB962C8B-B14F-4D97-AF65-F5344CB8AC3E}">
        <p14:creationId xmlns:p14="http://schemas.microsoft.com/office/powerpoint/2010/main" val="402429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D1AA117-FA73-45AA-897F-AE4BB67C3EA3}"/>
              </a:ext>
            </a:extLst>
          </p:cNvPr>
          <p:cNvSpPr>
            <a:spLocks noGrp="1"/>
          </p:cNvSpPr>
          <p:nvPr>
            <p:ph type="dt" sz="half" idx="10"/>
          </p:nvPr>
        </p:nvSpPr>
        <p:spPr/>
        <p:txBody>
          <a:bodyPr/>
          <a:lstStyle>
            <a:lvl1pPr>
              <a:defRPr/>
            </a:lvl1pPr>
          </a:lstStyle>
          <a:p>
            <a:pPr>
              <a:defRPr/>
            </a:pPr>
            <a:fld id="{4EA34F7F-8E05-452B-A0A2-CCEEBF365612}" type="datetimeFigureOut">
              <a:rPr lang="en-US">
                <a:solidFill>
                  <a:prstClr val="black">
                    <a:tint val="75000"/>
                  </a:prstClr>
                </a:solidFill>
              </a:rPr>
              <a:pPr>
                <a:defRPr/>
              </a:pPr>
              <a:t>10/9/2024</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3A469DC3-B5BE-40F0-9A85-30B39A6A841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7B9AB4B8-30CF-4E9A-9844-1F7670E01A05}"/>
              </a:ext>
            </a:extLst>
          </p:cNvPr>
          <p:cNvSpPr>
            <a:spLocks noGrp="1"/>
          </p:cNvSpPr>
          <p:nvPr>
            <p:ph type="sldNum" sz="quarter" idx="12"/>
          </p:nvPr>
        </p:nvSpPr>
        <p:spPr/>
        <p:txBody>
          <a:bodyPr/>
          <a:lstStyle>
            <a:lvl1pPr>
              <a:defRPr/>
            </a:lvl1pPr>
          </a:lstStyle>
          <a:p>
            <a:fld id="{01EEC12D-0D7A-4E53-99FE-DF272FD4CFC0}" type="slidenum">
              <a:rPr lang="en-US" altLang="el-GR"/>
              <a:pPr/>
              <a:t>‹#›</a:t>
            </a:fld>
            <a:endParaRPr lang="en-US" altLang="el-GR"/>
          </a:p>
        </p:txBody>
      </p:sp>
    </p:spTree>
    <p:extLst>
      <p:ext uri="{BB962C8B-B14F-4D97-AF65-F5344CB8AC3E}">
        <p14:creationId xmlns:p14="http://schemas.microsoft.com/office/powerpoint/2010/main" val="39003327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BC2BD4D-CDA4-4B68-9900-DD9DD8848B50}"/>
              </a:ext>
            </a:extLst>
          </p:cNvPr>
          <p:cNvSpPr>
            <a:spLocks noGrp="1"/>
          </p:cNvSpPr>
          <p:nvPr>
            <p:ph type="dt" sz="half" idx="10"/>
          </p:nvPr>
        </p:nvSpPr>
        <p:spPr/>
        <p:txBody>
          <a:bodyPr/>
          <a:lstStyle>
            <a:lvl1pPr>
              <a:defRPr/>
            </a:lvl1pPr>
          </a:lstStyle>
          <a:p>
            <a:pPr>
              <a:defRPr/>
            </a:pPr>
            <a:fld id="{F6B7A316-21EE-472E-9503-010EFE71EEB3}" type="datetimeFigureOut">
              <a:rPr lang="en-US">
                <a:solidFill>
                  <a:prstClr val="black">
                    <a:tint val="75000"/>
                  </a:prstClr>
                </a:solidFill>
              </a:rPr>
              <a:pPr>
                <a:defRPr/>
              </a:pPr>
              <a:t>10/9/2024</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F960DC99-2BB3-4291-A2AC-40B647A9AAF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D00BFD5D-CDE6-4845-ADD2-6B93EA86DBFB}"/>
              </a:ext>
            </a:extLst>
          </p:cNvPr>
          <p:cNvSpPr>
            <a:spLocks noGrp="1"/>
          </p:cNvSpPr>
          <p:nvPr>
            <p:ph type="sldNum" sz="quarter" idx="12"/>
          </p:nvPr>
        </p:nvSpPr>
        <p:spPr/>
        <p:txBody>
          <a:bodyPr/>
          <a:lstStyle>
            <a:lvl1pPr>
              <a:defRPr/>
            </a:lvl1pPr>
          </a:lstStyle>
          <a:p>
            <a:fld id="{9016075A-A52A-4A2D-8D8D-0DC2C1D9DF64}" type="slidenum">
              <a:rPr lang="en-US" altLang="el-GR"/>
              <a:pPr/>
              <a:t>‹#›</a:t>
            </a:fld>
            <a:endParaRPr lang="en-US" altLang="el-GR"/>
          </a:p>
        </p:txBody>
      </p:sp>
    </p:spTree>
    <p:extLst>
      <p:ext uri="{BB962C8B-B14F-4D97-AF65-F5344CB8AC3E}">
        <p14:creationId xmlns:p14="http://schemas.microsoft.com/office/powerpoint/2010/main" val="4168779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7954CC-940A-4A24-9F97-8225C40D077D}"/>
              </a:ext>
            </a:extLst>
          </p:cNvPr>
          <p:cNvSpPr>
            <a:spLocks noGrp="1"/>
          </p:cNvSpPr>
          <p:nvPr>
            <p:ph type="dt" sz="half" idx="10"/>
          </p:nvPr>
        </p:nvSpPr>
        <p:spPr/>
        <p:txBody>
          <a:bodyPr/>
          <a:lstStyle>
            <a:lvl1pPr>
              <a:defRPr/>
            </a:lvl1pPr>
          </a:lstStyle>
          <a:p>
            <a:pPr>
              <a:defRPr/>
            </a:pPr>
            <a:fld id="{221B18FD-1260-4ED9-8374-9368515FB8EC}" type="datetimeFigureOut">
              <a:rPr lang="en-US">
                <a:solidFill>
                  <a:prstClr val="black">
                    <a:tint val="75000"/>
                  </a:prstClr>
                </a:solidFill>
              </a:rPr>
              <a:pPr>
                <a:defRPr/>
              </a:pPr>
              <a:t>10/9/2024</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64EF7836-8CED-4053-BC44-336E0CECF08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ECB2D8E-250B-4A83-AE28-E7BD85BAFAB6}"/>
              </a:ext>
            </a:extLst>
          </p:cNvPr>
          <p:cNvSpPr>
            <a:spLocks noGrp="1"/>
          </p:cNvSpPr>
          <p:nvPr>
            <p:ph type="sldNum" sz="quarter" idx="12"/>
          </p:nvPr>
        </p:nvSpPr>
        <p:spPr/>
        <p:txBody>
          <a:bodyPr/>
          <a:lstStyle>
            <a:lvl1pPr>
              <a:defRPr/>
            </a:lvl1pPr>
          </a:lstStyle>
          <a:p>
            <a:fld id="{C7A3150C-539A-4951-B7DC-E604DACA9747}" type="slidenum">
              <a:rPr lang="en-US" altLang="el-GR"/>
              <a:pPr/>
              <a:t>‹#›</a:t>
            </a:fld>
            <a:endParaRPr lang="en-US" altLang="el-GR"/>
          </a:p>
        </p:txBody>
      </p:sp>
    </p:spTree>
    <p:extLst>
      <p:ext uri="{BB962C8B-B14F-4D97-AF65-F5344CB8AC3E}">
        <p14:creationId xmlns:p14="http://schemas.microsoft.com/office/powerpoint/2010/main" val="13819143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79E3C98-10C6-4BB7-95DD-A36EBA2AD90A}"/>
              </a:ext>
            </a:extLst>
          </p:cNvPr>
          <p:cNvSpPr>
            <a:spLocks noGrp="1"/>
          </p:cNvSpPr>
          <p:nvPr>
            <p:ph type="dt" sz="half" idx="10"/>
          </p:nvPr>
        </p:nvSpPr>
        <p:spPr/>
        <p:txBody>
          <a:bodyPr/>
          <a:lstStyle>
            <a:lvl1pPr>
              <a:defRPr/>
            </a:lvl1pPr>
          </a:lstStyle>
          <a:p>
            <a:pPr>
              <a:defRPr/>
            </a:pPr>
            <a:fld id="{8E754F06-7B5B-4706-81E2-69F0CF0874DB}"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CF6EAEEC-F47A-48D2-861B-FF35550314C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CECF4B2-ACB2-4051-9897-E00A4BFABB18}"/>
              </a:ext>
            </a:extLst>
          </p:cNvPr>
          <p:cNvSpPr>
            <a:spLocks noGrp="1"/>
          </p:cNvSpPr>
          <p:nvPr>
            <p:ph type="sldNum" sz="quarter" idx="12"/>
          </p:nvPr>
        </p:nvSpPr>
        <p:spPr/>
        <p:txBody>
          <a:bodyPr/>
          <a:lstStyle>
            <a:lvl1pPr>
              <a:defRPr/>
            </a:lvl1pPr>
          </a:lstStyle>
          <a:p>
            <a:fld id="{B36152C0-3C81-4731-8B47-65DB9009982F}" type="slidenum">
              <a:rPr lang="en-US" altLang="el-GR"/>
              <a:pPr/>
              <a:t>‹#›</a:t>
            </a:fld>
            <a:endParaRPr lang="en-US" altLang="el-GR"/>
          </a:p>
        </p:txBody>
      </p:sp>
    </p:spTree>
    <p:extLst>
      <p:ext uri="{BB962C8B-B14F-4D97-AF65-F5344CB8AC3E}">
        <p14:creationId xmlns:p14="http://schemas.microsoft.com/office/powerpoint/2010/main" val="7153193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1D1858B-A1BF-4D52-8F91-04C62A155AF4}"/>
              </a:ext>
            </a:extLst>
          </p:cNvPr>
          <p:cNvSpPr>
            <a:spLocks noGrp="1"/>
          </p:cNvSpPr>
          <p:nvPr>
            <p:ph type="dt" sz="half" idx="10"/>
          </p:nvPr>
        </p:nvSpPr>
        <p:spPr/>
        <p:txBody>
          <a:bodyPr/>
          <a:lstStyle>
            <a:lvl1pPr>
              <a:defRPr/>
            </a:lvl1pPr>
          </a:lstStyle>
          <a:p>
            <a:pPr>
              <a:defRPr/>
            </a:pPr>
            <a:fld id="{D5A803EF-1A09-4AE1-AB4E-955263BCA038}" type="datetimeFigureOut">
              <a:rPr lang="en-US">
                <a:solidFill>
                  <a:prstClr val="black">
                    <a:tint val="75000"/>
                  </a:prstClr>
                </a:solidFill>
              </a:rPr>
              <a:pPr>
                <a:defRPr/>
              </a:pPr>
              <a:t>10/9/2024</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9A595016-888D-4471-868B-ED7971620A4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C064C38F-D165-421A-A891-4F672D660149}"/>
              </a:ext>
            </a:extLst>
          </p:cNvPr>
          <p:cNvSpPr>
            <a:spLocks noGrp="1"/>
          </p:cNvSpPr>
          <p:nvPr>
            <p:ph type="sldNum" sz="quarter" idx="12"/>
          </p:nvPr>
        </p:nvSpPr>
        <p:spPr/>
        <p:txBody>
          <a:bodyPr/>
          <a:lstStyle>
            <a:lvl1pPr>
              <a:defRPr/>
            </a:lvl1pPr>
          </a:lstStyle>
          <a:p>
            <a:fld id="{D387A9FA-2B6A-4532-BD79-22141D6C7620}" type="slidenum">
              <a:rPr lang="en-US" altLang="el-GR"/>
              <a:pPr/>
              <a:t>‹#›</a:t>
            </a:fld>
            <a:endParaRPr lang="en-US" altLang="el-GR"/>
          </a:p>
        </p:txBody>
      </p:sp>
    </p:spTree>
    <p:extLst>
      <p:ext uri="{BB962C8B-B14F-4D97-AF65-F5344CB8AC3E}">
        <p14:creationId xmlns:p14="http://schemas.microsoft.com/office/powerpoint/2010/main" val="35020404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910CB-5266-4057-8295-014B750A18BF}"/>
              </a:ext>
            </a:extLst>
          </p:cNvPr>
          <p:cNvSpPr>
            <a:spLocks noGrp="1"/>
          </p:cNvSpPr>
          <p:nvPr>
            <p:ph type="dt" sz="half" idx="10"/>
          </p:nvPr>
        </p:nvSpPr>
        <p:spPr/>
        <p:txBody>
          <a:bodyPr/>
          <a:lstStyle>
            <a:lvl1pPr>
              <a:defRPr/>
            </a:lvl1pPr>
          </a:lstStyle>
          <a:p>
            <a:pPr>
              <a:defRPr/>
            </a:pPr>
            <a:fld id="{EA97B53E-092E-431B-B946-7820B0D700EF}"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E23B12-4C08-4D1B-86E1-BF720C907CC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559C44-B1B7-41FA-950E-CAB2747C8E46}"/>
              </a:ext>
            </a:extLst>
          </p:cNvPr>
          <p:cNvSpPr>
            <a:spLocks noGrp="1"/>
          </p:cNvSpPr>
          <p:nvPr>
            <p:ph type="sldNum" sz="quarter" idx="12"/>
          </p:nvPr>
        </p:nvSpPr>
        <p:spPr/>
        <p:txBody>
          <a:bodyPr/>
          <a:lstStyle>
            <a:lvl1pPr>
              <a:defRPr/>
            </a:lvl1pPr>
          </a:lstStyle>
          <a:p>
            <a:fld id="{B690945E-A68E-4156-ACE2-94B8D1235B67}" type="slidenum">
              <a:rPr lang="en-US" altLang="el-GR"/>
              <a:pPr/>
              <a:t>‹#›</a:t>
            </a:fld>
            <a:endParaRPr lang="en-US" altLang="el-GR"/>
          </a:p>
        </p:txBody>
      </p:sp>
    </p:spTree>
    <p:extLst>
      <p:ext uri="{BB962C8B-B14F-4D97-AF65-F5344CB8AC3E}">
        <p14:creationId xmlns:p14="http://schemas.microsoft.com/office/powerpoint/2010/main" val="6774535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1A5E14-01DE-4892-A515-415FC4B622CB}"/>
              </a:ext>
            </a:extLst>
          </p:cNvPr>
          <p:cNvSpPr>
            <a:spLocks noGrp="1"/>
          </p:cNvSpPr>
          <p:nvPr>
            <p:ph type="dt" sz="half" idx="10"/>
          </p:nvPr>
        </p:nvSpPr>
        <p:spPr/>
        <p:txBody>
          <a:bodyPr/>
          <a:lstStyle>
            <a:lvl1pPr>
              <a:defRPr/>
            </a:lvl1pPr>
          </a:lstStyle>
          <a:p>
            <a:pPr>
              <a:defRPr/>
            </a:pPr>
            <a:fld id="{0E545387-FB40-46BC-A505-20B7818B6750}"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09D5C-12A4-4510-8564-8E98C3176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21BD7A-8789-47FA-A572-A3CD33922536}"/>
              </a:ext>
            </a:extLst>
          </p:cNvPr>
          <p:cNvSpPr>
            <a:spLocks noGrp="1"/>
          </p:cNvSpPr>
          <p:nvPr>
            <p:ph type="sldNum" sz="quarter" idx="12"/>
          </p:nvPr>
        </p:nvSpPr>
        <p:spPr/>
        <p:txBody>
          <a:bodyPr/>
          <a:lstStyle>
            <a:lvl1pPr>
              <a:defRPr/>
            </a:lvl1pPr>
          </a:lstStyle>
          <a:p>
            <a:fld id="{F596065C-153E-4B3B-B6B5-36909B472156}" type="slidenum">
              <a:rPr lang="en-US" altLang="el-GR"/>
              <a:pPr/>
              <a:t>‹#›</a:t>
            </a:fld>
            <a:endParaRPr lang="en-US" altLang="el-GR"/>
          </a:p>
        </p:txBody>
      </p:sp>
    </p:spTree>
    <p:extLst>
      <p:ext uri="{BB962C8B-B14F-4D97-AF65-F5344CB8AC3E}">
        <p14:creationId xmlns:p14="http://schemas.microsoft.com/office/powerpoint/2010/main" val="15202200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CFF50B7-B440-4EF1-B775-53D764329227}"/>
              </a:ext>
            </a:extLst>
          </p:cNvPr>
          <p:cNvSpPr>
            <a:spLocks noGrp="1" noChangeArrowheads="1"/>
          </p:cNvSpPr>
          <p:nvPr>
            <p:ph type="ftr" sz="quarter" idx="10"/>
          </p:nvPr>
        </p:nvSpPr>
        <p:spPr>
          <a:xfrm>
            <a:off x="0" y="6480191"/>
            <a:ext cx="9144000" cy="377825"/>
          </a:xfrm>
        </p:spPr>
        <p:txBody>
          <a:bodyPr/>
          <a:lstStyle>
            <a:lvl1pPr eaLnBrk="0" hangingPunct="0">
              <a:defRPr sz="1000"/>
            </a:lvl1pPr>
          </a:lstStyle>
          <a:p>
            <a:endParaRPr lang="en-US" altLang="el-GR"/>
          </a:p>
        </p:txBody>
      </p:sp>
    </p:spTree>
    <p:extLst>
      <p:ext uri="{BB962C8B-B14F-4D97-AF65-F5344CB8AC3E}">
        <p14:creationId xmlns:p14="http://schemas.microsoft.com/office/powerpoint/2010/main" val="175228372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Only (Footnote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257664" y="6368874"/>
            <a:ext cx="908903" cy="138499"/>
          </a:xfrm>
        </p:spPr>
        <p:txBody>
          <a:bodyPr wrap="none" lIns="0" tIns="0" rIns="0" bIns="0" anchor="b">
            <a:spAutoFit/>
          </a:bodyPr>
          <a:lstStyle>
            <a:lvl1pPr marL="0" indent="0">
              <a:lnSpc>
                <a:spcPct val="90000"/>
              </a:lnSpc>
              <a:spcBef>
                <a:spcPts val="0"/>
              </a:spcBef>
              <a:buFontTx/>
              <a:buNone/>
              <a:defRPr sz="1000"/>
            </a:lvl1pPr>
            <a:lvl2pPr marL="0" indent="0">
              <a:buNone/>
              <a:defRPr/>
            </a:lvl2pPr>
          </a:lstStyle>
          <a:p>
            <a:pPr lvl="0"/>
            <a:r>
              <a:rPr lang="en-US" dirty="0"/>
              <a:t>Edit Master Note styles</a:t>
            </a:r>
          </a:p>
        </p:txBody>
      </p:sp>
      <p:sp>
        <p:nvSpPr>
          <p:cNvPr id="11" name="Text Placeholder 9"/>
          <p:cNvSpPr>
            <a:spLocks noGrp="1"/>
          </p:cNvSpPr>
          <p:nvPr>
            <p:ph type="body" sz="quarter" idx="14" hasCustomPrompt="1"/>
          </p:nvPr>
        </p:nvSpPr>
        <p:spPr>
          <a:xfrm>
            <a:off x="7967518" y="6368874"/>
            <a:ext cx="983442" cy="138499"/>
          </a:xfrm>
        </p:spPr>
        <p:txBody>
          <a:bodyPr wrap="none" lIns="0" tIns="0" rIns="0" bIns="0" anchor="b">
            <a:spAutoFit/>
          </a:bodyPr>
          <a:lstStyle>
            <a:lvl1pPr marL="0" indent="0" algn="r">
              <a:lnSpc>
                <a:spcPct val="90000"/>
              </a:lnSpc>
              <a:spcBef>
                <a:spcPts val="0"/>
              </a:spcBef>
              <a:buFontTx/>
              <a:buNone/>
              <a:defRPr sz="1000"/>
            </a:lvl1pPr>
            <a:lvl2pPr marL="0" indent="0">
              <a:buNone/>
              <a:defRPr/>
            </a:lvl2pPr>
          </a:lstStyle>
          <a:p>
            <a:pPr lvl="0"/>
            <a:r>
              <a:rPr lang="en-US" dirty="0"/>
              <a:t>Edit Master Source styles</a:t>
            </a:r>
          </a:p>
        </p:txBody>
      </p:sp>
      <p:sp>
        <p:nvSpPr>
          <p:cNvPr id="3" name="Title 2"/>
          <p:cNvSpPr>
            <a:spLocks noGrp="1"/>
          </p:cNvSpPr>
          <p:nvPr>
            <p:ph type="title"/>
          </p:nvPr>
        </p:nvSpPr>
        <p:spPr>
          <a:xfrm>
            <a:off x="323850" y="91781"/>
            <a:ext cx="8627110" cy="822325"/>
          </a:xfrm>
        </p:spPr>
        <p:txBody>
          <a:bodyPr/>
          <a:lstStyle/>
          <a:p>
            <a:r>
              <a:rPr lang="en-US"/>
              <a:t>Click to edit Master title style</a:t>
            </a:r>
            <a:endParaRPr lang="en-GB" dirty="0"/>
          </a:p>
        </p:txBody>
      </p:sp>
    </p:spTree>
    <p:extLst>
      <p:ext uri="{BB962C8B-B14F-4D97-AF65-F5344CB8AC3E}">
        <p14:creationId xmlns:p14="http://schemas.microsoft.com/office/powerpoint/2010/main" val="299217539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21"/>
            <a:ext cx="9144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544260" y="409580"/>
            <a:ext cx="8274617" cy="2882266"/>
          </a:xfrm>
        </p:spPr>
        <p:txBody>
          <a:bodyPr/>
          <a:lstStyle>
            <a:lvl1pPr>
              <a:defRPr sz="3900">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057" y="3355529"/>
            <a:ext cx="2870564" cy="1247411"/>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16671" y="4605619"/>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112669" y="5876932"/>
            <a:ext cx="2755106"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25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1"/>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7"/>
            <a:ext cx="8154333" cy="1103314"/>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12" y="1513048"/>
            <a:ext cx="8158147" cy="46506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5911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330200"/>
            <a:ext cx="8433112"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2"/>
            <a:ext cx="9144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3436" y="5345434"/>
            <a:ext cx="2870564" cy="1247411"/>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4"/>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0043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7"/>
            <a:ext cx="8154334" cy="1103314"/>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2"/>
            <a:ext cx="3922178" cy="4679464"/>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0184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2"/>
            <a:ext cx="3922178" cy="4665748"/>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19" y="238127"/>
            <a:ext cx="8154333" cy="1103314"/>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1089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3" y="238127"/>
            <a:ext cx="8355791" cy="1103314"/>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7188159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1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70" y="4856690"/>
            <a:ext cx="8462963" cy="1155940"/>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385863" y="239715"/>
            <a:ext cx="8433012" cy="1674814"/>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895479"/>
            <a:ext cx="8154333"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057" y="3355529"/>
            <a:ext cx="2870564" cy="1247411"/>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1" y="4605619"/>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112669" y="5876932"/>
            <a:ext cx="2755106"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0783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21"/>
            <a:ext cx="9144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dirty="0">
              <a:solidFill>
                <a:srgbClr val="FFFFFF"/>
              </a:solidFill>
            </a:endParaRPr>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544260" y="409580"/>
            <a:ext cx="8274617" cy="2882266"/>
          </a:xfrm>
        </p:spPr>
        <p:txBody>
          <a:bodyPr/>
          <a:lstStyle>
            <a:lvl1pPr>
              <a:defRPr sz="3900">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057" y="3355529"/>
            <a:ext cx="2870564" cy="1247411"/>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16671" y="4605619"/>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112669" y="5876932"/>
            <a:ext cx="2755106" cy="717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34300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7"/>
            <a:ext cx="8154333" cy="1103314"/>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12" y="1513048"/>
            <a:ext cx="8158147" cy="46506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12723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330200"/>
            <a:ext cx="8433112"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2"/>
            <a:ext cx="9144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3436" y="5345434"/>
            <a:ext cx="2870564" cy="1247411"/>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4"/>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80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5"/>
            <a:ext cx="5486400" cy="566740"/>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4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2B0E63D-85D2-4A11-9CA9-B517BB7EFC3D}" type="datetimeFigureOut">
              <a:rPr lang="el-GR" smtClean="0"/>
              <a:pPr/>
              <a:t>9/10/2024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A5B4781-DCAE-49BF-AB8B-F2CB419D15CA}" type="slidenum">
              <a:rPr lang="el-GR" smtClean="0"/>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7"/>
            <a:ext cx="8154334" cy="1103314"/>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2"/>
            <a:ext cx="3922178" cy="4679464"/>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491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2"/>
            <a:ext cx="3922178" cy="4665748"/>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19" y="238127"/>
            <a:ext cx="8154333" cy="1103314"/>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07991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3" y="238127"/>
            <a:ext cx="8355791" cy="1103314"/>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749884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5060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70" y="4856693"/>
            <a:ext cx="8462963" cy="1155940"/>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385863" y="239715"/>
            <a:ext cx="8433012" cy="1674814"/>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895479"/>
            <a:ext cx="8154333"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057" y="3355529"/>
            <a:ext cx="2870564" cy="1247411"/>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1" y="4605619"/>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112669" y="5876932"/>
            <a:ext cx="2755106" cy="717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59930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8E3130C-8524-4329-98C1-74754C38C2C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2" y="-4760"/>
            <a:ext cx="9160673" cy="4540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2" descr="CCO_ONC_RGB.jpg">
            <a:extLst>
              <a:ext uri="{FF2B5EF4-FFF2-40B4-BE49-F238E27FC236}">
                <a16:creationId xmlns:a16="http://schemas.microsoft.com/office/drawing/2014/main" id="{DA9C314F-F5D3-46FE-92DB-B8D747E1DFF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6064252" y="5864233"/>
            <a:ext cx="2754633" cy="717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CD908FD6-BB1B-4D9C-B8B6-0DB7AA5C1C10}"/>
              </a:ext>
            </a:extLst>
          </p:cNvPr>
          <p:cNvCxnSpPr/>
          <p:nvPr userDrawn="1"/>
        </p:nvCxnSpPr>
        <p:spPr bwMode="auto">
          <a:xfrm>
            <a:off x="-10718" y="4533900"/>
            <a:ext cx="9160674"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1" name="Rectangle 55"/>
          <p:cNvSpPr>
            <a:spLocks noGrp="1" noChangeArrowheads="1"/>
          </p:cNvSpPr>
          <p:nvPr>
            <p:ph type="ctrTitle"/>
          </p:nvPr>
        </p:nvSpPr>
        <p:spPr bwMode="invGray">
          <a:xfrm>
            <a:off x="544260" y="409580"/>
            <a:ext cx="8274617" cy="2882266"/>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42303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7"/>
            <a:ext cx="8154333" cy="1103314"/>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453512" y="1513048"/>
            <a:ext cx="8158147" cy="46506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304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F9818B7-DF38-4F2E-85E6-7940F39169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1591"/>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385764" y="330200"/>
            <a:ext cx="843311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8064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7"/>
            <a:ext cx="8154334" cy="1103314"/>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2"/>
            <a:ext cx="3922178" cy="4679464"/>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85019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2"/>
            <a:ext cx="3922178" cy="4665748"/>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457319" y="238127"/>
            <a:ext cx="8154333" cy="1103314"/>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451365" y="1510731"/>
            <a:ext cx="398195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042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8.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0E63D-85D2-4A11-9CA9-B517BB7EFC3D}" type="datetimeFigureOut">
              <a:rPr lang="el-GR" smtClean="0"/>
              <a:pPr/>
              <a:t>9/10/2024</a:t>
            </a:fld>
            <a:endParaRPr lang="el-GR"/>
          </a:p>
        </p:txBody>
      </p:sp>
      <p:sp>
        <p:nvSpPr>
          <p:cNvPr id="5" name="4 - Θέση υποσέλιδου"/>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B4781-DCAE-49BF-AB8B-F2CB419D15C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238126"/>
            <a:ext cx="815433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517651"/>
            <a:ext cx="8161479" cy="46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5"/>
            <a:ext cx="9144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5"/>
            <a:ext cx="9144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spTree>
    <p:extLst>
      <p:ext uri="{BB962C8B-B14F-4D97-AF65-F5344CB8AC3E}">
        <p14:creationId xmlns:p14="http://schemas.microsoft.com/office/powerpoint/2010/main" val="445712330"/>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026" name="Title Placeholder 6"/>
          <p:cNvSpPr>
            <a:spLocks noGrp="1"/>
          </p:cNvSpPr>
          <p:nvPr>
            <p:ph type="title"/>
          </p:nvPr>
        </p:nvSpPr>
        <p:spPr bwMode="auto">
          <a:xfrm>
            <a:off x="457319" y="238126"/>
            <a:ext cx="815433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p:cNvSpPr>
            <a:spLocks noGrp="1"/>
          </p:cNvSpPr>
          <p:nvPr>
            <p:ph type="body" idx="1"/>
          </p:nvPr>
        </p:nvSpPr>
        <p:spPr bwMode="auto">
          <a:xfrm>
            <a:off x="450173" y="1517651"/>
            <a:ext cx="8161479" cy="46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25758541"/>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10/9/2024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Tree>
    <p:extLst>
      <p:ext uri="{BB962C8B-B14F-4D97-AF65-F5344CB8AC3E}">
        <p14:creationId xmlns:p14="http://schemas.microsoft.com/office/powerpoint/2010/main" val="348607630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62" r:id="rId16"/>
    <p:sldLayoutId id="2147483863" r:id="rId17"/>
    <p:sldLayoutId id="2147483864" r:id="rId18"/>
    <p:sldLayoutId id="2147483865" r:id="rId19"/>
    <p:sldLayoutId id="2147483866" r:id="rId20"/>
    <p:sldLayoutId id="2147483867"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0E63D-85D2-4A11-9CA9-B517BB7EFC3D}" type="datetimeFigureOut">
              <a:rPr lang="el-GR" smtClean="0">
                <a:solidFill>
                  <a:prstClr val="black">
                    <a:tint val="75000"/>
                  </a:prstClr>
                </a:solidFill>
              </a:rPr>
              <a:pPr/>
              <a:t>9/10/2024</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B4781-DCAE-49BF-AB8B-F2CB419D15CA}" type="slidenum">
              <a:rPr lang="el-GR" smtClean="0">
                <a:solidFill>
                  <a:prstClr val="black">
                    <a:tint val="75000"/>
                  </a:prstClr>
                </a:solidFill>
              </a:rPr>
              <a:pPr/>
              <a:t>‹#›</a:t>
            </a:fld>
            <a:endParaRPr lang="el-G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4000"/>
            <a:lum/>
          </a:blip>
          <a:srcRect/>
          <a:stretch>
            <a:fillRect t="-47000" b="-47000"/>
          </a:stretch>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BAFFFF0-217F-4DEF-8B82-F73C67E81F3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76B49EB-D98C-4B62-8FAA-8ED4F08103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9313AE2-43B1-435C-AC1B-8A09DE172F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CC690C-FD32-4957-860B-25D97C393621}" type="datetimeFigureOut">
              <a:rPr lang="el-GR" smtClean="0"/>
              <a:pPr/>
              <a:t>9/10/2024</a:t>
            </a:fld>
            <a:endParaRPr lang="el-GR"/>
          </a:p>
        </p:txBody>
      </p:sp>
      <p:sp>
        <p:nvSpPr>
          <p:cNvPr id="5" name="Θέση υποσέλιδου 4">
            <a:extLst>
              <a:ext uri="{FF2B5EF4-FFF2-40B4-BE49-F238E27FC236}">
                <a16:creationId xmlns:a16="http://schemas.microsoft.com/office/drawing/2014/main" id="{3DCB3AB4-31A0-4BA8-BB42-12DC2054A53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574D177B-9DF2-40D2-9ED2-D25281D591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805D50-C05A-4A47-9CA6-EE1D143CBFE7}" type="slidenum">
              <a:rPr lang="el-GR" smtClean="0"/>
              <a:pPr/>
              <a:t>‹#›</a:t>
            </a:fld>
            <a:endParaRPr lang="el-GR"/>
          </a:p>
        </p:txBody>
      </p:sp>
    </p:spTree>
    <p:extLst>
      <p:ext uri="{BB962C8B-B14F-4D97-AF65-F5344CB8AC3E}">
        <p14:creationId xmlns:p14="http://schemas.microsoft.com/office/powerpoint/2010/main" val="45337674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63921"/>
          </a:schemeClr>
        </a:solidFill>
        <a:effectLst/>
      </p:bgPr>
    </p:bg>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4A25062C-7ED9-1650-02BA-483DF850A967}"/>
              </a:ext>
            </a:extLst>
          </p:cNvPr>
          <p:cNvSpPr>
            <a:spLocks noGrp="1" noChangeArrowheads="1"/>
          </p:cNvSpPr>
          <p:nvPr>
            <p:ph type="title"/>
          </p:nvPr>
        </p:nvSpPr>
        <p:spPr bwMode="auto">
          <a:xfrm>
            <a:off x="685695" y="465141"/>
            <a:ext cx="776979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ctr" anchorCtr="0" compatLnSpc="1">
            <a:prstTxWarp prst="textNoShape">
              <a:avLst/>
            </a:prstTxWarp>
          </a:bodyPr>
          <a:lstStyle/>
          <a:p>
            <a:pPr lvl="0"/>
            <a:r>
              <a:rPr lang="en-GB" altLang="el-GR"/>
              <a:t>Kliknij, aby edytować format tekstu tytułu</a:t>
            </a:r>
          </a:p>
        </p:txBody>
      </p:sp>
      <p:sp>
        <p:nvSpPr>
          <p:cNvPr id="16387" name="Rectangle 2">
            <a:extLst>
              <a:ext uri="{FF2B5EF4-FFF2-40B4-BE49-F238E27FC236}">
                <a16:creationId xmlns:a16="http://schemas.microsoft.com/office/drawing/2014/main" id="{F624A424-542E-7C30-E9E3-9A458B2E1705}"/>
              </a:ext>
            </a:extLst>
          </p:cNvPr>
          <p:cNvSpPr>
            <a:spLocks noGrp="1" noChangeArrowheads="1"/>
          </p:cNvSpPr>
          <p:nvPr>
            <p:ph type="body" idx="1"/>
          </p:nvPr>
        </p:nvSpPr>
        <p:spPr bwMode="auto">
          <a:xfrm>
            <a:off x="685695" y="1981201"/>
            <a:ext cx="7769790" cy="411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p>
            <a:pPr lvl="0"/>
            <a:r>
              <a:rPr lang="en-GB" altLang="el-GR"/>
              <a:t>Kliknij, aby edytować format tekstu konspektu</a:t>
            </a:r>
          </a:p>
          <a:p>
            <a:pPr lvl="1"/>
            <a:r>
              <a:rPr lang="en-GB" altLang="el-GR"/>
              <a:t>Drugi poziom konspektu</a:t>
            </a:r>
          </a:p>
          <a:p>
            <a:pPr lvl="2"/>
            <a:r>
              <a:rPr lang="en-GB" altLang="el-GR"/>
              <a:t>Trzeci poziom konspektu</a:t>
            </a:r>
          </a:p>
          <a:p>
            <a:pPr lvl="3"/>
            <a:r>
              <a:rPr lang="en-GB" altLang="el-GR"/>
              <a:t>Czwarty poziom konspektu</a:t>
            </a:r>
          </a:p>
          <a:p>
            <a:pPr lvl="4"/>
            <a:r>
              <a:rPr lang="en-GB" altLang="el-GR"/>
              <a:t>Piąty poziom konspektu</a:t>
            </a:r>
          </a:p>
          <a:p>
            <a:pPr lvl="4"/>
            <a:r>
              <a:rPr lang="en-GB" altLang="el-GR"/>
              <a:t>Szósty poziom konspektu</a:t>
            </a:r>
          </a:p>
          <a:p>
            <a:pPr lvl="4"/>
            <a:r>
              <a:rPr lang="en-GB" altLang="el-GR"/>
              <a:t>Siódmy poziom konspektu</a:t>
            </a:r>
          </a:p>
          <a:p>
            <a:pPr lvl="4"/>
            <a:r>
              <a:rPr lang="en-GB" altLang="el-GR"/>
              <a:t>Ósmy poziom konspektu</a:t>
            </a:r>
          </a:p>
          <a:p>
            <a:pPr lvl="4"/>
            <a:r>
              <a:rPr lang="en-GB" altLang="el-GR"/>
              <a:t>Dziewiąty poziom konspektu</a:t>
            </a:r>
          </a:p>
        </p:txBody>
      </p:sp>
    </p:spTree>
    <p:extLst>
      <p:ext uri="{BB962C8B-B14F-4D97-AF65-F5344CB8AC3E}">
        <p14:creationId xmlns:p14="http://schemas.microsoft.com/office/powerpoint/2010/main" val="32771742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xStyles>
    <p:titleStyle>
      <a:lvl1pPr algn="ctr" defTabSz="399305" rtl="0" eaLnBrk="0" fontAlgn="base" hangingPunct="0">
        <a:spcBef>
          <a:spcPct val="0"/>
        </a:spcBef>
        <a:spcAft>
          <a:spcPct val="0"/>
        </a:spcAft>
        <a:buClr>
          <a:srgbClr val="000000"/>
        </a:buClr>
        <a:buSzPct val="100000"/>
        <a:buFont typeface="Times New Roman" panose="02020603050405020304" pitchFamily="18" charset="0"/>
        <a:defRPr sz="3911">
          <a:solidFill>
            <a:srgbClr val="FFFF00"/>
          </a:solidFill>
          <a:latin typeface="+mj-lt"/>
          <a:ea typeface="+mj-ea"/>
          <a:cs typeface="+mj-cs"/>
        </a:defRPr>
      </a:lvl1pPr>
      <a:lvl2pPr algn="ctr" defTabSz="399305" rtl="0" eaLnBrk="0" fontAlgn="base" hangingPunct="0">
        <a:spcBef>
          <a:spcPct val="0"/>
        </a:spcBef>
        <a:spcAft>
          <a:spcPct val="0"/>
        </a:spcAft>
        <a:buClr>
          <a:srgbClr val="000000"/>
        </a:buClr>
        <a:buSzPct val="100000"/>
        <a:buFont typeface="Times New Roman" panose="02020603050405020304" pitchFamily="18" charset="0"/>
        <a:defRPr sz="3911">
          <a:solidFill>
            <a:srgbClr val="FFFF00"/>
          </a:solidFill>
          <a:latin typeface="Times New Roman" pitchFamily="16" charset="0"/>
          <a:ea typeface="Microsoft YaHei" charset="0"/>
          <a:cs typeface="Microsoft YaHei" charset="0"/>
        </a:defRPr>
      </a:lvl2pPr>
      <a:lvl3pPr algn="ctr" defTabSz="399305" rtl="0" eaLnBrk="0" fontAlgn="base" hangingPunct="0">
        <a:spcBef>
          <a:spcPct val="0"/>
        </a:spcBef>
        <a:spcAft>
          <a:spcPct val="0"/>
        </a:spcAft>
        <a:buClr>
          <a:srgbClr val="000000"/>
        </a:buClr>
        <a:buSzPct val="100000"/>
        <a:buFont typeface="Times New Roman" panose="02020603050405020304" pitchFamily="18" charset="0"/>
        <a:defRPr sz="3911">
          <a:solidFill>
            <a:srgbClr val="FFFF00"/>
          </a:solidFill>
          <a:latin typeface="Times New Roman" pitchFamily="16" charset="0"/>
          <a:ea typeface="Microsoft YaHei" charset="0"/>
          <a:cs typeface="Microsoft YaHei" charset="0"/>
        </a:defRPr>
      </a:lvl3pPr>
      <a:lvl4pPr algn="ctr" defTabSz="399305" rtl="0" eaLnBrk="0" fontAlgn="base" hangingPunct="0">
        <a:spcBef>
          <a:spcPct val="0"/>
        </a:spcBef>
        <a:spcAft>
          <a:spcPct val="0"/>
        </a:spcAft>
        <a:buClr>
          <a:srgbClr val="000000"/>
        </a:buClr>
        <a:buSzPct val="100000"/>
        <a:buFont typeface="Times New Roman" panose="02020603050405020304" pitchFamily="18" charset="0"/>
        <a:defRPr sz="3911">
          <a:solidFill>
            <a:srgbClr val="FFFF00"/>
          </a:solidFill>
          <a:latin typeface="Times New Roman" pitchFamily="16" charset="0"/>
          <a:ea typeface="Microsoft YaHei" charset="0"/>
          <a:cs typeface="Microsoft YaHei" charset="0"/>
        </a:defRPr>
      </a:lvl4pPr>
      <a:lvl5pPr algn="ctr" defTabSz="399305" rtl="0" eaLnBrk="0" fontAlgn="base" hangingPunct="0">
        <a:spcBef>
          <a:spcPct val="0"/>
        </a:spcBef>
        <a:spcAft>
          <a:spcPct val="0"/>
        </a:spcAft>
        <a:buClr>
          <a:srgbClr val="000000"/>
        </a:buClr>
        <a:buSzPct val="100000"/>
        <a:buFont typeface="Times New Roman" panose="02020603050405020304" pitchFamily="18" charset="0"/>
        <a:defRPr sz="3911">
          <a:solidFill>
            <a:srgbClr val="FFFF00"/>
          </a:solidFill>
          <a:latin typeface="Times New Roman" pitchFamily="16" charset="0"/>
          <a:ea typeface="Microsoft YaHei" charset="0"/>
          <a:cs typeface="Microsoft YaHei" charset="0"/>
        </a:defRPr>
      </a:lvl5pPr>
      <a:lvl6pPr marL="2234976" indent="-203180" algn="ctr" defTabSz="399305" rtl="0" eaLnBrk="0" fontAlgn="base" hangingPunct="0">
        <a:spcBef>
          <a:spcPct val="0"/>
        </a:spcBef>
        <a:spcAft>
          <a:spcPct val="0"/>
        </a:spcAft>
        <a:buClr>
          <a:srgbClr val="000000"/>
        </a:buClr>
        <a:buSzPct val="100000"/>
        <a:buFont typeface="Times New Roman" pitchFamily="16" charset="0"/>
        <a:defRPr sz="3911">
          <a:solidFill>
            <a:srgbClr val="FFFF00"/>
          </a:solidFill>
          <a:latin typeface="Times New Roman" pitchFamily="16" charset="0"/>
          <a:ea typeface="Microsoft YaHei" charset="0"/>
          <a:cs typeface="Microsoft YaHei" charset="0"/>
        </a:defRPr>
      </a:lvl6pPr>
      <a:lvl7pPr marL="2641336" indent="-203180" algn="ctr" defTabSz="399305" rtl="0" eaLnBrk="0" fontAlgn="base" hangingPunct="0">
        <a:spcBef>
          <a:spcPct val="0"/>
        </a:spcBef>
        <a:spcAft>
          <a:spcPct val="0"/>
        </a:spcAft>
        <a:buClr>
          <a:srgbClr val="000000"/>
        </a:buClr>
        <a:buSzPct val="100000"/>
        <a:buFont typeface="Times New Roman" pitchFamily="16" charset="0"/>
        <a:defRPr sz="3911">
          <a:solidFill>
            <a:srgbClr val="FFFF00"/>
          </a:solidFill>
          <a:latin typeface="Times New Roman" pitchFamily="16" charset="0"/>
          <a:ea typeface="Microsoft YaHei" charset="0"/>
          <a:cs typeface="Microsoft YaHei" charset="0"/>
        </a:defRPr>
      </a:lvl7pPr>
      <a:lvl8pPr marL="3047695" indent="-203180" algn="ctr" defTabSz="399305" rtl="0" eaLnBrk="0" fontAlgn="base" hangingPunct="0">
        <a:spcBef>
          <a:spcPct val="0"/>
        </a:spcBef>
        <a:spcAft>
          <a:spcPct val="0"/>
        </a:spcAft>
        <a:buClr>
          <a:srgbClr val="000000"/>
        </a:buClr>
        <a:buSzPct val="100000"/>
        <a:buFont typeface="Times New Roman" pitchFamily="16" charset="0"/>
        <a:defRPr sz="3911">
          <a:solidFill>
            <a:srgbClr val="FFFF00"/>
          </a:solidFill>
          <a:latin typeface="Times New Roman" pitchFamily="16" charset="0"/>
          <a:ea typeface="Microsoft YaHei" charset="0"/>
          <a:cs typeface="Microsoft YaHei" charset="0"/>
        </a:defRPr>
      </a:lvl8pPr>
      <a:lvl9pPr marL="3454055" indent="-203180" algn="ctr" defTabSz="399305" rtl="0" eaLnBrk="0" fontAlgn="base" hangingPunct="0">
        <a:spcBef>
          <a:spcPct val="0"/>
        </a:spcBef>
        <a:spcAft>
          <a:spcPct val="0"/>
        </a:spcAft>
        <a:buClr>
          <a:srgbClr val="000000"/>
        </a:buClr>
        <a:buSzPct val="100000"/>
        <a:buFont typeface="Times New Roman" pitchFamily="16" charset="0"/>
        <a:defRPr sz="3911">
          <a:solidFill>
            <a:srgbClr val="FFFF00"/>
          </a:solidFill>
          <a:latin typeface="Times New Roman" pitchFamily="16" charset="0"/>
          <a:ea typeface="Microsoft YaHei" charset="0"/>
          <a:cs typeface="Microsoft YaHei" charset="0"/>
        </a:defRPr>
      </a:lvl9pPr>
    </p:titleStyle>
    <p:bodyStyle>
      <a:lvl1pPr marL="304770" indent="-304770" algn="l" defTabSz="399305" rtl="0" eaLnBrk="0" fontAlgn="base" hangingPunct="0">
        <a:spcBef>
          <a:spcPts val="711"/>
        </a:spcBef>
        <a:spcAft>
          <a:spcPct val="0"/>
        </a:spcAft>
        <a:buClr>
          <a:srgbClr val="000000"/>
        </a:buClr>
        <a:buSzPct val="100000"/>
        <a:buFont typeface="Times New Roman" panose="02020603050405020304" pitchFamily="18" charset="0"/>
        <a:buChar char="•"/>
        <a:defRPr sz="2844">
          <a:solidFill>
            <a:srgbClr val="FFFFCC"/>
          </a:solidFill>
          <a:latin typeface="+mn-lt"/>
          <a:ea typeface="+mn-ea"/>
          <a:cs typeface="+mn-cs"/>
        </a:defRPr>
      </a:lvl1pPr>
      <a:lvl2pPr marL="660334" indent="-253975" algn="l" defTabSz="399305" rtl="0" eaLnBrk="0" fontAlgn="base" hangingPunct="0">
        <a:spcBef>
          <a:spcPts val="622"/>
        </a:spcBef>
        <a:spcAft>
          <a:spcPct val="0"/>
        </a:spcAft>
        <a:buClr>
          <a:srgbClr val="000000"/>
        </a:buClr>
        <a:buSzPct val="100000"/>
        <a:buFont typeface="Times New Roman" panose="02020603050405020304" pitchFamily="18" charset="0"/>
        <a:buChar char="–"/>
        <a:defRPr sz="2489">
          <a:solidFill>
            <a:srgbClr val="FFFFCC"/>
          </a:solidFill>
          <a:latin typeface="+mn-lt"/>
          <a:ea typeface="+mn-ea"/>
          <a:cs typeface="+mn-cs"/>
        </a:defRPr>
      </a:lvl2pPr>
      <a:lvl3pPr marL="1015898" indent="-203180" algn="l" defTabSz="399305" rtl="0" eaLnBrk="0" fontAlgn="base" hangingPunct="0">
        <a:spcBef>
          <a:spcPts val="533"/>
        </a:spcBef>
        <a:spcAft>
          <a:spcPct val="0"/>
        </a:spcAft>
        <a:buClr>
          <a:srgbClr val="000000"/>
        </a:buClr>
        <a:buSzPct val="100000"/>
        <a:buFont typeface="Times New Roman" panose="02020603050405020304" pitchFamily="18" charset="0"/>
        <a:buChar char="•"/>
        <a:defRPr sz="2133">
          <a:solidFill>
            <a:srgbClr val="FFFFCC"/>
          </a:solidFill>
          <a:latin typeface="+mn-lt"/>
          <a:ea typeface="+mn-ea"/>
          <a:cs typeface="+mn-cs"/>
        </a:defRPr>
      </a:lvl3pPr>
      <a:lvl4pPr marL="1422258" indent="-203180" algn="l" defTabSz="399305" rtl="0" eaLnBrk="0" fontAlgn="base" hangingPunct="0">
        <a:spcBef>
          <a:spcPts val="444"/>
        </a:spcBef>
        <a:spcAft>
          <a:spcPct val="0"/>
        </a:spcAft>
        <a:buClr>
          <a:srgbClr val="000000"/>
        </a:buClr>
        <a:buSzPct val="100000"/>
        <a:buFont typeface="Times New Roman" panose="02020603050405020304" pitchFamily="18" charset="0"/>
        <a:buChar char="–"/>
        <a:defRPr sz="1778">
          <a:solidFill>
            <a:srgbClr val="FFFFCC"/>
          </a:solidFill>
          <a:latin typeface="+mn-lt"/>
          <a:ea typeface="+mn-ea"/>
          <a:cs typeface="+mn-cs"/>
        </a:defRPr>
      </a:lvl4pPr>
      <a:lvl5pPr marL="1828617" indent="-203180" algn="l" defTabSz="399305" rtl="0" eaLnBrk="0" fontAlgn="base" hangingPunct="0">
        <a:spcBef>
          <a:spcPts val="444"/>
        </a:spcBef>
        <a:spcAft>
          <a:spcPct val="0"/>
        </a:spcAft>
        <a:buClr>
          <a:srgbClr val="000000"/>
        </a:buClr>
        <a:buSzPct val="100000"/>
        <a:buFont typeface="Times New Roman" panose="02020603050405020304" pitchFamily="18" charset="0"/>
        <a:buChar char="»"/>
        <a:defRPr sz="1778">
          <a:solidFill>
            <a:srgbClr val="FFFFCC"/>
          </a:solidFill>
          <a:latin typeface="+mn-lt"/>
          <a:ea typeface="+mn-ea"/>
          <a:cs typeface="+mn-cs"/>
        </a:defRPr>
      </a:lvl5pPr>
      <a:lvl6pPr marL="2234976" indent="-203180" algn="l" defTabSz="399305" rtl="0" eaLnBrk="0" fontAlgn="base" hangingPunct="0">
        <a:spcBef>
          <a:spcPts val="444"/>
        </a:spcBef>
        <a:spcAft>
          <a:spcPct val="0"/>
        </a:spcAft>
        <a:buClr>
          <a:srgbClr val="000000"/>
        </a:buClr>
        <a:buSzPct val="100000"/>
        <a:buFont typeface="Times New Roman" pitchFamily="16" charset="0"/>
        <a:defRPr sz="1778">
          <a:solidFill>
            <a:srgbClr val="FFFFCC"/>
          </a:solidFill>
          <a:latin typeface="+mn-lt"/>
          <a:ea typeface="+mn-ea"/>
          <a:cs typeface="+mn-cs"/>
        </a:defRPr>
      </a:lvl6pPr>
      <a:lvl7pPr marL="2641336" indent="-203180" algn="l" defTabSz="399305" rtl="0" eaLnBrk="0" fontAlgn="base" hangingPunct="0">
        <a:spcBef>
          <a:spcPts val="444"/>
        </a:spcBef>
        <a:spcAft>
          <a:spcPct val="0"/>
        </a:spcAft>
        <a:buClr>
          <a:srgbClr val="000000"/>
        </a:buClr>
        <a:buSzPct val="100000"/>
        <a:buFont typeface="Times New Roman" pitchFamily="16" charset="0"/>
        <a:defRPr sz="1778">
          <a:solidFill>
            <a:srgbClr val="FFFFCC"/>
          </a:solidFill>
          <a:latin typeface="+mn-lt"/>
          <a:ea typeface="+mn-ea"/>
          <a:cs typeface="+mn-cs"/>
        </a:defRPr>
      </a:lvl7pPr>
      <a:lvl8pPr marL="3047695" indent="-203180" algn="l" defTabSz="399305" rtl="0" eaLnBrk="0" fontAlgn="base" hangingPunct="0">
        <a:spcBef>
          <a:spcPts val="444"/>
        </a:spcBef>
        <a:spcAft>
          <a:spcPct val="0"/>
        </a:spcAft>
        <a:buClr>
          <a:srgbClr val="000000"/>
        </a:buClr>
        <a:buSzPct val="100000"/>
        <a:buFont typeface="Times New Roman" pitchFamily="16" charset="0"/>
        <a:defRPr sz="1778">
          <a:solidFill>
            <a:srgbClr val="FFFFCC"/>
          </a:solidFill>
          <a:latin typeface="+mn-lt"/>
          <a:ea typeface="+mn-ea"/>
          <a:cs typeface="+mn-cs"/>
        </a:defRPr>
      </a:lvl8pPr>
      <a:lvl9pPr marL="3454055" indent="-203180" algn="l" defTabSz="399305" rtl="0" eaLnBrk="0" fontAlgn="base" hangingPunct="0">
        <a:spcBef>
          <a:spcPts val="444"/>
        </a:spcBef>
        <a:spcAft>
          <a:spcPct val="0"/>
        </a:spcAft>
        <a:buClr>
          <a:srgbClr val="000000"/>
        </a:buClr>
        <a:buSzPct val="100000"/>
        <a:buFont typeface="Times New Roman" pitchFamily="16" charset="0"/>
        <a:defRPr sz="1778">
          <a:solidFill>
            <a:srgbClr val="FFFFCC"/>
          </a:solidFill>
          <a:latin typeface="+mn-lt"/>
          <a:ea typeface="+mn-ea"/>
          <a:cs typeface="+mn-cs"/>
        </a:defRPr>
      </a:lvl9pPr>
    </p:bodyStyle>
    <p:otherStyle>
      <a:defPPr>
        <a:defRPr lang="el-GR"/>
      </a:defPPr>
      <a:lvl1pPr marL="0" algn="l" defTabSz="812719" rtl="0" eaLnBrk="1" latinLnBrk="0" hangingPunct="1">
        <a:defRPr sz="1600" kern="1200">
          <a:solidFill>
            <a:schemeClr val="tx1"/>
          </a:solidFill>
          <a:latin typeface="+mn-lt"/>
          <a:ea typeface="+mn-ea"/>
          <a:cs typeface="+mn-cs"/>
        </a:defRPr>
      </a:lvl1pPr>
      <a:lvl2pPr marL="406359" algn="l" defTabSz="812719" rtl="0" eaLnBrk="1" latinLnBrk="0" hangingPunct="1">
        <a:defRPr sz="1600" kern="1200">
          <a:solidFill>
            <a:schemeClr val="tx1"/>
          </a:solidFill>
          <a:latin typeface="+mn-lt"/>
          <a:ea typeface="+mn-ea"/>
          <a:cs typeface="+mn-cs"/>
        </a:defRPr>
      </a:lvl2pPr>
      <a:lvl3pPr marL="812719" algn="l" defTabSz="812719" rtl="0" eaLnBrk="1" latinLnBrk="0" hangingPunct="1">
        <a:defRPr sz="1600" kern="1200">
          <a:solidFill>
            <a:schemeClr val="tx1"/>
          </a:solidFill>
          <a:latin typeface="+mn-lt"/>
          <a:ea typeface="+mn-ea"/>
          <a:cs typeface="+mn-cs"/>
        </a:defRPr>
      </a:lvl3pPr>
      <a:lvl4pPr marL="1219078" algn="l" defTabSz="812719" rtl="0" eaLnBrk="1" latinLnBrk="0" hangingPunct="1">
        <a:defRPr sz="1600" kern="1200">
          <a:solidFill>
            <a:schemeClr val="tx1"/>
          </a:solidFill>
          <a:latin typeface="+mn-lt"/>
          <a:ea typeface="+mn-ea"/>
          <a:cs typeface="+mn-cs"/>
        </a:defRPr>
      </a:lvl4pPr>
      <a:lvl5pPr marL="1625437" algn="l" defTabSz="812719" rtl="0" eaLnBrk="1" latinLnBrk="0" hangingPunct="1">
        <a:defRPr sz="1600" kern="1200">
          <a:solidFill>
            <a:schemeClr val="tx1"/>
          </a:solidFill>
          <a:latin typeface="+mn-lt"/>
          <a:ea typeface="+mn-ea"/>
          <a:cs typeface="+mn-cs"/>
        </a:defRPr>
      </a:lvl5pPr>
      <a:lvl6pPr marL="2031797" algn="l" defTabSz="812719" rtl="0" eaLnBrk="1" latinLnBrk="0" hangingPunct="1">
        <a:defRPr sz="1600" kern="1200">
          <a:solidFill>
            <a:schemeClr val="tx1"/>
          </a:solidFill>
          <a:latin typeface="+mn-lt"/>
          <a:ea typeface="+mn-ea"/>
          <a:cs typeface="+mn-cs"/>
        </a:defRPr>
      </a:lvl6pPr>
      <a:lvl7pPr marL="2438156" algn="l" defTabSz="812719" rtl="0" eaLnBrk="1" latinLnBrk="0" hangingPunct="1">
        <a:defRPr sz="1600" kern="1200">
          <a:solidFill>
            <a:schemeClr val="tx1"/>
          </a:solidFill>
          <a:latin typeface="+mn-lt"/>
          <a:ea typeface="+mn-ea"/>
          <a:cs typeface="+mn-cs"/>
        </a:defRPr>
      </a:lvl7pPr>
      <a:lvl8pPr marL="2844516" algn="l" defTabSz="812719" rtl="0" eaLnBrk="1" latinLnBrk="0" hangingPunct="1">
        <a:defRPr sz="1600" kern="1200">
          <a:solidFill>
            <a:schemeClr val="tx1"/>
          </a:solidFill>
          <a:latin typeface="+mn-lt"/>
          <a:ea typeface="+mn-ea"/>
          <a:cs typeface="+mn-cs"/>
        </a:defRPr>
      </a:lvl8pPr>
      <a:lvl9pPr marL="3250875" algn="l" defTabSz="81271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9818642-03E4-4B35-ACCD-3950053E2AE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42B397E-74D6-4A31-857F-BB6C8AEE8FE0}"/>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00DF42F-1671-42CB-AC87-9B5211E78520}"/>
              </a:ext>
            </a:extLst>
          </p:cNvPr>
          <p:cNvSpPr>
            <a:spLocks noGrp="1"/>
          </p:cNvSpPr>
          <p:nvPr>
            <p:ph type="dt" sz="half" idx="2"/>
          </p:nvPr>
        </p:nvSpPr>
        <p:spPr>
          <a:xfrm>
            <a:off x="628650" y="635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E22F1-1B0E-41DD-9EA7-DF1737241C63}" type="datetimeFigureOut">
              <a:rPr lang="el-GR" smtClean="0">
                <a:solidFill>
                  <a:prstClr val="black">
                    <a:tint val="75000"/>
                  </a:prstClr>
                </a:solidFill>
              </a:rPr>
              <a:pPr/>
              <a:t>9/10/2024</a:t>
            </a:fld>
            <a:endParaRPr lang="el-GR">
              <a:solidFill>
                <a:prstClr val="black">
                  <a:tint val="75000"/>
                </a:prstClr>
              </a:solidFill>
            </a:endParaRPr>
          </a:p>
        </p:txBody>
      </p:sp>
      <p:sp>
        <p:nvSpPr>
          <p:cNvPr id="5" name="Θέση υποσέλιδου 4">
            <a:extLst>
              <a:ext uri="{FF2B5EF4-FFF2-40B4-BE49-F238E27FC236}">
                <a16:creationId xmlns:a16="http://schemas.microsoft.com/office/drawing/2014/main" id="{D84045C7-FCA3-44E7-B41A-24CE32452B00}"/>
              </a:ext>
            </a:extLst>
          </p:cNvPr>
          <p:cNvSpPr>
            <a:spLocks noGrp="1"/>
          </p:cNvSpPr>
          <p:nvPr>
            <p:ph type="ftr" sz="quarter" idx="3"/>
          </p:nvPr>
        </p:nvSpPr>
        <p:spPr>
          <a:xfrm>
            <a:off x="3028950" y="635635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a:extLst>
              <a:ext uri="{FF2B5EF4-FFF2-40B4-BE49-F238E27FC236}">
                <a16:creationId xmlns:a16="http://schemas.microsoft.com/office/drawing/2014/main" id="{C126D4A3-8634-401E-B39A-0586622CE435}"/>
              </a:ext>
            </a:extLst>
          </p:cNvPr>
          <p:cNvSpPr>
            <a:spLocks noGrp="1"/>
          </p:cNvSpPr>
          <p:nvPr>
            <p:ph type="sldNum" sz="quarter" idx="4"/>
          </p:nvPr>
        </p:nvSpPr>
        <p:spPr>
          <a:xfrm>
            <a:off x="6457950" y="635635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037F9-72BC-420E-B318-76AD11129A7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213755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5D60E789-6409-4934-B038-5EC01F503DF9}"/>
              </a:ext>
            </a:extLst>
          </p:cNvPr>
          <p:cNvSpPr>
            <a:spLocks noGrp="1"/>
          </p:cNvSpPr>
          <p:nvPr>
            <p:ph type="title"/>
          </p:nvPr>
        </p:nvSpPr>
        <p:spPr bwMode="auto">
          <a:xfrm>
            <a:off x="374652" y="238126"/>
            <a:ext cx="84407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CE660894-68B7-494A-9064-11BA6828EAAE}"/>
              </a:ext>
            </a:extLst>
          </p:cNvPr>
          <p:cNvSpPr>
            <a:spLocks noGrp="1"/>
          </p:cNvSpPr>
          <p:nvPr>
            <p:ph type="body" idx="1"/>
          </p:nvPr>
        </p:nvSpPr>
        <p:spPr bwMode="auto">
          <a:xfrm>
            <a:off x="374650" y="1517651"/>
            <a:ext cx="8458200" cy="46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10024289"/>
      </p:ext>
    </p:extLst>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D7899"/>
            </a:gs>
            <a:gs pos="48000">
              <a:srgbClr val="5FADCF"/>
            </a:gs>
            <a:gs pos="100000">
              <a:srgbClr val="9CCCE2"/>
            </a:gs>
          </a:gsLst>
          <a:lin ang="16200000" scaled="1"/>
        </a:gra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8B66A51-102C-4D33-9899-DFD19DB74A99}"/>
              </a:ext>
            </a:extLst>
          </p:cNvPr>
          <p:cNvSpPr>
            <a:spLocks noGrp="1"/>
          </p:cNvSpPr>
          <p:nvPr>
            <p:ph type="title"/>
          </p:nvPr>
        </p:nvSpPr>
        <p:spPr bwMode="auto">
          <a:xfrm>
            <a:off x="457200"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2051" name="Text Placeholder 2">
            <a:extLst>
              <a:ext uri="{FF2B5EF4-FFF2-40B4-BE49-F238E27FC236}">
                <a16:creationId xmlns:a16="http://schemas.microsoft.com/office/drawing/2014/main" id="{636A30FE-8AF4-4207-8809-18839C412BEC}"/>
              </a:ext>
            </a:extLst>
          </p:cNvPr>
          <p:cNvSpPr>
            <a:spLocks noGrp="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4" name="Date Placeholder 3">
            <a:extLst>
              <a:ext uri="{FF2B5EF4-FFF2-40B4-BE49-F238E27FC236}">
                <a16:creationId xmlns:a16="http://schemas.microsoft.com/office/drawing/2014/main" id="{251AD16D-2061-4B68-8925-57467ADFDE19}"/>
              </a:ext>
            </a:extLst>
          </p:cNvPr>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8038436-CD99-4D1E-B312-6E3D7B0DEF18}" type="datetimeFigureOut">
              <a:rPr lang="en-US">
                <a:solidFill>
                  <a:prstClr val="black">
                    <a:tint val="75000"/>
                  </a:prstClr>
                </a:solidFill>
              </a:rPr>
              <a:pPr>
                <a:def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51F6CE-EA66-43FC-9987-5BACC45DA36F}"/>
              </a:ext>
            </a:extLst>
          </p:cNvPr>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E348414-7F55-45A8-BBDB-D16B6CA0D85C}"/>
              </a:ext>
            </a:extLst>
          </p:cNvPr>
          <p:cNvSpPr>
            <a:spLocks noGrp="1"/>
          </p:cNvSpPr>
          <p:nvPr>
            <p:ph type="sldNum" sz="quarter" idx="4"/>
          </p:nvPr>
        </p:nvSpPr>
        <p:spPr>
          <a:xfrm>
            <a:off x="6553200" y="635636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9549DDA-6569-4109-B96F-6C2A0DEFA649}" type="slidenum">
              <a:rPr lang="en-US" altLang="el-GR"/>
              <a:pPr/>
              <a:t>‹#›</a:t>
            </a:fld>
            <a:endParaRPr lang="en-US" altLang="el-GR"/>
          </a:p>
        </p:txBody>
      </p:sp>
    </p:spTree>
    <p:extLst>
      <p:ext uri="{BB962C8B-B14F-4D97-AF65-F5344CB8AC3E}">
        <p14:creationId xmlns:p14="http://schemas.microsoft.com/office/powerpoint/2010/main" val="76634962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Date Placeholder 3">
            <a:extLst>
              <a:ext uri="{FF2B5EF4-FFF2-40B4-BE49-F238E27FC236}">
                <a16:creationId xmlns:a16="http://schemas.microsoft.com/office/drawing/2014/main" id="{24E0D638-9E7B-477F-9ADC-9B34916036C6}"/>
              </a:ext>
            </a:extLst>
          </p:cNvPr>
          <p:cNvSpPr>
            <a:spLocks noChangeArrowheads="1"/>
          </p:cNvSpPr>
          <p:nvPr/>
        </p:nvSpPr>
        <p:spPr bwMode="auto">
          <a:xfrm>
            <a:off x="1905000" y="64008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eaLnBrk="0" hangingPunct="0">
              <a:defRPr>
                <a:solidFill>
                  <a:schemeClr val="tx1"/>
                </a:solidFill>
                <a:latin typeface="Arial" panose="020B0604020202020204" pitchFamily="34" charset="0"/>
                <a:ea typeface="MS PGothic" panose="020B0600070205080204" pitchFamily="34" charset="-128"/>
              </a:defRPr>
            </a:lvl2pPr>
            <a:lvl3pPr eaLnBrk="0" hangingPunct="0">
              <a:defRPr>
                <a:solidFill>
                  <a:schemeClr val="tx1"/>
                </a:solidFill>
                <a:latin typeface="Arial" panose="020B0604020202020204" pitchFamily="34" charset="0"/>
                <a:ea typeface="MS PGothic" panose="020B0600070205080204" pitchFamily="34" charset="-128"/>
              </a:defRPr>
            </a:lvl3pPr>
            <a:lvl4pPr eaLnBrk="0" hangingPunct="0">
              <a:defRPr>
                <a:solidFill>
                  <a:schemeClr val="tx1"/>
                </a:solidFill>
                <a:latin typeface="Arial" panose="020B0604020202020204" pitchFamily="34" charset="0"/>
                <a:ea typeface="MS PGothic" panose="020B0600070205080204" pitchFamily="34" charset="-128"/>
              </a:defRPr>
            </a:lvl4pPr>
            <a:lvl5pPr eaLnBrk="0" hangingPunct="0">
              <a:defRPr>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200">
              <a:solidFill>
                <a:srgbClr val="898989"/>
              </a:solidFill>
            </a:endParaRPr>
          </a:p>
        </p:txBody>
      </p:sp>
      <p:sp>
        <p:nvSpPr>
          <p:cNvPr id="1027" name="Footer Placeholder 3">
            <a:extLst>
              <a:ext uri="{FF2B5EF4-FFF2-40B4-BE49-F238E27FC236}">
                <a16:creationId xmlns:a16="http://schemas.microsoft.com/office/drawing/2014/main" id="{0FC05776-4027-4375-BC08-2551C14A9937}"/>
              </a:ext>
            </a:extLst>
          </p:cNvPr>
          <p:cNvSpPr>
            <a:spLocks noGrp="1" noChangeArrowheads="1"/>
          </p:cNvSpPr>
          <p:nvPr>
            <p:ph type="ftr" sz="quarter" idx="3"/>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vert="horz" wrap="square" lIns="180000" tIns="0" rIns="180000" bIns="0" numCol="1" anchor="ctr" anchorCtr="0" compatLnSpc="1">
            <a:prstTxWarp prst="textNoShape">
              <a:avLst/>
            </a:prstTxWarp>
          </a:bodyPr>
          <a:lstStyle>
            <a:lvl1pPr>
              <a:spcAft>
                <a:spcPts val="600"/>
              </a:spcAft>
              <a:defRPr sz="800">
                <a:solidFill>
                  <a:srgbClr val="2A2A2A"/>
                </a:solidFill>
              </a:defRPr>
            </a:lvl1pPr>
          </a:lstStyle>
          <a:p>
            <a:endParaRPr lang="en-US" altLang="en-US"/>
          </a:p>
        </p:txBody>
      </p:sp>
      <p:cxnSp>
        <p:nvCxnSpPr>
          <p:cNvPr id="1028" name="Straight Connector 8">
            <a:extLst>
              <a:ext uri="{FF2B5EF4-FFF2-40B4-BE49-F238E27FC236}">
                <a16:creationId xmlns:a16="http://schemas.microsoft.com/office/drawing/2014/main" id="{19E3CDC3-23B1-4017-B1A3-B1B4A9DEC09B}"/>
              </a:ext>
            </a:extLst>
          </p:cNvPr>
          <p:cNvCxnSpPr>
            <a:cxnSpLocks noChangeShapeType="1"/>
          </p:cNvCxnSpPr>
          <p:nvPr/>
        </p:nvCxnSpPr>
        <p:spPr bwMode="auto">
          <a:xfrm>
            <a:off x="0" y="6400800"/>
            <a:ext cx="9144000" cy="0"/>
          </a:xfrm>
          <a:prstGeom prst="line">
            <a:avLst/>
          </a:prstGeom>
          <a:noFill/>
          <a:ln w="6350" algn="ctr">
            <a:solidFill>
              <a:srgbClr val="CFD5E4"/>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52856413"/>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rtl="0" eaLnBrk="0" fontAlgn="base" hangingPunct="0">
        <a:spcBef>
          <a:spcPct val="0"/>
        </a:spcBef>
        <a:spcAft>
          <a:spcPct val="0"/>
        </a:spcAft>
        <a:buSzPct val="100000"/>
        <a:defRPr sz="1600" b="1" kern="1200">
          <a:solidFill>
            <a:schemeClr val="tx1"/>
          </a:solidFill>
          <a:latin typeface="Arial" panose="020B0604020202020204" pitchFamily="34" charset="0"/>
          <a:ea typeface="MS PGothic" panose="020B0600070205080204" pitchFamily="34" charset="-128"/>
          <a:cs typeface="+mj-cs"/>
        </a:defRPr>
      </a:lvl1pPr>
      <a:lvl2pPr algn="l" rtl="0" eaLnBrk="0" fontAlgn="base" hangingPunct="0">
        <a:spcBef>
          <a:spcPct val="0"/>
        </a:spcBef>
        <a:spcAft>
          <a:spcPct val="0"/>
        </a:spcAft>
        <a:buSzPct val="100000"/>
        <a:defRPr sz="1600" b="1">
          <a:solidFill>
            <a:schemeClr val="tx1"/>
          </a:solidFill>
          <a:latin typeface="Arial" panose="020B0604020202020204" pitchFamily="34" charset="0"/>
          <a:ea typeface="MS PGothic" panose="020B0600070205080204" pitchFamily="34" charset="-128"/>
        </a:defRPr>
      </a:lvl2pPr>
      <a:lvl3pPr algn="l" rtl="0" eaLnBrk="0" fontAlgn="base" hangingPunct="0">
        <a:spcBef>
          <a:spcPct val="0"/>
        </a:spcBef>
        <a:spcAft>
          <a:spcPct val="0"/>
        </a:spcAft>
        <a:buSzPct val="100000"/>
        <a:defRPr sz="1600" b="1">
          <a:solidFill>
            <a:schemeClr val="tx1"/>
          </a:solidFill>
          <a:latin typeface="Arial" panose="020B0604020202020204" pitchFamily="34" charset="0"/>
          <a:ea typeface="MS PGothic" panose="020B0600070205080204" pitchFamily="34" charset="-128"/>
        </a:defRPr>
      </a:lvl3pPr>
      <a:lvl4pPr algn="l" rtl="0" eaLnBrk="0" fontAlgn="base" hangingPunct="0">
        <a:spcBef>
          <a:spcPct val="0"/>
        </a:spcBef>
        <a:spcAft>
          <a:spcPct val="0"/>
        </a:spcAft>
        <a:buSzPct val="100000"/>
        <a:defRPr sz="1600" b="1">
          <a:solidFill>
            <a:schemeClr val="tx1"/>
          </a:solidFill>
          <a:latin typeface="Arial" panose="020B0604020202020204" pitchFamily="34" charset="0"/>
          <a:ea typeface="MS PGothic" panose="020B0600070205080204" pitchFamily="34" charset="-128"/>
        </a:defRPr>
      </a:lvl4pPr>
      <a:lvl5pPr algn="l" rtl="0" eaLnBrk="0" fontAlgn="base" hangingPunct="0">
        <a:spcBef>
          <a:spcPct val="0"/>
        </a:spcBef>
        <a:spcAft>
          <a:spcPct val="0"/>
        </a:spcAft>
        <a:buSzPct val="100000"/>
        <a:defRPr sz="1600" b="1">
          <a:solidFill>
            <a:schemeClr val="tx1"/>
          </a:solidFill>
          <a:latin typeface="Arial" panose="020B0604020202020204" pitchFamily="34" charset="0"/>
          <a:ea typeface="MS PGothic" panose="020B0600070205080204" pitchFamily="34" charset="-128"/>
        </a:defRPr>
      </a:lvl5pPr>
      <a:lvl6pPr marL="457200" algn="l" rtl="0" eaLnBrk="0" fontAlgn="base" hangingPunct="0">
        <a:spcBef>
          <a:spcPct val="0"/>
        </a:spcBef>
        <a:spcAft>
          <a:spcPct val="0"/>
        </a:spcAft>
        <a:buSzPct val="100000"/>
        <a:defRPr sz="1600" b="1">
          <a:solidFill>
            <a:schemeClr val="tx1"/>
          </a:solidFill>
          <a:latin typeface="Arial" panose="020B0604020202020204" pitchFamily="34" charset="0"/>
          <a:ea typeface="MS PGothic" panose="020B0600070205080204" pitchFamily="34" charset="-128"/>
        </a:defRPr>
      </a:lvl6pPr>
      <a:lvl7pPr marL="914400" algn="l" rtl="0" eaLnBrk="0" fontAlgn="base" hangingPunct="0">
        <a:spcBef>
          <a:spcPct val="0"/>
        </a:spcBef>
        <a:spcAft>
          <a:spcPct val="0"/>
        </a:spcAft>
        <a:buSzPct val="100000"/>
        <a:defRPr sz="1600" b="1">
          <a:solidFill>
            <a:schemeClr val="tx1"/>
          </a:solidFill>
          <a:latin typeface="Arial" panose="020B0604020202020204" pitchFamily="34" charset="0"/>
          <a:ea typeface="MS PGothic" panose="020B0600070205080204" pitchFamily="34" charset="-128"/>
        </a:defRPr>
      </a:lvl7pPr>
      <a:lvl8pPr marL="1371600" algn="l" rtl="0" eaLnBrk="0" fontAlgn="base" hangingPunct="0">
        <a:spcBef>
          <a:spcPct val="0"/>
        </a:spcBef>
        <a:spcAft>
          <a:spcPct val="0"/>
        </a:spcAft>
        <a:buSzPct val="100000"/>
        <a:defRPr sz="1600" b="1">
          <a:solidFill>
            <a:schemeClr val="tx1"/>
          </a:solidFill>
          <a:latin typeface="Arial" panose="020B0604020202020204" pitchFamily="34" charset="0"/>
          <a:ea typeface="MS PGothic" panose="020B0600070205080204" pitchFamily="34" charset="-128"/>
        </a:defRPr>
      </a:lvl8pPr>
      <a:lvl9pPr marL="1828800" algn="l" rtl="0" eaLnBrk="0" fontAlgn="base" hangingPunct="0">
        <a:spcBef>
          <a:spcPct val="0"/>
        </a:spcBef>
        <a:spcAft>
          <a:spcPct val="0"/>
        </a:spcAft>
        <a:buSzPct val="100000"/>
        <a:defRPr sz="1600" b="1">
          <a:solidFill>
            <a:schemeClr val="tx1"/>
          </a:solidFill>
          <a:latin typeface="Arial" panose="020B060402020202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16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SzPct val="100000"/>
        <a:buFont typeface="Arial" panose="020B0604020202020204" pitchFamily="34" charset="0"/>
        <a:buChar char="–"/>
        <a:defRPr sz="1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SzPct val="100000"/>
        <a:buFont typeface="Arial" panose="020B0604020202020204" pitchFamily="34" charset="0"/>
        <a:buChar char="•"/>
        <a:defRPr sz="12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SzPct val="100000"/>
        <a:buFont typeface="Arial" panose="020B0604020202020204" pitchFamily="34" charset="0"/>
        <a:buChar char="–"/>
        <a:defRPr sz="12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SzPct val="100000"/>
        <a:buFont typeface="Arial" panose="020B0604020202020204" pitchFamily="34" charset="0"/>
        <a:buChar char="»"/>
        <a:defRPr sz="11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238126"/>
            <a:ext cx="815433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517651"/>
            <a:ext cx="8161479" cy="46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5"/>
            <a:ext cx="9144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5"/>
            <a:ext cx="9144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810277955"/>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238126"/>
            <a:ext cx="8154333"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517651"/>
            <a:ext cx="8161479" cy="46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5"/>
            <a:ext cx="9144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5"/>
            <a:ext cx="9144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FFFFFF"/>
              </a:solidFill>
            </a:endParaRPr>
          </a:p>
        </p:txBody>
      </p:sp>
    </p:spTree>
    <p:extLst>
      <p:ext uri="{BB962C8B-B14F-4D97-AF65-F5344CB8AC3E}">
        <p14:creationId xmlns:p14="http://schemas.microsoft.com/office/powerpoint/2010/main" val="784626184"/>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2077D19A-CEF7-4B6A-AB06-26444C71C038}"/>
              </a:ext>
            </a:extLst>
          </p:cNvPr>
          <p:cNvSpPr>
            <a:spLocks noGrp="1"/>
          </p:cNvSpPr>
          <p:nvPr>
            <p:ph type="title"/>
          </p:nvPr>
        </p:nvSpPr>
        <p:spPr bwMode="auto">
          <a:xfrm>
            <a:off x="457319" y="238126"/>
            <a:ext cx="8154333"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06703F81-ACA4-4840-BA69-5EF7D10A2D13}"/>
              </a:ext>
            </a:extLst>
          </p:cNvPr>
          <p:cNvSpPr>
            <a:spLocks noGrp="1"/>
          </p:cNvSpPr>
          <p:nvPr>
            <p:ph type="body" idx="1"/>
          </p:nvPr>
        </p:nvSpPr>
        <p:spPr bwMode="auto">
          <a:xfrm>
            <a:off x="450173" y="1517651"/>
            <a:ext cx="8161479" cy="46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24395188"/>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132.xml"/><Relationship Id="rId4" Type="http://schemas.openxmlformats.org/officeDocument/2006/relationships/image" Target="../media/image9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1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3" Type="http://schemas.openxmlformats.org/officeDocument/2006/relationships/hyperlink" Target="http://www.clinicaloptions.com/oncology" TargetMode="External"/><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98.png"/></Relationships>
</file>

<file path=ppt/slides/_rels/slide1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0.xml"/><Relationship Id="rId7" Type="http://schemas.openxmlformats.org/officeDocument/2006/relationships/image" Target="../media/image52.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6.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124744"/>
            <a:ext cx="7772400" cy="1470025"/>
          </a:xfrm>
        </p:spPr>
        <p:txBody>
          <a:bodyPr/>
          <a:lstStyle/>
          <a:p>
            <a:r>
              <a:rPr lang="el-GR" b="1" dirty="0">
                <a:solidFill>
                  <a:srgbClr val="FF0000"/>
                </a:solidFill>
              </a:rPr>
              <a:t>ΟΞΕΙΕΣ ΛΕΥΧΑΙΜΙΕΣ</a:t>
            </a:r>
          </a:p>
        </p:txBody>
      </p:sp>
      <p:sp>
        <p:nvSpPr>
          <p:cNvPr id="3" name="2 - Υπότιτλος"/>
          <p:cNvSpPr>
            <a:spLocks noGrp="1"/>
          </p:cNvSpPr>
          <p:nvPr>
            <p:ph type="subTitle" idx="1"/>
          </p:nvPr>
        </p:nvSpPr>
        <p:spPr/>
        <p:txBody>
          <a:bodyPr>
            <a:noAutofit/>
          </a:bodyPr>
          <a:lstStyle/>
          <a:p>
            <a:r>
              <a:rPr lang="el-GR" sz="2400" b="1" dirty="0">
                <a:effectLst>
                  <a:outerShdw blurRad="38100" dist="38100" dir="2700000" algn="tl">
                    <a:srgbClr val="000000">
                      <a:alpha val="43137"/>
                    </a:srgbClr>
                  </a:outerShdw>
                </a:effectLst>
              </a:rPr>
              <a:t>Μαρία Δήμου</a:t>
            </a:r>
          </a:p>
          <a:p>
            <a:r>
              <a:rPr lang="el-GR" sz="2400" dirty="0">
                <a:effectLst>
                  <a:outerShdw blurRad="38100" dist="38100" dir="2700000" algn="tl">
                    <a:srgbClr val="000000">
                      <a:alpha val="43137"/>
                    </a:srgbClr>
                  </a:outerShdw>
                </a:effectLst>
              </a:rPr>
              <a:t>Αιματολόγος</a:t>
            </a:r>
          </a:p>
          <a:p>
            <a:r>
              <a:rPr lang="el-GR" sz="2400" dirty="0">
                <a:effectLst>
                  <a:outerShdw blurRad="38100" dist="38100" dir="2700000" algn="tl">
                    <a:srgbClr val="000000">
                      <a:alpha val="43137"/>
                    </a:srgbClr>
                  </a:outerShdw>
                </a:effectLst>
              </a:rPr>
              <a:t>Τμήμα Κλινικών Μελετών στην Αιματολογία</a:t>
            </a:r>
          </a:p>
          <a:p>
            <a:r>
              <a:rPr lang="el-GR" sz="2400" dirty="0">
                <a:effectLst>
                  <a:outerShdw blurRad="38100" dist="38100" dir="2700000" algn="tl">
                    <a:srgbClr val="000000">
                      <a:alpha val="43137"/>
                    </a:srgbClr>
                  </a:outerShdw>
                </a:effectLst>
              </a:rPr>
              <a:t>Αιματολογική Κλινική και Μονάδα Μεταμόσχευσης Μυελού των Οστών</a:t>
            </a:r>
          </a:p>
          <a:p>
            <a:r>
              <a:rPr lang="el-GR" sz="2400" dirty="0">
                <a:effectLst>
                  <a:outerShdw blurRad="38100" dist="38100" dir="2700000" algn="tl">
                    <a:srgbClr val="000000">
                      <a:alpha val="43137"/>
                    </a:srgbClr>
                  </a:outerShdw>
                </a:effectLst>
              </a:rPr>
              <a:t>ΓΝΑ Λαϊκό</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2" cstate="print"/>
          <a:srcRect l="31694" t="42433" r="41138" b="26067"/>
          <a:stretch>
            <a:fillRect/>
          </a:stretch>
        </p:blipFill>
        <p:spPr bwMode="auto">
          <a:xfrm>
            <a:off x="894793" y="1700809"/>
            <a:ext cx="7061583" cy="4605380"/>
          </a:xfrm>
          <a:prstGeom prst="rect">
            <a:avLst/>
          </a:prstGeom>
          <a:noFill/>
          <a:ln w="9525">
            <a:noFill/>
            <a:miter lim="800000"/>
            <a:headEnd/>
            <a:tailEnd/>
          </a:ln>
        </p:spPr>
      </p:pic>
      <p:sp>
        <p:nvSpPr>
          <p:cNvPr id="6" name="5 - TextBox"/>
          <p:cNvSpPr txBox="1"/>
          <p:nvPr/>
        </p:nvSpPr>
        <p:spPr>
          <a:xfrm>
            <a:off x="323528" y="548680"/>
            <a:ext cx="8424936" cy="523220"/>
          </a:xfrm>
          <a:prstGeom prst="rect">
            <a:avLst/>
          </a:prstGeom>
          <a:noFill/>
        </p:spPr>
        <p:txBody>
          <a:bodyPr wrap="square" rtlCol="0">
            <a:spAutoFit/>
          </a:bodyPr>
          <a:lstStyle/>
          <a:p>
            <a:r>
              <a:rPr lang="el-GR" sz="2800" b="1" dirty="0"/>
              <a:t>ΟΛΛ-εργαστηριακά ευρήματα</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Autofit/>
          </a:bodyPr>
          <a:lstStyle/>
          <a:p>
            <a:r>
              <a:rPr lang="en-US" sz="2800" b="1" dirty="0"/>
              <a:t>White Blood Cell Count (WBC) Levels Are Associated with Molecular Profiles and Are Independent Outcome Predictors in Acute Myeloid Leukemia (AML) Patients (Pts) (Alliance)</a:t>
            </a:r>
            <a:br>
              <a:rPr lang="en-US" sz="2800" b="1" dirty="0"/>
            </a:br>
            <a:endParaRPr lang="el-GR" sz="2800" dirty="0"/>
          </a:p>
        </p:txBody>
      </p:sp>
      <p:pic>
        <p:nvPicPr>
          <p:cNvPr id="8" name="Picture 2" descr="Figure 1. "/>
          <p:cNvPicPr>
            <a:picLocks noGrp="1" noChangeAspect="1" noChangeArrowheads="1"/>
          </p:cNvPicPr>
          <p:nvPr>
            <p:ph idx="1"/>
          </p:nvPr>
        </p:nvPicPr>
        <p:blipFill>
          <a:blip r:embed="rId2" cstate="print"/>
          <a:srcRect b="77843"/>
          <a:stretch>
            <a:fillRect/>
          </a:stretch>
        </p:blipFill>
        <p:spPr bwMode="auto">
          <a:xfrm>
            <a:off x="433253" y="1916832"/>
            <a:ext cx="8459227" cy="4392487"/>
          </a:xfrm>
          <a:prstGeom prst="rect">
            <a:avLst/>
          </a:prstGeom>
          <a:noFill/>
        </p:spPr>
      </p:pic>
      <p:sp>
        <p:nvSpPr>
          <p:cNvPr id="9" name="8 - Ορθογώνιο"/>
          <p:cNvSpPr/>
          <p:nvPr/>
        </p:nvSpPr>
        <p:spPr>
          <a:xfrm>
            <a:off x="3347864" y="6237312"/>
            <a:ext cx="3541995" cy="276999"/>
          </a:xfrm>
          <a:prstGeom prst="rect">
            <a:avLst/>
          </a:prstGeom>
        </p:spPr>
        <p:txBody>
          <a:bodyPr wrap="none">
            <a:spAutoFit/>
          </a:bodyPr>
          <a:lstStyle/>
          <a:p>
            <a:r>
              <a:rPr lang="en-US" sz="1200" i="1" dirty="0" err="1"/>
              <a:t>Ozga</a:t>
            </a:r>
            <a:r>
              <a:rPr lang="en-US" sz="1200" i="1" dirty="0"/>
              <a:t> M, et al. Blood</a:t>
            </a:r>
            <a:r>
              <a:rPr lang="en-US" sz="1200" dirty="0"/>
              <a:t> (2021) 138 (Supplement 1): 3369</a:t>
            </a:r>
            <a:endParaRPr lang="el-GR" sz="1200" dirty="0"/>
          </a:p>
        </p:txBody>
      </p:sp>
      <p:sp>
        <p:nvSpPr>
          <p:cNvPr id="10" name="9 - Ορθογώνιο"/>
          <p:cNvSpPr/>
          <p:nvPr/>
        </p:nvSpPr>
        <p:spPr>
          <a:xfrm>
            <a:off x="5436096" y="1412776"/>
            <a:ext cx="280831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Low WBC </a:t>
            </a:r>
            <a:r>
              <a:rPr lang="en-US" dirty="0"/>
              <a:t>&lt;10.000/</a:t>
            </a:r>
            <a:r>
              <a:rPr lang="el-GR" dirty="0"/>
              <a:t>μ</a:t>
            </a:r>
            <a:r>
              <a:rPr lang="en-US" dirty="0"/>
              <a:t>L</a:t>
            </a:r>
          </a:p>
          <a:p>
            <a:r>
              <a:rPr lang="en-US" dirty="0">
                <a:solidFill>
                  <a:srgbClr val="FF0000"/>
                </a:solidFill>
              </a:rPr>
              <a:t>Intermediate WBC</a:t>
            </a:r>
            <a:r>
              <a:rPr lang="en-US" dirty="0"/>
              <a:t>: &gt;10.000&lt;50.000/</a:t>
            </a:r>
            <a:r>
              <a:rPr lang="el-GR" dirty="0"/>
              <a:t>μ</a:t>
            </a:r>
            <a:r>
              <a:rPr lang="en-US" dirty="0"/>
              <a:t> L</a:t>
            </a:r>
          </a:p>
          <a:p>
            <a:r>
              <a:rPr lang="en-US" dirty="0">
                <a:solidFill>
                  <a:srgbClr val="FF0000"/>
                </a:solidFill>
              </a:rPr>
              <a:t>High WBC </a:t>
            </a:r>
            <a:r>
              <a:rPr lang="en-US" dirty="0"/>
              <a:t>&gt;50.000/</a:t>
            </a:r>
            <a:r>
              <a:rPr lang="el-GR" dirty="0"/>
              <a:t>μ</a:t>
            </a:r>
            <a:r>
              <a:rPr lang="en-US" dirty="0"/>
              <a:t>L</a:t>
            </a:r>
            <a:endParaRPr lang="el-G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TextBox">
            <a:extLst>
              <a:ext uri="{FF2B5EF4-FFF2-40B4-BE49-F238E27FC236}">
                <a16:creationId xmlns:a16="http://schemas.microsoft.com/office/drawing/2014/main" id="{322B0556-1E5A-2575-6915-463E0C2B5F6F}"/>
              </a:ext>
            </a:extLst>
          </p:cNvPr>
          <p:cNvSpPr txBox="1">
            <a:spLocks noChangeArrowheads="1"/>
          </p:cNvSpPr>
          <p:nvPr/>
        </p:nvSpPr>
        <p:spPr bwMode="auto">
          <a:xfrm>
            <a:off x="825373" y="1841745"/>
            <a:ext cx="73662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3200" b="1">
                <a:solidFill>
                  <a:srgbClr val="FFFF00"/>
                </a:solidFill>
                <a:latin typeface="Times New Roman CE" panose="02020603050405020304" pitchFamily="18" charset="0"/>
                <a:ea typeface="Microsoft YaHei" panose="020B0503020204020204" pitchFamily="34" charset="-122"/>
              </a:rPr>
              <a:t>Θεραπεία της Οξείας Μυελογενούς Λευχαιμίας</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9">
            <a:extLst>
              <a:ext uri="{FF2B5EF4-FFF2-40B4-BE49-F238E27FC236}">
                <a16:creationId xmlns:a16="http://schemas.microsoft.com/office/drawing/2014/main" id="{B0A63EE2-9DD0-5600-089A-AB3A00053117}"/>
              </a:ext>
            </a:extLst>
          </p:cNvPr>
          <p:cNvSpPr>
            <a:spLocks noGrp="1"/>
          </p:cNvSpPr>
          <p:nvPr>
            <p:ph type="title"/>
          </p:nvPr>
        </p:nvSpPr>
        <p:spPr/>
        <p:txBody>
          <a:bodyPr/>
          <a:lstStyle/>
          <a:p>
            <a:pPr eaLnBrk="1" hangingPunct="1"/>
            <a:r>
              <a:rPr lang="en-US" altLang="el-GR" sz="2489" b="1"/>
              <a:t>H </a:t>
            </a:r>
            <a:r>
              <a:rPr lang="el-GR" altLang="el-GR" sz="2489" b="1"/>
              <a:t>επιβίωση στην ΟΜΛ έχει αλλάξει σημαντικά τα τελευταία 50 έτη</a:t>
            </a:r>
            <a:endParaRPr lang="en-US" altLang="el-GR" sz="2489" b="1"/>
          </a:p>
        </p:txBody>
      </p:sp>
      <p:sp>
        <p:nvSpPr>
          <p:cNvPr id="98307" name="Text Box 4">
            <a:extLst>
              <a:ext uri="{FF2B5EF4-FFF2-40B4-BE49-F238E27FC236}">
                <a16:creationId xmlns:a16="http://schemas.microsoft.com/office/drawing/2014/main" id="{9E58F80D-24C6-541D-9F37-4BFD474650D6}"/>
              </a:ext>
            </a:extLst>
          </p:cNvPr>
          <p:cNvSpPr txBox="1">
            <a:spLocks noChangeArrowheads="1"/>
          </p:cNvSpPr>
          <p:nvPr/>
        </p:nvSpPr>
        <p:spPr bwMode="auto">
          <a:xfrm>
            <a:off x="761882" y="6029277"/>
            <a:ext cx="367780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defTabSz="399305" eaLnBrk="0" fontAlgn="base" hangingPunct="0">
              <a:spcBef>
                <a:spcPct val="0"/>
              </a:spcBef>
              <a:spcAft>
                <a:spcPct val="0"/>
              </a:spcAft>
            </a:pPr>
            <a:r>
              <a:rPr lang="en-US" altLang="el-GR" sz="1244">
                <a:solidFill>
                  <a:srgbClr val="1F497D"/>
                </a:solidFill>
                <a:latin typeface="Arial" panose="020B0604020202020204" pitchFamily="34" charset="0"/>
                <a:ea typeface="MS PGothic" panose="020B0600070205080204" pitchFamily="34" charset="-128"/>
                <a:cs typeface="Arial" panose="020B0604020202020204" pitchFamily="34" charset="0"/>
              </a:rPr>
              <a:t>Kantarjian H, et al. Cancer. 2010;116:4896-4901. </a:t>
            </a:r>
          </a:p>
        </p:txBody>
      </p:sp>
      <p:grpSp>
        <p:nvGrpSpPr>
          <p:cNvPr id="98308" name="Group 1396">
            <a:extLst>
              <a:ext uri="{FF2B5EF4-FFF2-40B4-BE49-F238E27FC236}">
                <a16:creationId xmlns:a16="http://schemas.microsoft.com/office/drawing/2014/main" id="{978DEBA7-B4D1-0CBB-0090-AD4D42CE0C42}"/>
              </a:ext>
            </a:extLst>
          </p:cNvPr>
          <p:cNvGrpSpPr>
            <a:grpSpLocks/>
          </p:cNvGrpSpPr>
          <p:nvPr/>
        </p:nvGrpSpPr>
        <p:grpSpPr bwMode="auto">
          <a:xfrm>
            <a:off x="5937048" y="5511486"/>
            <a:ext cx="2074013" cy="248317"/>
            <a:chOff x="6106319" y="5772316"/>
            <a:chExt cx="2334958" cy="279941"/>
          </a:xfrm>
        </p:grpSpPr>
        <p:grpSp>
          <p:nvGrpSpPr>
            <p:cNvPr id="99642" name="Group 1339">
              <a:extLst>
                <a:ext uri="{FF2B5EF4-FFF2-40B4-BE49-F238E27FC236}">
                  <a16:creationId xmlns:a16="http://schemas.microsoft.com/office/drawing/2014/main" id="{44ED93A0-4F92-675E-F0E0-4D4E1FE0DE46}"/>
                </a:ext>
              </a:extLst>
            </p:cNvPr>
            <p:cNvGrpSpPr>
              <a:grpSpLocks/>
            </p:cNvGrpSpPr>
            <p:nvPr/>
          </p:nvGrpSpPr>
          <p:grpSpPr bwMode="auto">
            <a:xfrm>
              <a:off x="6106319" y="5774698"/>
              <a:ext cx="82296" cy="82296"/>
              <a:chOff x="2128171" y="2793206"/>
              <a:chExt cx="82296" cy="82296"/>
            </a:xfrm>
          </p:grpSpPr>
          <p:cxnSp>
            <p:nvCxnSpPr>
              <p:cNvPr id="1442" name="Straight Connector 1441">
                <a:extLst>
                  <a:ext uri="{FF2B5EF4-FFF2-40B4-BE49-F238E27FC236}">
                    <a16:creationId xmlns:a16="http://schemas.microsoft.com/office/drawing/2014/main" id="{FA658813-844F-5972-6BD9-6ACD715F5244}"/>
                  </a:ext>
                </a:extLst>
              </p:cNvPr>
              <p:cNvCxnSpPr/>
              <p:nvPr/>
            </p:nvCxnSpPr>
            <p:spPr bwMode="auto">
              <a:xfrm>
                <a:off x="2169470" y="2792415"/>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43" name="Straight Connector 1442">
                <a:extLst>
                  <a:ext uri="{FF2B5EF4-FFF2-40B4-BE49-F238E27FC236}">
                    <a16:creationId xmlns:a16="http://schemas.microsoft.com/office/drawing/2014/main" id="{49EB377F-5208-43F1-5E37-6A630ECA0332}"/>
                  </a:ext>
                </a:extLst>
              </p:cNvPr>
              <p:cNvCxnSpPr/>
              <p:nvPr/>
            </p:nvCxnSpPr>
            <p:spPr bwMode="auto">
              <a:xfrm rot="5400000">
                <a:off x="2169470" y="2792472"/>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43" name="Group 1342">
              <a:extLst>
                <a:ext uri="{FF2B5EF4-FFF2-40B4-BE49-F238E27FC236}">
                  <a16:creationId xmlns:a16="http://schemas.microsoft.com/office/drawing/2014/main" id="{F1C2D9E9-0F55-50B4-EDBF-13045FFBF98C}"/>
                </a:ext>
              </a:extLst>
            </p:cNvPr>
            <p:cNvGrpSpPr>
              <a:grpSpLocks/>
            </p:cNvGrpSpPr>
            <p:nvPr/>
          </p:nvGrpSpPr>
          <p:grpSpPr bwMode="auto">
            <a:xfrm>
              <a:off x="6137275" y="5772316"/>
              <a:ext cx="82296" cy="82296"/>
              <a:chOff x="2128171" y="2793206"/>
              <a:chExt cx="82296" cy="82296"/>
            </a:xfrm>
          </p:grpSpPr>
          <p:cxnSp>
            <p:nvCxnSpPr>
              <p:cNvPr id="1440" name="Straight Connector 1439">
                <a:extLst>
                  <a:ext uri="{FF2B5EF4-FFF2-40B4-BE49-F238E27FC236}">
                    <a16:creationId xmlns:a16="http://schemas.microsoft.com/office/drawing/2014/main" id="{6D15CC14-6512-7317-B97A-451A822F90AB}"/>
                  </a:ext>
                </a:extLst>
              </p:cNvPr>
              <p:cNvCxnSpPr/>
              <p:nvPr/>
            </p:nvCxnSpPr>
            <p:spPr bwMode="auto">
              <a:xfrm>
                <a:off x="2168694" y="2793206"/>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41" name="Straight Connector 1440">
                <a:extLst>
                  <a:ext uri="{FF2B5EF4-FFF2-40B4-BE49-F238E27FC236}">
                    <a16:creationId xmlns:a16="http://schemas.microsoft.com/office/drawing/2014/main" id="{FD8987C3-3D34-B784-3D9F-D3CCEE4914F6}"/>
                  </a:ext>
                </a:extLst>
              </p:cNvPr>
              <p:cNvCxnSpPr/>
              <p:nvPr/>
            </p:nvCxnSpPr>
            <p:spPr bwMode="auto">
              <a:xfrm rot="5400000">
                <a:off x="2168694" y="2793262"/>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44" name="Group 1345">
              <a:extLst>
                <a:ext uri="{FF2B5EF4-FFF2-40B4-BE49-F238E27FC236}">
                  <a16:creationId xmlns:a16="http://schemas.microsoft.com/office/drawing/2014/main" id="{310BE62A-3A0D-00C9-C4EC-BB486603BD89}"/>
                </a:ext>
              </a:extLst>
            </p:cNvPr>
            <p:cNvGrpSpPr>
              <a:grpSpLocks/>
            </p:cNvGrpSpPr>
            <p:nvPr/>
          </p:nvGrpSpPr>
          <p:grpSpPr bwMode="auto">
            <a:xfrm>
              <a:off x="6237288" y="5796129"/>
              <a:ext cx="82296" cy="82296"/>
              <a:chOff x="2128171" y="2793206"/>
              <a:chExt cx="82296" cy="82296"/>
            </a:xfrm>
          </p:grpSpPr>
          <p:cxnSp>
            <p:nvCxnSpPr>
              <p:cNvPr id="1438" name="Straight Connector 1437">
                <a:extLst>
                  <a:ext uri="{FF2B5EF4-FFF2-40B4-BE49-F238E27FC236}">
                    <a16:creationId xmlns:a16="http://schemas.microsoft.com/office/drawing/2014/main" id="{F8A70420-CCBC-57C8-C3CA-0E1432D0E3F2}"/>
                  </a:ext>
                </a:extLst>
              </p:cNvPr>
              <p:cNvCxnSpPr/>
              <p:nvPr/>
            </p:nvCxnSpPr>
            <p:spPr bwMode="auto">
              <a:xfrm>
                <a:off x="2168750" y="2793252"/>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39" name="Straight Connector 1438">
                <a:extLst>
                  <a:ext uri="{FF2B5EF4-FFF2-40B4-BE49-F238E27FC236}">
                    <a16:creationId xmlns:a16="http://schemas.microsoft.com/office/drawing/2014/main" id="{7350B0B3-ED12-FF4C-304C-416C7587E28A}"/>
                  </a:ext>
                </a:extLst>
              </p:cNvPr>
              <p:cNvCxnSpPr/>
              <p:nvPr/>
            </p:nvCxnSpPr>
            <p:spPr bwMode="auto">
              <a:xfrm rot="5400000">
                <a:off x="2168750" y="2793308"/>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45" name="Group 1348">
              <a:extLst>
                <a:ext uri="{FF2B5EF4-FFF2-40B4-BE49-F238E27FC236}">
                  <a16:creationId xmlns:a16="http://schemas.microsoft.com/office/drawing/2014/main" id="{80029F94-4753-4847-92EF-6ED57CCE808B}"/>
                </a:ext>
              </a:extLst>
            </p:cNvPr>
            <p:cNvGrpSpPr>
              <a:grpSpLocks/>
            </p:cNvGrpSpPr>
            <p:nvPr/>
          </p:nvGrpSpPr>
          <p:grpSpPr bwMode="auto">
            <a:xfrm>
              <a:off x="6292057" y="5812798"/>
              <a:ext cx="82296" cy="82296"/>
              <a:chOff x="2128171" y="2793206"/>
              <a:chExt cx="82296" cy="82296"/>
            </a:xfrm>
          </p:grpSpPr>
          <p:cxnSp>
            <p:nvCxnSpPr>
              <p:cNvPr id="1436" name="Straight Connector 1435">
                <a:extLst>
                  <a:ext uri="{FF2B5EF4-FFF2-40B4-BE49-F238E27FC236}">
                    <a16:creationId xmlns:a16="http://schemas.microsoft.com/office/drawing/2014/main" id="{3667DA40-1119-D9A3-C741-DFE5BC1EEAC6}"/>
                  </a:ext>
                </a:extLst>
              </p:cNvPr>
              <p:cNvCxnSpPr/>
              <p:nvPr/>
            </p:nvCxnSpPr>
            <p:spPr bwMode="auto">
              <a:xfrm>
                <a:off x="2169576" y="2792489"/>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37" name="Straight Connector 1436">
                <a:extLst>
                  <a:ext uri="{FF2B5EF4-FFF2-40B4-BE49-F238E27FC236}">
                    <a16:creationId xmlns:a16="http://schemas.microsoft.com/office/drawing/2014/main" id="{5BD6C60A-1F1F-60B2-4D47-FDC45AED505D}"/>
                  </a:ext>
                </a:extLst>
              </p:cNvPr>
              <p:cNvCxnSpPr/>
              <p:nvPr/>
            </p:nvCxnSpPr>
            <p:spPr bwMode="auto">
              <a:xfrm rot="5400000">
                <a:off x="2169576" y="2792545"/>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46" name="Group 1351">
              <a:extLst>
                <a:ext uri="{FF2B5EF4-FFF2-40B4-BE49-F238E27FC236}">
                  <a16:creationId xmlns:a16="http://schemas.microsoft.com/office/drawing/2014/main" id="{EDBDBFF4-074F-F128-30C3-2B70B8142C11}"/>
                </a:ext>
              </a:extLst>
            </p:cNvPr>
            <p:cNvGrpSpPr>
              <a:grpSpLocks/>
            </p:cNvGrpSpPr>
            <p:nvPr/>
          </p:nvGrpSpPr>
          <p:grpSpPr bwMode="auto">
            <a:xfrm>
              <a:off x="6339682" y="5822323"/>
              <a:ext cx="82296" cy="82296"/>
              <a:chOff x="2128171" y="2793206"/>
              <a:chExt cx="82296" cy="82296"/>
            </a:xfrm>
          </p:grpSpPr>
          <p:cxnSp>
            <p:nvCxnSpPr>
              <p:cNvPr id="1434" name="Straight Connector 1433">
                <a:extLst>
                  <a:ext uri="{FF2B5EF4-FFF2-40B4-BE49-F238E27FC236}">
                    <a16:creationId xmlns:a16="http://schemas.microsoft.com/office/drawing/2014/main" id="{07E7564F-8360-CCF4-4F77-F2BE3021CFEC}"/>
                  </a:ext>
                </a:extLst>
              </p:cNvPr>
              <p:cNvCxnSpPr/>
              <p:nvPr/>
            </p:nvCxnSpPr>
            <p:spPr bwMode="auto">
              <a:xfrm>
                <a:off x="2169603" y="2792508"/>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35" name="Straight Connector 1434">
                <a:extLst>
                  <a:ext uri="{FF2B5EF4-FFF2-40B4-BE49-F238E27FC236}">
                    <a16:creationId xmlns:a16="http://schemas.microsoft.com/office/drawing/2014/main" id="{CC93EC74-E477-8F32-9204-3D17E85E131C}"/>
                  </a:ext>
                </a:extLst>
              </p:cNvPr>
              <p:cNvCxnSpPr/>
              <p:nvPr/>
            </p:nvCxnSpPr>
            <p:spPr bwMode="auto">
              <a:xfrm rot="5400000">
                <a:off x="2169603" y="2792564"/>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47" name="Group 1354">
              <a:extLst>
                <a:ext uri="{FF2B5EF4-FFF2-40B4-BE49-F238E27FC236}">
                  <a16:creationId xmlns:a16="http://schemas.microsoft.com/office/drawing/2014/main" id="{911D79DA-ECA8-6212-4182-65283FECF095}"/>
                </a:ext>
              </a:extLst>
            </p:cNvPr>
            <p:cNvGrpSpPr>
              <a:grpSpLocks/>
            </p:cNvGrpSpPr>
            <p:nvPr/>
          </p:nvGrpSpPr>
          <p:grpSpPr bwMode="auto">
            <a:xfrm>
              <a:off x="6380163" y="5836610"/>
              <a:ext cx="82296" cy="82296"/>
              <a:chOff x="2128171" y="2793206"/>
              <a:chExt cx="82296" cy="82296"/>
            </a:xfrm>
          </p:grpSpPr>
          <p:cxnSp>
            <p:nvCxnSpPr>
              <p:cNvPr id="1432" name="Straight Connector 1431">
                <a:extLst>
                  <a:ext uri="{FF2B5EF4-FFF2-40B4-BE49-F238E27FC236}">
                    <a16:creationId xmlns:a16="http://schemas.microsoft.com/office/drawing/2014/main" id="{17180C08-B249-72BF-1779-8E121667D4AF}"/>
                  </a:ext>
                </a:extLst>
              </p:cNvPr>
              <p:cNvCxnSpPr/>
              <p:nvPr/>
            </p:nvCxnSpPr>
            <p:spPr bwMode="auto">
              <a:xfrm>
                <a:off x="2168831" y="2792535"/>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33" name="Straight Connector 1432">
                <a:extLst>
                  <a:ext uri="{FF2B5EF4-FFF2-40B4-BE49-F238E27FC236}">
                    <a16:creationId xmlns:a16="http://schemas.microsoft.com/office/drawing/2014/main" id="{727B54B7-0B8C-9AF3-E628-CAAA7024E037}"/>
                  </a:ext>
                </a:extLst>
              </p:cNvPr>
              <p:cNvCxnSpPr/>
              <p:nvPr/>
            </p:nvCxnSpPr>
            <p:spPr bwMode="auto">
              <a:xfrm rot="5400000">
                <a:off x="2168831" y="2792591"/>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48" name="Group 1357">
              <a:extLst>
                <a:ext uri="{FF2B5EF4-FFF2-40B4-BE49-F238E27FC236}">
                  <a16:creationId xmlns:a16="http://schemas.microsoft.com/office/drawing/2014/main" id="{1D68A1D8-8E5A-B685-0893-FB28287B21E4}"/>
                </a:ext>
              </a:extLst>
            </p:cNvPr>
            <p:cNvGrpSpPr>
              <a:grpSpLocks/>
            </p:cNvGrpSpPr>
            <p:nvPr/>
          </p:nvGrpSpPr>
          <p:grpSpPr bwMode="auto">
            <a:xfrm>
              <a:off x="6477794" y="5848516"/>
              <a:ext cx="82296" cy="82296"/>
              <a:chOff x="2128171" y="2793206"/>
              <a:chExt cx="82296" cy="82296"/>
            </a:xfrm>
          </p:grpSpPr>
          <p:cxnSp>
            <p:nvCxnSpPr>
              <p:cNvPr id="1430" name="Straight Connector 1429">
                <a:extLst>
                  <a:ext uri="{FF2B5EF4-FFF2-40B4-BE49-F238E27FC236}">
                    <a16:creationId xmlns:a16="http://schemas.microsoft.com/office/drawing/2014/main" id="{540C500C-4164-5D70-2C68-A3B301176A1E}"/>
                  </a:ext>
                </a:extLst>
              </p:cNvPr>
              <p:cNvCxnSpPr/>
              <p:nvPr/>
            </p:nvCxnSpPr>
            <p:spPr bwMode="auto">
              <a:xfrm>
                <a:off x="2169682" y="2793353"/>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31" name="Straight Connector 1430">
                <a:extLst>
                  <a:ext uri="{FF2B5EF4-FFF2-40B4-BE49-F238E27FC236}">
                    <a16:creationId xmlns:a16="http://schemas.microsoft.com/office/drawing/2014/main" id="{EA99560D-5CC4-0B21-8DC4-571065CF570C}"/>
                  </a:ext>
                </a:extLst>
              </p:cNvPr>
              <p:cNvCxnSpPr/>
              <p:nvPr/>
            </p:nvCxnSpPr>
            <p:spPr bwMode="auto">
              <a:xfrm rot="5400000">
                <a:off x="2169682" y="2793410"/>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49" name="Group 1360">
              <a:extLst>
                <a:ext uri="{FF2B5EF4-FFF2-40B4-BE49-F238E27FC236}">
                  <a16:creationId xmlns:a16="http://schemas.microsoft.com/office/drawing/2014/main" id="{CBF08B95-E420-85A4-0991-9BFBF8E1EFB6}"/>
                </a:ext>
              </a:extLst>
            </p:cNvPr>
            <p:cNvGrpSpPr>
              <a:grpSpLocks/>
            </p:cNvGrpSpPr>
            <p:nvPr/>
          </p:nvGrpSpPr>
          <p:grpSpPr bwMode="auto">
            <a:xfrm>
              <a:off x="6515894" y="5860423"/>
              <a:ext cx="82296" cy="82296"/>
              <a:chOff x="2128171" y="2793206"/>
              <a:chExt cx="82296" cy="82296"/>
            </a:xfrm>
          </p:grpSpPr>
          <p:cxnSp>
            <p:nvCxnSpPr>
              <p:cNvPr id="1428" name="Straight Connector 1427">
                <a:extLst>
                  <a:ext uri="{FF2B5EF4-FFF2-40B4-BE49-F238E27FC236}">
                    <a16:creationId xmlns:a16="http://schemas.microsoft.com/office/drawing/2014/main" id="{9DE950B8-9A51-B3A0-9E01-E7D0782F1EB1}"/>
                  </a:ext>
                </a:extLst>
              </p:cNvPr>
              <p:cNvCxnSpPr/>
              <p:nvPr/>
            </p:nvCxnSpPr>
            <p:spPr bwMode="auto">
              <a:xfrm>
                <a:off x="2169704" y="2792581"/>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29" name="Straight Connector 1428">
                <a:extLst>
                  <a:ext uri="{FF2B5EF4-FFF2-40B4-BE49-F238E27FC236}">
                    <a16:creationId xmlns:a16="http://schemas.microsoft.com/office/drawing/2014/main" id="{DC5188D9-5B66-6849-4F69-7BE46D76DEA9}"/>
                  </a:ext>
                </a:extLst>
              </p:cNvPr>
              <p:cNvCxnSpPr/>
              <p:nvPr/>
            </p:nvCxnSpPr>
            <p:spPr bwMode="auto">
              <a:xfrm rot="5400000">
                <a:off x="2169704" y="2792637"/>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0" name="Group 1363">
              <a:extLst>
                <a:ext uri="{FF2B5EF4-FFF2-40B4-BE49-F238E27FC236}">
                  <a16:creationId xmlns:a16="http://schemas.microsoft.com/office/drawing/2014/main" id="{12AD3236-8A6E-1501-5837-BC9AA66D9EF7}"/>
                </a:ext>
              </a:extLst>
            </p:cNvPr>
            <p:cNvGrpSpPr>
              <a:grpSpLocks/>
            </p:cNvGrpSpPr>
            <p:nvPr/>
          </p:nvGrpSpPr>
          <p:grpSpPr bwMode="auto">
            <a:xfrm>
              <a:off x="6553994" y="5858041"/>
              <a:ext cx="82296" cy="82296"/>
              <a:chOff x="2128171" y="2793206"/>
              <a:chExt cx="82296" cy="82296"/>
            </a:xfrm>
          </p:grpSpPr>
          <p:cxnSp>
            <p:nvCxnSpPr>
              <p:cNvPr id="1426" name="Straight Connector 1425">
                <a:extLst>
                  <a:ext uri="{FF2B5EF4-FFF2-40B4-BE49-F238E27FC236}">
                    <a16:creationId xmlns:a16="http://schemas.microsoft.com/office/drawing/2014/main" id="{A8CDEAAA-D276-BC8E-99AB-382570ED198D}"/>
                  </a:ext>
                </a:extLst>
              </p:cNvPr>
              <p:cNvCxnSpPr/>
              <p:nvPr/>
            </p:nvCxnSpPr>
            <p:spPr bwMode="auto">
              <a:xfrm>
                <a:off x="2169726" y="2793372"/>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27" name="Straight Connector 1426">
                <a:extLst>
                  <a:ext uri="{FF2B5EF4-FFF2-40B4-BE49-F238E27FC236}">
                    <a16:creationId xmlns:a16="http://schemas.microsoft.com/office/drawing/2014/main" id="{34BB8604-4180-714E-C02B-6E88D5EEF96E}"/>
                  </a:ext>
                </a:extLst>
              </p:cNvPr>
              <p:cNvCxnSpPr/>
              <p:nvPr/>
            </p:nvCxnSpPr>
            <p:spPr bwMode="auto">
              <a:xfrm rot="5400000">
                <a:off x="2169726" y="2793429"/>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1" name="Group 1366">
              <a:extLst>
                <a:ext uri="{FF2B5EF4-FFF2-40B4-BE49-F238E27FC236}">
                  <a16:creationId xmlns:a16="http://schemas.microsoft.com/office/drawing/2014/main" id="{9EF536B0-9AF5-BC0F-3C82-342AE5A1D6F0}"/>
                </a:ext>
              </a:extLst>
            </p:cNvPr>
            <p:cNvGrpSpPr>
              <a:grpSpLocks/>
            </p:cNvGrpSpPr>
            <p:nvPr/>
          </p:nvGrpSpPr>
          <p:grpSpPr bwMode="auto">
            <a:xfrm>
              <a:off x="6639719" y="5867566"/>
              <a:ext cx="82296" cy="82296"/>
              <a:chOff x="2128171" y="2793206"/>
              <a:chExt cx="82296" cy="82296"/>
            </a:xfrm>
          </p:grpSpPr>
          <p:cxnSp>
            <p:nvCxnSpPr>
              <p:cNvPr id="1424" name="Straight Connector 1423">
                <a:extLst>
                  <a:ext uri="{FF2B5EF4-FFF2-40B4-BE49-F238E27FC236}">
                    <a16:creationId xmlns:a16="http://schemas.microsoft.com/office/drawing/2014/main" id="{28CB1374-17B6-70CF-DE41-E9CC2CDF3B32}"/>
                  </a:ext>
                </a:extLst>
              </p:cNvPr>
              <p:cNvCxnSpPr/>
              <p:nvPr/>
            </p:nvCxnSpPr>
            <p:spPr bwMode="auto">
              <a:xfrm>
                <a:off x="2169775" y="2793390"/>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25" name="Straight Connector 1424">
                <a:extLst>
                  <a:ext uri="{FF2B5EF4-FFF2-40B4-BE49-F238E27FC236}">
                    <a16:creationId xmlns:a16="http://schemas.microsoft.com/office/drawing/2014/main" id="{D7EF10EB-C62E-0E4D-7AFD-1D0671357D4A}"/>
                  </a:ext>
                </a:extLst>
              </p:cNvPr>
              <p:cNvCxnSpPr/>
              <p:nvPr/>
            </p:nvCxnSpPr>
            <p:spPr bwMode="auto">
              <a:xfrm rot="5400000">
                <a:off x="2169775" y="2793447"/>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2" name="Group 1369">
              <a:extLst>
                <a:ext uri="{FF2B5EF4-FFF2-40B4-BE49-F238E27FC236}">
                  <a16:creationId xmlns:a16="http://schemas.microsoft.com/office/drawing/2014/main" id="{45204E7B-D5DF-26E9-F1BB-BDA4A7D83F2F}"/>
                </a:ext>
              </a:extLst>
            </p:cNvPr>
            <p:cNvGrpSpPr>
              <a:grpSpLocks/>
            </p:cNvGrpSpPr>
            <p:nvPr/>
          </p:nvGrpSpPr>
          <p:grpSpPr bwMode="auto">
            <a:xfrm>
              <a:off x="6749257" y="5865185"/>
              <a:ext cx="82296" cy="82296"/>
              <a:chOff x="2128171" y="2793206"/>
              <a:chExt cx="82296" cy="82296"/>
            </a:xfrm>
          </p:grpSpPr>
          <p:cxnSp>
            <p:nvCxnSpPr>
              <p:cNvPr id="1422" name="Straight Connector 1421">
                <a:extLst>
                  <a:ext uri="{FF2B5EF4-FFF2-40B4-BE49-F238E27FC236}">
                    <a16:creationId xmlns:a16="http://schemas.microsoft.com/office/drawing/2014/main" id="{B600591E-5C2E-6C0F-A7DA-9DCEE9A8958E}"/>
                  </a:ext>
                </a:extLst>
              </p:cNvPr>
              <p:cNvCxnSpPr/>
              <p:nvPr/>
            </p:nvCxnSpPr>
            <p:spPr bwMode="auto">
              <a:xfrm>
                <a:off x="2169837" y="2792590"/>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23" name="Straight Connector 1422">
                <a:extLst>
                  <a:ext uri="{FF2B5EF4-FFF2-40B4-BE49-F238E27FC236}">
                    <a16:creationId xmlns:a16="http://schemas.microsoft.com/office/drawing/2014/main" id="{2503E657-EB76-6180-1D9C-27AF28B8D710}"/>
                  </a:ext>
                </a:extLst>
              </p:cNvPr>
              <p:cNvCxnSpPr/>
              <p:nvPr/>
            </p:nvCxnSpPr>
            <p:spPr bwMode="auto">
              <a:xfrm rot="5400000">
                <a:off x="2169837" y="2792646"/>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3" name="Group 1372">
              <a:extLst>
                <a:ext uri="{FF2B5EF4-FFF2-40B4-BE49-F238E27FC236}">
                  <a16:creationId xmlns:a16="http://schemas.microsoft.com/office/drawing/2014/main" id="{0B974A1D-32DD-C35E-B3B6-EC17989D4BBB}"/>
                </a:ext>
              </a:extLst>
            </p:cNvPr>
            <p:cNvGrpSpPr>
              <a:grpSpLocks/>
            </p:cNvGrpSpPr>
            <p:nvPr/>
          </p:nvGrpSpPr>
          <p:grpSpPr bwMode="auto">
            <a:xfrm>
              <a:off x="7113588" y="5908048"/>
              <a:ext cx="82296" cy="82296"/>
              <a:chOff x="2128171" y="2793206"/>
              <a:chExt cx="82296" cy="82296"/>
            </a:xfrm>
          </p:grpSpPr>
          <p:cxnSp>
            <p:nvCxnSpPr>
              <p:cNvPr id="1420" name="Straight Connector 1419">
                <a:extLst>
                  <a:ext uri="{FF2B5EF4-FFF2-40B4-BE49-F238E27FC236}">
                    <a16:creationId xmlns:a16="http://schemas.microsoft.com/office/drawing/2014/main" id="{7C00ED10-8E3A-279C-1D64-687410A7E964}"/>
                  </a:ext>
                </a:extLst>
              </p:cNvPr>
              <p:cNvCxnSpPr/>
              <p:nvPr/>
            </p:nvCxnSpPr>
            <p:spPr bwMode="auto">
              <a:xfrm>
                <a:off x="2169250" y="2792673"/>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21" name="Straight Connector 1420">
                <a:extLst>
                  <a:ext uri="{FF2B5EF4-FFF2-40B4-BE49-F238E27FC236}">
                    <a16:creationId xmlns:a16="http://schemas.microsoft.com/office/drawing/2014/main" id="{A229729C-E4F5-C15C-D589-7FA8B816571C}"/>
                  </a:ext>
                </a:extLst>
              </p:cNvPr>
              <p:cNvCxnSpPr/>
              <p:nvPr/>
            </p:nvCxnSpPr>
            <p:spPr bwMode="auto">
              <a:xfrm rot="5400000">
                <a:off x="2169250" y="2792729"/>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4" name="Group 1375">
              <a:extLst>
                <a:ext uri="{FF2B5EF4-FFF2-40B4-BE49-F238E27FC236}">
                  <a16:creationId xmlns:a16="http://schemas.microsoft.com/office/drawing/2014/main" id="{F038B374-E5E2-3BF4-F016-2D77E57BE52C}"/>
                </a:ext>
              </a:extLst>
            </p:cNvPr>
            <p:cNvGrpSpPr>
              <a:grpSpLocks/>
            </p:cNvGrpSpPr>
            <p:nvPr/>
          </p:nvGrpSpPr>
          <p:grpSpPr bwMode="auto">
            <a:xfrm>
              <a:off x="7213600" y="5917573"/>
              <a:ext cx="82296" cy="82296"/>
              <a:chOff x="2128171" y="2793206"/>
              <a:chExt cx="82296" cy="82296"/>
            </a:xfrm>
          </p:grpSpPr>
          <p:cxnSp>
            <p:nvCxnSpPr>
              <p:cNvPr id="1418" name="Straight Connector 1417">
                <a:extLst>
                  <a:ext uri="{FF2B5EF4-FFF2-40B4-BE49-F238E27FC236}">
                    <a16:creationId xmlns:a16="http://schemas.microsoft.com/office/drawing/2014/main" id="{DDA6F4E3-385D-7E49-FCDF-D17D949007A1}"/>
                  </a:ext>
                </a:extLst>
              </p:cNvPr>
              <p:cNvCxnSpPr/>
              <p:nvPr/>
            </p:nvCxnSpPr>
            <p:spPr bwMode="auto">
              <a:xfrm>
                <a:off x="2169308" y="2792692"/>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19" name="Straight Connector 1418">
                <a:extLst>
                  <a:ext uri="{FF2B5EF4-FFF2-40B4-BE49-F238E27FC236}">
                    <a16:creationId xmlns:a16="http://schemas.microsoft.com/office/drawing/2014/main" id="{D31BCA5E-CC4D-814E-F001-43425E02EB92}"/>
                  </a:ext>
                </a:extLst>
              </p:cNvPr>
              <p:cNvCxnSpPr/>
              <p:nvPr/>
            </p:nvCxnSpPr>
            <p:spPr bwMode="auto">
              <a:xfrm rot="5400000">
                <a:off x="2169308" y="2792748"/>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5" name="Group 1378">
              <a:extLst>
                <a:ext uri="{FF2B5EF4-FFF2-40B4-BE49-F238E27FC236}">
                  <a16:creationId xmlns:a16="http://schemas.microsoft.com/office/drawing/2014/main" id="{E252E549-63C9-7943-8B4E-BF3DB592B76A}"/>
                </a:ext>
              </a:extLst>
            </p:cNvPr>
            <p:cNvGrpSpPr>
              <a:grpSpLocks/>
            </p:cNvGrpSpPr>
            <p:nvPr/>
          </p:nvGrpSpPr>
          <p:grpSpPr bwMode="auto">
            <a:xfrm>
              <a:off x="7370763" y="5943766"/>
              <a:ext cx="82296" cy="82296"/>
              <a:chOff x="2128171" y="2793206"/>
              <a:chExt cx="82296" cy="82296"/>
            </a:xfrm>
          </p:grpSpPr>
          <p:cxnSp>
            <p:nvCxnSpPr>
              <p:cNvPr id="1416" name="Straight Connector 1415">
                <a:extLst>
                  <a:ext uri="{FF2B5EF4-FFF2-40B4-BE49-F238E27FC236}">
                    <a16:creationId xmlns:a16="http://schemas.microsoft.com/office/drawing/2014/main" id="{C1FCE29E-22C7-31BD-F6F1-39CF0E3C9C6A}"/>
                  </a:ext>
                </a:extLst>
              </p:cNvPr>
              <p:cNvCxnSpPr/>
              <p:nvPr/>
            </p:nvCxnSpPr>
            <p:spPr bwMode="auto">
              <a:xfrm>
                <a:off x="2169398" y="2793538"/>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17" name="Straight Connector 1416">
                <a:extLst>
                  <a:ext uri="{FF2B5EF4-FFF2-40B4-BE49-F238E27FC236}">
                    <a16:creationId xmlns:a16="http://schemas.microsoft.com/office/drawing/2014/main" id="{72E84734-E89A-7A40-E192-0C35FD854B9B}"/>
                  </a:ext>
                </a:extLst>
              </p:cNvPr>
              <p:cNvCxnSpPr/>
              <p:nvPr/>
            </p:nvCxnSpPr>
            <p:spPr bwMode="auto">
              <a:xfrm rot="5400000">
                <a:off x="2169398" y="2793594"/>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6" name="Group 1381">
              <a:extLst>
                <a:ext uri="{FF2B5EF4-FFF2-40B4-BE49-F238E27FC236}">
                  <a16:creationId xmlns:a16="http://schemas.microsoft.com/office/drawing/2014/main" id="{22965F5B-053E-BF21-CE70-CC28DC28AE4B}"/>
                </a:ext>
              </a:extLst>
            </p:cNvPr>
            <p:cNvGrpSpPr>
              <a:grpSpLocks/>
            </p:cNvGrpSpPr>
            <p:nvPr/>
          </p:nvGrpSpPr>
          <p:grpSpPr bwMode="auto">
            <a:xfrm>
              <a:off x="7704138" y="5943766"/>
              <a:ext cx="82296" cy="82296"/>
              <a:chOff x="2128171" y="2793206"/>
              <a:chExt cx="82296" cy="82296"/>
            </a:xfrm>
          </p:grpSpPr>
          <p:cxnSp>
            <p:nvCxnSpPr>
              <p:cNvPr id="1414" name="Straight Connector 1413">
                <a:extLst>
                  <a:ext uri="{FF2B5EF4-FFF2-40B4-BE49-F238E27FC236}">
                    <a16:creationId xmlns:a16="http://schemas.microsoft.com/office/drawing/2014/main" id="{B19F4674-ADC4-8CCE-B424-23FFB5411A06}"/>
                  </a:ext>
                </a:extLst>
              </p:cNvPr>
              <p:cNvCxnSpPr/>
              <p:nvPr/>
            </p:nvCxnSpPr>
            <p:spPr bwMode="auto">
              <a:xfrm>
                <a:off x="2169588" y="2793538"/>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15" name="Straight Connector 1414">
                <a:extLst>
                  <a:ext uri="{FF2B5EF4-FFF2-40B4-BE49-F238E27FC236}">
                    <a16:creationId xmlns:a16="http://schemas.microsoft.com/office/drawing/2014/main" id="{6A9B8EF9-6392-0582-13E9-4FC7DDE42387}"/>
                  </a:ext>
                </a:extLst>
              </p:cNvPr>
              <p:cNvCxnSpPr/>
              <p:nvPr/>
            </p:nvCxnSpPr>
            <p:spPr bwMode="auto">
              <a:xfrm rot="5400000">
                <a:off x="2169588" y="2793594"/>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7" name="Group 1384">
              <a:extLst>
                <a:ext uri="{FF2B5EF4-FFF2-40B4-BE49-F238E27FC236}">
                  <a16:creationId xmlns:a16="http://schemas.microsoft.com/office/drawing/2014/main" id="{77D55598-A03E-E719-5A75-4A7EDDBE99E4}"/>
                </a:ext>
              </a:extLst>
            </p:cNvPr>
            <p:cNvGrpSpPr>
              <a:grpSpLocks/>
            </p:cNvGrpSpPr>
            <p:nvPr/>
          </p:nvGrpSpPr>
          <p:grpSpPr bwMode="auto">
            <a:xfrm>
              <a:off x="7766050" y="5948529"/>
              <a:ext cx="82296" cy="82296"/>
              <a:chOff x="2128171" y="2793206"/>
              <a:chExt cx="82296" cy="82296"/>
            </a:xfrm>
          </p:grpSpPr>
          <p:cxnSp>
            <p:nvCxnSpPr>
              <p:cNvPr id="1412" name="Straight Connector 1411">
                <a:extLst>
                  <a:ext uri="{FF2B5EF4-FFF2-40B4-BE49-F238E27FC236}">
                    <a16:creationId xmlns:a16="http://schemas.microsoft.com/office/drawing/2014/main" id="{4F03E2F5-A2EE-D200-A5C1-CD6693B394B8}"/>
                  </a:ext>
                </a:extLst>
              </p:cNvPr>
              <p:cNvCxnSpPr/>
              <p:nvPr/>
            </p:nvCxnSpPr>
            <p:spPr bwMode="auto">
              <a:xfrm>
                <a:off x="2169625" y="2793548"/>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13" name="Straight Connector 1412">
                <a:extLst>
                  <a:ext uri="{FF2B5EF4-FFF2-40B4-BE49-F238E27FC236}">
                    <a16:creationId xmlns:a16="http://schemas.microsoft.com/office/drawing/2014/main" id="{AF2B3CB0-2691-5F98-EFC1-DBFF631201FF}"/>
                  </a:ext>
                </a:extLst>
              </p:cNvPr>
              <p:cNvCxnSpPr/>
              <p:nvPr/>
            </p:nvCxnSpPr>
            <p:spPr bwMode="auto">
              <a:xfrm rot="5400000">
                <a:off x="2169625" y="2793604"/>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8" name="Group 1387">
              <a:extLst>
                <a:ext uri="{FF2B5EF4-FFF2-40B4-BE49-F238E27FC236}">
                  <a16:creationId xmlns:a16="http://schemas.microsoft.com/office/drawing/2014/main" id="{5E430FE6-A69C-AA64-6BB0-095895F0B432}"/>
                </a:ext>
              </a:extLst>
            </p:cNvPr>
            <p:cNvGrpSpPr>
              <a:grpSpLocks/>
            </p:cNvGrpSpPr>
            <p:nvPr/>
          </p:nvGrpSpPr>
          <p:grpSpPr bwMode="auto">
            <a:xfrm>
              <a:off x="7799388" y="5948529"/>
              <a:ext cx="82296" cy="82296"/>
              <a:chOff x="2128171" y="2793206"/>
              <a:chExt cx="82296" cy="82296"/>
            </a:xfrm>
          </p:grpSpPr>
          <p:cxnSp>
            <p:nvCxnSpPr>
              <p:cNvPr id="1410" name="Straight Connector 1409">
                <a:extLst>
                  <a:ext uri="{FF2B5EF4-FFF2-40B4-BE49-F238E27FC236}">
                    <a16:creationId xmlns:a16="http://schemas.microsoft.com/office/drawing/2014/main" id="{60149F4A-D028-F9BC-C7F5-B68492D53669}"/>
                  </a:ext>
                </a:extLst>
              </p:cNvPr>
              <p:cNvCxnSpPr/>
              <p:nvPr/>
            </p:nvCxnSpPr>
            <p:spPr bwMode="auto">
              <a:xfrm>
                <a:off x="2169643" y="2793548"/>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11" name="Straight Connector 1410">
                <a:extLst>
                  <a:ext uri="{FF2B5EF4-FFF2-40B4-BE49-F238E27FC236}">
                    <a16:creationId xmlns:a16="http://schemas.microsoft.com/office/drawing/2014/main" id="{7872A0DD-2AD8-84E0-4658-4F4AAA928715}"/>
                  </a:ext>
                </a:extLst>
              </p:cNvPr>
              <p:cNvCxnSpPr/>
              <p:nvPr/>
            </p:nvCxnSpPr>
            <p:spPr bwMode="auto">
              <a:xfrm rot="5400000">
                <a:off x="2169643" y="2793604"/>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59" name="Group 1390">
              <a:extLst>
                <a:ext uri="{FF2B5EF4-FFF2-40B4-BE49-F238E27FC236}">
                  <a16:creationId xmlns:a16="http://schemas.microsoft.com/office/drawing/2014/main" id="{47405F6D-241D-F0B9-C959-FC05B81FDB35}"/>
                </a:ext>
              </a:extLst>
            </p:cNvPr>
            <p:cNvGrpSpPr>
              <a:grpSpLocks/>
            </p:cNvGrpSpPr>
            <p:nvPr/>
          </p:nvGrpSpPr>
          <p:grpSpPr bwMode="auto">
            <a:xfrm>
              <a:off x="8301831" y="5969961"/>
              <a:ext cx="82296" cy="82296"/>
              <a:chOff x="2128171" y="2793206"/>
              <a:chExt cx="82296" cy="82296"/>
            </a:xfrm>
          </p:grpSpPr>
          <p:cxnSp>
            <p:nvCxnSpPr>
              <p:cNvPr id="1408" name="Straight Connector 1407">
                <a:extLst>
                  <a:ext uri="{FF2B5EF4-FFF2-40B4-BE49-F238E27FC236}">
                    <a16:creationId xmlns:a16="http://schemas.microsoft.com/office/drawing/2014/main" id="{313C7E6E-61CD-2AF9-05BE-AD0D0AC409C4}"/>
                  </a:ext>
                </a:extLst>
              </p:cNvPr>
              <p:cNvCxnSpPr/>
              <p:nvPr/>
            </p:nvCxnSpPr>
            <p:spPr bwMode="auto">
              <a:xfrm>
                <a:off x="2169135" y="2792792"/>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09" name="Straight Connector 1408">
                <a:extLst>
                  <a:ext uri="{FF2B5EF4-FFF2-40B4-BE49-F238E27FC236}">
                    <a16:creationId xmlns:a16="http://schemas.microsoft.com/office/drawing/2014/main" id="{B1415FCF-6CC1-B99F-DA16-D9CC2CA4C8EA}"/>
                  </a:ext>
                </a:extLst>
              </p:cNvPr>
              <p:cNvCxnSpPr/>
              <p:nvPr/>
            </p:nvCxnSpPr>
            <p:spPr bwMode="auto">
              <a:xfrm rot="5400000">
                <a:off x="2169135" y="2792849"/>
                <a:ext cx="0" cy="82597"/>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660" name="Group 1393">
              <a:extLst>
                <a:ext uri="{FF2B5EF4-FFF2-40B4-BE49-F238E27FC236}">
                  <a16:creationId xmlns:a16="http://schemas.microsoft.com/office/drawing/2014/main" id="{6036CD26-DA5C-C5F8-9D00-9631769EAF09}"/>
                </a:ext>
              </a:extLst>
            </p:cNvPr>
            <p:cNvGrpSpPr>
              <a:grpSpLocks/>
            </p:cNvGrpSpPr>
            <p:nvPr/>
          </p:nvGrpSpPr>
          <p:grpSpPr bwMode="auto">
            <a:xfrm>
              <a:off x="8358981" y="5969961"/>
              <a:ext cx="82296" cy="82296"/>
              <a:chOff x="2128171" y="2793206"/>
              <a:chExt cx="82296" cy="82296"/>
            </a:xfrm>
          </p:grpSpPr>
          <p:cxnSp>
            <p:nvCxnSpPr>
              <p:cNvPr id="1406" name="Straight Connector 1405">
                <a:extLst>
                  <a:ext uri="{FF2B5EF4-FFF2-40B4-BE49-F238E27FC236}">
                    <a16:creationId xmlns:a16="http://schemas.microsoft.com/office/drawing/2014/main" id="{7268FAC1-9B4E-FDAA-9373-52D6F9886DAB}"/>
                  </a:ext>
                </a:extLst>
              </p:cNvPr>
              <p:cNvCxnSpPr/>
              <p:nvPr/>
            </p:nvCxnSpPr>
            <p:spPr bwMode="auto">
              <a:xfrm>
                <a:off x="2169168" y="2792792"/>
                <a:ext cx="0" cy="82710"/>
              </a:xfrm>
              <a:prstGeom prst="line">
                <a:avLst/>
              </a:prstGeom>
              <a:noFill/>
              <a:ln w="19050" cap="flat" cmpd="sng" algn="ctr">
                <a:solidFill>
                  <a:schemeClr val="accent3"/>
                </a:solidFill>
                <a:prstDash val="solid"/>
                <a:round/>
                <a:headEnd type="none" w="med" len="med"/>
                <a:tailEnd type="none" w="med" len="med"/>
              </a:ln>
              <a:effectLst/>
            </p:spPr>
          </p:cxnSp>
          <p:cxnSp>
            <p:nvCxnSpPr>
              <p:cNvPr id="1407" name="Straight Connector 1406">
                <a:extLst>
                  <a:ext uri="{FF2B5EF4-FFF2-40B4-BE49-F238E27FC236}">
                    <a16:creationId xmlns:a16="http://schemas.microsoft.com/office/drawing/2014/main" id="{8692E757-11B0-E9F6-B11F-CD8F4FC9CB8A}"/>
                  </a:ext>
                </a:extLst>
              </p:cNvPr>
              <p:cNvCxnSpPr/>
              <p:nvPr/>
            </p:nvCxnSpPr>
            <p:spPr bwMode="auto">
              <a:xfrm rot="5400000">
                <a:off x="2169168" y="2792849"/>
                <a:ext cx="0" cy="82597"/>
              </a:xfrm>
              <a:prstGeom prst="line">
                <a:avLst/>
              </a:prstGeom>
              <a:noFill/>
              <a:ln w="19050" cap="flat" cmpd="sng" algn="ctr">
                <a:solidFill>
                  <a:schemeClr val="accent3"/>
                </a:solidFill>
                <a:prstDash val="solid"/>
                <a:round/>
                <a:headEnd type="none" w="med" len="med"/>
                <a:tailEnd type="none" w="med" len="med"/>
              </a:ln>
              <a:effectLst/>
            </p:spPr>
          </p:cxnSp>
        </p:grpSp>
      </p:grpSp>
      <p:sp>
        <p:nvSpPr>
          <p:cNvPr id="98309" name="Freeform 661">
            <a:extLst>
              <a:ext uri="{FF2B5EF4-FFF2-40B4-BE49-F238E27FC236}">
                <a16:creationId xmlns:a16="http://schemas.microsoft.com/office/drawing/2014/main" id="{EF4EAF37-059C-26C1-07AE-2D815032ADA2}"/>
              </a:ext>
            </a:extLst>
          </p:cNvPr>
          <p:cNvSpPr>
            <a:spLocks/>
          </p:cNvSpPr>
          <p:nvPr/>
        </p:nvSpPr>
        <p:spPr bwMode="auto">
          <a:xfrm>
            <a:off x="5089101" y="2125336"/>
            <a:ext cx="3015079" cy="1663444"/>
          </a:xfrm>
          <a:custGeom>
            <a:avLst/>
            <a:gdLst>
              <a:gd name="T0" fmla="*/ 0 w 3675252"/>
              <a:gd name="T1" fmla="*/ 0 h 2813810"/>
              <a:gd name="T2" fmla="*/ 3246 w 3675252"/>
              <a:gd name="T3" fmla="*/ 3 h 2813810"/>
              <a:gd name="T4" fmla="*/ 3542 w 3675252"/>
              <a:gd name="T5" fmla="*/ 3 h 2813810"/>
              <a:gd name="T6" fmla="*/ 3837 w 3675252"/>
              <a:gd name="T7" fmla="*/ 4 h 2813810"/>
              <a:gd name="T8" fmla="*/ 4723 w 3675252"/>
              <a:gd name="T9" fmla="*/ 4 h 2813810"/>
              <a:gd name="T10" fmla="*/ 5017 w 3675252"/>
              <a:gd name="T11" fmla="*/ 4 h 2813810"/>
              <a:gd name="T12" fmla="*/ 5017 w 3675252"/>
              <a:gd name="T13" fmla="*/ 4 h 2813810"/>
              <a:gd name="T14" fmla="*/ 6197 w 3675252"/>
              <a:gd name="T15" fmla="*/ 5 h 2813810"/>
              <a:gd name="T16" fmla="*/ 7968 w 3675252"/>
              <a:gd name="T17" fmla="*/ 5 h 2813810"/>
              <a:gd name="T18" fmla="*/ 7968 w 3675252"/>
              <a:gd name="T19" fmla="*/ 5 h 2813810"/>
              <a:gd name="T20" fmla="*/ 9443 w 3675252"/>
              <a:gd name="T21" fmla="*/ 5 h 2813810"/>
              <a:gd name="T22" fmla="*/ 9443 w 3675252"/>
              <a:gd name="T23" fmla="*/ 5 h 2813810"/>
              <a:gd name="T24" fmla="*/ 11214 w 3675252"/>
              <a:gd name="T25" fmla="*/ 5 h 2813810"/>
              <a:gd name="T26" fmla="*/ 11805 w 3675252"/>
              <a:gd name="T27" fmla="*/ 5 h 2813810"/>
              <a:gd name="T28" fmla="*/ 12987 w 3675252"/>
              <a:gd name="T29" fmla="*/ 5 h 2813810"/>
              <a:gd name="T30" fmla="*/ 13575 w 3675252"/>
              <a:gd name="T31" fmla="*/ 6 h 2813810"/>
              <a:gd name="T32" fmla="*/ 15642 w 3675252"/>
              <a:gd name="T33" fmla="*/ 6 h 2813810"/>
              <a:gd name="T34" fmla="*/ 17117 w 3675252"/>
              <a:gd name="T35" fmla="*/ 6 h 2813810"/>
              <a:gd name="T36" fmla="*/ 18593 w 3675252"/>
              <a:gd name="T37" fmla="*/ 6 h 2813810"/>
              <a:gd name="T38" fmla="*/ 20069 w 3675252"/>
              <a:gd name="T39" fmla="*/ 6 h 2813810"/>
              <a:gd name="T40" fmla="*/ 24494 w 3675252"/>
              <a:gd name="T41" fmla="*/ 6 h 2813810"/>
              <a:gd name="T42" fmla="*/ 25971 w 3675252"/>
              <a:gd name="T43" fmla="*/ 7 h 2813810"/>
              <a:gd name="T44" fmla="*/ 27152 w 3675252"/>
              <a:gd name="T45" fmla="*/ 7 h 2813810"/>
              <a:gd name="T46" fmla="*/ 28037 w 3675252"/>
              <a:gd name="T47" fmla="*/ 7 h 2813810"/>
              <a:gd name="T48" fmla="*/ 33055 w 3675252"/>
              <a:gd name="T49" fmla="*/ 7 h 2813810"/>
              <a:gd name="T50" fmla="*/ 34531 w 3675252"/>
              <a:gd name="T51" fmla="*/ 7 h 2813810"/>
              <a:gd name="T52" fmla="*/ 36596 w 3675252"/>
              <a:gd name="T53" fmla="*/ 7 h 2813810"/>
              <a:gd name="T54" fmla="*/ 36596 w 3675252"/>
              <a:gd name="T55" fmla="*/ 7 h 2813810"/>
              <a:gd name="T56" fmla="*/ 39252 w 3675252"/>
              <a:gd name="T57" fmla="*/ 7 h 2813810"/>
              <a:gd name="T58" fmla="*/ 40728 w 3675252"/>
              <a:gd name="T59" fmla="*/ 7 h 2813810"/>
              <a:gd name="T60" fmla="*/ 42795 w 3675252"/>
              <a:gd name="T61" fmla="*/ 7 h 2813810"/>
              <a:gd name="T62" fmla="*/ 45451 w 3675252"/>
              <a:gd name="T63" fmla="*/ 7 h 2813810"/>
              <a:gd name="T64" fmla="*/ 47222 w 3675252"/>
              <a:gd name="T65" fmla="*/ 7 h 2813810"/>
              <a:gd name="T66" fmla="*/ 48401 w 3675252"/>
              <a:gd name="T67" fmla="*/ 7 h 2813810"/>
              <a:gd name="T68" fmla="*/ 51648 w 3675252"/>
              <a:gd name="T69" fmla="*/ 7 h 2813810"/>
              <a:gd name="T70" fmla="*/ 54305 w 3675252"/>
              <a:gd name="T71" fmla="*/ 7 h 2813810"/>
              <a:gd name="T72" fmla="*/ 56076 w 3675252"/>
              <a:gd name="T73" fmla="*/ 7 h 2813810"/>
              <a:gd name="T74" fmla="*/ 56665 w 3675252"/>
              <a:gd name="T75" fmla="*/ 8 h 2813810"/>
              <a:gd name="T76" fmla="*/ 59025 w 3675252"/>
              <a:gd name="T77" fmla="*/ 8 h 2813810"/>
              <a:gd name="T78" fmla="*/ 61093 w 3675252"/>
              <a:gd name="T79" fmla="*/ 9 h 2813810"/>
              <a:gd name="T80" fmla="*/ 63749 w 3675252"/>
              <a:gd name="T81" fmla="*/ 9 h 2813810"/>
              <a:gd name="T82" fmla="*/ 69355 w 3675252"/>
              <a:gd name="T83" fmla="*/ 9 h 2813810"/>
              <a:gd name="T84" fmla="*/ 70538 w 3675252"/>
              <a:gd name="T85" fmla="*/ 9 h 2813810"/>
              <a:gd name="T86" fmla="*/ 72603 w 3675252"/>
              <a:gd name="T87" fmla="*/ 9 h 2813810"/>
              <a:gd name="T88" fmla="*/ 72603 w 3675252"/>
              <a:gd name="T89" fmla="*/ 9 h 2813810"/>
              <a:gd name="T90" fmla="*/ 83228 w 3675252"/>
              <a:gd name="T91" fmla="*/ 9 h 2813810"/>
              <a:gd name="T92" fmla="*/ 83522 w 3675252"/>
              <a:gd name="T93" fmla="*/ 9 h 2813810"/>
              <a:gd name="T94" fmla="*/ 94442 w 3675252"/>
              <a:gd name="T95" fmla="*/ 9 h 2813810"/>
              <a:gd name="T96" fmla="*/ 95033 w 3675252"/>
              <a:gd name="T97" fmla="*/ 9 h 2813810"/>
              <a:gd name="T98" fmla="*/ 99166 w 3675252"/>
              <a:gd name="T99" fmla="*/ 9 h 2813810"/>
              <a:gd name="T100" fmla="*/ 99459 w 3675252"/>
              <a:gd name="T101" fmla="*/ 9 h 2813810"/>
              <a:gd name="T102" fmla="*/ 106839 w 3675252"/>
              <a:gd name="T103" fmla="*/ 9 h 2813810"/>
              <a:gd name="T104" fmla="*/ 106839 w 3675252"/>
              <a:gd name="T105" fmla="*/ 9 h 2813810"/>
              <a:gd name="T106" fmla="*/ 108905 w 3675252"/>
              <a:gd name="T107" fmla="*/ 9 h 2813810"/>
              <a:gd name="T108" fmla="*/ 109496 w 3675252"/>
              <a:gd name="T109" fmla="*/ 9 h 2813810"/>
              <a:gd name="T110" fmla="*/ 115397 w 3675252"/>
              <a:gd name="T111" fmla="*/ 9 h 2813810"/>
              <a:gd name="T112" fmla="*/ 115397 w 3675252"/>
              <a:gd name="T113" fmla="*/ 9 h 2813810"/>
              <a:gd name="T114" fmla="*/ 127497 w 3675252"/>
              <a:gd name="T115" fmla="*/ 9 h 2813810"/>
              <a:gd name="T116" fmla="*/ 127497 w 3675252"/>
              <a:gd name="T117" fmla="*/ 9 h 2813810"/>
              <a:gd name="T118" fmla="*/ 307232 w 3675252"/>
              <a:gd name="T119" fmla="*/ 9 h 28138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75252"/>
              <a:gd name="T181" fmla="*/ 0 h 2813810"/>
              <a:gd name="T182" fmla="*/ 3675252 w 3675252"/>
              <a:gd name="T183" fmla="*/ 2813810 h 28138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75252" h="2813810">
                <a:moveTo>
                  <a:pt x="0" y="0"/>
                </a:moveTo>
                <a:lnTo>
                  <a:pt x="38835" y="840259"/>
                </a:lnTo>
                <a:lnTo>
                  <a:pt x="42366" y="903808"/>
                </a:lnTo>
                <a:cubicBezTo>
                  <a:pt x="43543" y="975595"/>
                  <a:pt x="44719" y="1047382"/>
                  <a:pt x="45896" y="1119169"/>
                </a:cubicBezTo>
                <a:lnTo>
                  <a:pt x="56488" y="1154474"/>
                </a:lnTo>
                <a:lnTo>
                  <a:pt x="60018" y="1214492"/>
                </a:lnTo>
                <a:lnTo>
                  <a:pt x="60018" y="1256859"/>
                </a:lnTo>
                <a:lnTo>
                  <a:pt x="74140" y="1302755"/>
                </a:lnTo>
                <a:lnTo>
                  <a:pt x="95323" y="1345121"/>
                </a:lnTo>
                <a:lnTo>
                  <a:pt x="95323" y="1408670"/>
                </a:lnTo>
                <a:lnTo>
                  <a:pt x="112976" y="1451036"/>
                </a:lnTo>
                <a:lnTo>
                  <a:pt x="112976" y="1539299"/>
                </a:lnTo>
                <a:lnTo>
                  <a:pt x="134159" y="1599317"/>
                </a:lnTo>
                <a:lnTo>
                  <a:pt x="141220" y="1613439"/>
                </a:lnTo>
                <a:lnTo>
                  <a:pt x="155342" y="1634622"/>
                </a:lnTo>
                <a:lnTo>
                  <a:pt x="162403" y="1705232"/>
                </a:lnTo>
                <a:lnTo>
                  <a:pt x="187117" y="1775842"/>
                </a:lnTo>
                <a:lnTo>
                  <a:pt x="204769" y="1797025"/>
                </a:lnTo>
                <a:lnTo>
                  <a:pt x="222422" y="1835861"/>
                </a:lnTo>
                <a:lnTo>
                  <a:pt x="240074" y="1842922"/>
                </a:lnTo>
                <a:lnTo>
                  <a:pt x="293032" y="1927654"/>
                </a:lnTo>
                <a:lnTo>
                  <a:pt x="310684" y="1955898"/>
                </a:lnTo>
                <a:lnTo>
                  <a:pt x="324806" y="1966489"/>
                </a:lnTo>
                <a:lnTo>
                  <a:pt x="335398" y="2008855"/>
                </a:lnTo>
                <a:lnTo>
                  <a:pt x="395416" y="2008855"/>
                </a:lnTo>
                <a:lnTo>
                  <a:pt x="413069" y="2033569"/>
                </a:lnTo>
                <a:lnTo>
                  <a:pt x="437782" y="2037099"/>
                </a:lnTo>
                <a:lnTo>
                  <a:pt x="437782" y="2090057"/>
                </a:lnTo>
                <a:lnTo>
                  <a:pt x="469557" y="2090057"/>
                </a:lnTo>
                <a:lnTo>
                  <a:pt x="487209" y="2118301"/>
                </a:lnTo>
                <a:lnTo>
                  <a:pt x="511923" y="2171259"/>
                </a:lnTo>
                <a:lnTo>
                  <a:pt x="543697" y="2227747"/>
                </a:lnTo>
                <a:lnTo>
                  <a:pt x="564880" y="2227747"/>
                </a:lnTo>
                <a:lnTo>
                  <a:pt x="579002" y="2273643"/>
                </a:lnTo>
                <a:lnTo>
                  <a:pt x="617838" y="2294826"/>
                </a:lnTo>
                <a:lnTo>
                  <a:pt x="649612" y="2347784"/>
                </a:lnTo>
                <a:lnTo>
                  <a:pt x="670795" y="2383089"/>
                </a:lnTo>
                <a:lnTo>
                  <a:pt x="677856" y="2439577"/>
                </a:lnTo>
                <a:lnTo>
                  <a:pt x="706100" y="2457229"/>
                </a:lnTo>
                <a:lnTo>
                  <a:pt x="730814" y="2496065"/>
                </a:lnTo>
                <a:lnTo>
                  <a:pt x="762588" y="2531370"/>
                </a:lnTo>
                <a:lnTo>
                  <a:pt x="829668" y="2534900"/>
                </a:lnTo>
                <a:lnTo>
                  <a:pt x="843790" y="2559614"/>
                </a:lnTo>
                <a:lnTo>
                  <a:pt x="868503" y="2573736"/>
                </a:lnTo>
                <a:lnTo>
                  <a:pt x="868503" y="2609041"/>
                </a:lnTo>
                <a:lnTo>
                  <a:pt x="995601" y="2609041"/>
                </a:lnTo>
                <a:lnTo>
                  <a:pt x="999132" y="2644346"/>
                </a:lnTo>
                <a:lnTo>
                  <a:pt x="1129761" y="2647876"/>
                </a:lnTo>
                <a:lnTo>
                  <a:pt x="1136822" y="2676120"/>
                </a:lnTo>
                <a:lnTo>
                  <a:pt x="1186249" y="2676120"/>
                </a:lnTo>
                <a:lnTo>
                  <a:pt x="1189779" y="2704364"/>
                </a:lnTo>
                <a:lnTo>
                  <a:pt x="1278042" y="2700834"/>
                </a:lnTo>
                <a:lnTo>
                  <a:pt x="1278042" y="2732608"/>
                </a:lnTo>
                <a:lnTo>
                  <a:pt x="1302755" y="2736139"/>
                </a:lnTo>
                <a:lnTo>
                  <a:pt x="1309816" y="2753791"/>
                </a:lnTo>
                <a:lnTo>
                  <a:pt x="1380426" y="2753791"/>
                </a:lnTo>
                <a:lnTo>
                  <a:pt x="1380426" y="2782035"/>
                </a:lnTo>
                <a:lnTo>
                  <a:pt x="1525177" y="2785566"/>
                </a:lnTo>
                <a:lnTo>
                  <a:pt x="1525177" y="2813810"/>
                </a:lnTo>
                <a:lnTo>
                  <a:pt x="3675252" y="2813810"/>
                </a:lnTo>
              </a:path>
            </a:pathLst>
          </a:custGeom>
          <a:noFill/>
          <a:ln w="2857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98310" name="Freeform 659">
            <a:extLst>
              <a:ext uri="{FF2B5EF4-FFF2-40B4-BE49-F238E27FC236}">
                <a16:creationId xmlns:a16="http://schemas.microsoft.com/office/drawing/2014/main" id="{B6B25DE1-20BA-C69B-1752-84F99BDA98CD}"/>
              </a:ext>
            </a:extLst>
          </p:cNvPr>
          <p:cNvSpPr>
            <a:spLocks/>
          </p:cNvSpPr>
          <p:nvPr/>
        </p:nvSpPr>
        <p:spPr bwMode="auto">
          <a:xfrm>
            <a:off x="5094745" y="2121103"/>
            <a:ext cx="3009435" cy="1535052"/>
          </a:xfrm>
          <a:custGeom>
            <a:avLst/>
            <a:gdLst>
              <a:gd name="T0" fmla="*/ 0 w 3668191"/>
              <a:gd name="T1" fmla="*/ 0 h 2598449"/>
              <a:gd name="T2" fmla="*/ 2660 w 3668191"/>
              <a:gd name="T3" fmla="*/ 2 h 2598449"/>
              <a:gd name="T4" fmla="*/ 5321 w 3668191"/>
              <a:gd name="T5" fmla="*/ 3 h 2598449"/>
              <a:gd name="T6" fmla="*/ 7981 w 3668191"/>
              <a:gd name="T7" fmla="*/ 3 h 2598449"/>
              <a:gd name="T8" fmla="*/ 11528 w 3668191"/>
              <a:gd name="T9" fmla="*/ 3 h 2598449"/>
              <a:gd name="T10" fmla="*/ 19213 w 3668191"/>
              <a:gd name="T11" fmla="*/ 4 h 2598449"/>
              <a:gd name="T12" fmla="*/ 26011 w 3668191"/>
              <a:gd name="T13" fmla="*/ 5 h 2598449"/>
              <a:gd name="T14" fmla="*/ 41677 w 3668191"/>
              <a:gd name="T15" fmla="*/ 6 h 2598449"/>
              <a:gd name="T16" fmla="*/ 53499 w 3668191"/>
              <a:gd name="T17" fmla="*/ 6 h 2598449"/>
              <a:gd name="T18" fmla="*/ 62071 w 3668191"/>
              <a:gd name="T19" fmla="*/ 7 h 2598449"/>
              <a:gd name="T20" fmla="*/ 68574 w 3668191"/>
              <a:gd name="T21" fmla="*/ 7 h 2598449"/>
              <a:gd name="T22" fmla="*/ 73303 w 3668191"/>
              <a:gd name="T23" fmla="*/ 7 h 2598449"/>
              <a:gd name="T24" fmla="*/ 85421 w 3668191"/>
              <a:gd name="T25" fmla="*/ 7 h 2598449"/>
              <a:gd name="T26" fmla="*/ 92514 w 3668191"/>
              <a:gd name="T27" fmla="*/ 7 h 2598449"/>
              <a:gd name="T28" fmla="*/ 102859 w 3668191"/>
              <a:gd name="T29" fmla="*/ 7 h 2598449"/>
              <a:gd name="T30" fmla="*/ 108179 w 3668191"/>
              <a:gd name="T31" fmla="*/ 7 h 2598449"/>
              <a:gd name="T32" fmla="*/ 111726 w 3668191"/>
              <a:gd name="T33" fmla="*/ 7 h 2598449"/>
              <a:gd name="T34" fmla="*/ 115569 w 3668191"/>
              <a:gd name="T35" fmla="*/ 7 h 2598449"/>
              <a:gd name="T36" fmla="*/ 121184 w 3668191"/>
              <a:gd name="T37" fmla="*/ 8 h 2598449"/>
              <a:gd name="T38" fmla="*/ 126801 w 3668191"/>
              <a:gd name="T39" fmla="*/ 8 h 2598449"/>
              <a:gd name="T40" fmla="*/ 135372 w 3668191"/>
              <a:gd name="T41" fmla="*/ 8 h 2598449"/>
              <a:gd name="T42" fmla="*/ 156950 w 3668191"/>
              <a:gd name="T43" fmla="*/ 8 h 2598449"/>
              <a:gd name="T44" fmla="*/ 161087 w 3668191"/>
              <a:gd name="T45" fmla="*/ 8 h 2598449"/>
              <a:gd name="T46" fmla="*/ 166999 w 3668191"/>
              <a:gd name="T47" fmla="*/ 8 h 2598449"/>
              <a:gd name="T48" fmla="*/ 178526 w 3668191"/>
              <a:gd name="T49" fmla="*/ 8 h 2598449"/>
              <a:gd name="T50" fmla="*/ 185620 w 3668191"/>
              <a:gd name="T51" fmla="*/ 8 h 2598449"/>
              <a:gd name="T52" fmla="*/ 193896 w 3668191"/>
              <a:gd name="T53" fmla="*/ 8 h 2598449"/>
              <a:gd name="T54" fmla="*/ 200990 w 3668191"/>
              <a:gd name="T55" fmla="*/ 8 h 2598449"/>
              <a:gd name="T56" fmla="*/ 212516 w 3668191"/>
              <a:gd name="T57" fmla="*/ 8 h 2598449"/>
              <a:gd name="T58" fmla="*/ 218428 w 3668191"/>
              <a:gd name="T59" fmla="*/ 9 h 2598449"/>
              <a:gd name="T60" fmla="*/ 284341 w 3668191"/>
              <a:gd name="T61" fmla="*/ 9 h 2598449"/>
              <a:gd name="T62" fmla="*/ 287888 w 3668191"/>
              <a:gd name="T63" fmla="*/ 9 h 2598449"/>
              <a:gd name="T64" fmla="*/ 304144 w 3668191"/>
              <a:gd name="T65" fmla="*/ 9 h 2598449"/>
              <a:gd name="T66" fmla="*/ 307101 w 3668191"/>
              <a:gd name="T67" fmla="*/ 9 h 25984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68191"/>
              <a:gd name="T103" fmla="*/ 0 h 2598449"/>
              <a:gd name="T104" fmla="*/ 3668191 w 3668191"/>
              <a:gd name="T105" fmla="*/ 2598449 h 25984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68191" h="2598449">
                <a:moveTo>
                  <a:pt x="0" y="0"/>
                </a:moveTo>
                <a:lnTo>
                  <a:pt x="31774" y="593124"/>
                </a:lnTo>
                <a:lnTo>
                  <a:pt x="63549" y="797893"/>
                </a:lnTo>
                <a:lnTo>
                  <a:pt x="95323" y="1016784"/>
                </a:lnTo>
                <a:lnTo>
                  <a:pt x="137690" y="1108577"/>
                </a:lnTo>
                <a:lnTo>
                  <a:pt x="229483" y="1263920"/>
                </a:lnTo>
                <a:lnTo>
                  <a:pt x="310684" y="1426323"/>
                </a:lnTo>
                <a:lnTo>
                  <a:pt x="497801" y="1747598"/>
                </a:lnTo>
                <a:lnTo>
                  <a:pt x="639021" y="1931184"/>
                </a:lnTo>
                <a:lnTo>
                  <a:pt x="741405" y="2082996"/>
                </a:lnTo>
                <a:lnTo>
                  <a:pt x="819076" y="2160667"/>
                </a:lnTo>
                <a:lnTo>
                  <a:pt x="875564" y="2227747"/>
                </a:lnTo>
                <a:lnTo>
                  <a:pt x="1020315" y="2308948"/>
                </a:lnTo>
                <a:lnTo>
                  <a:pt x="1105047" y="2323070"/>
                </a:lnTo>
                <a:lnTo>
                  <a:pt x="1228615" y="2390150"/>
                </a:lnTo>
                <a:lnTo>
                  <a:pt x="1292164" y="2397211"/>
                </a:lnTo>
                <a:lnTo>
                  <a:pt x="1334530" y="2411333"/>
                </a:lnTo>
                <a:lnTo>
                  <a:pt x="1380426" y="2421924"/>
                </a:lnTo>
                <a:lnTo>
                  <a:pt x="1447506" y="2464290"/>
                </a:lnTo>
                <a:lnTo>
                  <a:pt x="1514585" y="2478412"/>
                </a:lnTo>
                <a:lnTo>
                  <a:pt x="1616970" y="2510187"/>
                </a:lnTo>
                <a:lnTo>
                  <a:pt x="1874696" y="2513717"/>
                </a:lnTo>
                <a:lnTo>
                  <a:pt x="1924123" y="2531370"/>
                </a:lnTo>
                <a:lnTo>
                  <a:pt x="1994734" y="2534900"/>
                </a:lnTo>
                <a:lnTo>
                  <a:pt x="2132423" y="2534900"/>
                </a:lnTo>
                <a:lnTo>
                  <a:pt x="2217155" y="2559614"/>
                </a:lnTo>
                <a:lnTo>
                  <a:pt x="2316009" y="2559614"/>
                </a:lnTo>
                <a:lnTo>
                  <a:pt x="2400741" y="2566675"/>
                </a:lnTo>
                <a:lnTo>
                  <a:pt x="2538431" y="2573736"/>
                </a:lnTo>
                <a:lnTo>
                  <a:pt x="2609041" y="2580797"/>
                </a:lnTo>
                <a:lnTo>
                  <a:pt x="3396343" y="2584327"/>
                </a:lnTo>
                <a:lnTo>
                  <a:pt x="3438709" y="2587858"/>
                </a:lnTo>
                <a:lnTo>
                  <a:pt x="3632886" y="2587858"/>
                </a:lnTo>
                <a:lnTo>
                  <a:pt x="3668191" y="2598449"/>
                </a:lnTo>
              </a:path>
            </a:pathLst>
          </a:cu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98311" name="Freeform 660">
            <a:extLst>
              <a:ext uri="{FF2B5EF4-FFF2-40B4-BE49-F238E27FC236}">
                <a16:creationId xmlns:a16="http://schemas.microsoft.com/office/drawing/2014/main" id="{6EBDCCD7-BB69-59BD-1506-37A7C4818EAB}"/>
              </a:ext>
            </a:extLst>
          </p:cNvPr>
          <p:cNvSpPr>
            <a:spLocks/>
          </p:cNvSpPr>
          <p:nvPr/>
        </p:nvSpPr>
        <p:spPr bwMode="auto">
          <a:xfrm>
            <a:off x="5091922" y="2125344"/>
            <a:ext cx="3012257" cy="1498369"/>
          </a:xfrm>
          <a:custGeom>
            <a:avLst/>
            <a:gdLst>
              <a:gd name="T0" fmla="*/ 0 w 3671722"/>
              <a:gd name="T1" fmla="*/ 0 h 2534900"/>
              <a:gd name="T2" fmla="*/ 7679 w 3671722"/>
              <a:gd name="T3" fmla="*/ 3 h 2534900"/>
              <a:gd name="T4" fmla="*/ 15654 w 3671722"/>
              <a:gd name="T5" fmla="*/ 3 h 2534900"/>
              <a:gd name="T6" fmla="*/ 25105 w 3671722"/>
              <a:gd name="T7" fmla="*/ 5 h 2534900"/>
              <a:gd name="T8" fmla="*/ 40758 w 3671722"/>
              <a:gd name="T9" fmla="*/ 6 h 2534900"/>
              <a:gd name="T10" fmla="*/ 51686 w 3671722"/>
              <a:gd name="T11" fmla="*/ 6 h 2534900"/>
              <a:gd name="T12" fmla="*/ 59956 w 3671722"/>
              <a:gd name="T13" fmla="*/ 7 h 2534900"/>
              <a:gd name="T14" fmla="*/ 69703 w 3671722"/>
              <a:gd name="T15" fmla="*/ 7 h 2534900"/>
              <a:gd name="T16" fmla="*/ 75018 w 3671722"/>
              <a:gd name="T17" fmla="*/ 7 h 2534900"/>
              <a:gd name="T18" fmla="*/ 86538 w 3671722"/>
              <a:gd name="T19" fmla="*/ 7 h 2534900"/>
              <a:gd name="T20" fmla="*/ 95694 w 3671722"/>
              <a:gd name="T21" fmla="*/ 7 h 2534900"/>
              <a:gd name="T22" fmla="*/ 101601 w 3671722"/>
              <a:gd name="T23" fmla="*/ 7 h 2534900"/>
              <a:gd name="T24" fmla="*/ 108098 w 3671722"/>
              <a:gd name="T25" fmla="*/ 7 h 2534900"/>
              <a:gd name="T26" fmla="*/ 118732 w 3671722"/>
              <a:gd name="T27" fmla="*/ 7 h 2534900"/>
              <a:gd name="T28" fmla="*/ 129659 w 3671722"/>
              <a:gd name="T29" fmla="*/ 8 h 2534900"/>
              <a:gd name="T30" fmla="*/ 138815 w 3671722"/>
              <a:gd name="T31" fmla="*/ 8 h 2534900"/>
              <a:gd name="T32" fmla="*/ 149742 w 3671722"/>
              <a:gd name="T33" fmla="*/ 8 h 2534900"/>
              <a:gd name="T34" fmla="*/ 159785 w 3671722"/>
              <a:gd name="T35" fmla="*/ 8 h 2534900"/>
              <a:gd name="T36" fmla="*/ 166578 w 3671722"/>
              <a:gd name="T37" fmla="*/ 8 h 2534900"/>
              <a:gd name="T38" fmla="*/ 175733 w 3671722"/>
              <a:gd name="T39" fmla="*/ 8 h 2534900"/>
              <a:gd name="T40" fmla="*/ 180755 w 3671722"/>
              <a:gd name="T41" fmla="*/ 8 h 2534900"/>
              <a:gd name="T42" fmla="*/ 195817 w 3671722"/>
              <a:gd name="T43" fmla="*/ 8 h 2534900"/>
              <a:gd name="T44" fmla="*/ 199953 w 3671722"/>
              <a:gd name="T45" fmla="*/ 8 h 2534900"/>
              <a:gd name="T46" fmla="*/ 209994 w 3671722"/>
              <a:gd name="T47" fmla="*/ 8 h 2534900"/>
              <a:gd name="T48" fmla="*/ 216198 w 3671722"/>
              <a:gd name="T49" fmla="*/ 9 h 2534900"/>
              <a:gd name="T50" fmla="*/ 228896 w 3671722"/>
              <a:gd name="T51" fmla="*/ 9 h 2534900"/>
              <a:gd name="T52" fmla="*/ 247210 w 3671722"/>
              <a:gd name="T53" fmla="*/ 9 h 2534900"/>
              <a:gd name="T54" fmla="*/ 277038 w 3671722"/>
              <a:gd name="T55" fmla="*/ 9 h 2534900"/>
              <a:gd name="T56" fmla="*/ 281175 w 3671722"/>
              <a:gd name="T57" fmla="*/ 9 h 2534900"/>
              <a:gd name="T58" fmla="*/ 300963 w 3671722"/>
              <a:gd name="T59" fmla="*/ 9 h 2534900"/>
              <a:gd name="T60" fmla="*/ 307166 w 3671722"/>
              <a:gd name="T61" fmla="*/ 9 h 25349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71722"/>
              <a:gd name="T94" fmla="*/ 0 h 2534900"/>
              <a:gd name="T95" fmla="*/ 3671722 w 3671722"/>
              <a:gd name="T96" fmla="*/ 2534900 h 25349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71722" h="2534900">
                <a:moveTo>
                  <a:pt x="0" y="0"/>
                </a:moveTo>
                <a:lnTo>
                  <a:pt x="91793" y="794363"/>
                </a:lnTo>
                <a:lnTo>
                  <a:pt x="187117" y="1090925"/>
                </a:lnTo>
                <a:lnTo>
                  <a:pt x="300093" y="1338060"/>
                </a:lnTo>
                <a:lnTo>
                  <a:pt x="487210" y="1737007"/>
                </a:lnTo>
                <a:lnTo>
                  <a:pt x="617838" y="1920593"/>
                </a:lnTo>
                <a:lnTo>
                  <a:pt x="716692" y="2068874"/>
                </a:lnTo>
                <a:lnTo>
                  <a:pt x="833199" y="2114770"/>
                </a:lnTo>
                <a:lnTo>
                  <a:pt x="896748" y="2160667"/>
                </a:lnTo>
                <a:lnTo>
                  <a:pt x="1034438" y="2259521"/>
                </a:lnTo>
                <a:lnTo>
                  <a:pt x="1143883" y="2323070"/>
                </a:lnTo>
                <a:lnTo>
                  <a:pt x="1214493" y="2351314"/>
                </a:lnTo>
                <a:lnTo>
                  <a:pt x="1292164" y="2361906"/>
                </a:lnTo>
                <a:lnTo>
                  <a:pt x="1419262" y="2376028"/>
                </a:lnTo>
                <a:lnTo>
                  <a:pt x="1549891" y="2418394"/>
                </a:lnTo>
                <a:lnTo>
                  <a:pt x="1659336" y="2428985"/>
                </a:lnTo>
                <a:lnTo>
                  <a:pt x="1789965" y="2432516"/>
                </a:lnTo>
                <a:lnTo>
                  <a:pt x="1910002" y="2443107"/>
                </a:lnTo>
                <a:lnTo>
                  <a:pt x="1991204" y="2443107"/>
                </a:lnTo>
                <a:lnTo>
                  <a:pt x="2100649" y="2450168"/>
                </a:lnTo>
                <a:lnTo>
                  <a:pt x="2160668" y="2467821"/>
                </a:lnTo>
                <a:lnTo>
                  <a:pt x="2340723" y="2471351"/>
                </a:lnTo>
                <a:lnTo>
                  <a:pt x="2390150" y="2489004"/>
                </a:lnTo>
                <a:lnTo>
                  <a:pt x="2510187" y="2489004"/>
                </a:lnTo>
                <a:lnTo>
                  <a:pt x="2584328" y="2510187"/>
                </a:lnTo>
                <a:lnTo>
                  <a:pt x="2736139" y="2510187"/>
                </a:lnTo>
                <a:lnTo>
                  <a:pt x="2955031" y="2520778"/>
                </a:lnTo>
                <a:lnTo>
                  <a:pt x="3311611" y="2520778"/>
                </a:lnTo>
                <a:lnTo>
                  <a:pt x="3361038" y="2524309"/>
                </a:lnTo>
                <a:lnTo>
                  <a:pt x="3597582" y="2527839"/>
                </a:lnTo>
                <a:lnTo>
                  <a:pt x="3671722" y="2534900"/>
                </a:lnTo>
              </a:path>
            </a:pathLst>
          </a:cu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grpSp>
        <p:nvGrpSpPr>
          <p:cNvPr id="98312" name="Group 1177">
            <a:extLst>
              <a:ext uri="{FF2B5EF4-FFF2-40B4-BE49-F238E27FC236}">
                <a16:creationId xmlns:a16="http://schemas.microsoft.com/office/drawing/2014/main" id="{A2C5F7B4-D076-98BE-EC8F-5367FA1DE13D}"/>
              </a:ext>
            </a:extLst>
          </p:cNvPr>
          <p:cNvGrpSpPr>
            <a:grpSpLocks/>
          </p:cNvGrpSpPr>
          <p:nvPr/>
        </p:nvGrpSpPr>
        <p:grpSpPr bwMode="auto">
          <a:xfrm>
            <a:off x="5149762" y="2599401"/>
            <a:ext cx="2978396" cy="1022899"/>
            <a:chOff x="5221353" y="2496018"/>
            <a:chExt cx="3350902" cy="1149894"/>
          </a:xfrm>
        </p:grpSpPr>
        <p:grpSp>
          <p:nvGrpSpPr>
            <p:cNvPr id="99432" name="Group 955">
              <a:extLst>
                <a:ext uri="{FF2B5EF4-FFF2-40B4-BE49-F238E27FC236}">
                  <a16:creationId xmlns:a16="http://schemas.microsoft.com/office/drawing/2014/main" id="{99EBC6A4-5EC6-FCD8-09B1-9EE76B39D37A}"/>
                </a:ext>
              </a:extLst>
            </p:cNvPr>
            <p:cNvGrpSpPr>
              <a:grpSpLocks/>
            </p:cNvGrpSpPr>
            <p:nvPr/>
          </p:nvGrpSpPr>
          <p:grpSpPr bwMode="auto">
            <a:xfrm>
              <a:off x="8489959" y="3563616"/>
              <a:ext cx="82296" cy="82296"/>
              <a:chOff x="2128171" y="2793206"/>
              <a:chExt cx="82296" cy="82296"/>
            </a:xfrm>
          </p:grpSpPr>
          <p:cxnSp>
            <p:nvCxnSpPr>
              <p:cNvPr id="1656" name="Straight Connector 1655">
                <a:extLst>
                  <a:ext uri="{FF2B5EF4-FFF2-40B4-BE49-F238E27FC236}">
                    <a16:creationId xmlns:a16="http://schemas.microsoft.com/office/drawing/2014/main" id="{724DFEFE-521B-F212-F659-D11FED27603D}"/>
                  </a:ext>
                </a:extLst>
              </p:cNvPr>
              <p:cNvCxnSpPr/>
              <p:nvPr/>
            </p:nvCxnSpPr>
            <p:spPr bwMode="auto">
              <a:xfrm>
                <a:off x="2169196"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57" name="Straight Connector 1656">
                <a:extLst>
                  <a:ext uri="{FF2B5EF4-FFF2-40B4-BE49-F238E27FC236}">
                    <a16:creationId xmlns:a16="http://schemas.microsoft.com/office/drawing/2014/main" id="{75E5DCB0-9D3B-6004-68A7-85935E38F674}"/>
                  </a:ext>
                </a:extLst>
              </p:cNvPr>
              <p:cNvCxnSpPr/>
              <p:nvPr/>
            </p:nvCxnSpPr>
            <p:spPr bwMode="auto">
              <a:xfrm rot="5400000">
                <a:off x="2169196"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33" name="Group 956">
              <a:extLst>
                <a:ext uri="{FF2B5EF4-FFF2-40B4-BE49-F238E27FC236}">
                  <a16:creationId xmlns:a16="http://schemas.microsoft.com/office/drawing/2014/main" id="{D6F14C3C-4192-1CB8-25A6-2F8977B3B92A}"/>
                </a:ext>
              </a:extLst>
            </p:cNvPr>
            <p:cNvGrpSpPr>
              <a:grpSpLocks/>
            </p:cNvGrpSpPr>
            <p:nvPr/>
          </p:nvGrpSpPr>
          <p:grpSpPr bwMode="auto">
            <a:xfrm>
              <a:off x="8459186" y="3563616"/>
              <a:ext cx="82296" cy="82296"/>
              <a:chOff x="2128171" y="2793206"/>
              <a:chExt cx="82296" cy="82296"/>
            </a:xfrm>
          </p:grpSpPr>
          <p:cxnSp>
            <p:nvCxnSpPr>
              <p:cNvPr id="1654" name="Straight Connector 1653">
                <a:extLst>
                  <a:ext uri="{FF2B5EF4-FFF2-40B4-BE49-F238E27FC236}">
                    <a16:creationId xmlns:a16="http://schemas.microsoft.com/office/drawing/2014/main" id="{A237AB6D-BDA1-C5AF-B5E4-B33BC029CB6A}"/>
                  </a:ext>
                </a:extLst>
              </p:cNvPr>
              <p:cNvCxnSpPr/>
              <p:nvPr/>
            </p:nvCxnSpPr>
            <p:spPr bwMode="auto">
              <a:xfrm>
                <a:off x="2169808"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55" name="Straight Connector 1654">
                <a:extLst>
                  <a:ext uri="{FF2B5EF4-FFF2-40B4-BE49-F238E27FC236}">
                    <a16:creationId xmlns:a16="http://schemas.microsoft.com/office/drawing/2014/main" id="{FDC19328-8677-4423-3D1B-4D6B52833F6D}"/>
                  </a:ext>
                </a:extLst>
              </p:cNvPr>
              <p:cNvCxnSpPr/>
              <p:nvPr/>
            </p:nvCxnSpPr>
            <p:spPr bwMode="auto">
              <a:xfrm rot="5400000">
                <a:off x="2169808"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34" name="Group 957">
              <a:extLst>
                <a:ext uri="{FF2B5EF4-FFF2-40B4-BE49-F238E27FC236}">
                  <a16:creationId xmlns:a16="http://schemas.microsoft.com/office/drawing/2014/main" id="{634DCB38-5BD6-27D4-2E33-6BA292514678}"/>
                </a:ext>
              </a:extLst>
            </p:cNvPr>
            <p:cNvGrpSpPr>
              <a:grpSpLocks/>
            </p:cNvGrpSpPr>
            <p:nvPr/>
          </p:nvGrpSpPr>
          <p:grpSpPr bwMode="auto">
            <a:xfrm>
              <a:off x="8430610" y="3563616"/>
              <a:ext cx="82296" cy="82296"/>
              <a:chOff x="2128171" y="2793206"/>
              <a:chExt cx="82296" cy="82296"/>
            </a:xfrm>
          </p:grpSpPr>
          <p:cxnSp>
            <p:nvCxnSpPr>
              <p:cNvPr id="1652" name="Straight Connector 1651">
                <a:extLst>
                  <a:ext uri="{FF2B5EF4-FFF2-40B4-BE49-F238E27FC236}">
                    <a16:creationId xmlns:a16="http://schemas.microsoft.com/office/drawing/2014/main" id="{615944A5-9A82-56E8-A62E-8D52E1BBBD00}"/>
                  </a:ext>
                </a:extLst>
              </p:cNvPr>
              <p:cNvCxnSpPr/>
              <p:nvPr/>
            </p:nvCxnSpPr>
            <p:spPr bwMode="auto">
              <a:xfrm>
                <a:off x="2169812"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53" name="Straight Connector 1652">
                <a:extLst>
                  <a:ext uri="{FF2B5EF4-FFF2-40B4-BE49-F238E27FC236}">
                    <a16:creationId xmlns:a16="http://schemas.microsoft.com/office/drawing/2014/main" id="{5B0661A0-8E9C-919D-5D62-5153A2E6814F}"/>
                  </a:ext>
                </a:extLst>
              </p:cNvPr>
              <p:cNvCxnSpPr/>
              <p:nvPr/>
            </p:nvCxnSpPr>
            <p:spPr bwMode="auto">
              <a:xfrm rot="5400000">
                <a:off x="2169812"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35" name="Group 958">
              <a:extLst>
                <a:ext uri="{FF2B5EF4-FFF2-40B4-BE49-F238E27FC236}">
                  <a16:creationId xmlns:a16="http://schemas.microsoft.com/office/drawing/2014/main" id="{F25DB91A-EAB9-87FB-9F0C-AAEE391C3EBB}"/>
                </a:ext>
              </a:extLst>
            </p:cNvPr>
            <p:cNvGrpSpPr>
              <a:grpSpLocks/>
            </p:cNvGrpSpPr>
            <p:nvPr/>
          </p:nvGrpSpPr>
          <p:grpSpPr bwMode="auto">
            <a:xfrm>
              <a:off x="8364666" y="3563616"/>
              <a:ext cx="82296" cy="82296"/>
              <a:chOff x="2128171" y="2793206"/>
              <a:chExt cx="82296" cy="82296"/>
            </a:xfrm>
          </p:grpSpPr>
          <p:cxnSp>
            <p:nvCxnSpPr>
              <p:cNvPr id="1650" name="Straight Connector 1649">
                <a:extLst>
                  <a:ext uri="{FF2B5EF4-FFF2-40B4-BE49-F238E27FC236}">
                    <a16:creationId xmlns:a16="http://schemas.microsoft.com/office/drawing/2014/main" id="{D2AB6218-71CE-AA10-183B-18BEDF648A15}"/>
                  </a:ext>
                </a:extLst>
              </p:cNvPr>
              <p:cNvCxnSpPr/>
              <p:nvPr/>
            </p:nvCxnSpPr>
            <p:spPr bwMode="auto">
              <a:xfrm>
                <a:off x="2169087"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51" name="Straight Connector 1650">
                <a:extLst>
                  <a:ext uri="{FF2B5EF4-FFF2-40B4-BE49-F238E27FC236}">
                    <a16:creationId xmlns:a16="http://schemas.microsoft.com/office/drawing/2014/main" id="{35523865-C03B-2464-B199-A6F5A27FE9A7}"/>
                  </a:ext>
                </a:extLst>
              </p:cNvPr>
              <p:cNvCxnSpPr/>
              <p:nvPr/>
            </p:nvCxnSpPr>
            <p:spPr bwMode="auto">
              <a:xfrm rot="5400000">
                <a:off x="2169087"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36" name="Group 959">
              <a:extLst>
                <a:ext uri="{FF2B5EF4-FFF2-40B4-BE49-F238E27FC236}">
                  <a16:creationId xmlns:a16="http://schemas.microsoft.com/office/drawing/2014/main" id="{470B3878-60C9-4207-4908-75AB98D3A7D5}"/>
                </a:ext>
              </a:extLst>
            </p:cNvPr>
            <p:cNvGrpSpPr>
              <a:grpSpLocks/>
            </p:cNvGrpSpPr>
            <p:nvPr/>
          </p:nvGrpSpPr>
          <p:grpSpPr bwMode="auto">
            <a:xfrm>
              <a:off x="8322902" y="3563616"/>
              <a:ext cx="82296" cy="82296"/>
              <a:chOff x="2128171" y="2793206"/>
              <a:chExt cx="82296" cy="82296"/>
            </a:xfrm>
          </p:grpSpPr>
          <p:cxnSp>
            <p:nvCxnSpPr>
              <p:cNvPr id="1648" name="Straight Connector 1647">
                <a:extLst>
                  <a:ext uri="{FF2B5EF4-FFF2-40B4-BE49-F238E27FC236}">
                    <a16:creationId xmlns:a16="http://schemas.microsoft.com/office/drawing/2014/main" id="{C3666354-E566-6D01-209B-CA272D17DFF0}"/>
                  </a:ext>
                </a:extLst>
              </p:cNvPr>
              <p:cNvCxnSpPr/>
              <p:nvPr/>
            </p:nvCxnSpPr>
            <p:spPr bwMode="auto">
              <a:xfrm>
                <a:off x="2169580"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49" name="Straight Connector 1648">
                <a:extLst>
                  <a:ext uri="{FF2B5EF4-FFF2-40B4-BE49-F238E27FC236}">
                    <a16:creationId xmlns:a16="http://schemas.microsoft.com/office/drawing/2014/main" id="{F8BF2D5B-7E8C-5BA6-AE15-CEED84BB00FB}"/>
                  </a:ext>
                </a:extLst>
              </p:cNvPr>
              <p:cNvCxnSpPr/>
              <p:nvPr/>
            </p:nvCxnSpPr>
            <p:spPr bwMode="auto">
              <a:xfrm rot="5400000">
                <a:off x="2169580"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37" name="Group 960">
              <a:extLst>
                <a:ext uri="{FF2B5EF4-FFF2-40B4-BE49-F238E27FC236}">
                  <a16:creationId xmlns:a16="http://schemas.microsoft.com/office/drawing/2014/main" id="{4FB42C1F-DCF5-6752-CF0B-6589801AFD66}"/>
                </a:ext>
              </a:extLst>
            </p:cNvPr>
            <p:cNvGrpSpPr>
              <a:grpSpLocks/>
            </p:cNvGrpSpPr>
            <p:nvPr/>
          </p:nvGrpSpPr>
          <p:grpSpPr bwMode="auto">
            <a:xfrm>
              <a:off x="8278939" y="3563616"/>
              <a:ext cx="82296" cy="82296"/>
              <a:chOff x="2128171" y="2793206"/>
              <a:chExt cx="82296" cy="82296"/>
            </a:xfrm>
          </p:grpSpPr>
          <p:cxnSp>
            <p:nvCxnSpPr>
              <p:cNvPr id="1646" name="Straight Connector 1645">
                <a:extLst>
                  <a:ext uri="{FF2B5EF4-FFF2-40B4-BE49-F238E27FC236}">
                    <a16:creationId xmlns:a16="http://schemas.microsoft.com/office/drawing/2014/main" id="{94DDFCDC-AF86-1EBC-AA8E-EF861CADFFAA}"/>
                  </a:ext>
                </a:extLst>
              </p:cNvPr>
              <p:cNvCxnSpPr/>
              <p:nvPr/>
            </p:nvCxnSpPr>
            <p:spPr bwMode="auto">
              <a:xfrm>
                <a:off x="2169097"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47" name="Straight Connector 1646">
                <a:extLst>
                  <a:ext uri="{FF2B5EF4-FFF2-40B4-BE49-F238E27FC236}">
                    <a16:creationId xmlns:a16="http://schemas.microsoft.com/office/drawing/2014/main" id="{E2E5DC68-03C2-3E83-858B-04CEC49C7D35}"/>
                  </a:ext>
                </a:extLst>
              </p:cNvPr>
              <p:cNvCxnSpPr/>
              <p:nvPr/>
            </p:nvCxnSpPr>
            <p:spPr bwMode="auto">
              <a:xfrm rot="5400000">
                <a:off x="2169097"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38" name="Group 961">
              <a:extLst>
                <a:ext uri="{FF2B5EF4-FFF2-40B4-BE49-F238E27FC236}">
                  <a16:creationId xmlns:a16="http://schemas.microsoft.com/office/drawing/2014/main" id="{91BC70E9-CA6D-9169-1B95-9103D041353E}"/>
                </a:ext>
              </a:extLst>
            </p:cNvPr>
            <p:cNvGrpSpPr>
              <a:grpSpLocks/>
            </p:cNvGrpSpPr>
            <p:nvPr/>
          </p:nvGrpSpPr>
          <p:grpSpPr bwMode="auto">
            <a:xfrm>
              <a:off x="8239373" y="3563616"/>
              <a:ext cx="82296" cy="82296"/>
              <a:chOff x="2128171" y="2793206"/>
              <a:chExt cx="82296" cy="82296"/>
            </a:xfrm>
          </p:grpSpPr>
          <p:cxnSp>
            <p:nvCxnSpPr>
              <p:cNvPr id="1644" name="Straight Connector 1643">
                <a:extLst>
                  <a:ext uri="{FF2B5EF4-FFF2-40B4-BE49-F238E27FC236}">
                    <a16:creationId xmlns:a16="http://schemas.microsoft.com/office/drawing/2014/main" id="{E397048B-7E4C-2D81-39F8-4D9C274FB15B}"/>
                  </a:ext>
                </a:extLst>
              </p:cNvPr>
              <p:cNvCxnSpPr/>
              <p:nvPr/>
            </p:nvCxnSpPr>
            <p:spPr bwMode="auto">
              <a:xfrm>
                <a:off x="2168980"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45" name="Straight Connector 1644">
                <a:extLst>
                  <a:ext uri="{FF2B5EF4-FFF2-40B4-BE49-F238E27FC236}">
                    <a16:creationId xmlns:a16="http://schemas.microsoft.com/office/drawing/2014/main" id="{B459FF44-CA21-041C-FE79-7F9B03537AE4}"/>
                  </a:ext>
                </a:extLst>
              </p:cNvPr>
              <p:cNvCxnSpPr/>
              <p:nvPr/>
            </p:nvCxnSpPr>
            <p:spPr bwMode="auto">
              <a:xfrm rot="5400000">
                <a:off x="2168980"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39" name="Group 962">
              <a:extLst>
                <a:ext uri="{FF2B5EF4-FFF2-40B4-BE49-F238E27FC236}">
                  <a16:creationId xmlns:a16="http://schemas.microsoft.com/office/drawing/2014/main" id="{9C5ACD8B-B736-4FA1-4D11-480E3F6EFCFF}"/>
                </a:ext>
              </a:extLst>
            </p:cNvPr>
            <p:cNvGrpSpPr>
              <a:grpSpLocks/>
            </p:cNvGrpSpPr>
            <p:nvPr/>
          </p:nvGrpSpPr>
          <p:grpSpPr bwMode="auto">
            <a:xfrm>
              <a:off x="8180024" y="3563616"/>
              <a:ext cx="82296" cy="82296"/>
              <a:chOff x="2128171" y="2793206"/>
              <a:chExt cx="82296" cy="82296"/>
            </a:xfrm>
          </p:grpSpPr>
          <p:cxnSp>
            <p:nvCxnSpPr>
              <p:cNvPr id="1642" name="Straight Connector 1641">
                <a:extLst>
                  <a:ext uri="{FF2B5EF4-FFF2-40B4-BE49-F238E27FC236}">
                    <a16:creationId xmlns:a16="http://schemas.microsoft.com/office/drawing/2014/main" id="{A325B959-BBE9-364C-0FE8-C71E0361FDCF}"/>
                  </a:ext>
                </a:extLst>
              </p:cNvPr>
              <p:cNvCxnSpPr/>
              <p:nvPr/>
            </p:nvCxnSpPr>
            <p:spPr bwMode="auto">
              <a:xfrm>
                <a:off x="2169596"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43" name="Straight Connector 1642">
                <a:extLst>
                  <a:ext uri="{FF2B5EF4-FFF2-40B4-BE49-F238E27FC236}">
                    <a16:creationId xmlns:a16="http://schemas.microsoft.com/office/drawing/2014/main" id="{26A2A1F2-28B1-E109-FA77-751C29417C24}"/>
                  </a:ext>
                </a:extLst>
              </p:cNvPr>
              <p:cNvCxnSpPr/>
              <p:nvPr/>
            </p:nvCxnSpPr>
            <p:spPr bwMode="auto">
              <a:xfrm rot="5400000">
                <a:off x="2169596"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0" name="Group 963">
              <a:extLst>
                <a:ext uri="{FF2B5EF4-FFF2-40B4-BE49-F238E27FC236}">
                  <a16:creationId xmlns:a16="http://schemas.microsoft.com/office/drawing/2014/main" id="{B3B32591-B0F8-D3BF-31D6-F86B66F88FCE}"/>
                </a:ext>
              </a:extLst>
            </p:cNvPr>
            <p:cNvGrpSpPr>
              <a:grpSpLocks/>
            </p:cNvGrpSpPr>
            <p:nvPr/>
          </p:nvGrpSpPr>
          <p:grpSpPr bwMode="auto">
            <a:xfrm>
              <a:off x="8149251" y="3563616"/>
              <a:ext cx="82296" cy="82296"/>
              <a:chOff x="2128171" y="2793206"/>
              <a:chExt cx="82296" cy="82296"/>
            </a:xfrm>
          </p:grpSpPr>
          <p:cxnSp>
            <p:nvCxnSpPr>
              <p:cNvPr id="1640" name="Straight Connector 1639">
                <a:extLst>
                  <a:ext uri="{FF2B5EF4-FFF2-40B4-BE49-F238E27FC236}">
                    <a16:creationId xmlns:a16="http://schemas.microsoft.com/office/drawing/2014/main" id="{8DF772DC-4952-ABE9-C9C8-D092D68D3F77}"/>
                  </a:ext>
                </a:extLst>
              </p:cNvPr>
              <p:cNvCxnSpPr/>
              <p:nvPr/>
            </p:nvCxnSpPr>
            <p:spPr bwMode="auto">
              <a:xfrm>
                <a:off x="2170210"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41" name="Straight Connector 1640">
                <a:extLst>
                  <a:ext uri="{FF2B5EF4-FFF2-40B4-BE49-F238E27FC236}">
                    <a16:creationId xmlns:a16="http://schemas.microsoft.com/office/drawing/2014/main" id="{CC0BE808-2FF7-9392-8D97-801B26BD806C}"/>
                  </a:ext>
                </a:extLst>
              </p:cNvPr>
              <p:cNvCxnSpPr/>
              <p:nvPr/>
            </p:nvCxnSpPr>
            <p:spPr bwMode="auto">
              <a:xfrm rot="5400000">
                <a:off x="2169416" y="2793788"/>
                <a:ext cx="0" cy="80954"/>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1" name="Group 964">
              <a:extLst>
                <a:ext uri="{FF2B5EF4-FFF2-40B4-BE49-F238E27FC236}">
                  <a16:creationId xmlns:a16="http://schemas.microsoft.com/office/drawing/2014/main" id="{AF5F0690-185C-4C42-F752-D62784D537E6}"/>
                </a:ext>
              </a:extLst>
            </p:cNvPr>
            <p:cNvGrpSpPr>
              <a:grpSpLocks/>
            </p:cNvGrpSpPr>
            <p:nvPr/>
          </p:nvGrpSpPr>
          <p:grpSpPr bwMode="auto">
            <a:xfrm>
              <a:off x="8122873" y="3563616"/>
              <a:ext cx="82296" cy="82296"/>
              <a:chOff x="2128171" y="2793206"/>
              <a:chExt cx="82296" cy="82296"/>
            </a:xfrm>
          </p:grpSpPr>
          <p:cxnSp>
            <p:nvCxnSpPr>
              <p:cNvPr id="1638" name="Straight Connector 1637">
                <a:extLst>
                  <a:ext uri="{FF2B5EF4-FFF2-40B4-BE49-F238E27FC236}">
                    <a16:creationId xmlns:a16="http://schemas.microsoft.com/office/drawing/2014/main" id="{42809B22-EC75-3401-66E5-A76C9D3C8961}"/>
                  </a:ext>
                </a:extLst>
              </p:cNvPr>
              <p:cNvCxnSpPr/>
              <p:nvPr/>
            </p:nvCxnSpPr>
            <p:spPr bwMode="auto">
              <a:xfrm>
                <a:off x="2169603"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39" name="Straight Connector 1638">
                <a:extLst>
                  <a:ext uri="{FF2B5EF4-FFF2-40B4-BE49-F238E27FC236}">
                    <a16:creationId xmlns:a16="http://schemas.microsoft.com/office/drawing/2014/main" id="{729E9281-5118-F6E7-35AA-B7EB4ECAD80D}"/>
                  </a:ext>
                </a:extLst>
              </p:cNvPr>
              <p:cNvCxnSpPr/>
              <p:nvPr/>
            </p:nvCxnSpPr>
            <p:spPr bwMode="auto">
              <a:xfrm rot="5400000">
                <a:off x="2169603"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2" name="Group 965">
              <a:extLst>
                <a:ext uri="{FF2B5EF4-FFF2-40B4-BE49-F238E27FC236}">
                  <a16:creationId xmlns:a16="http://schemas.microsoft.com/office/drawing/2014/main" id="{B44C566E-CD6B-63E2-DA02-9CD5D02E9EF8}"/>
                </a:ext>
              </a:extLst>
            </p:cNvPr>
            <p:cNvGrpSpPr>
              <a:grpSpLocks/>
            </p:cNvGrpSpPr>
            <p:nvPr/>
          </p:nvGrpSpPr>
          <p:grpSpPr bwMode="auto">
            <a:xfrm>
              <a:off x="8098694" y="3563616"/>
              <a:ext cx="82296" cy="82296"/>
              <a:chOff x="2128171" y="2793206"/>
              <a:chExt cx="82296" cy="82296"/>
            </a:xfrm>
          </p:grpSpPr>
          <p:cxnSp>
            <p:nvCxnSpPr>
              <p:cNvPr id="1636" name="Straight Connector 1635">
                <a:extLst>
                  <a:ext uri="{FF2B5EF4-FFF2-40B4-BE49-F238E27FC236}">
                    <a16:creationId xmlns:a16="http://schemas.microsoft.com/office/drawing/2014/main" id="{34C06625-027E-7BE2-DDA4-D1AD2A2860F7}"/>
                  </a:ext>
                </a:extLst>
              </p:cNvPr>
              <p:cNvCxnSpPr/>
              <p:nvPr/>
            </p:nvCxnSpPr>
            <p:spPr bwMode="auto">
              <a:xfrm>
                <a:off x="2169972"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37" name="Straight Connector 1636">
                <a:extLst>
                  <a:ext uri="{FF2B5EF4-FFF2-40B4-BE49-F238E27FC236}">
                    <a16:creationId xmlns:a16="http://schemas.microsoft.com/office/drawing/2014/main" id="{B180B25B-9517-3685-970C-753B85F26D86}"/>
                  </a:ext>
                </a:extLst>
              </p:cNvPr>
              <p:cNvCxnSpPr/>
              <p:nvPr/>
            </p:nvCxnSpPr>
            <p:spPr bwMode="auto">
              <a:xfrm rot="5400000">
                <a:off x="2169972"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3" name="Group 966">
              <a:extLst>
                <a:ext uri="{FF2B5EF4-FFF2-40B4-BE49-F238E27FC236}">
                  <a16:creationId xmlns:a16="http://schemas.microsoft.com/office/drawing/2014/main" id="{FDB52F7B-2D72-5704-DF2C-3E32456263E3}"/>
                </a:ext>
              </a:extLst>
            </p:cNvPr>
            <p:cNvGrpSpPr>
              <a:grpSpLocks/>
            </p:cNvGrpSpPr>
            <p:nvPr/>
          </p:nvGrpSpPr>
          <p:grpSpPr bwMode="auto">
            <a:xfrm>
              <a:off x="8074514" y="3563616"/>
              <a:ext cx="82296" cy="82296"/>
              <a:chOff x="2128171" y="2793206"/>
              <a:chExt cx="82296" cy="82296"/>
            </a:xfrm>
          </p:grpSpPr>
          <p:cxnSp>
            <p:nvCxnSpPr>
              <p:cNvPr id="1634" name="Straight Connector 1633">
                <a:extLst>
                  <a:ext uri="{FF2B5EF4-FFF2-40B4-BE49-F238E27FC236}">
                    <a16:creationId xmlns:a16="http://schemas.microsoft.com/office/drawing/2014/main" id="{E954E838-6CCC-64A4-5FD9-3EA3751C65BB}"/>
                  </a:ext>
                </a:extLst>
              </p:cNvPr>
              <p:cNvCxnSpPr/>
              <p:nvPr/>
            </p:nvCxnSpPr>
            <p:spPr bwMode="auto">
              <a:xfrm>
                <a:off x="2168754"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35" name="Straight Connector 1634">
                <a:extLst>
                  <a:ext uri="{FF2B5EF4-FFF2-40B4-BE49-F238E27FC236}">
                    <a16:creationId xmlns:a16="http://schemas.microsoft.com/office/drawing/2014/main" id="{6212F85B-23F9-BAD6-990F-437E40D39F5D}"/>
                  </a:ext>
                </a:extLst>
              </p:cNvPr>
              <p:cNvCxnSpPr/>
              <p:nvPr/>
            </p:nvCxnSpPr>
            <p:spPr bwMode="auto">
              <a:xfrm rot="5400000">
                <a:off x="2168754"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4" name="Group 967">
              <a:extLst>
                <a:ext uri="{FF2B5EF4-FFF2-40B4-BE49-F238E27FC236}">
                  <a16:creationId xmlns:a16="http://schemas.microsoft.com/office/drawing/2014/main" id="{A9368A9F-C4B3-B39A-CF53-48311FB70967}"/>
                </a:ext>
              </a:extLst>
            </p:cNvPr>
            <p:cNvGrpSpPr>
              <a:grpSpLocks/>
            </p:cNvGrpSpPr>
            <p:nvPr/>
          </p:nvGrpSpPr>
          <p:grpSpPr bwMode="auto">
            <a:xfrm>
              <a:off x="8032750" y="3563616"/>
              <a:ext cx="82296" cy="82296"/>
              <a:chOff x="2128171" y="2793206"/>
              <a:chExt cx="82296" cy="82296"/>
            </a:xfrm>
          </p:grpSpPr>
          <p:cxnSp>
            <p:nvCxnSpPr>
              <p:cNvPr id="1632" name="Straight Connector 1631">
                <a:extLst>
                  <a:ext uri="{FF2B5EF4-FFF2-40B4-BE49-F238E27FC236}">
                    <a16:creationId xmlns:a16="http://schemas.microsoft.com/office/drawing/2014/main" id="{11F672A5-3DFA-7517-F098-88FD516E2901}"/>
                  </a:ext>
                </a:extLst>
              </p:cNvPr>
              <p:cNvCxnSpPr/>
              <p:nvPr/>
            </p:nvCxnSpPr>
            <p:spPr bwMode="auto">
              <a:xfrm>
                <a:off x="2169247"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33" name="Straight Connector 1632">
                <a:extLst>
                  <a:ext uri="{FF2B5EF4-FFF2-40B4-BE49-F238E27FC236}">
                    <a16:creationId xmlns:a16="http://schemas.microsoft.com/office/drawing/2014/main" id="{6B935FF9-9FA7-DA53-CCF6-9EA2CC48F29F}"/>
                  </a:ext>
                </a:extLst>
              </p:cNvPr>
              <p:cNvCxnSpPr/>
              <p:nvPr/>
            </p:nvCxnSpPr>
            <p:spPr bwMode="auto">
              <a:xfrm rot="5400000">
                <a:off x="2169247"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5" name="Group 968">
              <a:extLst>
                <a:ext uri="{FF2B5EF4-FFF2-40B4-BE49-F238E27FC236}">
                  <a16:creationId xmlns:a16="http://schemas.microsoft.com/office/drawing/2014/main" id="{025CFB06-AAA9-9ADC-6B84-DE75460519AB}"/>
                </a:ext>
              </a:extLst>
            </p:cNvPr>
            <p:cNvGrpSpPr>
              <a:grpSpLocks/>
            </p:cNvGrpSpPr>
            <p:nvPr/>
          </p:nvGrpSpPr>
          <p:grpSpPr bwMode="auto">
            <a:xfrm>
              <a:off x="7999778" y="3563616"/>
              <a:ext cx="82296" cy="82296"/>
              <a:chOff x="2128171" y="2793206"/>
              <a:chExt cx="82296" cy="82296"/>
            </a:xfrm>
          </p:grpSpPr>
          <p:cxnSp>
            <p:nvCxnSpPr>
              <p:cNvPr id="1630" name="Straight Connector 1629">
                <a:extLst>
                  <a:ext uri="{FF2B5EF4-FFF2-40B4-BE49-F238E27FC236}">
                    <a16:creationId xmlns:a16="http://schemas.microsoft.com/office/drawing/2014/main" id="{9420F65C-BE54-A488-4BF3-B00A1FD46711}"/>
                  </a:ext>
                </a:extLst>
              </p:cNvPr>
              <p:cNvCxnSpPr/>
              <p:nvPr/>
            </p:nvCxnSpPr>
            <p:spPr bwMode="auto">
              <a:xfrm>
                <a:off x="2168884"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31" name="Straight Connector 1630">
                <a:extLst>
                  <a:ext uri="{FF2B5EF4-FFF2-40B4-BE49-F238E27FC236}">
                    <a16:creationId xmlns:a16="http://schemas.microsoft.com/office/drawing/2014/main" id="{452A2F67-BE35-5B24-362A-F30F159D6DB8}"/>
                  </a:ext>
                </a:extLst>
              </p:cNvPr>
              <p:cNvCxnSpPr/>
              <p:nvPr/>
            </p:nvCxnSpPr>
            <p:spPr bwMode="auto">
              <a:xfrm rot="5400000">
                <a:off x="2168884"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6" name="Group 969">
              <a:extLst>
                <a:ext uri="{FF2B5EF4-FFF2-40B4-BE49-F238E27FC236}">
                  <a16:creationId xmlns:a16="http://schemas.microsoft.com/office/drawing/2014/main" id="{B208670A-D302-A6DA-B456-BDE1B03429B9}"/>
                </a:ext>
              </a:extLst>
            </p:cNvPr>
            <p:cNvGrpSpPr>
              <a:grpSpLocks/>
            </p:cNvGrpSpPr>
            <p:nvPr/>
          </p:nvGrpSpPr>
          <p:grpSpPr bwMode="auto">
            <a:xfrm>
              <a:off x="7920646" y="3563616"/>
              <a:ext cx="82296" cy="82296"/>
              <a:chOff x="2128171" y="2793206"/>
              <a:chExt cx="82296" cy="82296"/>
            </a:xfrm>
          </p:grpSpPr>
          <p:cxnSp>
            <p:nvCxnSpPr>
              <p:cNvPr id="1628" name="Straight Connector 1627">
                <a:extLst>
                  <a:ext uri="{FF2B5EF4-FFF2-40B4-BE49-F238E27FC236}">
                    <a16:creationId xmlns:a16="http://schemas.microsoft.com/office/drawing/2014/main" id="{3077E8C9-1D41-B538-09FD-0B3B02064E4A}"/>
                  </a:ext>
                </a:extLst>
              </p:cNvPr>
              <p:cNvCxnSpPr/>
              <p:nvPr/>
            </p:nvCxnSpPr>
            <p:spPr bwMode="auto">
              <a:xfrm>
                <a:off x="2168648"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29" name="Straight Connector 1628">
                <a:extLst>
                  <a:ext uri="{FF2B5EF4-FFF2-40B4-BE49-F238E27FC236}">
                    <a16:creationId xmlns:a16="http://schemas.microsoft.com/office/drawing/2014/main" id="{8010EF38-413F-58D2-A63B-08216CC4A1E3}"/>
                  </a:ext>
                </a:extLst>
              </p:cNvPr>
              <p:cNvCxnSpPr/>
              <p:nvPr/>
            </p:nvCxnSpPr>
            <p:spPr bwMode="auto">
              <a:xfrm rot="5400000">
                <a:off x="2144838" y="2769183"/>
                <a:ext cx="0" cy="1301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7" name="Group 970">
              <a:extLst>
                <a:ext uri="{FF2B5EF4-FFF2-40B4-BE49-F238E27FC236}">
                  <a16:creationId xmlns:a16="http://schemas.microsoft.com/office/drawing/2014/main" id="{B962F245-4607-5128-709D-D28A5E26E7F7}"/>
                </a:ext>
              </a:extLst>
            </p:cNvPr>
            <p:cNvGrpSpPr>
              <a:grpSpLocks/>
            </p:cNvGrpSpPr>
            <p:nvPr/>
          </p:nvGrpSpPr>
          <p:grpSpPr bwMode="auto">
            <a:xfrm>
              <a:off x="7894269" y="3563616"/>
              <a:ext cx="82296" cy="82296"/>
              <a:chOff x="2128171" y="2793206"/>
              <a:chExt cx="82296" cy="82296"/>
            </a:xfrm>
          </p:grpSpPr>
          <p:cxnSp>
            <p:nvCxnSpPr>
              <p:cNvPr id="1626" name="Straight Connector 1625">
                <a:extLst>
                  <a:ext uri="{FF2B5EF4-FFF2-40B4-BE49-F238E27FC236}">
                    <a16:creationId xmlns:a16="http://schemas.microsoft.com/office/drawing/2014/main" id="{A4BDA025-6325-9E9C-76DB-B4B5812D3C5D}"/>
                  </a:ext>
                </a:extLst>
              </p:cNvPr>
              <p:cNvCxnSpPr/>
              <p:nvPr/>
            </p:nvCxnSpPr>
            <p:spPr bwMode="auto">
              <a:xfrm>
                <a:off x="2169628"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27" name="Straight Connector 1626">
                <a:extLst>
                  <a:ext uri="{FF2B5EF4-FFF2-40B4-BE49-F238E27FC236}">
                    <a16:creationId xmlns:a16="http://schemas.microsoft.com/office/drawing/2014/main" id="{D4C8EC6A-FA66-681D-8D8F-6C0A05CB73A1}"/>
                  </a:ext>
                </a:extLst>
              </p:cNvPr>
              <p:cNvCxnSpPr/>
              <p:nvPr/>
            </p:nvCxnSpPr>
            <p:spPr bwMode="auto">
              <a:xfrm rot="5400000">
                <a:off x="2169628"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8" name="Group 971">
              <a:extLst>
                <a:ext uri="{FF2B5EF4-FFF2-40B4-BE49-F238E27FC236}">
                  <a16:creationId xmlns:a16="http://schemas.microsoft.com/office/drawing/2014/main" id="{8A132074-B1A0-ED6B-69B8-A56DE673E48E}"/>
                </a:ext>
              </a:extLst>
            </p:cNvPr>
            <p:cNvGrpSpPr>
              <a:grpSpLocks/>
            </p:cNvGrpSpPr>
            <p:nvPr/>
          </p:nvGrpSpPr>
          <p:grpSpPr bwMode="auto">
            <a:xfrm>
              <a:off x="7867891" y="3563616"/>
              <a:ext cx="82296" cy="82296"/>
              <a:chOff x="2128171" y="2793206"/>
              <a:chExt cx="82296" cy="82296"/>
            </a:xfrm>
          </p:grpSpPr>
          <p:cxnSp>
            <p:nvCxnSpPr>
              <p:cNvPr id="1624" name="Straight Connector 1623">
                <a:extLst>
                  <a:ext uri="{FF2B5EF4-FFF2-40B4-BE49-F238E27FC236}">
                    <a16:creationId xmlns:a16="http://schemas.microsoft.com/office/drawing/2014/main" id="{0A85C84B-D9DF-D58D-EFEC-89643ED6B24C}"/>
                  </a:ext>
                </a:extLst>
              </p:cNvPr>
              <p:cNvCxnSpPr/>
              <p:nvPr/>
            </p:nvCxnSpPr>
            <p:spPr bwMode="auto">
              <a:xfrm>
                <a:off x="2169021"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25" name="Straight Connector 1624">
                <a:extLst>
                  <a:ext uri="{FF2B5EF4-FFF2-40B4-BE49-F238E27FC236}">
                    <a16:creationId xmlns:a16="http://schemas.microsoft.com/office/drawing/2014/main" id="{6C5E46A3-7E67-5EC0-8D2C-86DE9CFB815F}"/>
                  </a:ext>
                </a:extLst>
              </p:cNvPr>
              <p:cNvCxnSpPr/>
              <p:nvPr/>
            </p:nvCxnSpPr>
            <p:spPr bwMode="auto">
              <a:xfrm rot="5400000">
                <a:off x="2169021"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49" name="Group 972">
              <a:extLst>
                <a:ext uri="{FF2B5EF4-FFF2-40B4-BE49-F238E27FC236}">
                  <a16:creationId xmlns:a16="http://schemas.microsoft.com/office/drawing/2014/main" id="{B30F3860-9172-FFCE-D719-55DCE15FC882}"/>
                </a:ext>
              </a:extLst>
            </p:cNvPr>
            <p:cNvGrpSpPr>
              <a:grpSpLocks/>
            </p:cNvGrpSpPr>
            <p:nvPr/>
          </p:nvGrpSpPr>
          <p:grpSpPr bwMode="auto">
            <a:xfrm>
              <a:off x="7843712" y="3563616"/>
              <a:ext cx="82296" cy="82296"/>
              <a:chOff x="2128171" y="2793206"/>
              <a:chExt cx="82296" cy="82296"/>
            </a:xfrm>
          </p:grpSpPr>
          <p:cxnSp>
            <p:nvCxnSpPr>
              <p:cNvPr id="1622" name="Straight Connector 1621">
                <a:extLst>
                  <a:ext uri="{FF2B5EF4-FFF2-40B4-BE49-F238E27FC236}">
                    <a16:creationId xmlns:a16="http://schemas.microsoft.com/office/drawing/2014/main" id="{0AA68E59-F426-D527-A394-305B9829BCC4}"/>
                  </a:ext>
                </a:extLst>
              </p:cNvPr>
              <p:cNvCxnSpPr/>
              <p:nvPr/>
            </p:nvCxnSpPr>
            <p:spPr bwMode="auto">
              <a:xfrm>
                <a:off x="2169390"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23" name="Straight Connector 1622">
                <a:extLst>
                  <a:ext uri="{FF2B5EF4-FFF2-40B4-BE49-F238E27FC236}">
                    <a16:creationId xmlns:a16="http://schemas.microsoft.com/office/drawing/2014/main" id="{7FCE5955-F8A9-79F4-416A-3AC4FFA698B3}"/>
                  </a:ext>
                </a:extLst>
              </p:cNvPr>
              <p:cNvCxnSpPr/>
              <p:nvPr/>
            </p:nvCxnSpPr>
            <p:spPr bwMode="auto">
              <a:xfrm rot="5400000">
                <a:off x="2169390"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0" name="Group 973">
              <a:extLst>
                <a:ext uri="{FF2B5EF4-FFF2-40B4-BE49-F238E27FC236}">
                  <a16:creationId xmlns:a16="http://schemas.microsoft.com/office/drawing/2014/main" id="{C7C0600B-35BD-D87D-D840-F2B38E5183E5}"/>
                </a:ext>
              </a:extLst>
            </p:cNvPr>
            <p:cNvGrpSpPr>
              <a:grpSpLocks/>
            </p:cNvGrpSpPr>
            <p:nvPr/>
          </p:nvGrpSpPr>
          <p:grpSpPr bwMode="auto">
            <a:xfrm>
              <a:off x="7815136" y="3563616"/>
              <a:ext cx="82296" cy="82296"/>
              <a:chOff x="2128171" y="2793206"/>
              <a:chExt cx="82296" cy="82296"/>
            </a:xfrm>
          </p:grpSpPr>
          <p:cxnSp>
            <p:nvCxnSpPr>
              <p:cNvPr id="1620" name="Straight Connector 1619">
                <a:extLst>
                  <a:ext uri="{FF2B5EF4-FFF2-40B4-BE49-F238E27FC236}">
                    <a16:creationId xmlns:a16="http://schemas.microsoft.com/office/drawing/2014/main" id="{70A3D603-3046-0DBB-590F-F392B5632490}"/>
                  </a:ext>
                </a:extLst>
              </p:cNvPr>
              <p:cNvCxnSpPr/>
              <p:nvPr/>
            </p:nvCxnSpPr>
            <p:spPr bwMode="auto">
              <a:xfrm>
                <a:off x="2169393"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21" name="Straight Connector 1620">
                <a:extLst>
                  <a:ext uri="{FF2B5EF4-FFF2-40B4-BE49-F238E27FC236}">
                    <a16:creationId xmlns:a16="http://schemas.microsoft.com/office/drawing/2014/main" id="{23DC8277-C221-0874-3B68-37147CFF24D6}"/>
                  </a:ext>
                </a:extLst>
              </p:cNvPr>
              <p:cNvCxnSpPr/>
              <p:nvPr/>
            </p:nvCxnSpPr>
            <p:spPr bwMode="auto">
              <a:xfrm rot="5400000">
                <a:off x="2169393"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1" name="Group 974">
              <a:extLst>
                <a:ext uri="{FF2B5EF4-FFF2-40B4-BE49-F238E27FC236}">
                  <a16:creationId xmlns:a16="http://schemas.microsoft.com/office/drawing/2014/main" id="{91F3679C-FF7A-9892-DD4F-194A9AB0E3EC}"/>
                </a:ext>
              </a:extLst>
            </p:cNvPr>
            <p:cNvGrpSpPr>
              <a:grpSpLocks/>
            </p:cNvGrpSpPr>
            <p:nvPr/>
          </p:nvGrpSpPr>
          <p:grpSpPr bwMode="auto">
            <a:xfrm>
              <a:off x="7784363" y="3563616"/>
              <a:ext cx="82296" cy="82296"/>
              <a:chOff x="2128171" y="2793206"/>
              <a:chExt cx="82296" cy="82296"/>
            </a:xfrm>
          </p:grpSpPr>
          <p:cxnSp>
            <p:nvCxnSpPr>
              <p:cNvPr id="1618" name="Straight Connector 1617">
                <a:extLst>
                  <a:ext uri="{FF2B5EF4-FFF2-40B4-BE49-F238E27FC236}">
                    <a16:creationId xmlns:a16="http://schemas.microsoft.com/office/drawing/2014/main" id="{5379B34F-9AAE-29C5-E0C4-EB164AB6E5F6}"/>
                  </a:ext>
                </a:extLst>
              </p:cNvPr>
              <p:cNvCxnSpPr/>
              <p:nvPr/>
            </p:nvCxnSpPr>
            <p:spPr bwMode="auto">
              <a:xfrm>
                <a:off x="2170007"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19" name="Straight Connector 1618">
                <a:extLst>
                  <a:ext uri="{FF2B5EF4-FFF2-40B4-BE49-F238E27FC236}">
                    <a16:creationId xmlns:a16="http://schemas.microsoft.com/office/drawing/2014/main" id="{6DC5CC7A-1F40-20D8-A011-4F905CB4F65A}"/>
                  </a:ext>
                </a:extLst>
              </p:cNvPr>
              <p:cNvCxnSpPr/>
              <p:nvPr/>
            </p:nvCxnSpPr>
            <p:spPr bwMode="auto">
              <a:xfrm rot="5400000">
                <a:off x="2169213" y="2793788"/>
                <a:ext cx="0" cy="80954"/>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2" name="Group 975">
              <a:extLst>
                <a:ext uri="{FF2B5EF4-FFF2-40B4-BE49-F238E27FC236}">
                  <a16:creationId xmlns:a16="http://schemas.microsoft.com/office/drawing/2014/main" id="{D54E5CE2-D72D-1127-49B4-39D32C1FB976}"/>
                </a:ext>
              </a:extLst>
            </p:cNvPr>
            <p:cNvGrpSpPr>
              <a:grpSpLocks/>
            </p:cNvGrpSpPr>
            <p:nvPr/>
          </p:nvGrpSpPr>
          <p:grpSpPr bwMode="auto">
            <a:xfrm>
              <a:off x="7760183" y="3563616"/>
              <a:ext cx="82296" cy="82296"/>
              <a:chOff x="2128171" y="2793206"/>
              <a:chExt cx="82296" cy="82296"/>
            </a:xfrm>
          </p:grpSpPr>
          <p:cxnSp>
            <p:nvCxnSpPr>
              <p:cNvPr id="1616" name="Straight Connector 1615">
                <a:extLst>
                  <a:ext uri="{FF2B5EF4-FFF2-40B4-BE49-F238E27FC236}">
                    <a16:creationId xmlns:a16="http://schemas.microsoft.com/office/drawing/2014/main" id="{5D3B5595-7B8A-4B70-1ED3-CB6F32506A3F}"/>
                  </a:ext>
                </a:extLst>
              </p:cNvPr>
              <p:cNvCxnSpPr/>
              <p:nvPr/>
            </p:nvCxnSpPr>
            <p:spPr bwMode="auto">
              <a:xfrm>
                <a:off x="2168789" y="27930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17" name="Straight Connector 1616">
                <a:extLst>
                  <a:ext uri="{FF2B5EF4-FFF2-40B4-BE49-F238E27FC236}">
                    <a16:creationId xmlns:a16="http://schemas.microsoft.com/office/drawing/2014/main" id="{06CCA2CA-836B-8D09-B38F-CACE534BC813}"/>
                  </a:ext>
                </a:extLst>
              </p:cNvPr>
              <p:cNvCxnSpPr/>
              <p:nvPr/>
            </p:nvCxnSpPr>
            <p:spPr bwMode="auto">
              <a:xfrm rot="5400000">
                <a:off x="2168789" y="27929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3" name="Group 976">
              <a:extLst>
                <a:ext uri="{FF2B5EF4-FFF2-40B4-BE49-F238E27FC236}">
                  <a16:creationId xmlns:a16="http://schemas.microsoft.com/office/drawing/2014/main" id="{1D62C2D7-D457-FA0E-2777-B7B89886E638}"/>
                </a:ext>
              </a:extLst>
            </p:cNvPr>
            <p:cNvGrpSpPr>
              <a:grpSpLocks/>
            </p:cNvGrpSpPr>
            <p:nvPr/>
          </p:nvGrpSpPr>
          <p:grpSpPr bwMode="auto">
            <a:xfrm>
              <a:off x="7725013" y="3555696"/>
              <a:ext cx="82296" cy="82296"/>
              <a:chOff x="2128171" y="2793206"/>
              <a:chExt cx="82296" cy="82296"/>
            </a:xfrm>
          </p:grpSpPr>
          <p:cxnSp>
            <p:nvCxnSpPr>
              <p:cNvPr id="1614" name="Straight Connector 1613">
                <a:extLst>
                  <a:ext uri="{FF2B5EF4-FFF2-40B4-BE49-F238E27FC236}">
                    <a16:creationId xmlns:a16="http://schemas.microsoft.com/office/drawing/2014/main" id="{1A37289E-A5D6-D7CE-0610-BFAEFAD472AF}"/>
                  </a:ext>
                </a:extLst>
              </p:cNvPr>
              <p:cNvCxnSpPr/>
              <p:nvPr/>
            </p:nvCxnSpPr>
            <p:spPr bwMode="auto">
              <a:xfrm>
                <a:off x="2169038" y="2793016"/>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15" name="Straight Connector 1614">
                <a:extLst>
                  <a:ext uri="{FF2B5EF4-FFF2-40B4-BE49-F238E27FC236}">
                    <a16:creationId xmlns:a16="http://schemas.microsoft.com/office/drawing/2014/main" id="{A0653127-D75B-5220-4EBD-E41907BDA09E}"/>
                  </a:ext>
                </a:extLst>
              </p:cNvPr>
              <p:cNvCxnSpPr/>
              <p:nvPr/>
            </p:nvCxnSpPr>
            <p:spPr bwMode="auto">
              <a:xfrm rot="5400000">
                <a:off x="2169038" y="2792983"/>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4" name="Group 977">
              <a:extLst>
                <a:ext uri="{FF2B5EF4-FFF2-40B4-BE49-F238E27FC236}">
                  <a16:creationId xmlns:a16="http://schemas.microsoft.com/office/drawing/2014/main" id="{2E5D0803-DCBF-885A-BD82-3C84474DCFA4}"/>
                </a:ext>
              </a:extLst>
            </p:cNvPr>
            <p:cNvGrpSpPr>
              <a:grpSpLocks/>
            </p:cNvGrpSpPr>
            <p:nvPr/>
          </p:nvGrpSpPr>
          <p:grpSpPr bwMode="auto">
            <a:xfrm>
              <a:off x="7692041" y="3552528"/>
              <a:ext cx="82296" cy="82296"/>
              <a:chOff x="2128171" y="2793206"/>
              <a:chExt cx="82296" cy="82296"/>
            </a:xfrm>
          </p:grpSpPr>
          <p:cxnSp>
            <p:nvCxnSpPr>
              <p:cNvPr id="1612" name="Straight Connector 1611">
                <a:extLst>
                  <a:ext uri="{FF2B5EF4-FFF2-40B4-BE49-F238E27FC236}">
                    <a16:creationId xmlns:a16="http://schemas.microsoft.com/office/drawing/2014/main" id="{D57FA56E-B3CE-76B8-30CD-768DBE74241E}"/>
                  </a:ext>
                </a:extLst>
              </p:cNvPr>
              <p:cNvCxnSpPr/>
              <p:nvPr/>
            </p:nvCxnSpPr>
            <p:spPr bwMode="auto">
              <a:xfrm>
                <a:off x="2168675" y="2793012"/>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13" name="Straight Connector 1612">
                <a:extLst>
                  <a:ext uri="{FF2B5EF4-FFF2-40B4-BE49-F238E27FC236}">
                    <a16:creationId xmlns:a16="http://schemas.microsoft.com/office/drawing/2014/main" id="{B9680CBB-547F-F6E3-3A86-135E54304E50}"/>
                  </a:ext>
                </a:extLst>
              </p:cNvPr>
              <p:cNvCxnSpPr/>
              <p:nvPr/>
            </p:nvCxnSpPr>
            <p:spPr bwMode="auto">
              <a:xfrm rot="5400000">
                <a:off x="2168675" y="2792979"/>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5" name="Group 978">
              <a:extLst>
                <a:ext uri="{FF2B5EF4-FFF2-40B4-BE49-F238E27FC236}">
                  <a16:creationId xmlns:a16="http://schemas.microsoft.com/office/drawing/2014/main" id="{C9E04315-6A43-F167-FB4C-FA5E29656AC7}"/>
                </a:ext>
              </a:extLst>
            </p:cNvPr>
            <p:cNvGrpSpPr>
              <a:grpSpLocks/>
            </p:cNvGrpSpPr>
            <p:nvPr/>
          </p:nvGrpSpPr>
          <p:grpSpPr bwMode="auto">
            <a:xfrm>
              <a:off x="7661268" y="3549360"/>
              <a:ext cx="82296" cy="82296"/>
              <a:chOff x="2128171" y="2793206"/>
              <a:chExt cx="82296" cy="82296"/>
            </a:xfrm>
          </p:grpSpPr>
          <p:cxnSp>
            <p:nvCxnSpPr>
              <p:cNvPr id="1610" name="Straight Connector 1609">
                <a:extLst>
                  <a:ext uri="{FF2B5EF4-FFF2-40B4-BE49-F238E27FC236}">
                    <a16:creationId xmlns:a16="http://schemas.microsoft.com/office/drawing/2014/main" id="{644F9EE0-13B4-B709-1363-C1BF3E9E1E50}"/>
                  </a:ext>
                </a:extLst>
              </p:cNvPr>
              <p:cNvCxnSpPr/>
              <p:nvPr/>
            </p:nvCxnSpPr>
            <p:spPr bwMode="auto">
              <a:xfrm>
                <a:off x="2169289" y="2793008"/>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11" name="Straight Connector 1610">
                <a:extLst>
                  <a:ext uri="{FF2B5EF4-FFF2-40B4-BE49-F238E27FC236}">
                    <a16:creationId xmlns:a16="http://schemas.microsoft.com/office/drawing/2014/main" id="{11ECD5A6-9135-2C4F-D48B-C311DF5E9588}"/>
                  </a:ext>
                </a:extLst>
              </p:cNvPr>
              <p:cNvCxnSpPr/>
              <p:nvPr/>
            </p:nvCxnSpPr>
            <p:spPr bwMode="auto">
              <a:xfrm rot="5400000">
                <a:off x="2169289" y="2792975"/>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6" name="Group 979">
              <a:extLst>
                <a:ext uri="{FF2B5EF4-FFF2-40B4-BE49-F238E27FC236}">
                  <a16:creationId xmlns:a16="http://schemas.microsoft.com/office/drawing/2014/main" id="{0EEBFC91-29AF-D03A-9B8B-7D841DA4D0F0}"/>
                </a:ext>
              </a:extLst>
            </p:cNvPr>
            <p:cNvGrpSpPr>
              <a:grpSpLocks/>
            </p:cNvGrpSpPr>
            <p:nvPr/>
          </p:nvGrpSpPr>
          <p:grpSpPr bwMode="auto">
            <a:xfrm>
              <a:off x="7634891" y="3549360"/>
              <a:ext cx="82296" cy="82296"/>
              <a:chOff x="2128171" y="2793206"/>
              <a:chExt cx="82296" cy="82296"/>
            </a:xfrm>
          </p:grpSpPr>
          <p:cxnSp>
            <p:nvCxnSpPr>
              <p:cNvPr id="1608" name="Straight Connector 1607">
                <a:extLst>
                  <a:ext uri="{FF2B5EF4-FFF2-40B4-BE49-F238E27FC236}">
                    <a16:creationId xmlns:a16="http://schemas.microsoft.com/office/drawing/2014/main" id="{98D19225-D9A6-B108-595D-8ACBFC5C251A}"/>
                  </a:ext>
                </a:extLst>
              </p:cNvPr>
              <p:cNvCxnSpPr/>
              <p:nvPr/>
            </p:nvCxnSpPr>
            <p:spPr bwMode="auto">
              <a:xfrm>
                <a:off x="2168680" y="2793008"/>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09" name="Straight Connector 1608">
                <a:extLst>
                  <a:ext uri="{FF2B5EF4-FFF2-40B4-BE49-F238E27FC236}">
                    <a16:creationId xmlns:a16="http://schemas.microsoft.com/office/drawing/2014/main" id="{69B52AD6-A43B-9CA5-2A9C-53546DB899AC}"/>
                  </a:ext>
                </a:extLst>
              </p:cNvPr>
              <p:cNvCxnSpPr/>
              <p:nvPr/>
            </p:nvCxnSpPr>
            <p:spPr bwMode="auto">
              <a:xfrm rot="5400000">
                <a:off x="2168680" y="2792975"/>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7" name="Group 980">
              <a:extLst>
                <a:ext uri="{FF2B5EF4-FFF2-40B4-BE49-F238E27FC236}">
                  <a16:creationId xmlns:a16="http://schemas.microsoft.com/office/drawing/2014/main" id="{34373C29-DFA9-46F4-169F-5F4E91BF3B12}"/>
                </a:ext>
              </a:extLst>
            </p:cNvPr>
            <p:cNvGrpSpPr>
              <a:grpSpLocks/>
            </p:cNvGrpSpPr>
            <p:nvPr/>
          </p:nvGrpSpPr>
          <p:grpSpPr bwMode="auto">
            <a:xfrm>
              <a:off x="7481022" y="3541441"/>
              <a:ext cx="82296" cy="82296"/>
              <a:chOff x="2128171" y="2793206"/>
              <a:chExt cx="82296" cy="82296"/>
            </a:xfrm>
          </p:grpSpPr>
          <p:cxnSp>
            <p:nvCxnSpPr>
              <p:cNvPr id="1606" name="Straight Connector 1605">
                <a:extLst>
                  <a:ext uri="{FF2B5EF4-FFF2-40B4-BE49-F238E27FC236}">
                    <a16:creationId xmlns:a16="http://schemas.microsoft.com/office/drawing/2014/main" id="{27CFA7D4-D7F7-4752-F178-E2A3449A333C}"/>
                  </a:ext>
                </a:extLst>
              </p:cNvPr>
              <p:cNvCxnSpPr/>
              <p:nvPr/>
            </p:nvCxnSpPr>
            <p:spPr bwMode="auto">
              <a:xfrm>
                <a:off x="2170163" y="279299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07" name="Straight Connector 1606">
                <a:extLst>
                  <a:ext uri="{FF2B5EF4-FFF2-40B4-BE49-F238E27FC236}">
                    <a16:creationId xmlns:a16="http://schemas.microsoft.com/office/drawing/2014/main" id="{E54AC80F-CB5D-7249-921C-9C80E155FCD3}"/>
                  </a:ext>
                </a:extLst>
              </p:cNvPr>
              <p:cNvCxnSpPr/>
              <p:nvPr/>
            </p:nvCxnSpPr>
            <p:spPr bwMode="auto">
              <a:xfrm rot="5400000">
                <a:off x="2169370" y="2793757"/>
                <a:ext cx="0" cy="80955"/>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8" name="Group 981">
              <a:extLst>
                <a:ext uri="{FF2B5EF4-FFF2-40B4-BE49-F238E27FC236}">
                  <a16:creationId xmlns:a16="http://schemas.microsoft.com/office/drawing/2014/main" id="{EE694065-994E-A52C-5D28-E6FC028FCA7F}"/>
                </a:ext>
              </a:extLst>
            </p:cNvPr>
            <p:cNvGrpSpPr>
              <a:grpSpLocks/>
            </p:cNvGrpSpPr>
            <p:nvPr/>
          </p:nvGrpSpPr>
          <p:grpSpPr bwMode="auto">
            <a:xfrm>
              <a:off x="7459041" y="3541441"/>
              <a:ext cx="82296" cy="82296"/>
              <a:chOff x="2128171" y="2793206"/>
              <a:chExt cx="82296" cy="82296"/>
            </a:xfrm>
          </p:grpSpPr>
          <p:cxnSp>
            <p:nvCxnSpPr>
              <p:cNvPr id="1604" name="Straight Connector 1603">
                <a:extLst>
                  <a:ext uri="{FF2B5EF4-FFF2-40B4-BE49-F238E27FC236}">
                    <a16:creationId xmlns:a16="http://schemas.microsoft.com/office/drawing/2014/main" id="{4211F93D-787C-EC11-9DDD-E4B905106853}"/>
                  </a:ext>
                </a:extLst>
              </p:cNvPr>
              <p:cNvCxnSpPr/>
              <p:nvPr/>
            </p:nvCxnSpPr>
            <p:spPr bwMode="auto">
              <a:xfrm>
                <a:off x="2169921" y="279299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05" name="Straight Connector 1604">
                <a:extLst>
                  <a:ext uri="{FF2B5EF4-FFF2-40B4-BE49-F238E27FC236}">
                    <a16:creationId xmlns:a16="http://schemas.microsoft.com/office/drawing/2014/main" id="{C0DCF71C-6420-C4E7-B0E3-BFE8BEC9BD03}"/>
                  </a:ext>
                </a:extLst>
              </p:cNvPr>
              <p:cNvCxnSpPr/>
              <p:nvPr/>
            </p:nvCxnSpPr>
            <p:spPr bwMode="auto">
              <a:xfrm rot="5400000">
                <a:off x="2169921" y="279296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59" name="Group 982">
              <a:extLst>
                <a:ext uri="{FF2B5EF4-FFF2-40B4-BE49-F238E27FC236}">
                  <a16:creationId xmlns:a16="http://schemas.microsoft.com/office/drawing/2014/main" id="{CE62943D-BBC2-EA67-888C-A2C2B5D2A88E}"/>
                </a:ext>
              </a:extLst>
            </p:cNvPr>
            <p:cNvGrpSpPr>
              <a:grpSpLocks/>
            </p:cNvGrpSpPr>
            <p:nvPr/>
          </p:nvGrpSpPr>
          <p:grpSpPr bwMode="auto">
            <a:xfrm>
              <a:off x="7419474" y="3535105"/>
              <a:ext cx="82296" cy="82296"/>
              <a:chOff x="2128171" y="2793206"/>
              <a:chExt cx="82296" cy="82296"/>
            </a:xfrm>
          </p:grpSpPr>
          <p:cxnSp>
            <p:nvCxnSpPr>
              <p:cNvPr id="1602" name="Straight Connector 1601">
                <a:extLst>
                  <a:ext uri="{FF2B5EF4-FFF2-40B4-BE49-F238E27FC236}">
                    <a16:creationId xmlns:a16="http://schemas.microsoft.com/office/drawing/2014/main" id="{2E2B635C-67F9-8C9E-54C1-C44F89436F33}"/>
                  </a:ext>
                </a:extLst>
              </p:cNvPr>
              <p:cNvCxnSpPr/>
              <p:nvPr/>
            </p:nvCxnSpPr>
            <p:spPr bwMode="auto">
              <a:xfrm>
                <a:off x="2169805" y="2792989"/>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03" name="Straight Connector 1602">
                <a:extLst>
                  <a:ext uri="{FF2B5EF4-FFF2-40B4-BE49-F238E27FC236}">
                    <a16:creationId xmlns:a16="http://schemas.microsoft.com/office/drawing/2014/main" id="{FAFEA853-9791-4D3B-CF5E-1EF5C8C44A68}"/>
                  </a:ext>
                </a:extLst>
              </p:cNvPr>
              <p:cNvCxnSpPr/>
              <p:nvPr/>
            </p:nvCxnSpPr>
            <p:spPr bwMode="auto">
              <a:xfrm rot="5400000">
                <a:off x="2169805" y="2792956"/>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0" name="Group 983">
              <a:extLst>
                <a:ext uri="{FF2B5EF4-FFF2-40B4-BE49-F238E27FC236}">
                  <a16:creationId xmlns:a16="http://schemas.microsoft.com/office/drawing/2014/main" id="{1A398F97-F5C5-2EA8-0CF4-156EFA4FD846}"/>
                </a:ext>
              </a:extLst>
            </p:cNvPr>
            <p:cNvGrpSpPr>
              <a:grpSpLocks/>
            </p:cNvGrpSpPr>
            <p:nvPr/>
          </p:nvGrpSpPr>
          <p:grpSpPr bwMode="auto">
            <a:xfrm>
              <a:off x="7397493" y="3531936"/>
              <a:ext cx="82296" cy="82296"/>
              <a:chOff x="2128171" y="2793206"/>
              <a:chExt cx="82296" cy="82296"/>
            </a:xfrm>
          </p:grpSpPr>
          <p:cxnSp>
            <p:nvCxnSpPr>
              <p:cNvPr id="1600" name="Straight Connector 1599">
                <a:extLst>
                  <a:ext uri="{FF2B5EF4-FFF2-40B4-BE49-F238E27FC236}">
                    <a16:creationId xmlns:a16="http://schemas.microsoft.com/office/drawing/2014/main" id="{79ABE9FD-0173-F047-CC5D-51B11B89E587}"/>
                  </a:ext>
                </a:extLst>
              </p:cNvPr>
              <p:cNvCxnSpPr/>
              <p:nvPr/>
            </p:nvCxnSpPr>
            <p:spPr bwMode="auto">
              <a:xfrm>
                <a:off x="2169563" y="2792985"/>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601" name="Straight Connector 1600">
                <a:extLst>
                  <a:ext uri="{FF2B5EF4-FFF2-40B4-BE49-F238E27FC236}">
                    <a16:creationId xmlns:a16="http://schemas.microsoft.com/office/drawing/2014/main" id="{401BEE51-FF49-527A-C07E-52F94CD32963}"/>
                  </a:ext>
                </a:extLst>
              </p:cNvPr>
              <p:cNvCxnSpPr/>
              <p:nvPr/>
            </p:nvCxnSpPr>
            <p:spPr bwMode="auto">
              <a:xfrm rot="5400000">
                <a:off x="2169563" y="2792952"/>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1" name="Group 984">
              <a:extLst>
                <a:ext uri="{FF2B5EF4-FFF2-40B4-BE49-F238E27FC236}">
                  <a16:creationId xmlns:a16="http://schemas.microsoft.com/office/drawing/2014/main" id="{94AFC78D-CEC2-B64E-267F-1ACC748ED33B}"/>
                </a:ext>
              </a:extLst>
            </p:cNvPr>
            <p:cNvGrpSpPr>
              <a:grpSpLocks/>
            </p:cNvGrpSpPr>
            <p:nvPr/>
          </p:nvGrpSpPr>
          <p:grpSpPr bwMode="auto">
            <a:xfrm>
              <a:off x="7340342" y="3530353"/>
              <a:ext cx="82296" cy="82296"/>
              <a:chOff x="2128171" y="2793206"/>
              <a:chExt cx="82296" cy="82296"/>
            </a:xfrm>
          </p:grpSpPr>
          <p:cxnSp>
            <p:nvCxnSpPr>
              <p:cNvPr id="1598" name="Straight Connector 1597">
                <a:extLst>
                  <a:ext uri="{FF2B5EF4-FFF2-40B4-BE49-F238E27FC236}">
                    <a16:creationId xmlns:a16="http://schemas.microsoft.com/office/drawing/2014/main" id="{0BF42CFE-5EA2-F29A-2736-DE8C2163F310}"/>
                  </a:ext>
                </a:extLst>
              </p:cNvPr>
              <p:cNvCxnSpPr/>
              <p:nvPr/>
            </p:nvCxnSpPr>
            <p:spPr bwMode="auto">
              <a:xfrm>
                <a:off x="2169569" y="2792982"/>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99" name="Straight Connector 1598">
                <a:extLst>
                  <a:ext uri="{FF2B5EF4-FFF2-40B4-BE49-F238E27FC236}">
                    <a16:creationId xmlns:a16="http://schemas.microsoft.com/office/drawing/2014/main" id="{E3198BFB-8FE4-D2AC-C5B6-35EA3A072DAD}"/>
                  </a:ext>
                </a:extLst>
              </p:cNvPr>
              <p:cNvCxnSpPr/>
              <p:nvPr/>
            </p:nvCxnSpPr>
            <p:spPr bwMode="auto">
              <a:xfrm rot="5400000">
                <a:off x="2169569" y="2792949"/>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2" name="Group 985">
              <a:extLst>
                <a:ext uri="{FF2B5EF4-FFF2-40B4-BE49-F238E27FC236}">
                  <a16:creationId xmlns:a16="http://schemas.microsoft.com/office/drawing/2014/main" id="{427CB265-EF3B-7402-5710-A127C472936B}"/>
                </a:ext>
              </a:extLst>
            </p:cNvPr>
            <p:cNvGrpSpPr>
              <a:grpSpLocks/>
            </p:cNvGrpSpPr>
            <p:nvPr/>
          </p:nvGrpSpPr>
          <p:grpSpPr bwMode="auto">
            <a:xfrm>
              <a:off x="7307370" y="3524017"/>
              <a:ext cx="82296" cy="82296"/>
              <a:chOff x="2128171" y="2793206"/>
              <a:chExt cx="82296" cy="82296"/>
            </a:xfrm>
          </p:grpSpPr>
          <p:cxnSp>
            <p:nvCxnSpPr>
              <p:cNvPr id="1596" name="Straight Connector 1595">
                <a:extLst>
                  <a:ext uri="{FF2B5EF4-FFF2-40B4-BE49-F238E27FC236}">
                    <a16:creationId xmlns:a16="http://schemas.microsoft.com/office/drawing/2014/main" id="{016430A5-3BBA-E7D5-F74A-69EA1D1E5D12}"/>
                  </a:ext>
                </a:extLst>
              </p:cNvPr>
              <p:cNvCxnSpPr/>
              <p:nvPr/>
            </p:nvCxnSpPr>
            <p:spPr bwMode="auto">
              <a:xfrm>
                <a:off x="2169206" y="2792974"/>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97" name="Straight Connector 1596">
                <a:extLst>
                  <a:ext uri="{FF2B5EF4-FFF2-40B4-BE49-F238E27FC236}">
                    <a16:creationId xmlns:a16="http://schemas.microsoft.com/office/drawing/2014/main" id="{67370A0B-727F-A08D-9B17-72040497E008}"/>
                  </a:ext>
                </a:extLst>
              </p:cNvPr>
              <p:cNvCxnSpPr/>
              <p:nvPr/>
            </p:nvCxnSpPr>
            <p:spPr bwMode="auto">
              <a:xfrm rot="5400000">
                <a:off x="2169206" y="2792941"/>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3" name="Group 986">
              <a:extLst>
                <a:ext uri="{FF2B5EF4-FFF2-40B4-BE49-F238E27FC236}">
                  <a16:creationId xmlns:a16="http://schemas.microsoft.com/office/drawing/2014/main" id="{B061D6EE-F5C7-530A-B36C-E66D2F9DF491}"/>
                </a:ext>
              </a:extLst>
            </p:cNvPr>
            <p:cNvGrpSpPr>
              <a:grpSpLocks/>
            </p:cNvGrpSpPr>
            <p:nvPr/>
          </p:nvGrpSpPr>
          <p:grpSpPr bwMode="auto">
            <a:xfrm>
              <a:off x="7274399" y="3519265"/>
              <a:ext cx="82296" cy="82296"/>
              <a:chOff x="2128171" y="2793206"/>
              <a:chExt cx="82296" cy="82296"/>
            </a:xfrm>
          </p:grpSpPr>
          <p:cxnSp>
            <p:nvCxnSpPr>
              <p:cNvPr id="1594" name="Straight Connector 1593">
                <a:extLst>
                  <a:ext uri="{FF2B5EF4-FFF2-40B4-BE49-F238E27FC236}">
                    <a16:creationId xmlns:a16="http://schemas.microsoft.com/office/drawing/2014/main" id="{2A711E03-4DE9-1918-D5BC-8B847FB5A218}"/>
                  </a:ext>
                </a:extLst>
              </p:cNvPr>
              <p:cNvCxnSpPr/>
              <p:nvPr/>
            </p:nvCxnSpPr>
            <p:spPr bwMode="auto">
              <a:xfrm>
                <a:off x="2168843" y="2792968"/>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95" name="Straight Connector 1594">
                <a:extLst>
                  <a:ext uri="{FF2B5EF4-FFF2-40B4-BE49-F238E27FC236}">
                    <a16:creationId xmlns:a16="http://schemas.microsoft.com/office/drawing/2014/main" id="{60E64955-453C-3C18-BEF8-2B7C7C15BE4F}"/>
                  </a:ext>
                </a:extLst>
              </p:cNvPr>
              <p:cNvCxnSpPr/>
              <p:nvPr/>
            </p:nvCxnSpPr>
            <p:spPr bwMode="auto">
              <a:xfrm rot="5400000">
                <a:off x="2168843" y="2792935"/>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4" name="Group 987">
              <a:extLst>
                <a:ext uri="{FF2B5EF4-FFF2-40B4-BE49-F238E27FC236}">
                  <a16:creationId xmlns:a16="http://schemas.microsoft.com/office/drawing/2014/main" id="{110E2502-8337-583C-EF3E-6A9C71EDEAFE}"/>
                </a:ext>
              </a:extLst>
            </p:cNvPr>
            <p:cNvGrpSpPr>
              <a:grpSpLocks/>
            </p:cNvGrpSpPr>
            <p:nvPr/>
          </p:nvGrpSpPr>
          <p:grpSpPr bwMode="auto">
            <a:xfrm>
              <a:off x="7245822" y="3514513"/>
              <a:ext cx="82296" cy="82296"/>
              <a:chOff x="2128171" y="2793206"/>
              <a:chExt cx="82296" cy="82296"/>
            </a:xfrm>
          </p:grpSpPr>
          <p:cxnSp>
            <p:nvCxnSpPr>
              <p:cNvPr id="1592" name="Straight Connector 1591">
                <a:extLst>
                  <a:ext uri="{FF2B5EF4-FFF2-40B4-BE49-F238E27FC236}">
                    <a16:creationId xmlns:a16="http://schemas.microsoft.com/office/drawing/2014/main" id="{476FD2B9-195C-4F8C-A823-015C7B559491}"/>
                  </a:ext>
                </a:extLst>
              </p:cNvPr>
              <p:cNvCxnSpPr/>
              <p:nvPr/>
            </p:nvCxnSpPr>
            <p:spPr bwMode="auto">
              <a:xfrm>
                <a:off x="2168848" y="2792961"/>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93" name="Straight Connector 1592">
                <a:extLst>
                  <a:ext uri="{FF2B5EF4-FFF2-40B4-BE49-F238E27FC236}">
                    <a16:creationId xmlns:a16="http://schemas.microsoft.com/office/drawing/2014/main" id="{113E9823-C2C8-31DB-E606-EAF773E01C51}"/>
                  </a:ext>
                </a:extLst>
              </p:cNvPr>
              <p:cNvCxnSpPr/>
              <p:nvPr/>
            </p:nvCxnSpPr>
            <p:spPr bwMode="auto">
              <a:xfrm rot="5400000">
                <a:off x="2168848" y="2792928"/>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5" name="Group 988">
              <a:extLst>
                <a:ext uri="{FF2B5EF4-FFF2-40B4-BE49-F238E27FC236}">
                  <a16:creationId xmlns:a16="http://schemas.microsoft.com/office/drawing/2014/main" id="{502EE70B-F647-106D-F4BE-2CD71DB481DF}"/>
                </a:ext>
              </a:extLst>
            </p:cNvPr>
            <p:cNvGrpSpPr>
              <a:grpSpLocks/>
            </p:cNvGrpSpPr>
            <p:nvPr/>
          </p:nvGrpSpPr>
          <p:grpSpPr bwMode="auto">
            <a:xfrm>
              <a:off x="7173284" y="3514513"/>
              <a:ext cx="82296" cy="82296"/>
              <a:chOff x="2128171" y="2793206"/>
              <a:chExt cx="82296" cy="82296"/>
            </a:xfrm>
          </p:grpSpPr>
          <p:cxnSp>
            <p:nvCxnSpPr>
              <p:cNvPr id="1590" name="Straight Connector 1589">
                <a:extLst>
                  <a:ext uri="{FF2B5EF4-FFF2-40B4-BE49-F238E27FC236}">
                    <a16:creationId xmlns:a16="http://schemas.microsoft.com/office/drawing/2014/main" id="{0E903F91-6A45-58F6-F83A-E15BA9A2B062}"/>
                  </a:ext>
                </a:extLst>
              </p:cNvPr>
              <p:cNvCxnSpPr/>
              <p:nvPr/>
            </p:nvCxnSpPr>
            <p:spPr bwMode="auto">
              <a:xfrm>
                <a:off x="2169955" y="2792961"/>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91" name="Straight Connector 1590">
                <a:extLst>
                  <a:ext uri="{FF2B5EF4-FFF2-40B4-BE49-F238E27FC236}">
                    <a16:creationId xmlns:a16="http://schemas.microsoft.com/office/drawing/2014/main" id="{622D8C61-F852-E24A-725C-26CEB2578BBB}"/>
                  </a:ext>
                </a:extLst>
              </p:cNvPr>
              <p:cNvCxnSpPr/>
              <p:nvPr/>
            </p:nvCxnSpPr>
            <p:spPr bwMode="auto">
              <a:xfrm rot="5400000">
                <a:off x="2169955" y="2792928"/>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6" name="Group 989">
              <a:extLst>
                <a:ext uri="{FF2B5EF4-FFF2-40B4-BE49-F238E27FC236}">
                  <a16:creationId xmlns:a16="http://schemas.microsoft.com/office/drawing/2014/main" id="{AA436400-6343-A9AF-266C-E39F2C8DD123}"/>
                </a:ext>
              </a:extLst>
            </p:cNvPr>
            <p:cNvGrpSpPr>
              <a:grpSpLocks/>
            </p:cNvGrpSpPr>
            <p:nvPr/>
          </p:nvGrpSpPr>
          <p:grpSpPr bwMode="auto">
            <a:xfrm>
              <a:off x="7105142" y="3511345"/>
              <a:ext cx="82296" cy="82296"/>
              <a:chOff x="2128171" y="2793206"/>
              <a:chExt cx="82296" cy="82296"/>
            </a:xfrm>
          </p:grpSpPr>
          <p:cxnSp>
            <p:nvCxnSpPr>
              <p:cNvPr id="1588" name="Straight Connector 1587">
                <a:extLst>
                  <a:ext uri="{FF2B5EF4-FFF2-40B4-BE49-F238E27FC236}">
                    <a16:creationId xmlns:a16="http://schemas.microsoft.com/office/drawing/2014/main" id="{B62C0474-E292-FB7E-036F-C4E9CC2652E3}"/>
                  </a:ext>
                </a:extLst>
              </p:cNvPr>
              <p:cNvCxnSpPr/>
              <p:nvPr/>
            </p:nvCxnSpPr>
            <p:spPr bwMode="auto">
              <a:xfrm>
                <a:off x="2169841" y="279295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89" name="Straight Connector 1588">
                <a:extLst>
                  <a:ext uri="{FF2B5EF4-FFF2-40B4-BE49-F238E27FC236}">
                    <a16:creationId xmlns:a16="http://schemas.microsoft.com/office/drawing/2014/main" id="{11804A8A-3709-2629-BD53-23B5B67BB209}"/>
                  </a:ext>
                </a:extLst>
              </p:cNvPr>
              <p:cNvCxnSpPr/>
              <p:nvPr/>
            </p:nvCxnSpPr>
            <p:spPr bwMode="auto">
              <a:xfrm rot="5400000">
                <a:off x="2169841" y="279292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7" name="Group 990">
              <a:extLst>
                <a:ext uri="{FF2B5EF4-FFF2-40B4-BE49-F238E27FC236}">
                  <a16:creationId xmlns:a16="http://schemas.microsoft.com/office/drawing/2014/main" id="{2572A42C-4B22-7D01-DD97-17582B6AB6FD}"/>
                </a:ext>
              </a:extLst>
            </p:cNvPr>
            <p:cNvGrpSpPr>
              <a:grpSpLocks/>
            </p:cNvGrpSpPr>
            <p:nvPr/>
          </p:nvGrpSpPr>
          <p:grpSpPr bwMode="auto">
            <a:xfrm>
              <a:off x="7072171" y="3498673"/>
              <a:ext cx="82296" cy="82296"/>
              <a:chOff x="2128171" y="2793206"/>
              <a:chExt cx="82296" cy="82296"/>
            </a:xfrm>
          </p:grpSpPr>
          <p:cxnSp>
            <p:nvCxnSpPr>
              <p:cNvPr id="1586" name="Straight Connector 1585">
                <a:extLst>
                  <a:ext uri="{FF2B5EF4-FFF2-40B4-BE49-F238E27FC236}">
                    <a16:creationId xmlns:a16="http://schemas.microsoft.com/office/drawing/2014/main" id="{E4ACDC42-746E-B4B5-76CD-6F1838FDB8F0}"/>
                  </a:ext>
                </a:extLst>
              </p:cNvPr>
              <p:cNvCxnSpPr/>
              <p:nvPr/>
            </p:nvCxnSpPr>
            <p:spPr bwMode="auto">
              <a:xfrm>
                <a:off x="2169477" y="2792941"/>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87" name="Straight Connector 1586">
                <a:extLst>
                  <a:ext uri="{FF2B5EF4-FFF2-40B4-BE49-F238E27FC236}">
                    <a16:creationId xmlns:a16="http://schemas.microsoft.com/office/drawing/2014/main" id="{FF3843A0-7589-060F-F804-E4C88314F799}"/>
                  </a:ext>
                </a:extLst>
              </p:cNvPr>
              <p:cNvCxnSpPr/>
              <p:nvPr/>
            </p:nvCxnSpPr>
            <p:spPr bwMode="auto">
              <a:xfrm rot="5400000">
                <a:off x="2169477" y="2792908"/>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8" name="Group 991">
              <a:extLst>
                <a:ext uri="{FF2B5EF4-FFF2-40B4-BE49-F238E27FC236}">
                  <a16:creationId xmlns:a16="http://schemas.microsoft.com/office/drawing/2014/main" id="{F0AC95D3-5E42-F5D9-936B-5B044102F6EF}"/>
                </a:ext>
              </a:extLst>
            </p:cNvPr>
            <p:cNvGrpSpPr>
              <a:grpSpLocks/>
            </p:cNvGrpSpPr>
            <p:nvPr/>
          </p:nvGrpSpPr>
          <p:grpSpPr bwMode="auto">
            <a:xfrm>
              <a:off x="6986444" y="3490753"/>
              <a:ext cx="82296" cy="82296"/>
              <a:chOff x="2128171" y="2793206"/>
              <a:chExt cx="82296" cy="82296"/>
            </a:xfrm>
          </p:grpSpPr>
          <p:cxnSp>
            <p:nvCxnSpPr>
              <p:cNvPr id="1584" name="Straight Connector 1583">
                <a:extLst>
                  <a:ext uri="{FF2B5EF4-FFF2-40B4-BE49-F238E27FC236}">
                    <a16:creationId xmlns:a16="http://schemas.microsoft.com/office/drawing/2014/main" id="{EF8D2E29-B6BE-A478-F849-993F4F1D4C24}"/>
                  </a:ext>
                </a:extLst>
              </p:cNvPr>
              <p:cNvCxnSpPr/>
              <p:nvPr/>
            </p:nvCxnSpPr>
            <p:spPr bwMode="auto">
              <a:xfrm>
                <a:off x="2169487" y="2792931"/>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85" name="Straight Connector 1584">
                <a:extLst>
                  <a:ext uri="{FF2B5EF4-FFF2-40B4-BE49-F238E27FC236}">
                    <a16:creationId xmlns:a16="http://schemas.microsoft.com/office/drawing/2014/main" id="{B86999C5-76F2-32B3-C830-479D80A05BD9}"/>
                  </a:ext>
                </a:extLst>
              </p:cNvPr>
              <p:cNvCxnSpPr/>
              <p:nvPr/>
            </p:nvCxnSpPr>
            <p:spPr bwMode="auto">
              <a:xfrm rot="5400000">
                <a:off x="2169487" y="2792898"/>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69" name="Group 992">
              <a:extLst>
                <a:ext uri="{FF2B5EF4-FFF2-40B4-BE49-F238E27FC236}">
                  <a16:creationId xmlns:a16="http://schemas.microsoft.com/office/drawing/2014/main" id="{7D3CE1E0-8287-D191-1956-744E51093A4C}"/>
                </a:ext>
              </a:extLst>
            </p:cNvPr>
            <p:cNvGrpSpPr>
              <a:grpSpLocks/>
            </p:cNvGrpSpPr>
            <p:nvPr/>
          </p:nvGrpSpPr>
          <p:grpSpPr bwMode="auto">
            <a:xfrm>
              <a:off x="6962265" y="3486001"/>
              <a:ext cx="82296" cy="82296"/>
              <a:chOff x="2128171" y="2793206"/>
              <a:chExt cx="82296" cy="82296"/>
            </a:xfrm>
          </p:grpSpPr>
          <p:cxnSp>
            <p:nvCxnSpPr>
              <p:cNvPr id="1582" name="Straight Connector 1581">
                <a:extLst>
                  <a:ext uri="{FF2B5EF4-FFF2-40B4-BE49-F238E27FC236}">
                    <a16:creationId xmlns:a16="http://schemas.microsoft.com/office/drawing/2014/main" id="{FC810F27-CD76-3E62-AEEF-2A113A26DC17}"/>
                  </a:ext>
                </a:extLst>
              </p:cNvPr>
              <p:cNvCxnSpPr/>
              <p:nvPr/>
            </p:nvCxnSpPr>
            <p:spPr bwMode="auto">
              <a:xfrm>
                <a:off x="2169856" y="2792924"/>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83" name="Straight Connector 1582">
                <a:extLst>
                  <a:ext uri="{FF2B5EF4-FFF2-40B4-BE49-F238E27FC236}">
                    <a16:creationId xmlns:a16="http://schemas.microsoft.com/office/drawing/2014/main" id="{1CD489CC-BE45-762A-6A10-563CF388C204}"/>
                  </a:ext>
                </a:extLst>
              </p:cNvPr>
              <p:cNvCxnSpPr/>
              <p:nvPr/>
            </p:nvCxnSpPr>
            <p:spPr bwMode="auto">
              <a:xfrm rot="5400000">
                <a:off x="2169856" y="2792891"/>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0" name="Group 993">
              <a:extLst>
                <a:ext uri="{FF2B5EF4-FFF2-40B4-BE49-F238E27FC236}">
                  <a16:creationId xmlns:a16="http://schemas.microsoft.com/office/drawing/2014/main" id="{095F7EBD-C17D-6A17-9D8E-86BAA11A01CE}"/>
                </a:ext>
              </a:extLst>
            </p:cNvPr>
            <p:cNvGrpSpPr>
              <a:grpSpLocks/>
            </p:cNvGrpSpPr>
            <p:nvPr/>
          </p:nvGrpSpPr>
          <p:grpSpPr bwMode="auto">
            <a:xfrm>
              <a:off x="6927095" y="3484418"/>
              <a:ext cx="82296" cy="82296"/>
              <a:chOff x="2128171" y="2793206"/>
              <a:chExt cx="82296" cy="82296"/>
            </a:xfrm>
          </p:grpSpPr>
          <p:cxnSp>
            <p:nvCxnSpPr>
              <p:cNvPr id="1580" name="Straight Connector 1579">
                <a:extLst>
                  <a:ext uri="{FF2B5EF4-FFF2-40B4-BE49-F238E27FC236}">
                    <a16:creationId xmlns:a16="http://schemas.microsoft.com/office/drawing/2014/main" id="{DA808C54-3F58-F8CE-31F6-F8084445E252}"/>
                  </a:ext>
                </a:extLst>
              </p:cNvPr>
              <p:cNvCxnSpPr/>
              <p:nvPr/>
            </p:nvCxnSpPr>
            <p:spPr bwMode="auto">
              <a:xfrm>
                <a:off x="2170105" y="2792922"/>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81" name="Straight Connector 1580">
                <a:extLst>
                  <a:ext uri="{FF2B5EF4-FFF2-40B4-BE49-F238E27FC236}">
                    <a16:creationId xmlns:a16="http://schemas.microsoft.com/office/drawing/2014/main" id="{38A11102-F259-109A-9FDA-39BCAFA169D4}"/>
                  </a:ext>
                </a:extLst>
              </p:cNvPr>
              <p:cNvCxnSpPr/>
              <p:nvPr/>
            </p:nvCxnSpPr>
            <p:spPr bwMode="auto">
              <a:xfrm rot="5400000">
                <a:off x="2169311" y="2793683"/>
                <a:ext cx="0" cy="80954"/>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1" name="Group 994">
              <a:extLst>
                <a:ext uri="{FF2B5EF4-FFF2-40B4-BE49-F238E27FC236}">
                  <a16:creationId xmlns:a16="http://schemas.microsoft.com/office/drawing/2014/main" id="{E56CB281-D9CB-BF30-D9C2-902A11EE9BB1}"/>
                </a:ext>
              </a:extLst>
            </p:cNvPr>
            <p:cNvGrpSpPr>
              <a:grpSpLocks/>
            </p:cNvGrpSpPr>
            <p:nvPr/>
          </p:nvGrpSpPr>
          <p:grpSpPr bwMode="auto">
            <a:xfrm>
              <a:off x="6911708" y="3482834"/>
              <a:ext cx="82296" cy="82296"/>
              <a:chOff x="2128171" y="2793206"/>
              <a:chExt cx="82296" cy="82296"/>
            </a:xfrm>
          </p:grpSpPr>
          <p:cxnSp>
            <p:nvCxnSpPr>
              <p:cNvPr id="1578" name="Straight Connector 1577">
                <a:extLst>
                  <a:ext uri="{FF2B5EF4-FFF2-40B4-BE49-F238E27FC236}">
                    <a16:creationId xmlns:a16="http://schemas.microsoft.com/office/drawing/2014/main" id="{1C387B5F-188A-B714-3140-52A4E2B5B30A}"/>
                  </a:ext>
                </a:extLst>
              </p:cNvPr>
              <p:cNvCxnSpPr/>
              <p:nvPr/>
            </p:nvCxnSpPr>
            <p:spPr bwMode="auto">
              <a:xfrm>
                <a:off x="2169618" y="2792919"/>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79" name="Straight Connector 1578">
                <a:extLst>
                  <a:ext uri="{FF2B5EF4-FFF2-40B4-BE49-F238E27FC236}">
                    <a16:creationId xmlns:a16="http://schemas.microsoft.com/office/drawing/2014/main" id="{968B580E-9FE7-45D1-5569-E3BE66F65404}"/>
                  </a:ext>
                </a:extLst>
              </p:cNvPr>
              <p:cNvCxnSpPr/>
              <p:nvPr/>
            </p:nvCxnSpPr>
            <p:spPr bwMode="auto">
              <a:xfrm rot="5400000">
                <a:off x="2169618" y="2792886"/>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2" name="Group 995">
              <a:extLst>
                <a:ext uri="{FF2B5EF4-FFF2-40B4-BE49-F238E27FC236}">
                  <a16:creationId xmlns:a16="http://schemas.microsoft.com/office/drawing/2014/main" id="{60B90A72-5B0D-8D05-280E-258B0328B4D4}"/>
                </a:ext>
              </a:extLst>
            </p:cNvPr>
            <p:cNvGrpSpPr>
              <a:grpSpLocks/>
            </p:cNvGrpSpPr>
            <p:nvPr/>
          </p:nvGrpSpPr>
          <p:grpSpPr bwMode="auto">
            <a:xfrm>
              <a:off x="6887529" y="3478082"/>
              <a:ext cx="82296" cy="82296"/>
              <a:chOff x="2128171" y="2793206"/>
              <a:chExt cx="82296" cy="82296"/>
            </a:xfrm>
          </p:grpSpPr>
          <p:cxnSp>
            <p:nvCxnSpPr>
              <p:cNvPr id="1576" name="Straight Connector 1575">
                <a:extLst>
                  <a:ext uri="{FF2B5EF4-FFF2-40B4-BE49-F238E27FC236}">
                    <a16:creationId xmlns:a16="http://schemas.microsoft.com/office/drawing/2014/main" id="{6C9AF9B8-8842-3B4B-6ADD-A1A602A78F39}"/>
                  </a:ext>
                </a:extLst>
              </p:cNvPr>
              <p:cNvCxnSpPr/>
              <p:nvPr/>
            </p:nvCxnSpPr>
            <p:spPr bwMode="auto">
              <a:xfrm>
                <a:off x="2169986" y="2792913"/>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77" name="Straight Connector 1576">
                <a:extLst>
                  <a:ext uri="{FF2B5EF4-FFF2-40B4-BE49-F238E27FC236}">
                    <a16:creationId xmlns:a16="http://schemas.microsoft.com/office/drawing/2014/main" id="{CACD4735-E637-48E8-6F73-57A9E99DF20E}"/>
                  </a:ext>
                </a:extLst>
              </p:cNvPr>
              <p:cNvCxnSpPr/>
              <p:nvPr/>
            </p:nvCxnSpPr>
            <p:spPr bwMode="auto">
              <a:xfrm rot="5400000">
                <a:off x="2169986" y="2792880"/>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3" name="Group 996">
              <a:extLst>
                <a:ext uri="{FF2B5EF4-FFF2-40B4-BE49-F238E27FC236}">
                  <a16:creationId xmlns:a16="http://schemas.microsoft.com/office/drawing/2014/main" id="{81A7DF62-E9A5-7DCE-4B4C-9B6D395AAE7D}"/>
                </a:ext>
              </a:extLst>
            </p:cNvPr>
            <p:cNvGrpSpPr>
              <a:grpSpLocks/>
            </p:cNvGrpSpPr>
            <p:nvPr/>
          </p:nvGrpSpPr>
          <p:grpSpPr bwMode="auto">
            <a:xfrm>
              <a:off x="6863349" y="3478082"/>
              <a:ext cx="82296" cy="82296"/>
              <a:chOff x="2128171" y="2793206"/>
              <a:chExt cx="82296" cy="82296"/>
            </a:xfrm>
          </p:grpSpPr>
          <p:cxnSp>
            <p:nvCxnSpPr>
              <p:cNvPr id="1574" name="Straight Connector 1573">
                <a:extLst>
                  <a:ext uri="{FF2B5EF4-FFF2-40B4-BE49-F238E27FC236}">
                    <a16:creationId xmlns:a16="http://schemas.microsoft.com/office/drawing/2014/main" id="{2EF3DCC3-A416-ED54-12A4-C754AE129DCA}"/>
                  </a:ext>
                </a:extLst>
              </p:cNvPr>
              <p:cNvCxnSpPr/>
              <p:nvPr/>
            </p:nvCxnSpPr>
            <p:spPr bwMode="auto">
              <a:xfrm>
                <a:off x="2168769" y="2792913"/>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75" name="Straight Connector 1574">
                <a:extLst>
                  <a:ext uri="{FF2B5EF4-FFF2-40B4-BE49-F238E27FC236}">
                    <a16:creationId xmlns:a16="http://schemas.microsoft.com/office/drawing/2014/main" id="{40FBEF3D-5234-66E9-1B20-D7E9B47248B7}"/>
                  </a:ext>
                </a:extLst>
              </p:cNvPr>
              <p:cNvCxnSpPr/>
              <p:nvPr/>
            </p:nvCxnSpPr>
            <p:spPr bwMode="auto">
              <a:xfrm rot="5400000">
                <a:off x="2168769" y="2792880"/>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4" name="Group 997">
              <a:extLst>
                <a:ext uri="{FF2B5EF4-FFF2-40B4-BE49-F238E27FC236}">
                  <a16:creationId xmlns:a16="http://schemas.microsoft.com/office/drawing/2014/main" id="{B1D76C75-2C8D-4DB2-688B-132BE7A111D4}"/>
                </a:ext>
              </a:extLst>
            </p:cNvPr>
            <p:cNvGrpSpPr>
              <a:grpSpLocks/>
            </p:cNvGrpSpPr>
            <p:nvPr/>
          </p:nvGrpSpPr>
          <p:grpSpPr bwMode="auto">
            <a:xfrm>
              <a:off x="6850160" y="3478082"/>
              <a:ext cx="82296" cy="82296"/>
              <a:chOff x="2128171" y="2793206"/>
              <a:chExt cx="82296" cy="82296"/>
            </a:xfrm>
          </p:grpSpPr>
          <p:cxnSp>
            <p:nvCxnSpPr>
              <p:cNvPr id="1572" name="Straight Connector 1571">
                <a:extLst>
                  <a:ext uri="{FF2B5EF4-FFF2-40B4-BE49-F238E27FC236}">
                    <a16:creationId xmlns:a16="http://schemas.microsoft.com/office/drawing/2014/main" id="{746904C6-678F-4D1B-3701-86EB66C933CC}"/>
                  </a:ext>
                </a:extLst>
              </p:cNvPr>
              <p:cNvCxnSpPr/>
              <p:nvPr/>
            </p:nvCxnSpPr>
            <p:spPr bwMode="auto">
              <a:xfrm>
                <a:off x="2169259" y="2792913"/>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73" name="Straight Connector 1572">
                <a:extLst>
                  <a:ext uri="{FF2B5EF4-FFF2-40B4-BE49-F238E27FC236}">
                    <a16:creationId xmlns:a16="http://schemas.microsoft.com/office/drawing/2014/main" id="{8580280A-74E6-47E7-E8A0-DEE63A6FD0D0}"/>
                  </a:ext>
                </a:extLst>
              </p:cNvPr>
              <p:cNvCxnSpPr/>
              <p:nvPr/>
            </p:nvCxnSpPr>
            <p:spPr bwMode="auto">
              <a:xfrm rot="5400000">
                <a:off x="2169259" y="2792880"/>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5" name="Group 998">
              <a:extLst>
                <a:ext uri="{FF2B5EF4-FFF2-40B4-BE49-F238E27FC236}">
                  <a16:creationId xmlns:a16="http://schemas.microsoft.com/office/drawing/2014/main" id="{54CCA5BB-8483-076C-9D06-0F3472172FBE}"/>
                </a:ext>
              </a:extLst>
            </p:cNvPr>
            <p:cNvGrpSpPr>
              <a:grpSpLocks/>
            </p:cNvGrpSpPr>
            <p:nvPr/>
          </p:nvGrpSpPr>
          <p:grpSpPr bwMode="auto">
            <a:xfrm>
              <a:off x="6812792" y="3478082"/>
              <a:ext cx="82296" cy="82296"/>
              <a:chOff x="2128171" y="2793206"/>
              <a:chExt cx="82296" cy="82296"/>
            </a:xfrm>
          </p:grpSpPr>
          <p:cxnSp>
            <p:nvCxnSpPr>
              <p:cNvPr id="1570" name="Straight Connector 1569">
                <a:extLst>
                  <a:ext uri="{FF2B5EF4-FFF2-40B4-BE49-F238E27FC236}">
                    <a16:creationId xmlns:a16="http://schemas.microsoft.com/office/drawing/2014/main" id="{C0E94C55-3DC6-5812-47C7-26F4E58820CF}"/>
                  </a:ext>
                </a:extLst>
              </p:cNvPr>
              <p:cNvCxnSpPr/>
              <p:nvPr/>
            </p:nvCxnSpPr>
            <p:spPr bwMode="auto">
              <a:xfrm>
                <a:off x="2170118" y="2792913"/>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71" name="Straight Connector 1570">
                <a:extLst>
                  <a:ext uri="{FF2B5EF4-FFF2-40B4-BE49-F238E27FC236}">
                    <a16:creationId xmlns:a16="http://schemas.microsoft.com/office/drawing/2014/main" id="{EA7253A1-7C14-4197-D9B3-8823514037AF}"/>
                  </a:ext>
                </a:extLst>
              </p:cNvPr>
              <p:cNvCxnSpPr/>
              <p:nvPr/>
            </p:nvCxnSpPr>
            <p:spPr bwMode="auto">
              <a:xfrm rot="5400000">
                <a:off x="2169324" y="2793674"/>
                <a:ext cx="0" cy="80954"/>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6" name="Group 999">
              <a:extLst>
                <a:ext uri="{FF2B5EF4-FFF2-40B4-BE49-F238E27FC236}">
                  <a16:creationId xmlns:a16="http://schemas.microsoft.com/office/drawing/2014/main" id="{97A9AE0B-E505-B6A5-9F73-63322119B7D4}"/>
                </a:ext>
              </a:extLst>
            </p:cNvPr>
            <p:cNvGrpSpPr>
              <a:grpSpLocks/>
            </p:cNvGrpSpPr>
            <p:nvPr/>
          </p:nvGrpSpPr>
          <p:grpSpPr bwMode="auto">
            <a:xfrm>
              <a:off x="6762235" y="3474913"/>
              <a:ext cx="82296" cy="82296"/>
              <a:chOff x="2128171" y="2793206"/>
              <a:chExt cx="82296" cy="82296"/>
            </a:xfrm>
          </p:grpSpPr>
          <p:cxnSp>
            <p:nvCxnSpPr>
              <p:cNvPr id="1568" name="Straight Connector 1567">
                <a:extLst>
                  <a:ext uri="{FF2B5EF4-FFF2-40B4-BE49-F238E27FC236}">
                    <a16:creationId xmlns:a16="http://schemas.microsoft.com/office/drawing/2014/main" id="{DC72B1D6-B9C6-92EC-4636-5B20CF567408}"/>
                  </a:ext>
                </a:extLst>
              </p:cNvPr>
              <p:cNvCxnSpPr/>
              <p:nvPr/>
            </p:nvCxnSpPr>
            <p:spPr bwMode="auto">
              <a:xfrm>
                <a:off x="2169880" y="2792910"/>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69" name="Straight Connector 1568">
                <a:extLst>
                  <a:ext uri="{FF2B5EF4-FFF2-40B4-BE49-F238E27FC236}">
                    <a16:creationId xmlns:a16="http://schemas.microsoft.com/office/drawing/2014/main" id="{DB963700-F7D5-3B1E-6238-C2659AF6BA43}"/>
                  </a:ext>
                </a:extLst>
              </p:cNvPr>
              <p:cNvCxnSpPr/>
              <p:nvPr/>
            </p:nvCxnSpPr>
            <p:spPr bwMode="auto">
              <a:xfrm rot="5400000">
                <a:off x="2169880" y="2792877"/>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7" name="Group 1000">
              <a:extLst>
                <a:ext uri="{FF2B5EF4-FFF2-40B4-BE49-F238E27FC236}">
                  <a16:creationId xmlns:a16="http://schemas.microsoft.com/office/drawing/2014/main" id="{025FD100-562E-8A0C-3750-44ED1A1A0086}"/>
                </a:ext>
              </a:extLst>
            </p:cNvPr>
            <p:cNvGrpSpPr>
              <a:grpSpLocks/>
            </p:cNvGrpSpPr>
            <p:nvPr/>
          </p:nvGrpSpPr>
          <p:grpSpPr bwMode="auto">
            <a:xfrm>
              <a:off x="6731462" y="3466994"/>
              <a:ext cx="82296" cy="82296"/>
              <a:chOff x="2128171" y="2793206"/>
              <a:chExt cx="82296" cy="82296"/>
            </a:xfrm>
          </p:grpSpPr>
          <p:cxnSp>
            <p:nvCxnSpPr>
              <p:cNvPr id="1566" name="Straight Connector 1565">
                <a:extLst>
                  <a:ext uri="{FF2B5EF4-FFF2-40B4-BE49-F238E27FC236}">
                    <a16:creationId xmlns:a16="http://schemas.microsoft.com/office/drawing/2014/main" id="{F9EB7FFB-DDDB-5A17-0109-16D081E4574D}"/>
                  </a:ext>
                </a:extLst>
              </p:cNvPr>
              <p:cNvCxnSpPr/>
              <p:nvPr/>
            </p:nvCxnSpPr>
            <p:spPr bwMode="auto">
              <a:xfrm>
                <a:off x="2168906" y="2792898"/>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67" name="Straight Connector 1566">
                <a:extLst>
                  <a:ext uri="{FF2B5EF4-FFF2-40B4-BE49-F238E27FC236}">
                    <a16:creationId xmlns:a16="http://schemas.microsoft.com/office/drawing/2014/main" id="{0C0B8E38-9D88-4093-5291-D85ECD440634}"/>
                  </a:ext>
                </a:extLst>
              </p:cNvPr>
              <p:cNvCxnSpPr/>
              <p:nvPr/>
            </p:nvCxnSpPr>
            <p:spPr bwMode="auto">
              <a:xfrm rot="5400000">
                <a:off x="2168906" y="2792865"/>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8" name="Group 1001">
              <a:extLst>
                <a:ext uri="{FF2B5EF4-FFF2-40B4-BE49-F238E27FC236}">
                  <a16:creationId xmlns:a16="http://schemas.microsoft.com/office/drawing/2014/main" id="{97E18C02-9FDB-C99D-EBD1-F54989CD8C22}"/>
                </a:ext>
              </a:extLst>
            </p:cNvPr>
            <p:cNvGrpSpPr>
              <a:grpSpLocks/>
            </p:cNvGrpSpPr>
            <p:nvPr/>
          </p:nvGrpSpPr>
          <p:grpSpPr bwMode="auto">
            <a:xfrm>
              <a:off x="6707283" y="3465410"/>
              <a:ext cx="82296" cy="82296"/>
              <a:chOff x="2128171" y="2793206"/>
              <a:chExt cx="82296" cy="82296"/>
            </a:xfrm>
          </p:grpSpPr>
          <p:cxnSp>
            <p:nvCxnSpPr>
              <p:cNvPr id="1564" name="Straight Connector 1563">
                <a:extLst>
                  <a:ext uri="{FF2B5EF4-FFF2-40B4-BE49-F238E27FC236}">
                    <a16:creationId xmlns:a16="http://schemas.microsoft.com/office/drawing/2014/main" id="{0FDCCE71-36EA-3955-7E55-578E392D4F2E}"/>
                  </a:ext>
                </a:extLst>
              </p:cNvPr>
              <p:cNvCxnSpPr/>
              <p:nvPr/>
            </p:nvCxnSpPr>
            <p:spPr bwMode="auto">
              <a:xfrm>
                <a:off x="2169274" y="279289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65" name="Straight Connector 1564">
                <a:extLst>
                  <a:ext uri="{FF2B5EF4-FFF2-40B4-BE49-F238E27FC236}">
                    <a16:creationId xmlns:a16="http://schemas.microsoft.com/office/drawing/2014/main" id="{272B5FAF-49F2-44B3-93A7-EEA66F02AF22}"/>
                  </a:ext>
                </a:extLst>
              </p:cNvPr>
              <p:cNvCxnSpPr/>
              <p:nvPr/>
            </p:nvCxnSpPr>
            <p:spPr bwMode="auto">
              <a:xfrm rot="5400000">
                <a:off x="2169274" y="279286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79" name="Group 1002">
              <a:extLst>
                <a:ext uri="{FF2B5EF4-FFF2-40B4-BE49-F238E27FC236}">
                  <a16:creationId xmlns:a16="http://schemas.microsoft.com/office/drawing/2014/main" id="{0A256EED-CA3C-27F6-B943-3470C1E1E2AE}"/>
                </a:ext>
              </a:extLst>
            </p:cNvPr>
            <p:cNvGrpSpPr>
              <a:grpSpLocks/>
            </p:cNvGrpSpPr>
            <p:nvPr/>
          </p:nvGrpSpPr>
          <p:grpSpPr bwMode="auto">
            <a:xfrm>
              <a:off x="6643537" y="3457490"/>
              <a:ext cx="82296" cy="82296"/>
              <a:chOff x="2128171" y="2793206"/>
              <a:chExt cx="82296" cy="82296"/>
            </a:xfrm>
          </p:grpSpPr>
          <p:cxnSp>
            <p:nvCxnSpPr>
              <p:cNvPr id="1562" name="Straight Connector 1561">
                <a:extLst>
                  <a:ext uri="{FF2B5EF4-FFF2-40B4-BE49-F238E27FC236}">
                    <a16:creationId xmlns:a16="http://schemas.microsoft.com/office/drawing/2014/main" id="{6C9CC581-A202-A936-44D7-6743208064BB}"/>
                  </a:ext>
                </a:extLst>
              </p:cNvPr>
              <p:cNvCxnSpPr/>
              <p:nvPr/>
            </p:nvCxnSpPr>
            <p:spPr bwMode="auto">
              <a:xfrm>
                <a:off x="2169526" y="2792886"/>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63" name="Straight Connector 1562">
                <a:extLst>
                  <a:ext uri="{FF2B5EF4-FFF2-40B4-BE49-F238E27FC236}">
                    <a16:creationId xmlns:a16="http://schemas.microsoft.com/office/drawing/2014/main" id="{1BECF43E-FB38-F38F-7431-C1F5284376AA}"/>
                  </a:ext>
                </a:extLst>
              </p:cNvPr>
              <p:cNvCxnSpPr/>
              <p:nvPr/>
            </p:nvCxnSpPr>
            <p:spPr bwMode="auto">
              <a:xfrm rot="5400000">
                <a:off x="2169526" y="2792853"/>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0" name="Group 1003">
              <a:extLst>
                <a:ext uri="{FF2B5EF4-FFF2-40B4-BE49-F238E27FC236}">
                  <a16:creationId xmlns:a16="http://schemas.microsoft.com/office/drawing/2014/main" id="{E7473352-058A-B81D-438F-4DF09955BC94}"/>
                </a:ext>
              </a:extLst>
            </p:cNvPr>
            <p:cNvGrpSpPr>
              <a:grpSpLocks/>
            </p:cNvGrpSpPr>
            <p:nvPr/>
          </p:nvGrpSpPr>
          <p:grpSpPr bwMode="auto">
            <a:xfrm>
              <a:off x="6612764" y="3452738"/>
              <a:ext cx="82296" cy="82296"/>
              <a:chOff x="2128171" y="2793206"/>
              <a:chExt cx="82296" cy="82296"/>
            </a:xfrm>
          </p:grpSpPr>
          <p:cxnSp>
            <p:nvCxnSpPr>
              <p:cNvPr id="1560" name="Straight Connector 1559">
                <a:extLst>
                  <a:ext uri="{FF2B5EF4-FFF2-40B4-BE49-F238E27FC236}">
                    <a16:creationId xmlns:a16="http://schemas.microsoft.com/office/drawing/2014/main" id="{6CD3FCC4-B0E2-5F30-254A-C54BA876789C}"/>
                  </a:ext>
                </a:extLst>
              </p:cNvPr>
              <p:cNvCxnSpPr/>
              <p:nvPr/>
            </p:nvCxnSpPr>
            <p:spPr bwMode="auto">
              <a:xfrm>
                <a:off x="2170140" y="2792880"/>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61" name="Straight Connector 1560">
                <a:extLst>
                  <a:ext uri="{FF2B5EF4-FFF2-40B4-BE49-F238E27FC236}">
                    <a16:creationId xmlns:a16="http://schemas.microsoft.com/office/drawing/2014/main" id="{A87565E0-CA0C-AF40-67E3-10B478869FA6}"/>
                  </a:ext>
                </a:extLst>
              </p:cNvPr>
              <p:cNvCxnSpPr/>
              <p:nvPr/>
            </p:nvCxnSpPr>
            <p:spPr bwMode="auto">
              <a:xfrm rot="5400000">
                <a:off x="2169346" y="2793641"/>
                <a:ext cx="0" cy="80954"/>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1" name="Group 1004">
              <a:extLst>
                <a:ext uri="{FF2B5EF4-FFF2-40B4-BE49-F238E27FC236}">
                  <a16:creationId xmlns:a16="http://schemas.microsoft.com/office/drawing/2014/main" id="{C5CBF81C-8F5D-5355-8419-EEC8AC0C644C}"/>
                </a:ext>
              </a:extLst>
            </p:cNvPr>
            <p:cNvGrpSpPr>
              <a:grpSpLocks/>
            </p:cNvGrpSpPr>
            <p:nvPr/>
          </p:nvGrpSpPr>
          <p:grpSpPr bwMode="auto">
            <a:xfrm>
              <a:off x="6553415" y="3446402"/>
              <a:ext cx="82296" cy="82296"/>
              <a:chOff x="2128171" y="2793206"/>
              <a:chExt cx="82296" cy="82296"/>
            </a:xfrm>
          </p:grpSpPr>
          <p:cxnSp>
            <p:nvCxnSpPr>
              <p:cNvPr id="1558" name="Straight Connector 1557">
                <a:extLst>
                  <a:ext uri="{FF2B5EF4-FFF2-40B4-BE49-F238E27FC236}">
                    <a16:creationId xmlns:a16="http://schemas.microsoft.com/office/drawing/2014/main" id="{2BA85FE0-2370-F730-F9E3-6A6DB7A613D4}"/>
                  </a:ext>
                </a:extLst>
              </p:cNvPr>
              <p:cNvCxnSpPr/>
              <p:nvPr/>
            </p:nvCxnSpPr>
            <p:spPr bwMode="auto">
              <a:xfrm>
                <a:off x="2169169" y="2792872"/>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59" name="Straight Connector 1558">
                <a:extLst>
                  <a:ext uri="{FF2B5EF4-FFF2-40B4-BE49-F238E27FC236}">
                    <a16:creationId xmlns:a16="http://schemas.microsoft.com/office/drawing/2014/main" id="{98F0FE3F-21D9-520A-D4E6-0B87457C993B}"/>
                  </a:ext>
                </a:extLst>
              </p:cNvPr>
              <p:cNvCxnSpPr/>
              <p:nvPr/>
            </p:nvCxnSpPr>
            <p:spPr bwMode="auto">
              <a:xfrm rot="5400000">
                <a:off x="2169169" y="2792839"/>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2" name="Group 1005">
              <a:extLst>
                <a:ext uri="{FF2B5EF4-FFF2-40B4-BE49-F238E27FC236}">
                  <a16:creationId xmlns:a16="http://schemas.microsoft.com/office/drawing/2014/main" id="{CA42FE85-5082-BED2-65FD-5EE888A235A0}"/>
                </a:ext>
              </a:extLst>
            </p:cNvPr>
            <p:cNvGrpSpPr>
              <a:grpSpLocks/>
            </p:cNvGrpSpPr>
            <p:nvPr/>
          </p:nvGrpSpPr>
          <p:grpSpPr bwMode="auto">
            <a:xfrm>
              <a:off x="6516047" y="3440066"/>
              <a:ext cx="82296" cy="82296"/>
              <a:chOff x="2128171" y="2793206"/>
              <a:chExt cx="82296" cy="82296"/>
            </a:xfrm>
          </p:grpSpPr>
          <p:cxnSp>
            <p:nvCxnSpPr>
              <p:cNvPr id="1556" name="Straight Connector 1555">
                <a:extLst>
                  <a:ext uri="{FF2B5EF4-FFF2-40B4-BE49-F238E27FC236}">
                    <a16:creationId xmlns:a16="http://schemas.microsoft.com/office/drawing/2014/main" id="{69BF9887-6629-5E32-F43C-FAEF99041A3D}"/>
                  </a:ext>
                </a:extLst>
              </p:cNvPr>
              <p:cNvCxnSpPr/>
              <p:nvPr/>
            </p:nvCxnSpPr>
            <p:spPr bwMode="auto">
              <a:xfrm>
                <a:off x="2170028" y="2792864"/>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57" name="Straight Connector 1556">
                <a:extLst>
                  <a:ext uri="{FF2B5EF4-FFF2-40B4-BE49-F238E27FC236}">
                    <a16:creationId xmlns:a16="http://schemas.microsoft.com/office/drawing/2014/main" id="{DEC39C61-8429-66B8-5D74-9D205B97ADED}"/>
                  </a:ext>
                </a:extLst>
              </p:cNvPr>
              <p:cNvCxnSpPr/>
              <p:nvPr/>
            </p:nvCxnSpPr>
            <p:spPr bwMode="auto">
              <a:xfrm rot="5400000">
                <a:off x="2169235" y="2793624"/>
                <a:ext cx="0" cy="80955"/>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3" name="Group 1006">
              <a:extLst>
                <a:ext uri="{FF2B5EF4-FFF2-40B4-BE49-F238E27FC236}">
                  <a16:creationId xmlns:a16="http://schemas.microsoft.com/office/drawing/2014/main" id="{42C72D92-2ED2-A872-DEFD-47C903734201}"/>
                </a:ext>
              </a:extLst>
            </p:cNvPr>
            <p:cNvGrpSpPr>
              <a:grpSpLocks/>
            </p:cNvGrpSpPr>
            <p:nvPr/>
          </p:nvGrpSpPr>
          <p:grpSpPr bwMode="auto">
            <a:xfrm>
              <a:off x="6487470" y="3435314"/>
              <a:ext cx="82296" cy="82296"/>
              <a:chOff x="2128171" y="2793206"/>
              <a:chExt cx="82296" cy="82296"/>
            </a:xfrm>
          </p:grpSpPr>
          <p:cxnSp>
            <p:nvCxnSpPr>
              <p:cNvPr id="1554" name="Straight Connector 1553">
                <a:extLst>
                  <a:ext uri="{FF2B5EF4-FFF2-40B4-BE49-F238E27FC236}">
                    <a16:creationId xmlns:a16="http://schemas.microsoft.com/office/drawing/2014/main" id="{6FD23269-0052-FE33-DD20-36FFA271FA66}"/>
                  </a:ext>
                </a:extLst>
              </p:cNvPr>
              <p:cNvCxnSpPr/>
              <p:nvPr/>
            </p:nvCxnSpPr>
            <p:spPr bwMode="auto">
              <a:xfrm>
                <a:off x="2170032" y="279285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55" name="Straight Connector 1554">
                <a:extLst>
                  <a:ext uri="{FF2B5EF4-FFF2-40B4-BE49-F238E27FC236}">
                    <a16:creationId xmlns:a16="http://schemas.microsoft.com/office/drawing/2014/main" id="{ADFD4498-7EAE-6D06-9746-6B2EDD5D522A}"/>
                  </a:ext>
                </a:extLst>
              </p:cNvPr>
              <p:cNvCxnSpPr/>
              <p:nvPr/>
            </p:nvCxnSpPr>
            <p:spPr bwMode="auto">
              <a:xfrm rot="5400000">
                <a:off x="2169239" y="2793617"/>
                <a:ext cx="0" cy="80955"/>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4" name="Group 1007">
              <a:extLst>
                <a:ext uri="{FF2B5EF4-FFF2-40B4-BE49-F238E27FC236}">
                  <a16:creationId xmlns:a16="http://schemas.microsoft.com/office/drawing/2014/main" id="{4E4E3B3C-0E33-3DCA-6D7C-80A732D130B3}"/>
                </a:ext>
              </a:extLst>
            </p:cNvPr>
            <p:cNvGrpSpPr>
              <a:grpSpLocks/>
            </p:cNvGrpSpPr>
            <p:nvPr/>
          </p:nvGrpSpPr>
          <p:grpSpPr bwMode="auto">
            <a:xfrm>
              <a:off x="6447905" y="3428978"/>
              <a:ext cx="82296" cy="82296"/>
              <a:chOff x="2128171" y="2793206"/>
              <a:chExt cx="82296" cy="82296"/>
            </a:xfrm>
          </p:grpSpPr>
          <p:cxnSp>
            <p:nvCxnSpPr>
              <p:cNvPr id="1552" name="Straight Connector 1551">
                <a:extLst>
                  <a:ext uri="{FF2B5EF4-FFF2-40B4-BE49-F238E27FC236}">
                    <a16:creationId xmlns:a16="http://schemas.microsoft.com/office/drawing/2014/main" id="{70E0D429-9550-2303-0C8C-7F8FC3E382C0}"/>
                  </a:ext>
                </a:extLst>
              </p:cNvPr>
              <p:cNvCxnSpPr/>
              <p:nvPr/>
            </p:nvCxnSpPr>
            <p:spPr bwMode="auto">
              <a:xfrm>
                <a:off x="2169914" y="2792849"/>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53" name="Straight Connector 1552">
                <a:extLst>
                  <a:ext uri="{FF2B5EF4-FFF2-40B4-BE49-F238E27FC236}">
                    <a16:creationId xmlns:a16="http://schemas.microsoft.com/office/drawing/2014/main" id="{D15410F4-AEC1-37C4-0960-43FC49344C44}"/>
                  </a:ext>
                </a:extLst>
              </p:cNvPr>
              <p:cNvCxnSpPr/>
              <p:nvPr/>
            </p:nvCxnSpPr>
            <p:spPr bwMode="auto">
              <a:xfrm rot="5400000">
                <a:off x="2169914" y="2792816"/>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5" name="Group 1008">
              <a:extLst>
                <a:ext uri="{FF2B5EF4-FFF2-40B4-BE49-F238E27FC236}">
                  <a16:creationId xmlns:a16="http://schemas.microsoft.com/office/drawing/2014/main" id="{7F90619A-7E5B-7B70-5B62-7B8B4BA6A2D7}"/>
                </a:ext>
              </a:extLst>
            </p:cNvPr>
            <p:cNvGrpSpPr>
              <a:grpSpLocks/>
            </p:cNvGrpSpPr>
            <p:nvPr/>
          </p:nvGrpSpPr>
          <p:grpSpPr bwMode="auto">
            <a:xfrm>
              <a:off x="6417130" y="3424227"/>
              <a:ext cx="82296" cy="82296"/>
              <a:chOff x="2128171" y="2793206"/>
              <a:chExt cx="82296" cy="82296"/>
            </a:xfrm>
          </p:grpSpPr>
          <p:cxnSp>
            <p:nvCxnSpPr>
              <p:cNvPr id="1550" name="Straight Connector 1549">
                <a:extLst>
                  <a:ext uri="{FF2B5EF4-FFF2-40B4-BE49-F238E27FC236}">
                    <a16:creationId xmlns:a16="http://schemas.microsoft.com/office/drawing/2014/main" id="{9C6E8952-AE30-24F7-996E-55FFCD5F2319}"/>
                  </a:ext>
                </a:extLst>
              </p:cNvPr>
              <p:cNvCxnSpPr/>
              <p:nvPr/>
            </p:nvCxnSpPr>
            <p:spPr bwMode="auto">
              <a:xfrm>
                <a:off x="2168942" y="2792842"/>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51" name="Straight Connector 1550">
                <a:extLst>
                  <a:ext uri="{FF2B5EF4-FFF2-40B4-BE49-F238E27FC236}">
                    <a16:creationId xmlns:a16="http://schemas.microsoft.com/office/drawing/2014/main" id="{617B7461-45B4-DCAD-E764-88C359AC0B65}"/>
                  </a:ext>
                </a:extLst>
              </p:cNvPr>
              <p:cNvCxnSpPr/>
              <p:nvPr/>
            </p:nvCxnSpPr>
            <p:spPr bwMode="auto">
              <a:xfrm rot="5400000">
                <a:off x="2168942" y="2792809"/>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6" name="Group 1009">
              <a:extLst>
                <a:ext uri="{FF2B5EF4-FFF2-40B4-BE49-F238E27FC236}">
                  <a16:creationId xmlns:a16="http://schemas.microsoft.com/office/drawing/2014/main" id="{E8BAE7EA-5B40-E0E4-870B-7DD50E57801E}"/>
                </a:ext>
              </a:extLst>
            </p:cNvPr>
            <p:cNvGrpSpPr>
              <a:grpSpLocks/>
            </p:cNvGrpSpPr>
            <p:nvPr/>
          </p:nvGrpSpPr>
          <p:grpSpPr bwMode="auto">
            <a:xfrm>
              <a:off x="6392952" y="3422642"/>
              <a:ext cx="82296" cy="82296"/>
              <a:chOff x="2128171" y="2793206"/>
              <a:chExt cx="82296" cy="82296"/>
            </a:xfrm>
          </p:grpSpPr>
          <p:cxnSp>
            <p:nvCxnSpPr>
              <p:cNvPr id="1548" name="Straight Connector 1547">
                <a:extLst>
                  <a:ext uri="{FF2B5EF4-FFF2-40B4-BE49-F238E27FC236}">
                    <a16:creationId xmlns:a16="http://schemas.microsoft.com/office/drawing/2014/main" id="{579604B0-4560-B085-D3C2-46C55FC481BD}"/>
                  </a:ext>
                </a:extLst>
              </p:cNvPr>
              <p:cNvCxnSpPr/>
              <p:nvPr/>
            </p:nvCxnSpPr>
            <p:spPr bwMode="auto">
              <a:xfrm>
                <a:off x="2169309" y="2792841"/>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49" name="Straight Connector 1548">
                <a:extLst>
                  <a:ext uri="{FF2B5EF4-FFF2-40B4-BE49-F238E27FC236}">
                    <a16:creationId xmlns:a16="http://schemas.microsoft.com/office/drawing/2014/main" id="{DD62246B-C1BC-F928-8D38-33DCCBC07741}"/>
                  </a:ext>
                </a:extLst>
              </p:cNvPr>
              <p:cNvCxnSpPr/>
              <p:nvPr/>
            </p:nvCxnSpPr>
            <p:spPr bwMode="auto">
              <a:xfrm rot="5400000">
                <a:off x="2169309" y="2792808"/>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7" name="Group 1010">
              <a:extLst>
                <a:ext uri="{FF2B5EF4-FFF2-40B4-BE49-F238E27FC236}">
                  <a16:creationId xmlns:a16="http://schemas.microsoft.com/office/drawing/2014/main" id="{C165C5FD-2F07-E1FB-F4AF-CC028F396678}"/>
                </a:ext>
              </a:extLst>
            </p:cNvPr>
            <p:cNvGrpSpPr>
              <a:grpSpLocks/>
            </p:cNvGrpSpPr>
            <p:nvPr/>
          </p:nvGrpSpPr>
          <p:grpSpPr bwMode="auto">
            <a:xfrm>
              <a:off x="6373168" y="3421059"/>
              <a:ext cx="82296" cy="82296"/>
              <a:chOff x="2128171" y="2793206"/>
              <a:chExt cx="82296" cy="82296"/>
            </a:xfrm>
          </p:grpSpPr>
          <p:cxnSp>
            <p:nvCxnSpPr>
              <p:cNvPr id="1546" name="Straight Connector 1545">
                <a:extLst>
                  <a:ext uri="{FF2B5EF4-FFF2-40B4-BE49-F238E27FC236}">
                    <a16:creationId xmlns:a16="http://schemas.microsoft.com/office/drawing/2014/main" id="{704EDB7C-4F0C-307B-2F8C-E1B54072AFE5}"/>
                  </a:ext>
                </a:extLst>
              </p:cNvPr>
              <p:cNvCxnSpPr/>
              <p:nvPr/>
            </p:nvCxnSpPr>
            <p:spPr bwMode="auto">
              <a:xfrm>
                <a:off x="2170045" y="2792838"/>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47" name="Straight Connector 1546">
                <a:extLst>
                  <a:ext uri="{FF2B5EF4-FFF2-40B4-BE49-F238E27FC236}">
                    <a16:creationId xmlns:a16="http://schemas.microsoft.com/office/drawing/2014/main" id="{B08C70B9-5699-C0E6-4F50-C233B1BFEA30}"/>
                  </a:ext>
                </a:extLst>
              </p:cNvPr>
              <p:cNvCxnSpPr/>
              <p:nvPr/>
            </p:nvCxnSpPr>
            <p:spPr bwMode="auto">
              <a:xfrm rot="5400000">
                <a:off x="2169252" y="2793598"/>
                <a:ext cx="0" cy="80955"/>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8" name="Group 1011">
              <a:extLst>
                <a:ext uri="{FF2B5EF4-FFF2-40B4-BE49-F238E27FC236}">
                  <a16:creationId xmlns:a16="http://schemas.microsoft.com/office/drawing/2014/main" id="{ACC5980D-FF1B-0371-726C-0C625234A2CA}"/>
                </a:ext>
              </a:extLst>
            </p:cNvPr>
            <p:cNvGrpSpPr>
              <a:grpSpLocks/>
            </p:cNvGrpSpPr>
            <p:nvPr/>
          </p:nvGrpSpPr>
          <p:grpSpPr bwMode="auto">
            <a:xfrm>
              <a:off x="6344593" y="3417891"/>
              <a:ext cx="82296" cy="82296"/>
              <a:chOff x="2128171" y="2793206"/>
              <a:chExt cx="82296" cy="82296"/>
            </a:xfrm>
          </p:grpSpPr>
          <p:cxnSp>
            <p:nvCxnSpPr>
              <p:cNvPr id="1544" name="Straight Connector 1543">
                <a:extLst>
                  <a:ext uri="{FF2B5EF4-FFF2-40B4-BE49-F238E27FC236}">
                    <a16:creationId xmlns:a16="http://schemas.microsoft.com/office/drawing/2014/main" id="{15ED4BB5-3620-7835-DA27-7357905F1C1B}"/>
                  </a:ext>
                </a:extLst>
              </p:cNvPr>
              <p:cNvCxnSpPr/>
              <p:nvPr/>
            </p:nvCxnSpPr>
            <p:spPr bwMode="auto">
              <a:xfrm>
                <a:off x="2170048" y="2792834"/>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45" name="Straight Connector 1544">
                <a:extLst>
                  <a:ext uri="{FF2B5EF4-FFF2-40B4-BE49-F238E27FC236}">
                    <a16:creationId xmlns:a16="http://schemas.microsoft.com/office/drawing/2014/main" id="{5F445C15-3619-D298-C76B-CF3765113454}"/>
                  </a:ext>
                </a:extLst>
              </p:cNvPr>
              <p:cNvCxnSpPr/>
              <p:nvPr/>
            </p:nvCxnSpPr>
            <p:spPr bwMode="auto">
              <a:xfrm rot="5400000">
                <a:off x="2169255" y="2793594"/>
                <a:ext cx="0" cy="80955"/>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89" name="Group 1012">
              <a:extLst>
                <a:ext uri="{FF2B5EF4-FFF2-40B4-BE49-F238E27FC236}">
                  <a16:creationId xmlns:a16="http://schemas.microsoft.com/office/drawing/2014/main" id="{E696FD1B-9BB8-7ECF-361C-BF0570AF4544}"/>
                </a:ext>
              </a:extLst>
            </p:cNvPr>
            <p:cNvGrpSpPr>
              <a:grpSpLocks/>
            </p:cNvGrpSpPr>
            <p:nvPr/>
          </p:nvGrpSpPr>
          <p:grpSpPr bwMode="auto">
            <a:xfrm>
              <a:off x="6324810" y="3408387"/>
              <a:ext cx="82296" cy="82296"/>
              <a:chOff x="2128171" y="2793206"/>
              <a:chExt cx="82296" cy="82296"/>
            </a:xfrm>
          </p:grpSpPr>
          <p:cxnSp>
            <p:nvCxnSpPr>
              <p:cNvPr id="1542" name="Straight Connector 1541">
                <a:extLst>
                  <a:ext uri="{FF2B5EF4-FFF2-40B4-BE49-F238E27FC236}">
                    <a16:creationId xmlns:a16="http://schemas.microsoft.com/office/drawing/2014/main" id="{3B7F3DCA-3E7F-97DF-B15C-05EB6695BD13}"/>
                  </a:ext>
                </a:extLst>
              </p:cNvPr>
              <p:cNvCxnSpPr/>
              <p:nvPr/>
            </p:nvCxnSpPr>
            <p:spPr bwMode="auto">
              <a:xfrm>
                <a:off x="2169196" y="2792822"/>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43" name="Straight Connector 1542">
                <a:extLst>
                  <a:ext uri="{FF2B5EF4-FFF2-40B4-BE49-F238E27FC236}">
                    <a16:creationId xmlns:a16="http://schemas.microsoft.com/office/drawing/2014/main" id="{F9384978-BEB7-E2B6-D035-7457C0AE2077}"/>
                  </a:ext>
                </a:extLst>
              </p:cNvPr>
              <p:cNvCxnSpPr/>
              <p:nvPr/>
            </p:nvCxnSpPr>
            <p:spPr bwMode="auto">
              <a:xfrm rot="5400000">
                <a:off x="2169196" y="2792789"/>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0" name="Group 1013">
              <a:extLst>
                <a:ext uri="{FF2B5EF4-FFF2-40B4-BE49-F238E27FC236}">
                  <a16:creationId xmlns:a16="http://schemas.microsoft.com/office/drawing/2014/main" id="{BD3A1B02-9ABC-4C0D-2C07-4FF4261CFCA9}"/>
                </a:ext>
              </a:extLst>
            </p:cNvPr>
            <p:cNvGrpSpPr>
              <a:grpSpLocks/>
            </p:cNvGrpSpPr>
            <p:nvPr/>
          </p:nvGrpSpPr>
          <p:grpSpPr bwMode="auto">
            <a:xfrm>
              <a:off x="6283045" y="3398883"/>
              <a:ext cx="82296" cy="82296"/>
              <a:chOff x="2128171" y="2793206"/>
              <a:chExt cx="82296" cy="82296"/>
            </a:xfrm>
          </p:grpSpPr>
          <p:cxnSp>
            <p:nvCxnSpPr>
              <p:cNvPr id="1540" name="Straight Connector 1539">
                <a:extLst>
                  <a:ext uri="{FF2B5EF4-FFF2-40B4-BE49-F238E27FC236}">
                    <a16:creationId xmlns:a16="http://schemas.microsoft.com/office/drawing/2014/main" id="{85D6C380-1216-F80E-E6B9-57783E8B9323}"/>
                  </a:ext>
                </a:extLst>
              </p:cNvPr>
              <p:cNvCxnSpPr/>
              <p:nvPr/>
            </p:nvCxnSpPr>
            <p:spPr bwMode="auto">
              <a:xfrm>
                <a:off x="2169689" y="2792809"/>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41" name="Straight Connector 1540">
                <a:extLst>
                  <a:ext uri="{FF2B5EF4-FFF2-40B4-BE49-F238E27FC236}">
                    <a16:creationId xmlns:a16="http://schemas.microsoft.com/office/drawing/2014/main" id="{E0286E4D-B2F8-3DB7-8F80-B3EB7C853C61}"/>
                  </a:ext>
                </a:extLst>
              </p:cNvPr>
              <p:cNvCxnSpPr/>
              <p:nvPr/>
            </p:nvCxnSpPr>
            <p:spPr bwMode="auto">
              <a:xfrm rot="5400000">
                <a:off x="2169689" y="2792776"/>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1" name="Group 1014">
              <a:extLst>
                <a:ext uri="{FF2B5EF4-FFF2-40B4-BE49-F238E27FC236}">
                  <a16:creationId xmlns:a16="http://schemas.microsoft.com/office/drawing/2014/main" id="{859AF993-8676-78BB-BD1A-B967D0F82097}"/>
                </a:ext>
              </a:extLst>
            </p:cNvPr>
            <p:cNvGrpSpPr>
              <a:grpSpLocks/>
            </p:cNvGrpSpPr>
            <p:nvPr/>
          </p:nvGrpSpPr>
          <p:grpSpPr bwMode="auto">
            <a:xfrm>
              <a:off x="6225895" y="3384627"/>
              <a:ext cx="82296" cy="82296"/>
              <a:chOff x="2128171" y="2793206"/>
              <a:chExt cx="82296" cy="82296"/>
            </a:xfrm>
          </p:grpSpPr>
          <p:cxnSp>
            <p:nvCxnSpPr>
              <p:cNvPr id="1538" name="Straight Connector 1537">
                <a:extLst>
                  <a:ext uri="{FF2B5EF4-FFF2-40B4-BE49-F238E27FC236}">
                    <a16:creationId xmlns:a16="http://schemas.microsoft.com/office/drawing/2014/main" id="{72138B77-41E0-F8F7-B72D-3885F72F86FB}"/>
                  </a:ext>
                </a:extLst>
              </p:cNvPr>
              <p:cNvCxnSpPr/>
              <p:nvPr/>
            </p:nvCxnSpPr>
            <p:spPr bwMode="auto">
              <a:xfrm>
                <a:off x="2169695" y="2792790"/>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39" name="Straight Connector 1538">
                <a:extLst>
                  <a:ext uri="{FF2B5EF4-FFF2-40B4-BE49-F238E27FC236}">
                    <a16:creationId xmlns:a16="http://schemas.microsoft.com/office/drawing/2014/main" id="{2320E455-2928-B550-B27D-40D65D8975AB}"/>
                  </a:ext>
                </a:extLst>
              </p:cNvPr>
              <p:cNvCxnSpPr/>
              <p:nvPr/>
            </p:nvCxnSpPr>
            <p:spPr bwMode="auto">
              <a:xfrm rot="5400000">
                <a:off x="2169695" y="2792757"/>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2" name="Group 1015">
              <a:extLst>
                <a:ext uri="{FF2B5EF4-FFF2-40B4-BE49-F238E27FC236}">
                  <a16:creationId xmlns:a16="http://schemas.microsoft.com/office/drawing/2014/main" id="{A03D5B89-8492-00A8-D880-824894BF5B50}"/>
                </a:ext>
              </a:extLst>
            </p:cNvPr>
            <p:cNvGrpSpPr>
              <a:grpSpLocks/>
            </p:cNvGrpSpPr>
            <p:nvPr/>
          </p:nvGrpSpPr>
          <p:grpSpPr bwMode="auto">
            <a:xfrm>
              <a:off x="6197319" y="3370371"/>
              <a:ext cx="82296" cy="82296"/>
              <a:chOff x="2128171" y="2793206"/>
              <a:chExt cx="82296" cy="82296"/>
            </a:xfrm>
          </p:grpSpPr>
          <p:cxnSp>
            <p:nvCxnSpPr>
              <p:cNvPr id="1536" name="Straight Connector 1535">
                <a:extLst>
                  <a:ext uri="{FF2B5EF4-FFF2-40B4-BE49-F238E27FC236}">
                    <a16:creationId xmlns:a16="http://schemas.microsoft.com/office/drawing/2014/main" id="{9B0A06FB-90AD-0BBC-4150-D852B559BA82}"/>
                  </a:ext>
                </a:extLst>
              </p:cNvPr>
              <p:cNvCxnSpPr/>
              <p:nvPr/>
            </p:nvCxnSpPr>
            <p:spPr bwMode="auto">
              <a:xfrm>
                <a:off x="2169698" y="2792772"/>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37" name="Straight Connector 1536">
                <a:extLst>
                  <a:ext uri="{FF2B5EF4-FFF2-40B4-BE49-F238E27FC236}">
                    <a16:creationId xmlns:a16="http://schemas.microsoft.com/office/drawing/2014/main" id="{02D41D6E-8C86-CFDD-4D89-172ED9432B1A}"/>
                  </a:ext>
                </a:extLst>
              </p:cNvPr>
              <p:cNvCxnSpPr/>
              <p:nvPr/>
            </p:nvCxnSpPr>
            <p:spPr bwMode="auto">
              <a:xfrm rot="5400000">
                <a:off x="2169698" y="2792739"/>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3" name="Group 1016">
              <a:extLst>
                <a:ext uri="{FF2B5EF4-FFF2-40B4-BE49-F238E27FC236}">
                  <a16:creationId xmlns:a16="http://schemas.microsoft.com/office/drawing/2014/main" id="{47FE15F5-6C3E-BB61-ACF5-308087241A3E}"/>
                </a:ext>
              </a:extLst>
            </p:cNvPr>
            <p:cNvGrpSpPr>
              <a:grpSpLocks/>
            </p:cNvGrpSpPr>
            <p:nvPr/>
          </p:nvGrpSpPr>
          <p:grpSpPr bwMode="auto">
            <a:xfrm>
              <a:off x="6157753" y="3364036"/>
              <a:ext cx="82296" cy="82296"/>
              <a:chOff x="2128171" y="2793206"/>
              <a:chExt cx="82296" cy="82296"/>
            </a:xfrm>
          </p:grpSpPr>
          <p:cxnSp>
            <p:nvCxnSpPr>
              <p:cNvPr id="1534" name="Straight Connector 1533">
                <a:extLst>
                  <a:ext uri="{FF2B5EF4-FFF2-40B4-BE49-F238E27FC236}">
                    <a16:creationId xmlns:a16="http://schemas.microsoft.com/office/drawing/2014/main" id="{68F99A24-D1A0-7BC9-6D68-DDD088BC9176}"/>
                  </a:ext>
                </a:extLst>
              </p:cNvPr>
              <p:cNvCxnSpPr/>
              <p:nvPr/>
            </p:nvCxnSpPr>
            <p:spPr bwMode="auto">
              <a:xfrm>
                <a:off x="2169580" y="2792763"/>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35" name="Straight Connector 1534">
                <a:extLst>
                  <a:ext uri="{FF2B5EF4-FFF2-40B4-BE49-F238E27FC236}">
                    <a16:creationId xmlns:a16="http://schemas.microsoft.com/office/drawing/2014/main" id="{55FFC2AC-4BB3-999A-28D7-5498E128ED5E}"/>
                  </a:ext>
                </a:extLst>
              </p:cNvPr>
              <p:cNvCxnSpPr/>
              <p:nvPr/>
            </p:nvCxnSpPr>
            <p:spPr bwMode="auto">
              <a:xfrm rot="5400000">
                <a:off x="2169580" y="2792730"/>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4" name="Group 1017">
              <a:extLst>
                <a:ext uri="{FF2B5EF4-FFF2-40B4-BE49-F238E27FC236}">
                  <a16:creationId xmlns:a16="http://schemas.microsoft.com/office/drawing/2014/main" id="{D90B1054-84AD-DF01-03DC-2275C4C771E7}"/>
                </a:ext>
              </a:extLst>
            </p:cNvPr>
            <p:cNvGrpSpPr>
              <a:grpSpLocks/>
            </p:cNvGrpSpPr>
            <p:nvPr/>
          </p:nvGrpSpPr>
          <p:grpSpPr bwMode="auto">
            <a:xfrm>
              <a:off x="6131375" y="3346612"/>
              <a:ext cx="82296" cy="82296"/>
              <a:chOff x="2128171" y="2793206"/>
              <a:chExt cx="82296" cy="82296"/>
            </a:xfrm>
          </p:grpSpPr>
          <p:cxnSp>
            <p:nvCxnSpPr>
              <p:cNvPr id="1532" name="Straight Connector 1531">
                <a:extLst>
                  <a:ext uri="{FF2B5EF4-FFF2-40B4-BE49-F238E27FC236}">
                    <a16:creationId xmlns:a16="http://schemas.microsoft.com/office/drawing/2014/main" id="{A2D21DA7-300D-E74C-9217-CA99E1D3A282}"/>
                  </a:ext>
                </a:extLst>
              </p:cNvPr>
              <p:cNvCxnSpPr/>
              <p:nvPr/>
            </p:nvCxnSpPr>
            <p:spPr bwMode="auto">
              <a:xfrm>
                <a:off x="2168974" y="2792740"/>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33" name="Straight Connector 1532">
                <a:extLst>
                  <a:ext uri="{FF2B5EF4-FFF2-40B4-BE49-F238E27FC236}">
                    <a16:creationId xmlns:a16="http://schemas.microsoft.com/office/drawing/2014/main" id="{4E7FE539-FCB5-5B31-8B35-DC234BE8E947}"/>
                  </a:ext>
                </a:extLst>
              </p:cNvPr>
              <p:cNvCxnSpPr/>
              <p:nvPr/>
            </p:nvCxnSpPr>
            <p:spPr bwMode="auto">
              <a:xfrm rot="5400000">
                <a:off x="2168974" y="2792707"/>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5" name="Group 1018">
              <a:extLst>
                <a:ext uri="{FF2B5EF4-FFF2-40B4-BE49-F238E27FC236}">
                  <a16:creationId xmlns:a16="http://schemas.microsoft.com/office/drawing/2014/main" id="{772410ED-8323-181E-AAAD-C42710E126C5}"/>
                </a:ext>
              </a:extLst>
            </p:cNvPr>
            <p:cNvGrpSpPr>
              <a:grpSpLocks/>
            </p:cNvGrpSpPr>
            <p:nvPr/>
          </p:nvGrpSpPr>
          <p:grpSpPr bwMode="auto">
            <a:xfrm>
              <a:off x="6102800" y="3337108"/>
              <a:ext cx="82296" cy="82296"/>
              <a:chOff x="2128171" y="2793206"/>
              <a:chExt cx="82296" cy="82296"/>
            </a:xfrm>
          </p:grpSpPr>
          <p:cxnSp>
            <p:nvCxnSpPr>
              <p:cNvPr id="1530" name="Straight Connector 1529">
                <a:extLst>
                  <a:ext uri="{FF2B5EF4-FFF2-40B4-BE49-F238E27FC236}">
                    <a16:creationId xmlns:a16="http://schemas.microsoft.com/office/drawing/2014/main" id="{D5ACF207-CBD5-D99C-A717-65475381E8AD}"/>
                  </a:ext>
                </a:extLst>
              </p:cNvPr>
              <p:cNvCxnSpPr/>
              <p:nvPr/>
            </p:nvCxnSpPr>
            <p:spPr bwMode="auto">
              <a:xfrm>
                <a:off x="2168976" y="279272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31" name="Straight Connector 1530">
                <a:extLst>
                  <a:ext uri="{FF2B5EF4-FFF2-40B4-BE49-F238E27FC236}">
                    <a16:creationId xmlns:a16="http://schemas.microsoft.com/office/drawing/2014/main" id="{D92CD64F-DA72-6720-572C-D04084CA61C3}"/>
                  </a:ext>
                </a:extLst>
              </p:cNvPr>
              <p:cNvCxnSpPr/>
              <p:nvPr/>
            </p:nvCxnSpPr>
            <p:spPr bwMode="auto">
              <a:xfrm rot="5400000">
                <a:off x="2168976" y="2792694"/>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6" name="Group 1019">
              <a:extLst>
                <a:ext uri="{FF2B5EF4-FFF2-40B4-BE49-F238E27FC236}">
                  <a16:creationId xmlns:a16="http://schemas.microsoft.com/office/drawing/2014/main" id="{9439EF73-363A-C8BB-5513-389D26A27E9E}"/>
                </a:ext>
              </a:extLst>
            </p:cNvPr>
            <p:cNvGrpSpPr>
              <a:grpSpLocks/>
            </p:cNvGrpSpPr>
            <p:nvPr/>
          </p:nvGrpSpPr>
          <p:grpSpPr bwMode="auto">
            <a:xfrm>
              <a:off x="6058837" y="3322853"/>
              <a:ext cx="82296" cy="82296"/>
              <a:chOff x="2128171" y="2793206"/>
              <a:chExt cx="82296" cy="82296"/>
            </a:xfrm>
          </p:grpSpPr>
          <p:cxnSp>
            <p:nvCxnSpPr>
              <p:cNvPr id="1528" name="Straight Connector 1527">
                <a:extLst>
                  <a:ext uri="{FF2B5EF4-FFF2-40B4-BE49-F238E27FC236}">
                    <a16:creationId xmlns:a16="http://schemas.microsoft.com/office/drawing/2014/main" id="{31D358D3-15B1-B057-0DB4-F4A64314EDB8}"/>
                  </a:ext>
                </a:extLst>
              </p:cNvPr>
              <p:cNvCxnSpPr/>
              <p:nvPr/>
            </p:nvCxnSpPr>
            <p:spPr bwMode="auto">
              <a:xfrm>
                <a:off x="2170080" y="2792708"/>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29" name="Straight Connector 1528">
                <a:extLst>
                  <a:ext uri="{FF2B5EF4-FFF2-40B4-BE49-F238E27FC236}">
                    <a16:creationId xmlns:a16="http://schemas.microsoft.com/office/drawing/2014/main" id="{2B7FE896-FD95-B24B-3A71-CF08B26B8B1B}"/>
                  </a:ext>
                </a:extLst>
              </p:cNvPr>
              <p:cNvCxnSpPr/>
              <p:nvPr/>
            </p:nvCxnSpPr>
            <p:spPr bwMode="auto">
              <a:xfrm rot="5400000">
                <a:off x="2169287" y="2793468"/>
                <a:ext cx="0" cy="80955"/>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7" name="Group 1020">
              <a:extLst>
                <a:ext uri="{FF2B5EF4-FFF2-40B4-BE49-F238E27FC236}">
                  <a16:creationId xmlns:a16="http://schemas.microsoft.com/office/drawing/2014/main" id="{7782F277-0F9A-DFF1-1E3B-D0FC1CCEE5AA}"/>
                </a:ext>
              </a:extLst>
            </p:cNvPr>
            <p:cNvGrpSpPr>
              <a:grpSpLocks/>
            </p:cNvGrpSpPr>
            <p:nvPr/>
          </p:nvGrpSpPr>
          <p:grpSpPr bwMode="auto">
            <a:xfrm>
              <a:off x="6003884" y="3302260"/>
              <a:ext cx="82296" cy="82296"/>
              <a:chOff x="2128171" y="2793206"/>
              <a:chExt cx="82296" cy="82296"/>
            </a:xfrm>
          </p:grpSpPr>
          <p:cxnSp>
            <p:nvCxnSpPr>
              <p:cNvPr id="1526" name="Straight Connector 1525">
                <a:extLst>
                  <a:ext uri="{FF2B5EF4-FFF2-40B4-BE49-F238E27FC236}">
                    <a16:creationId xmlns:a16="http://schemas.microsoft.com/office/drawing/2014/main" id="{A527AC06-1ACD-2015-484A-D81BF6F3101B}"/>
                  </a:ext>
                </a:extLst>
              </p:cNvPr>
              <p:cNvCxnSpPr/>
              <p:nvPr/>
            </p:nvCxnSpPr>
            <p:spPr bwMode="auto">
              <a:xfrm>
                <a:off x="2169476" y="2792682"/>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27" name="Straight Connector 1526">
                <a:extLst>
                  <a:ext uri="{FF2B5EF4-FFF2-40B4-BE49-F238E27FC236}">
                    <a16:creationId xmlns:a16="http://schemas.microsoft.com/office/drawing/2014/main" id="{C55DAB9A-25CA-EA67-D16C-970D4072DEC5}"/>
                  </a:ext>
                </a:extLst>
              </p:cNvPr>
              <p:cNvCxnSpPr/>
              <p:nvPr/>
            </p:nvCxnSpPr>
            <p:spPr bwMode="auto">
              <a:xfrm rot="5400000">
                <a:off x="2169476" y="2792649"/>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8" name="Group 1021">
              <a:extLst>
                <a:ext uri="{FF2B5EF4-FFF2-40B4-BE49-F238E27FC236}">
                  <a16:creationId xmlns:a16="http://schemas.microsoft.com/office/drawing/2014/main" id="{69825E5E-4AA7-BEB8-892D-669A01996B7C}"/>
                </a:ext>
              </a:extLst>
            </p:cNvPr>
            <p:cNvGrpSpPr>
              <a:grpSpLocks/>
            </p:cNvGrpSpPr>
            <p:nvPr/>
          </p:nvGrpSpPr>
          <p:grpSpPr bwMode="auto">
            <a:xfrm>
              <a:off x="5924752" y="3276917"/>
              <a:ext cx="82296" cy="82296"/>
              <a:chOff x="2128171" y="2793206"/>
              <a:chExt cx="82296" cy="82296"/>
            </a:xfrm>
          </p:grpSpPr>
          <p:cxnSp>
            <p:nvCxnSpPr>
              <p:cNvPr id="1524" name="Straight Connector 1523">
                <a:extLst>
                  <a:ext uri="{FF2B5EF4-FFF2-40B4-BE49-F238E27FC236}">
                    <a16:creationId xmlns:a16="http://schemas.microsoft.com/office/drawing/2014/main" id="{A5156BB4-35EA-0D09-9A22-3A47F25F4833}"/>
                  </a:ext>
                </a:extLst>
              </p:cNvPr>
              <p:cNvCxnSpPr/>
              <p:nvPr/>
            </p:nvCxnSpPr>
            <p:spPr bwMode="auto">
              <a:xfrm>
                <a:off x="2169241" y="2792649"/>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25" name="Straight Connector 1524">
                <a:extLst>
                  <a:ext uri="{FF2B5EF4-FFF2-40B4-BE49-F238E27FC236}">
                    <a16:creationId xmlns:a16="http://schemas.microsoft.com/office/drawing/2014/main" id="{BCE71FC7-91DA-1A9D-468B-FE0AFCB9CE80}"/>
                  </a:ext>
                </a:extLst>
              </p:cNvPr>
              <p:cNvCxnSpPr/>
              <p:nvPr/>
            </p:nvCxnSpPr>
            <p:spPr bwMode="auto">
              <a:xfrm rot="5400000">
                <a:off x="2169241" y="2792615"/>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499" name="Group 1022">
              <a:extLst>
                <a:ext uri="{FF2B5EF4-FFF2-40B4-BE49-F238E27FC236}">
                  <a16:creationId xmlns:a16="http://schemas.microsoft.com/office/drawing/2014/main" id="{BB191060-C17B-0E0C-D084-FFF7BA4D6679}"/>
                </a:ext>
              </a:extLst>
            </p:cNvPr>
            <p:cNvGrpSpPr>
              <a:grpSpLocks/>
            </p:cNvGrpSpPr>
            <p:nvPr/>
          </p:nvGrpSpPr>
          <p:grpSpPr bwMode="auto">
            <a:xfrm>
              <a:off x="5696147" y="3135943"/>
              <a:ext cx="82296" cy="82296"/>
              <a:chOff x="2128171" y="2793206"/>
              <a:chExt cx="82296" cy="82296"/>
            </a:xfrm>
          </p:grpSpPr>
          <p:cxnSp>
            <p:nvCxnSpPr>
              <p:cNvPr id="1522" name="Straight Connector 1521">
                <a:extLst>
                  <a:ext uri="{FF2B5EF4-FFF2-40B4-BE49-F238E27FC236}">
                    <a16:creationId xmlns:a16="http://schemas.microsoft.com/office/drawing/2014/main" id="{452A50E5-0DD9-E2B8-A7A2-9A343ABB4472}"/>
                  </a:ext>
                </a:extLst>
              </p:cNvPr>
              <p:cNvCxnSpPr/>
              <p:nvPr/>
            </p:nvCxnSpPr>
            <p:spPr bwMode="auto">
              <a:xfrm>
                <a:off x="2169267" y="2792464"/>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23" name="Straight Connector 1522">
                <a:extLst>
                  <a:ext uri="{FF2B5EF4-FFF2-40B4-BE49-F238E27FC236}">
                    <a16:creationId xmlns:a16="http://schemas.microsoft.com/office/drawing/2014/main" id="{5143296C-F42D-D8D7-5075-78E375524DA5}"/>
                  </a:ext>
                </a:extLst>
              </p:cNvPr>
              <p:cNvCxnSpPr/>
              <p:nvPr/>
            </p:nvCxnSpPr>
            <p:spPr bwMode="auto">
              <a:xfrm rot="5400000">
                <a:off x="2169267" y="2792430"/>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500" name="Group 1023">
              <a:extLst>
                <a:ext uri="{FF2B5EF4-FFF2-40B4-BE49-F238E27FC236}">
                  <a16:creationId xmlns:a16="http://schemas.microsoft.com/office/drawing/2014/main" id="{D0BE2A99-2747-947C-B64C-26650D450D97}"/>
                </a:ext>
              </a:extLst>
            </p:cNvPr>
            <p:cNvGrpSpPr>
              <a:grpSpLocks/>
            </p:cNvGrpSpPr>
            <p:nvPr/>
          </p:nvGrpSpPr>
          <p:grpSpPr bwMode="auto">
            <a:xfrm>
              <a:off x="5241136" y="2526113"/>
              <a:ext cx="82296" cy="82296"/>
              <a:chOff x="2128171" y="2793206"/>
              <a:chExt cx="82296" cy="82296"/>
            </a:xfrm>
          </p:grpSpPr>
          <p:cxnSp>
            <p:nvCxnSpPr>
              <p:cNvPr id="1520" name="Straight Connector 1519">
                <a:extLst>
                  <a:ext uri="{FF2B5EF4-FFF2-40B4-BE49-F238E27FC236}">
                    <a16:creationId xmlns:a16="http://schemas.microsoft.com/office/drawing/2014/main" id="{10CA9FA9-4AB0-4D18-C6C1-7E74C4F92021}"/>
                  </a:ext>
                </a:extLst>
              </p:cNvPr>
              <p:cNvCxnSpPr/>
              <p:nvPr/>
            </p:nvCxnSpPr>
            <p:spPr bwMode="auto">
              <a:xfrm>
                <a:off x="2168707" y="2793247"/>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21" name="Straight Connector 1520">
                <a:extLst>
                  <a:ext uri="{FF2B5EF4-FFF2-40B4-BE49-F238E27FC236}">
                    <a16:creationId xmlns:a16="http://schemas.microsoft.com/office/drawing/2014/main" id="{C28A2204-4CD7-DA9F-2394-8B020A908462}"/>
                  </a:ext>
                </a:extLst>
              </p:cNvPr>
              <p:cNvCxnSpPr/>
              <p:nvPr/>
            </p:nvCxnSpPr>
            <p:spPr bwMode="auto">
              <a:xfrm rot="5400000">
                <a:off x="2168707" y="2793213"/>
                <a:ext cx="0" cy="8254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9501" name="Group 1024">
              <a:extLst>
                <a:ext uri="{FF2B5EF4-FFF2-40B4-BE49-F238E27FC236}">
                  <a16:creationId xmlns:a16="http://schemas.microsoft.com/office/drawing/2014/main" id="{B9195FD0-039D-A96C-CBC3-6400EA43ECBE}"/>
                </a:ext>
              </a:extLst>
            </p:cNvPr>
            <p:cNvGrpSpPr>
              <a:grpSpLocks/>
            </p:cNvGrpSpPr>
            <p:nvPr/>
          </p:nvGrpSpPr>
          <p:grpSpPr bwMode="auto">
            <a:xfrm>
              <a:off x="5221353" y="2496018"/>
              <a:ext cx="82296" cy="82296"/>
              <a:chOff x="2128171" y="2793206"/>
              <a:chExt cx="82296" cy="82296"/>
            </a:xfrm>
          </p:grpSpPr>
          <p:cxnSp>
            <p:nvCxnSpPr>
              <p:cNvPr id="1518" name="Straight Connector 1517">
                <a:extLst>
                  <a:ext uri="{FF2B5EF4-FFF2-40B4-BE49-F238E27FC236}">
                    <a16:creationId xmlns:a16="http://schemas.microsoft.com/office/drawing/2014/main" id="{216900D4-8CF2-260F-5A56-1C25C5A9E0FA}"/>
                  </a:ext>
                </a:extLst>
              </p:cNvPr>
              <p:cNvCxnSpPr/>
              <p:nvPr/>
            </p:nvCxnSpPr>
            <p:spPr bwMode="auto">
              <a:xfrm>
                <a:off x="2169442" y="2793206"/>
                <a:ext cx="0" cy="82475"/>
              </a:xfrm>
              <a:prstGeom prst="line">
                <a:avLst/>
              </a:prstGeom>
              <a:noFill/>
              <a:ln w="19050" cap="flat" cmpd="sng" algn="ctr">
                <a:solidFill>
                  <a:schemeClr val="accent3"/>
                </a:solidFill>
                <a:prstDash val="solid"/>
                <a:round/>
                <a:headEnd type="none" w="med" len="med"/>
                <a:tailEnd type="none" w="med" len="med"/>
              </a:ln>
              <a:effectLst/>
            </p:spPr>
          </p:cxnSp>
          <p:cxnSp>
            <p:nvCxnSpPr>
              <p:cNvPr id="1519" name="Straight Connector 1518">
                <a:extLst>
                  <a:ext uri="{FF2B5EF4-FFF2-40B4-BE49-F238E27FC236}">
                    <a16:creationId xmlns:a16="http://schemas.microsoft.com/office/drawing/2014/main" id="{3B56D7E5-5809-1FEC-8F5F-ECA75F5C20AF}"/>
                  </a:ext>
                </a:extLst>
              </p:cNvPr>
              <p:cNvCxnSpPr/>
              <p:nvPr/>
            </p:nvCxnSpPr>
            <p:spPr bwMode="auto">
              <a:xfrm rot="5400000">
                <a:off x="2169442" y="2793172"/>
                <a:ext cx="0" cy="82542"/>
              </a:xfrm>
              <a:prstGeom prst="line">
                <a:avLst/>
              </a:prstGeom>
              <a:noFill/>
              <a:ln w="19050" cap="flat" cmpd="sng" algn="ctr">
                <a:solidFill>
                  <a:schemeClr val="accent3"/>
                </a:solidFill>
                <a:prstDash val="solid"/>
                <a:round/>
                <a:headEnd type="none" w="med" len="med"/>
                <a:tailEnd type="none" w="med" len="med"/>
              </a:ln>
              <a:effectLst/>
            </p:spPr>
          </p:cxnSp>
        </p:grpSp>
      </p:grpSp>
      <p:sp>
        <p:nvSpPr>
          <p:cNvPr id="98313" name="Text Box 6">
            <a:extLst>
              <a:ext uri="{FF2B5EF4-FFF2-40B4-BE49-F238E27FC236}">
                <a16:creationId xmlns:a16="http://schemas.microsoft.com/office/drawing/2014/main" id="{7BFD342E-42E3-E4FC-F316-FB22057701A9}"/>
              </a:ext>
            </a:extLst>
          </p:cNvPr>
          <p:cNvSpPr txBox="1">
            <a:spLocks noChangeArrowheads="1"/>
          </p:cNvSpPr>
          <p:nvPr/>
        </p:nvSpPr>
        <p:spPr bwMode="auto">
          <a:xfrm>
            <a:off x="1429243" y="2582471"/>
            <a:ext cx="1123071"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fontAlgn="base">
              <a:spcBef>
                <a:spcPct val="0"/>
              </a:spcBef>
              <a:spcAft>
                <a:spcPct val="0"/>
              </a:spcAft>
            </a:pPr>
            <a:r>
              <a:rPr lang="en-US" altLang="el-GR" sz="1422" b="1">
                <a:solidFill>
                  <a:prstClr val="white"/>
                </a:solidFill>
                <a:latin typeface="Arial" panose="020B0604020202020204" pitchFamily="34" charset="0"/>
                <a:ea typeface="Microsoft YaHei" panose="020B0503020204020204" pitchFamily="34" charset="-122"/>
                <a:cs typeface="Arial" panose="020B0604020202020204" pitchFamily="34" charset="0"/>
              </a:rPr>
              <a:t>Overall</a:t>
            </a:r>
          </a:p>
        </p:txBody>
      </p:sp>
      <p:sp>
        <p:nvSpPr>
          <p:cNvPr id="98314" name="Text Box 8">
            <a:extLst>
              <a:ext uri="{FF2B5EF4-FFF2-40B4-BE49-F238E27FC236}">
                <a16:creationId xmlns:a16="http://schemas.microsoft.com/office/drawing/2014/main" id="{9044139C-EAAF-23C9-CEA8-756929F153E0}"/>
              </a:ext>
            </a:extLst>
          </p:cNvPr>
          <p:cNvSpPr txBox="1">
            <a:spLocks noChangeArrowheads="1"/>
          </p:cNvSpPr>
          <p:nvPr/>
        </p:nvSpPr>
        <p:spPr bwMode="auto">
          <a:xfrm>
            <a:off x="5482738" y="2204351"/>
            <a:ext cx="867545"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99305" fontAlgn="base">
              <a:spcBef>
                <a:spcPct val="0"/>
              </a:spcBef>
              <a:spcAft>
                <a:spcPct val="0"/>
              </a:spcAft>
            </a:pPr>
            <a:r>
              <a:rPr lang="en-US" altLang="el-GR" sz="1422" b="1">
                <a:solidFill>
                  <a:prstClr val="white"/>
                </a:solidFill>
                <a:latin typeface="Arial" panose="020B0604020202020204" pitchFamily="34" charset="0"/>
                <a:ea typeface="Microsoft YaHei" panose="020B0503020204020204" pitchFamily="34" charset="-122"/>
                <a:cs typeface="Arial" panose="020B0604020202020204" pitchFamily="34" charset="0"/>
              </a:rPr>
              <a:t>&lt; 60 yrs</a:t>
            </a:r>
          </a:p>
        </p:txBody>
      </p:sp>
      <p:sp>
        <p:nvSpPr>
          <p:cNvPr id="98315" name="Text Box 9">
            <a:extLst>
              <a:ext uri="{FF2B5EF4-FFF2-40B4-BE49-F238E27FC236}">
                <a16:creationId xmlns:a16="http://schemas.microsoft.com/office/drawing/2014/main" id="{3CE7A0EF-E82E-B8C4-3F94-6D3A6EA3354C}"/>
              </a:ext>
            </a:extLst>
          </p:cNvPr>
          <p:cNvSpPr txBox="1">
            <a:spLocks noChangeArrowheads="1"/>
          </p:cNvSpPr>
          <p:nvPr/>
        </p:nvSpPr>
        <p:spPr bwMode="auto">
          <a:xfrm>
            <a:off x="5482740" y="4285420"/>
            <a:ext cx="861133"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99305" fontAlgn="base">
              <a:spcBef>
                <a:spcPct val="0"/>
              </a:spcBef>
              <a:spcAft>
                <a:spcPct val="0"/>
              </a:spcAft>
            </a:pPr>
            <a:r>
              <a:rPr lang="en-US" altLang="el-GR" sz="1422" b="1">
                <a:solidFill>
                  <a:prstClr val="white"/>
                </a:solidFill>
                <a:latin typeface="Arial" panose="020B0604020202020204" pitchFamily="34" charset="0"/>
                <a:ea typeface="Microsoft YaHei" panose="020B0503020204020204" pitchFamily="34" charset="-122"/>
                <a:cs typeface="Arial" panose="020B0604020202020204" pitchFamily="34" charset="0"/>
              </a:rPr>
              <a:t>≥ 60 yrs</a:t>
            </a:r>
          </a:p>
        </p:txBody>
      </p:sp>
      <p:cxnSp>
        <p:nvCxnSpPr>
          <p:cNvPr id="98316" name="Straight Connector 10">
            <a:extLst>
              <a:ext uri="{FF2B5EF4-FFF2-40B4-BE49-F238E27FC236}">
                <a16:creationId xmlns:a16="http://schemas.microsoft.com/office/drawing/2014/main" id="{F8E1278D-6E3E-5AA0-CB0E-F753B2CEA522}"/>
              </a:ext>
            </a:extLst>
          </p:cNvPr>
          <p:cNvCxnSpPr>
            <a:cxnSpLocks noChangeShapeType="1"/>
          </p:cNvCxnSpPr>
          <p:nvPr/>
        </p:nvCxnSpPr>
        <p:spPr bwMode="auto">
          <a:xfrm flipH="1">
            <a:off x="1217601" y="2506277"/>
            <a:ext cx="0" cy="254948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8317" name="Freeform 12">
            <a:extLst>
              <a:ext uri="{FF2B5EF4-FFF2-40B4-BE49-F238E27FC236}">
                <a16:creationId xmlns:a16="http://schemas.microsoft.com/office/drawing/2014/main" id="{E9ADE280-AC6C-A1B8-4E73-22FD9477E3E9}"/>
              </a:ext>
            </a:extLst>
          </p:cNvPr>
          <p:cNvSpPr>
            <a:spLocks/>
          </p:cNvSpPr>
          <p:nvPr/>
        </p:nvSpPr>
        <p:spPr bwMode="auto">
          <a:xfrm>
            <a:off x="1204906" y="5055761"/>
            <a:ext cx="3291615" cy="0"/>
          </a:xfrm>
          <a:custGeom>
            <a:avLst/>
            <a:gdLst>
              <a:gd name="T0" fmla="*/ 0 w 3665989"/>
              <a:gd name="T1" fmla="*/ 5031655 w 3665989"/>
              <a:gd name="T2" fmla="*/ 0 60000 65536"/>
              <a:gd name="T3" fmla="*/ 0 60000 65536"/>
              <a:gd name="T4" fmla="*/ 0 w 3665989"/>
              <a:gd name="T5" fmla="*/ 3665989 w 3665989"/>
            </a:gdLst>
            <a:ahLst/>
            <a:cxnLst>
              <a:cxn ang="T2">
                <a:pos x="T0" y="0"/>
              </a:cxn>
              <a:cxn ang="T3">
                <a:pos x="T1" y="0"/>
              </a:cxn>
            </a:cxnLst>
            <a:rect l="T4" t="0" r="T5" b="0"/>
            <a:pathLst>
              <a:path w="3665989">
                <a:moveTo>
                  <a:pt x="0" y="0"/>
                </a:moveTo>
                <a:lnTo>
                  <a:pt x="3665989" y="0"/>
                </a:lnTo>
              </a:path>
            </a:pathLst>
          </a:cu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cxnSp>
        <p:nvCxnSpPr>
          <p:cNvPr id="98318" name="Straight Connector 14">
            <a:extLst>
              <a:ext uri="{FF2B5EF4-FFF2-40B4-BE49-F238E27FC236}">
                <a16:creationId xmlns:a16="http://schemas.microsoft.com/office/drawing/2014/main" id="{99C831DA-3515-0E21-3D14-4325FF7FB625}"/>
              </a:ext>
            </a:extLst>
          </p:cNvPr>
          <p:cNvCxnSpPr>
            <a:cxnSpLocks noChangeShapeType="1"/>
          </p:cNvCxnSpPr>
          <p:nvPr/>
        </p:nvCxnSpPr>
        <p:spPr bwMode="auto">
          <a:xfrm flipH="1">
            <a:off x="1217601"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19" name="Straight Connector 15">
            <a:extLst>
              <a:ext uri="{FF2B5EF4-FFF2-40B4-BE49-F238E27FC236}">
                <a16:creationId xmlns:a16="http://schemas.microsoft.com/office/drawing/2014/main" id="{4F7C8852-7CD2-C664-4E1A-96E44285FC05}"/>
              </a:ext>
            </a:extLst>
          </p:cNvPr>
          <p:cNvCxnSpPr>
            <a:cxnSpLocks noChangeShapeType="1"/>
          </p:cNvCxnSpPr>
          <p:nvPr/>
        </p:nvCxnSpPr>
        <p:spPr bwMode="auto">
          <a:xfrm rot="16200000" flipH="1">
            <a:off x="1182328" y="2489345"/>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0" name="Straight Connector 16">
            <a:extLst>
              <a:ext uri="{FF2B5EF4-FFF2-40B4-BE49-F238E27FC236}">
                <a16:creationId xmlns:a16="http://schemas.microsoft.com/office/drawing/2014/main" id="{7BD28715-D052-9D06-CDAB-77A13A46DE95}"/>
              </a:ext>
            </a:extLst>
          </p:cNvPr>
          <p:cNvCxnSpPr>
            <a:cxnSpLocks noChangeShapeType="1"/>
          </p:cNvCxnSpPr>
          <p:nvPr/>
        </p:nvCxnSpPr>
        <p:spPr bwMode="auto">
          <a:xfrm flipH="1">
            <a:off x="1628171"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1" name="Straight Connector 17">
            <a:extLst>
              <a:ext uri="{FF2B5EF4-FFF2-40B4-BE49-F238E27FC236}">
                <a16:creationId xmlns:a16="http://schemas.microsoft.com/office/drawing/2014/main" id="{FC496736-B940-E3BA-BC14-ADB18018EFE7}"/>
              </a:ext>
            </a:extLst>
          </p:cNvPr>
          <p:cNvCxnSpPr>
            <a:cxnSpLocks noChangeShapeType="1"/>
          </p:cNvCxnSpPr>
          <p:nvPr/>
        </p:nvCxnSpPr>
        <p:spPr bwMode="auto">
          <a:xfrm flipH="1">
            <a:off x="2026043"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2" name="Straight Connector 18">
            <a:extLst>
              <a:ext uri="{FF2B5EF4-FFF2-40B4-BE49-F238E27FC236}">
                <a16:creationId xmlns:a16="http://schemas.microsoft.com/office/drawing/2014/main" id="{6AC2F867-F84B-181A-4AE5-53F33F8313A7}"/>
              </a:ext>
            </a:extLst>
          </p:cNvPr>
          <p:cNvCxnSpPr>
            <a:cxnSpLocks noChangeShapeType="1"/>
          </p:cNvCxnSpPr>
          <p:nvPr/>
        </p:nvCxnSpPr>
        <p:spPr bwMode="auto">
          <a:xfrm flipH="1">
            <a:off x="2432380"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3" name="Straight Connector 19">
            <a:extLst>
              <a:ext uri="{FF2B5EF4-FFF2-40B4-BE49-F238E27FC236}">
                <a16:creationId xmlns:a16="http://schemas.microsoft.com/office/drawing/2014/main" id="{C1BA149C-80BE-43E6-8814-487190E90EBA}"/>
              </a:ext>
            </a:extLst>
          </p:cNvPr>
          <p:cNvCxnSpPr>
            <a:cxnSpLocks noChangeShapeType="1"/>
          </p:cNvCxnSpPr>
          <p:nvPr/>
        </p:nvCxnSpPr>
        <p:spPr bwMode="auto">
          <a:xfrm flipH="1">
            <a:off x="2834485"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4" name="Straight Connector 20">
            <a:extLst>
              <a:ext uri="{FF2B5EF4-FFF2-40B4-BE49-F238E27FC236}">
                <a16:creationId xmlns:a16="http://schemas.microsoft.com/office/drawing/2014/main" id="{9F6578E2-AF34-EC01-7D4D-E953CAF7DF1D}"/>
              </a:ext>
            </a:extLst>
          </p:cNvPr>
          <p:cNvCxnSpPr>
            <a:cxnSpLocks noChangeShapeType="1"/>
          </p:cNvCxnSpPr>
          <p:nvPr/>
        </p:nvCxnSpPr>
        <p:spPr bwMode="auto">
          <a:xfrm flipH="1">
            <a:off x="3240822"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5" name="Straight Connector 21">
            <a:extLst>
              <a:ext uri="{FF2B5EF4-FFF2-40B4-BE49-F238E27FC236}">
                <a16:creationId xmlns:a16="http://schemas.microsoft.com/office/drawing/2014/main" id="{75704E13-F5D2-C2DD-886A-4C06C56A530C}"/>
              </a:ext>
            </a:extLst>
          </p:cNvPr>
          <p:cNvCxnSpPr>
            <a:cxnSpLocks noChangeShapeType="1"/>
          </p:cNvCxnSpPr>
          <p:nvPr/>
        </p:nvCxnSpPr>
        <p:spPr bwMode="auto">
          <a:xfrm flipH="1">
            <a:off x="3635872"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6" name="Straight Connector 22">
            <a:extLst>
              <a:ext uri="{FF2B5EF4-FFF2-40B4-BE49-F238E27FC236}">
                <a16:creationId xmlns:a16="http://schemas.microsoft.com/office/drawing/2014/main" id="{AA0E76F7-B9EA-C17B-E011-D969EE5D3C56}"/>
              </a:ext>
            </a:extLst>
          </p:cNvPr>
          <p:cNvCxnSpPr>
            <a:cxnSpLocks noChangeShapeType="1"/>
          </p:cNvCxnSpPr>
          <p:nvPr/>
        </p:nvCxnSpPr>
        <p:spPr bwMode="auto">
          <a:xfrm flipH="1">
            <a:off x="4037977"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7" name="Straight Connector 23">
            <a:extLst>
              <a:ext uri="{FF2B5EF4-FFF2-40B4-BE49-F238E27FC236}">
                <a16:creationId xmlns:a16="http://schemas.microsoft.com/office/drawing/2014/main" id="{BFA06CE4-59D1-38D1-1234-41B78669133C}"/>
              </a:ext>
            </a:extLst>
          </p:cNvPr>
          <p:cNvCxnSpPr>
            <a:cxnSpLocks noChangeShapeType="1"/>
          </p:cNvCxnSpPr>
          <p:nvPr/>
        </p:nvCxnSpPr>
        <p:spPr bwMode="auto">
          <a:xfrm flipH="1">
            <a:off x="4435849" y="5064232"/>
            <a:ext cx="0" cy="5784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8" name="Straight Connector 24">
            <a:extLst>
              <a:ext uri="{FF2B5EF4-FFF2-40B4-BE49-F238E27FC236}">
                <a16:creationId xmlns:a16="http://schemas.microsoft.com/office/drawing/2014/main" id="{12AE0097-7835-A96B-97C6-70ABA41DC018}"/>
              </a:ext>
            </a:extLst>
          </p:cNvPr>
          <p:cNvCxnSpPr>
            <a:cxnSpLocks noChangeShapeType="1"/>
          </p:cNvCxnSpPr>
          <p:nvPr/>
        </p:nvCxnSpPr>
        <p:spPr bwMode="auto">
          <a:xfrm rot="16200000" flipH="1">
            <a:off x="1182328" y="2988802"/>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29" name="Straight Connector 25">
            <a:extLst>
              <a:ext uri="{FF2B5EF4-FFF2-40B4-BE49-F238E27FC236}">
                <a16:creationId xmlns:a16="http://schemas.microsoft.com/office/drawing/2014/main" id="{CE15CFBA-0905-0C98-D59B-03FE6F7EB4DC}"/>
              </a:ext>
            </a:extLst>
          </p:cNvPr>
          <p:cNvCxnSpPr>
            <a:cxnSpLocks noChangeShapeType="1"/>
          </p:cNvCxnSpPr>
          <p:nvPr/>
        </p:nvCxnSpPr>
        <p:spPr bwMode="auto">
          <a:xfrm rot="16200000" flipH="1">
            <a:off x="1182328" y="3503778"/>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30" name="Straight Connector 26">
            <a:extLst>
              <a:ext uri="{FF2B5EF4-FFF2-40B4-BE49-F238E27FC236}">
                <a16:creationId xmlns:a16="http://schemas.microsoft.com/office/drawing/2014/main" id="{966EED7D-8A10-F4C8-ADF3-01E84EAF0E60}"/>
              </a:ext>
            </a:extLst>
          </p:cNvPr>
          <p:cNvCxnSpPr>
            <a:cxnSpLocks noChangeShapeType="1"/>
          </p:cNvCxnSpPr>
          <p:nvPr/>
        </p:nvCxnSpPr>
        <p:spPr bwMode="auto">
          <a:xfrm rot="16200000" flipH="1">
            <a:off x="1182328" y="401875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31" name="Straight Connector 27">
            <a:extLst>
              <a:ext uri="{FF2B5EF4-FFF2-40B4-BE49-F238E27FC236}">
                <a16:creationId xmlns:a16="http://schemas.microsoft.com/office/drawing/2014/main" id="{AF2B3507-CBE6-9CFA-D19B-06CE865D2FE4}"/>
              </a:ext>
            </a:extLst>
          </p:cNvPr>
          <p:cNvCxnSpPr>
            <a:cxnSpLocks noChangeShapeType="1"/>
          </p:cNvCxnSpPr>
          <p:nvPr/>
        </p:nvCxnSpPr>
        <p:spPr bwMode="auto">
          <a:xfrm rot="16200000" flipH="1">
            <a:off x="1182328" y="4533730"/>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32" name="Straight Connector 28">
            <a:extLst>
              <a:ext uri="{FF2B5EF4-FFF2-40B4-BE49-F238E27FC236}">
                <a16:creationId xmlns:a16="http://schemas.microsoft.com/office/drawing/2014/main" id="{3CA0CFCD-7554-386C-E01F-0A07457622D3}"/>
              </a:ext>
            </a:extLst>
          </p:cNvPr>
          <p:cNvCxnSpPr>
            <a:cxnSpLocks noChangeShapeType="1"/>
          </p:cNvCxnSpPr>
          <p:nvPr/>
        </p:nvCxnSpPr>
        <p:spPr bwMode="auto">
          <a:xfrm rot="16200000" flipH="1">
            <a:off x="1182328" y="502754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8333" name="TextBox 29">
            <a:extLst>
              <a:ext uri="{FF2B5EF4-FFF2-40B4-BE49-F238E27FC236}">
                <a16:creationId xmlns:a16="http://schemas.microsoft.com/office/drawing/2014/main" id="{C267F55C-E06A-96EC-7CA1-3C4532CED15F}"/>
              </a:ext>
            </a:extLst>
          </p:cNvPr>
          <p:cNvSpPr txBox="1">
            <a:spLocks noChangeArrowheads="1"/>
          </p:cNvSpPr>
          <p:nvPr/>
        </p:nvSpPr>
        <p:spPr bwMode="auto">
          <a:xfrm>
            <a:off x="794791" y="2380707"/>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a:t>
            </a:r>
          </a:p>
        </p:txBody>
      </p:sp>
      <p:sp>
        <p:nvSpPr>
          <p:cNvPr id="98334" name="TextBox 30">
            <a:extLst>
              <a:ext uri="{FF2B5EF4-FFF2-40B4-BE49-F238E27FC236}">
                <a16:creationId xmlns:a16="http://schemas.microsoft.com/office/drawing/2014/main" id="{36D103ED-6371-3B72-573C-250FDAEA4EC8}"/>
              </a:ext>
            </a:extLst>
          </p:cNvPr>
          <p:cNvSpPr txBox="1">
            <a:spLocks noChangeArrowheads="1"/>
          </p:cNvSpPr>
          <p:nvPr/>
        </p:nvSpPr>
        <p:spPr bwMode="auto">
          <a:xfrm>
            <a:off x="794791" y="2875931"/>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0.8</a:t>
            </a:r>
          </a:p>
        </p:txBody>
      </p:sp>
      <p:sp>
        <p:nvSpPr>
          <p:cNvPr id="98335" name="TextBox 31">
            <a:extLst>
              <a:ext uri="{FF2B5EF4-FFF2-40B4-BE49-F238E27FC236}">
                <a16:creationId xmlns:a16="http://schemas.microsoft.com/office/drawing/2014/main" id="{5921B875-5E9C-DC54-E589-1B8285F005C5}"/>
              </a:ext>
            </a:extLst>
          </p:cNvPr>
          <p:cNvSpPr txBox="1">
            <a:spLocks noChangeArrowheads="1"/>
          </p:cNvSpPr>
          <p:nvPr/>
        </p:nvSpPr>
        <p:spPr bwMode="auto">
          <a:xfrm>
            <a:off x="794791" y="3406426"/>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0.6</a:t>
            </a:r>
          </a:p>
        </p:txBody>
      </p:sp>
      <p:sp>
        <p:nvSpPr>
          <p:cNvPr id="98336" name="TextBox 32">
            <a:extLst>
              <a:ext uri="{FF2B5EF4-FFF2-40B4-BE49-F238E27FC236}">
                <a16:creationId xmlns:a16="http://schemas.microsoft.com/office/drawing/2014/main" id="{A0F60459-C0A6-CA8E-DE8B-8E954B3F5283}"/>
              </a:ext>
            </a:extLst>
          </p:cNvPr>
          <p:cNvSpPr txBox="1">
            <a:spLocks noChangeArrowheads="1"/>
          </p:cNvSpPr>
          <p:nvPr/>
        </p:nvSpPr>
        <p:spPr bwMode="auto">
          <a:xfrm>
            <a:off x="794791" y="3905883"/>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0.4</a:t>
            </a:r>
          </a:p>
        </p:txBody>
      </p:sp>
      <p:sp>
        <p:nvSpPr>
          <p:cNvPr id="98337" name="TextBox 33">
            <a:extLst>
              <a:ext uri="{FF2B5EF4-FFF2-40B4-BE49-F238E27FC236}">
                <a16:creationId xmlns:a16="http://schemas.microsoft.com/office/drawing/2014/main" id="{BCE16EFD-70C0-11F6-FABF-4AEDFE9906E9}"/>
              </a:ext>
            </a:extLst>
          </p:cNvPr>
          <p:cNvSpPr txBox="1">
            <a:spLocks noChangeArrowheads="1"/>
          </p:cNvSpPr>
          <p:nvPr/>
        </p:nvSpPr>
        <p:spPr bwMode="auto">
          <a:xfrm>
            <a:off x="794791" y="4416625"/>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0.2</a:t>
            </a:r>
          </a:p>
        </p:txBody>
      </p:sp>
      <p:sp>
        <p:nvSpPr>
          <p:cNvPr id="98338" name="TextBox 36">
            <a:extLst>
              <a:ext uri="{FF2B5EF4-FFF2-40B4-BE49-F238E27FC236}">
                <a16:creationId xmlns:a16="http://schemas.microsoft.com/office/drawing/2014/main" id="{7F8A9299-725A-5FC2-1A07-4D760AA429F9}"/>
              </a:ext>
            </a:extLst>
          </p:cNvPr>
          <p:cNvSpPr txBox="1">
            <a:spLocks noChangeArrowheads="1"/>
          </p:cNvSpPr>
          <p:nvPr/>
        </p:nvSpPr>
        <p:spPr bwMode="auto">
          <a:xfrm>
            <a:off x="927845" y="4918905"/>
            <a:ext cx="272831"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a:t>
            </a:r>
          </a:p>
        </p:txBody>
      </p:sp>
      <p:sp>
        <p:nvSpPr>
          <p:cNvPr id="98339" name="TextBox 37">
            <a:extLst>
              <a:ext uri="{FF2B5EF4-FFF2-40B4-BE49-F238E27FC236}">
                <a16:creationId xmlns:a16="http://schemas.microsoft.com/office/drawing/2014/main" id="{DC949AF2-8C6D-CC1B-272F-563CE9B6162B}"/>
              </a:ext>
            </a:extLst>
          </p:cNvPr>
          <p:cNvSpPr txBox="1">
            <a:spLocks noChangeArrowheads="1"/>
          </p:cNvSpPr>
          <p:nvPr/>
        </p:nvSpPr>
        <p:spPr bwMode="auto">
          <a:xfrm>
            <a:off x="1080481"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a:t>
            </a:r>
          </a:p>
        </p:txBody>
      </p:sp>
      <p:sp>
        <p:nvSpPr>
          <p:cNvPr id="98340" name="TextBox 38">
            <a:extLst>
              <a:ext uri="{FF2B5EF4-FFF2-40B4-BE49-F238E27FC236}">
                <a16:creationId xmlns:a16="http://schemas.microsoft.com/office/drawing/2014/main" id="{85FA0CAF-A93E-1344-D9DF-DD22AE832367}"/>
              </a:ext>
            </a:extLst>
          </p:cNvPr>
          <p:cNvSpPr txBox="1">
            <a:spLocks noChangeArrowheads="1"/>
          </p:cNvSpPr>
          <p:nvPr/>
        </p:nvSpPr>
        <p:spPr bwMode="auto">
          <a:xfrm>
            <a:off x="1491049"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a:t>
            </a:r>
          </a:p>
        </p:txBody>
      </p:sp>
      <p:sp>
        <p:nvSpPr>
          <p:cNvPr id="98341" name="TextBox 39">
            <a:extLst>
              <a:ext uri="{FF2B5EF4-FFF2-40B4-BE49-F238E27FC236}">
                <a16:creationId xmlns:a16="http://schemas.microsoft.com/office/drawing/2014/main" id="{40C3A1D5-1511-D1F8-6616-5C6B73042FB7}"/>
              </a:ext>
            </a:extLst>
          </p:cNvPr>
          <p:cNvSpPr txBox="1">
            <a:spLocks noChangeArrowheads="1"/>
          </p:cNvSpPr>
          <p:nvPr/>
        </p:nvSpPr>
        <p:spPr bwMode="auto">
          <a:xfrm>
            <a:off x="1888921"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2</a:t>
            </a:r>
          </a:p>
        </p:txBody>
      </p:sp>
      <p:sp>
        <p:nvSpPr>
          <p:cNvPr id="98342" name="TextBox 40">
            <a:extLst>
              <a:ext uri="{FF2B5EF4-FFF2-40B4-BE49-F238E27FC236}">
                <a16:creationId xmlns:a16="http://schemas.microsoft.com/office/drawing/2014/main" id="{CCD58413-0F59-B48A-9F5B-946C21796EBA}"/>
              </a:ext>
            </a:extLst>
          </p:cNvPr>
          <p:cNvSpPr txBox="1">
            <a:spLocks noChangeArrowheads="1"/>
          </p:cNvSpPr>
          <p:nvPr/>
        </p:nvSpPr>
        <p:spPr bwMode="auto">
          <a:xfrm>
            <a:off x="2291026"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3</a:t>
            </a:r>
          </a:p>
        </p:txBody>
      </p:sp>
      <p:sp>
        <p:nvSpPr>
          <p:cNvPr id="98343" name="TextBox 41">
            <a:extLst>
              <a:ext uri="{FF2B5EF4-FFF2-40B4-BE49-F238E27FC236}">
                <a16:creationId xmlns:a16="http://schemas.microsoft.com/office/drawing/2014/main" id="{032CD171-0C8E-B8DB-689D-710A16FAFEEB}"/>
              </a:ext>
            </a:extLst>
          </p:cNvPr>
          <p:cNvSpPr txBox="1">
            <a:spLocks noChangeArrowheads="1"/>
          </p:cNvSpPr>
          <p:nvPr/>
        </p:nvSpPr>
        <p:spPr bwMode="auto">
          <a:xfrm>
            <a:off x="2701597"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4</a:t>
            </a:r>
          </a:p>
        </p:txBody>
      </p:sp>
      <p:sp>
        <p:nvSpPr>
          <p:cNvPr id="98344" name="TextBox 42">
            <a:extLst>
              <a:ext uri="{FF2B5EF4-FFF2-40B4-BE49-F238E27FC236}">
                <a16:creationId xmlns:a16="http://schemas.microsoft.com/office/drawing/2014/main" id="{4C112887-5813-BF89-7EF8-C6BE4E1B4D80}"/>
              </a:ext>
            </a:extLst>
          </p:cNvPr>
          <p:cNvSpPr txBox="1">
            <a:spLocks noChangeArrowheads="1"/>
          </p:cNvSpPr>
          <p:nvPr/>
        </p:nvSpPr>
        <p:spPr bwMode="auto">
          <a:xfrm>
            <a:off x="3100177"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a:t>
            </a:r>
          </a:p>
        </p:txBody>
      </p:sp>
      <p:sp>
        <p:nvSpPr>
          <p:cNvPr id="98345" name="TextBox 43">
            <a:extLst>
              <a:ext uri="{FF2B5EF4-FFF2-40B4-BE49-F238E27FC236}">
                <a16:creationId xmlns:a16="http://schemas.microsoft.com/office/drawing/2014/main" id="{5B7EC915-786B-81B2-0D17-6BD5EBB5C03E}"/>
              </a:ext>
            </a:extLst>
          </p:cNvPr>
          <p:cNvSpPr txBox="1">
            <a:spLocks noChangeArrowheads="1"/>
          </p:cNvSpPr>
          <p:nvPr/>
        </p:nvSpPr>
        <p:spPr bwMode="auto">
          <a:xfrm>
            <a:off x="3502984"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6</a:t>
            </a:r>
          </a:p>
        </p:txBody>
      </p:sp>
      <p:sp>
        <p:nvSpPr>
          <p:cNvPr id="98346" name="TextBox 44">
            <a:extLst>
              <a:ext uri="{FF2B5EF4-FFF2-40B4-BE49-F238E27FC236}">
                <a16:creationId xmlns:a16="http://schemas.microsoft.com/office/drawing/2014/main" id="{D6717129-F0B5-9A61-BFAB-8FE54E2DB4EC}"/>
              </a:ext>
            </a:extLst>
          </p:cNvPr>
          <p:cNvSpPr txBox="1">
            <a:spLocks noChangeArrowheads="1"/>
          </p:cNvSpPr>
          <p:nvPr/>
        </p:nvSpPr>
        <p:spPr bwMode="auto">
          <a:xfrm>
            <a:off x="3900856"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7</a:t>
            </a:r>
          </a:p>
        </p:txBody>
      </p:sp>
      <p:sp>
        <p:nvSpPr>
          <p:cNvPr id="98347" name="TextBox 45">
            <a:extLst>
              <a:ext uri="{FF2B5EF4-FFF2-40B4-BE49-F238E27FC236}">
                <a16:creationId xmlns:a16="http://schemas.microsoft.com/office/drawing/2014/main" id="{C6C2E2BA-A455-30EB-1791-710FD06C5F69}"/>
              </a:ext>
            </a:extLst>
          </p:cNvPr>
          <p:cNvSpPr txBox="1">
            <a:spLocks noChangeArrowheads="1"/>
          </p:cNvSpPr>
          <p:nvPr/>
        </p:nvSpPr>
        <p:spPr bwMode="auto">
          <a:xfrm>
            <a:off x="4310014" y="5112196"/>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8</a:t>
            </a:r>
          </a:p>
        </p:txBody>
      </p:sp>
      <p:sp>
        <p:nvSpPr>
          <p:cNvPr id="98348" name="TextBox 46">
            <a:extLst>
              <a:ext uri="{FF2B5EF4-FFF2-40B4-BE49-F238E27FC236}">
                <a16:creationId xmlns:a16="http://schemas.microsoft.com/office/drawing/2014/main" id="{B1082EE7-F706-B9C9-410A-04887A0BD60E}"/>
              </a:ext>
            </a:extLst>
          </p:cNvPr>
          <p:cNvSpPr txBox="1">
            <a:spLocks noChangeArrowheads="1"/>
          </p:cNvSpPr>
          <p:nvPr/>
        </p:nvSpPr>
        <p:spPr bwMode="auto">
          <a:xfrm>
            <a:off x="2628728" y="5322419"/>
            <a:ext cx="441146"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Yrs</a:t>
            </a:r>
          </a:p>
        </p:txBody>
      </p:sp>
      <p:sp>
        <p:nvSpPr>
          <p:cNvPr id="98349" name="TextBox 47">
            <a:extLst>
              <a:ext uri="{FF2B5EF4-FFF2-40B4-BE49-F238E27FC236}">
                <a16:creationId xmlns:a16="http://schemas.microsoft.com/office/drawing/2014/main" id="{13AC31DD-3631-0D15-4A41-3A22D654EE1A}"/>
              </a:ext>
            </a:extLst>
          </p:cNvPr>
          <p:cNvSpPr txBox="1">
            <a:spLocks noChangeArrowheads="1"/>
          </p:cNvSpPr>
          <p:nvPr/>
        </p:nvSpPr>
        <p:spPr bwMode="auto">
          <a:xfrm rot="16200000">
            <a:off x="-78662" y="3615136"/>
            <a:ext cx="1675459"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Survival Probability</a:t>
            </a:r>
          </a:p>
        </p:txBody>
      </p:sp>
      <p:sp>
        <p:nvSpPr>
          <p:cNvPr id="98350" name="TextBox 48">
            <a:extLst>
              <a:ext uri="{FF2B5EF4-FFF2-40B4-BE49-F238E27FC236}">
                <a16:creationId xmlns:a16="http://schemas.microsoft.com/office/drawing/2014/main" id="{D4641400-47F3-9A46-E250-992E829B0007}"/>
              </a:ext>
            </a:extLst>
          </p:cNvPr>
          <p:cNvSpPr txBox="1">
            <a:spLocks noChangeArrowheads="1"/>
          </p:cNvSpPr>
          <p:nvPr/>
        </p:nvSpPr>
        <p:spPr bwMode="auto">
          <a:xfrm>
            <a:off x="3073881" y="2376482"/>
            <a:ext cx="617477"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Era</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1960s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1970s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1980s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1990s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2000s</a:t>
            </a:r>
          </a:p>
        </p:txBody>
      </p:sp>
      <p:sp>
        <p:nvSpPr>
          <p:cNvPr id="98351" name="TextBox 49">
            <a:extLst>
              <a:ext uri="{FF2B5EF4-FFF2-40B4-BE49-F238E27FC236}">
                <a16:creationId xmlns:a16="http://schemas.microsoft.com/office/drawing/2014/main" id="{AAEADB52-831B-1FB3-2430-7F6C007CBD60}"/>
              </a:ext>
            </a:extLst>
          </p:cNvPr>
          <p:cNvSpPr txBox="1">
            <a:spLocks noChangeArrowheads="1"/>
          </p:cNvSpPr>
          <p:nvPr/>
        </p:nvSpPr>
        <p:spPr bwMode="auto">
          <a:xfrm>
            <a:off x="3588694" y="2376482"/>
            <a:ext cx="554319"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Total</a:t>
            </a:r>
            <a:b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104</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530</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652</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1007</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909</a:t>
            </a:r>
          </a:p>
        </p:txBody>
      </p:sp>
      <p:sp>
        <p:nvSpPr>
          <p:cNvPr id="98352" name="TextBox 50">
            <a:extLst>
              <a:ext uri="{FF2B5EF4-FFF2-40B4-BE49-F238E27FC236}">
                <a16:creationId xmlns:a16="http://schemas.microsoft.com/office/drawing/2014/main" id="{B3C27CAF-5014-9C08-DD76-5B7CF07C4DCC}"/>
              </a:ext>
            </a:extLst>
          </p:cNvPr>
          <p:cNvSpPr txBox="1">
            <a:spLocks noChangeArrowheads="1"/>
          </p:cNvSpPr>
          <p:nvPr/>
        </p:nvSpPr>
        <p:spPr bwMode="auto">
          <a:xfrm>
            <a:off x="4018729" y="2376482"/>
            <a:ext cx="530915"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Died</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103</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492</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586</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849</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560</a:t>
            </a:r>
          </a:p>
        </p:txBody>
      </p:sp>
      <p:sp>
        <p:nvSpPr>
          <p:cNvPr id="98353" name="TextBox 51">
            <a:extLst>
              <a:ext uri="{FF2B5EF4-FFF2-40B4-BE49-F238E27FC236}">
                <a16:creationId xmlns:a16="http://schemas.microsoft.com/office/drawing/2014/main" id="{24A5941A-3AFF-093C-0130-C65DDE54F5E3}"/>
              </a:ext>
            </a:extLst>
          </p:cNvPr>
          <p:cNvSpPr txBox="1">
            <a:spLocks noChangeArrowheads="1"/>
          </p:cNvSpPr>
          <p:nvPr/>
        </p:nvSpPr>
        <p:spPr bwMode="auto">
          <a:xfrm>
            <a:off x="3454812" y="3451574"/>
            <a:ext cx="782587" cy="26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i="1">
                <a:solidFill>
                  <a:prstClr val="white"/>
                </a:solidFill>
                <a:latin typeface="Arial" panose="020B0604020202020204" pitchFamily="34" charset="0"/>
                <a:ea typeface="Microsoft YaHei" panose="020B0503020204020204" pitchFamily="34" charset="-122"/>
                <a:cs typeface="Arial" panose="020B0604020202020204" pitchFamily="34" charset="0"/>
              </a:rPr>
              <a:t>P</a:t>
            </a: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 &lt; .001</a:t>
            </a:r>
          </a:p>
        </p:txBody>
      </p:sp>
      <p:cxnSp>
        <p:nvCxnSpPr>
          <p:cNvPr id="98354" name="Straight Connector 52">
            <a:extLst>
              <a:ext uri="{FF2B5EF4-FFF2-40B4-BE49-F238E27FC236}">
                <a16:creationId xmlns:a16="http://schemas.microsoft.com/office/drawing/2014/main" id="{0DA54221-0B9D-95DE-D1D9-F36CFB86B702}"/>
              </a:ext>
            </a:extLst>
          </p:cNvPr>
          <p:cNvCxnSpPr>
            <a:cxnSpLocks noChangeShapeType="1"/>
          </p:cNvCxnSpPr>
          <p:nvPr/>
        </p:nvCxnSpPr>
        <p:spPr bwMode="auto">
          <a:xfrm flipH="1">
            <a:off x="5100380" y="2139450"/>
            <a:ext cx="0" cy="168037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8355" name="Freeform 53">
            <a:extLst>
              <a:ext uri="{FF2B5EF4-FFF2-40B4-BE49-F238E27FC236}">
                <a16:creationId xmlns:a16="http://schemas.microsoft.com/office/drawing/2014/main" id="{1268A382-1D5A-4046-62F5-29C40945E915}"/>
              </a:ext>
            </a:extLst>
          </p:cNvPr>
          <p:cNvSpPr>
            <a:spLocks/>
          </p:cNvSpPr>
          <p:nvPr/>
        </p:nvSpPr>
        <p:spPr bwMode="auto">
          <a:xfrm>
            <a:off x="5089093" y="3819820"/>
            <a:ext cx="3072926" cy="0"/>
          </a:xfrm>
          <a:custGeom>
            <a:avLst/>
            <a:gdLst>
              <a:gd name="T0" fmla="*/ 0 w 3665989"/>
              <a:gd name="T1" fmla="*/ 597377 w 3665989"/>
              <a:gd name="T2" fmla="*/ 0 60000 65536"/>
              <a:gd name="T3" fmla="*/ 0 60000 65536"/>
              <a:gd name="T4" fmla="*/ 0 w 3665989"/>
              <a:gd name="T5" fmla="*/ 3665989 w 3665989"/>
            </a:gdLst>
            <a:ahLst/>
            <a:cxnLst>
              <a:cxn ang="T2">
                <a:pos x="T0" y="0"/>
              </a:cxn>
              <a:cxn ang="T3">
                <a:pos x="T1" y="0"/>
              </a:cxn>
            </a:cxnLst>
            <a:rect l="T4" t="0" r="T5" b="0"/>
            <a:pathLst>
              <a:path w="3665989">
                <a:moveTo>
                  <a:pt x="0" y="0"/>
                </a:moveTo>
                <a:lnTo>
                  <a:pt x="3665989" y="0"/>
                </a:lnTo>
              </a:path>
            </a:pathLst>
          </a:cu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cxnSp>
        <p:nvCxnSpPr>
          <p:cNvPr id="98356" name="Straight Connector 54">
            <a:extLst>
              <a:ext uri="{FF2B5EF4-FFF2-40B4-BE49-F238E27FC236}">
                <a16:creationId xmlns:a16="http://schemas.microsoft.com/office/drawing/2014/main" id="{18A31A57-3AD3-DFB6-6B44-62BBF7BCD593}"/>
              </a:ext>
            </a:extLst>
          </p:cNvPr>
          <p:cNvCxnSpPr>
            <a:cxnSpLocks noChangeShapeType="1"/>
          </p:cNvCxnSpPr>
          <p:nvPr/>
        </p:nvCxnSpPr>
        <p:spPr bwMode="auto">
          <a:xfrm flipH="1">
            <a:off x="5100380"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57" name="Straight Connector 55">
            <a:extLst>
              <a:ext uri="{FF2B5EF4-FFF2-40B4-BE49-F238E27FC236}">
                <a16:creationId xmlns:a16="http://schemas.microsoft.com/office/drawing/2014/main" id="{FA307046-B214-D5AC-4E6E-A00067968AFB}"/>
              </a:ext>
            </a:extLst>
          </p:cNvPr>
          <p:cNvCxnSpPr>
            <a:cxnSpLocks noChangeShapeType="1"/>
          </p:cNvCxnSpPr>
          <p:nvPr/>
        </p:nvCxnSpPr>
        <p:spPr bwMode="auto">
          <a:xfrm rot="16200000" flipH="1">
            <a:off x="5062286" y="2119694"/>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58" name="Straight Connector 56">
            <a:extLst>
              <a:ext uri="{FF2B5EF4-FFF2-40B4-BE49-F238E27FC236}">
                <a16:creationId xmlns:a16="http://schemas.microsoft.com/office/drawing/2014/main" id="{1734D4F9-0A45-E767-EE83-4B31236B33CC}"/>
              </a:ext>
            </a:extLst>
          </p:cNvPr>
          <p:cNvCxnSpPr>
            <a:cxnSpLocks noChangeShapeType="1"/>
          </p:cNvCxnSpPr>
          <p:nvPr/>
        </p:nvCxnSpPr>
        <p:spPr bwMode="auto">
          <a:xfrm flipH="1">
            <a:off x="5484143"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59" name="Straight Connector 57">
            <a:extLst>
              <a:ext uri="{FF2B5EF4-FFF2-40B4-BE49-F238E27FC236}">
                <a16:creationId xmlns:a16="http://schemas.microsoft.com/office/drawing/2014/main" id="{0FDB5B7E-014F-F667-82B1-B62FBA45666F}"/>
              </a:ext>
            </a:extLst>
          </p:cNvPr>
          <p:cNvCxnSpPr>
            <a:cxnSpLocks noChangeShapeType="1"/>
          </p:cNvCxnSpPr>
          <p:nvPr/>
        </p:nvCxnSpPr>
        <p:spPr bwMode="auto">
          <a:xfrm flipH="1">
            <a:off x="5855207"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0" name="Straight Connector 58">
            <a:extLst>
              <a:ext uri="{FF2B5EF4-FFF2-40B4-BE49-F238E27FC236}">
                <a16:creationId xmlns:a16="http://schemas.microsoft.com/office/drawing/2014/main" id="{8F8250F6-E576-2BB2-B5C8-EADF23191B3E}"/>
              </a:ext>
            </a:extLst>
          </p:cNvPr>
          <p:cNvCxnSpPr>
            <a:cxnSpLocks noChangeShapeType="1"/>
          </p:cNvCxnSpPr>
          <p:nvPr/>
        </p:nvCxnSpPr>
        <p:spPr bwMode="auto">
          <a:xfrm flipH="1">
            <a:off x="6234738"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1" name="Straight Connector 59">
            <a:extLst>
              <a:ext uri="{FF2B5EF4-FFF2-40B4-BE49-F238E27FC236}">
                <a16:creationId xmlns:a16="http://schemas.microsoft.com/office/drawing/2014/main" id="{3780B3E9-4E10-022D-ECF9-D0CBD72AB5D1}"/>
              </a:ext>
            </a:extLst>
          </p:cNvPr>
          <p:cNvCxnSpPr>
            <a:cxnSpLocks noChangeShapeType="1"/>
          </p:cNvCxnSpPr>
          <p:nvPr/>
        </p:nvCxnSpPr>
        <p:spPr bwMode="auto">
          <a:xfrm flipH="1">
            <a:off x="6610036"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2" name="Straight Connector 60">
            <a:extLst>
              <a:ext uri="{FF2B5EF4-FFF2-40B4-BE49-F238E27FC236}">
                <a16:creationId xmlns:a16="http://schemas.microsoft.com/office/drawing/2014/main" id="{5D13F53A-6121-E8B6-FE9C-370CC6C7AD71}"/>
              </a:ext>
            </a:extLst>
          </p:cNvPr>
          <p:cNvCxnSpPr>
            <a:cxnSpLocks noChangeShapeType="1"/>
          </p:cNvCxnSpPr>
          <p:nvPr/>
        </p:nvCxnSpPr>
        <p:spPr bwMode="auto">
          <a:xfrm flipH="1">
            <a:off x="6989566"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3" name="Straight Connector 61">
            <a:extLst>
              <a:ext uri="{FF2B5EF4-FFF2-40B4-BE49-F238E27FC236}">
                <a16:creationId xmlns:a16="http://schemas.microsoft.com/office/drawing/2014/main" id="{410B1608-E2B5-3DD0-CFA0-3E49FC058D57}"/>
              </a:ext>
            </a:extLst>
          </p:cNvPr>
          <p:cNvCxnSpPr>
            <a:cxnSpLocks noChangeShapeType="1"/>
          </p:cNvCxnSpPr>
          <p:nvPr/>
        </p:nvCxnSpPr>
        <p:spPr bwMode="auto">
          <a:xfrm flipH="1">
            <a:off x="7357809"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4" name="Straight Connector 62">
            <a:extLst>
              <a:ext uri="{FF2B5EF4-FFF2-40B4-BE49-F238E27FC236}">
                <a16:creationId xmlns:a16="http://schemas.microsoft.com/office/drawing/2014/main" id="{4AC06C75-9399-0B7F-2D66-259B3ACAFE6A}"/>
              </a:ext>
            </a:extLst>
          </p:cNvPr>
          <p:cNvCxnSpPr>
            <a:cxnSpLocks noChangeShapeType="1"/>
          </p:cNvCxnSpPr>
          <p:nvPr/>
        </p:nvCxnSpPr>
        <p:spPr bwMode="auto">
          <a:xfrm flipH="1">
            <a:off x="7734517"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5" name="Straight Connector 63">
            <a:extLst>
              <a:ext uri="{FF2B5EF4-FFF2-40B4-BE49-F238E27FC236}">
                <a16:creationId xmlns:a16="http://schemas.microsoft.com/office/drawing/2014/main" id="{F3A0DCE2-8F50-F38B-159F-51F8188328A1}"/>
              </a:ext>
            </a:extLst>
          </p:cNvPr>
          <p:cNvCxnSpPr>
            <a:cxnSpLocks noChangeShapeType="1"/>
          </p:cNvCxnSpPr>
          <p:nvPr/>
        </p:nvCxnSpPr>
        <p:spPr bwMode="auto">
          <a:xfrm flipH="1">
            <a:off x="8105583" y="3825463"/>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6" name="Straight Connector 64">
            <a:extLst>
              <a:ext uri="{FF2B5EF4-FFF2-40B4-BE49-F238E27FC236}">
                <a16:creationId xmlns:a16="http://schemas.microsoft.com/office/drawing/2014/main" id="{08DA91AC-951B-863F-85DD-DAE10A764B99}"/>
              </a:ext>
            </a:extLst>
          </p:cNvPr>
          <p:cNvCxnSpPr>
            <a:cxnSpLocks noChangeShapeType="1"/>
          </p:cNvCxnSpPr>
          <p:nvPr/>
        </p:nvCxnSpPr>
        <p:spPr bwMode="auto">
          <a:xfrm rot="16200000" flipH="1">
            <a:off x="5062286" y="2448431"/>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7" name="Straight Connector 65">
            <a:extLst>
              <a:ext uri="{FF2B5EF4-FFF2-40B4-BE49-F238E27FC236}">
                <a16:creationId xmlns:a16="http://schemas.microsoft.com/office/drawing/2014/main" id="{0702D869-C8EB-4AD9-36AE-5DE32BA0E2AC}"/>
              </a:ext>
            </a:extLst>
          </p:cNvPr>
          <p:cNvCxnSpPr>
            <a:cxnSpLocks noChangeShapeType="1"/>
          </p:cNvCxnSpPr>
          <p:nvPr/>
        </p:nvCxnSpPr>
        <p:spPr bwMode="auto">
          <a:xfrm rot="16200000" flipH="1">
            <a:off x="5062286" y="2788458"/>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8" name="Straight Connector 66">
            <a:extLst>
              <a:ext uri="{FF2B5EF4-FFF2-40B4-BE49-F238E27FC236}">
                <a16:creationId xmlns:a16="http://schemas.microsoft.com/office/drawing/2014/main" id="{1DFB1296-8CB2-39C1-BCDB-8FFDECEFBD05}"/>
              </a:ext>
            </a:extLst>
          </p:cNvPr>
          <p:cNvCxnSpPr>
            <a:cxnSpLocks noChangeShapeType="1"/>
          </p:cNvCxnSpPr>
          <p:nvPr/>
        </p:nvCxnSpPr>
        <p:spPr bwMode="auto">
          <a:xfrm rot="16200000" flipH="1">
            <a:off x="5062286" y="3127071"/>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69" name="Straight Connector 67">
            <a:extLst>
              <a:ext uri="{FF2B5EF4-FFF2-40B4-BE49-F238E27FC236}">
                <a16:creationId xmlns:a16="http://schemas.microsoft.com/office/drawing/2014/main" id="{6504A8AB-9522-9B7C-1C63-1472E1D958F1}"/>
              </a:ext>
            </a:extLst>
          </p:cNvPr>
          <p:cNvCxnSpPr>
            <a:cxnSpLocks noChangeShapeType="1"/>
          </p:cNvCxnSpPr>
          <p:nvPr/>
        </p:nvCxnSpPr>
        <p:spPr bwMode="auto">
          <a:xfrm rot="16200000" flipH="1">
            <a:off x="5062286" y="3467096"/>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70" name="Straight Connector 68">
            <a:extLst>
              <a:ext uri="{FF2B5EF4-FFF2-40B4-BE49-F238E27FC236}">
                <a16:creationId xmlns:a16="http://schemas.microsoft.com/office/drawing/2014/main" id="{7A3BE2B9-E644-B643-3B6A-B479CDE39FAD}"/>
              </a:ext>
            </a:extLst>
          </p:cNvPr>
          <p:cNvCxnSpPr>
            <a:cxnSpLocks noChangeShapeType="1"/>
          </p:cNvCxnSpPr>
          <p:nvPr/>
        </p:nvCxnSpPr>
        <p:spPr bwMode="auto">
          <a:xfrm rot="16200000" flipH="1">
            <a:off x="5062286" y="3793014"/>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8371" name="TextBox 69">
            <a:extLst>
              <a:ext uri="{FF2B5EF4-FFF2-40B4-BE49-F238E27FC236}">
                <a16:creationId xmlns:a16="http://schemas.microsoft.com/office/drawing/2014/main" id="{DDE72DDB-ACE9-269E-5801-4AF012B2740F}"/>
              </a:ext>
            </a:extLst>
          </p:cNvPr>
          <p:cNvSpPr txBox="1">
            <a:spLocks noChangeArrowheads="1"/>
          </p:cNvSpPr>
          <p:nvPr/>
        </p:nvSpPr>
        <p:spPr bwMode="auto">
          <a:xfrm>
            <a:off x="4678980" y="2018107"/>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a:t>
            </a:r>
          </a:p>
        </p:txBody>
      </p:sp>
      <p:sp>
        <p:nvSpPr>
          <p:cNvPr id="98372" name="TextBox 70">
            <a:extLst>
              <a:ext uri="{FF2B5EF4-FFF2-40B4-BE49-F238E27FC236}">
                <a16:creationId xmlns:a16="http://schemas.microsoft.com/office/drawing/2014/main" id="{0FF67372-6CCD-8D58-3087-CD245EB122AA}"/>
              </a:ext>
            </a:extLst>
          </p:cNvPr>
          <p:cNvSpPr txBox="1">
            <a:spLocks noChangeArrowheads="1"/>
          </p:cNvSpPr>
          <p:nvPr/>
        </p:nvSpPr>
        <p:spPr bwMode="auto">
          <a:xfrm>
            <a:off x="4678980" y="2344024"/>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0.8</a:t>
            </a:r>
          </a:p>
        </p:txBody>
      </p:sp>
      <p:sp>
        <p:nvSpPr>
          <p:cNvPr id="98373" name="TextBox 71">
            <a:extLst>
              <a:ext uri="{FF2B5EF4-FFF2-40B4-BE49-F238E27FC236}">
                <a16:creationId xmlns:a16="http://schemas.microsoft.com/office/drawing/2014/main" id="{2EAC2AFE-1DDD-2F20-A037-6DEDE9E274B0}"/>
              </a:ext>
            </a:extLst>
          </p:cNvPr>
          <p:cNvSpPr txBox="1">
            <a:spLocks noChangeArrowheads="1"/>
          </p:cNvSpPr>
          <p:nvPr/>
        </p:nvSpPr>
        <p:spPr bwMode="auto">
          <a:xfrm>
            <a:off x="4678980" y="2693925"/>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0.6</a:t>
            </a:r>
          </a:p>
        </p:txBody>
      </p:sp>
      <p:sp>
        <p:nvSpPr>
          <p:cNvPr id="98374" name="TextBox 72">
            <a:extLst>
              <a:ext uri="{FF2B5EF4-FFF2-40B4-BE49-F238E27FC236}">
                <a16:creationId xmlns:a16="http://schemas.microsoft.com/office/drawing/2014/main" id="{77170D5E-B985-C747-BCA8-63E100607359}"/>
              </a:ext>
            </a:extLst>
          </p:cNvPr>
          <p:cNvSpPr txBox="1">
            <a:spLocks noChangeArrowheads="1"/>
          </p:cNvSpPr>
          <p:nvPr/>
        </p:nvSpPr>
        <p:spPr bwMode="auto">
          <a:xfrm>
            <a:off x="4678980" y="3022663"/>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0.4</a:t>
            </a:r>
          </a:p>
        </p:txBody>
      </p:sp>
      <p:sp>
        <p:nvSpPr>
          <p:cNvPr id="98375" name="TextBox 73">
            <a:extLst>
              <a:ext uri="{FF2B5EF4-FFF2-40B4-BE49-F238E27FC236}">
                <a16:creationId xmlns:a16="http://schemas.microsoft.com/office/drawing/2014/main" id="{9F5C3BFE-A4D4-9DA5-5395-4505BED58060}"/>
              </a:ext>
            </a:extLst>
          </p:cNvPr>
          <p:cNvSpPr txBox="1">
            <a:spLocks noChangeArrowheads="1"/>
          </p:cNvSpPr>
          <p:nvPr/>
        </p:nvSpPr>
        <p:spPr bwMode="auto">
          <a:xfrm>
            <a:off x="4678980" y="3359866"/>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0.2</a:t>
            </a:r>
          </a:p>
        </p:txBody>
      </p:sp>
      <p:sp>
        <p:nvSpPr>
          <p:cNvPr id="98376" name="TextBox 74">
            <a:extLst>
              <a:ext uri="{FF2B5EF4-FFF2-40B4-BE49-F238E27FC236}">
                <a16:creationId xmlns:a16="http://schemas.microsoft.com/office/drawing/2014/main" id="{66C40C8D-FF96-A63B-8A59-4852569CBB0B}"/>
              </a:ext>
            </a:extLst>
          </p:cNvPr>
          <p:cNvSpPr txBox="1">
            <a:spLocks noChangeArrowheads="1"/>
          </p:cNvSpPr>
          <p:nvPr/>
        </p:nvSpPr>
        <p:spPr bwMode="auto">
          <a:xfrm>
            <a:off x="4812034" y="3691426"/>
            <a:ext cx="272831"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a:t>
            </a:r>
          </a:p>
        </p:txBody>
      </p:sp>
      <p:sp>
        <p:nvSpPr>
          <p:cNvPr id="98377" name="TextBox 75">
            <a:extLst>
              <a:ext uri="{FF2B5EF4-FFF2-40B4-BE49-F238E27FC236}">
                <a16:creationId xmlns:a16="http://schemas.microsoft.com/office/drawing/2014/main" id="{2E5EEA54-9D23-F178-6FD0-962348E7FD8A}"/>
              </a:ext>
            </a:extLst>
          </p:cNvPr>
          <p:cNvSpPr txBox="1">
            <a:spLocks noChangeArrowheads="1"/>
          </p:cNvSpPr>
          <p:nvPr/>
        </p:nvSpPr>
        <p:spPr bwMode="auto">
          <a:xfrm>
            <a:off x="4962556"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a:t>
            </a:r>
          </a:p>
        </p:txBody>
      </p:sp>
      <p:sp>
        <p:nvSpPr>
          <p:cNvPr id="98378" name="TextBox 76">
            <a:extLst>
              <a:ext uri="{FF2B5EF4-FFF2-40B4-BE49-F238E27FC236}">
                <a16:creationId xmlns:a16="http://schemas.microsoft.com/office/drawing/2014/main" id="{CF62E269-8780-D4E8-E1D8-1B7F294CE372}"/>
              </a:ext>
            </a:extLst>
          </p:cNvPr>
          <p:cNvSpPr txBox="1">
            <a:spLocks noChangeArrowheads="1"/>
          </p:cNvSpPr>
          <p:nvPr/>
        </p:nvSpPr>
        <p:spPr bwMode="auto">
          <a:xfrm>
            <a:off x="5346319"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a:t>
            </a:r>
          </a:p>
        </p:txBody>
      </p:sp>
      <p:sp>
        <p:nvSpPr>
          <p:cNvPr id="98379" name="TextBox 77">
            <a:extLst>
              <a:ext uri="{FF2B5EF4-FFF2-40B4-BE49-F238E27FC236}">
                <a16:creationId xmlns:a16="http://schemas.microsoft.com/office/drawing/2014/main" id="{5020D343-93D4-AB19-64C2-E694DCA4055E}"/>
              </a:ext>
            </a:extLst>
          </p:cNvPr>
          <p:cNvSpPr txBox="1">
            <a:spLocks noChangeArrowheads="1"/>
          </p:cNvSpPr>
          <p:nvPr/>
        </p:nvSpPr>
        <p:spPr bwMode="auto">
          <a:xfrm>
            <a:off x="5717383"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2</a:t>
            </a:r>
          </a:p>
        </p:txBody>
      </p:sp>
      <p:sp>
        <p:nvSpPr>
          <p:cNvPr id="98380" name="TextBox 78">
            <a:extLst>
              <a:ext uri="{FF2B5EF4-FFF2-40B4-BE49-F238E27FC236}">
                <a16:creationId xmlns:a16="http://schemas.microsoft.com/office/drawing/2014/main" id="{264801D0-68B8-B312-CF02-328B0AD53368}"/>
              </a:ext>
            </a:extLst>
          </p:cNvPr>
          <p:cNvSpPr txBox="1">
            <a:spLocks noChangeArrowheads="1"/>
          </p:cNvSpPr>
          <p:nvPr/>
        </p:nvSpPr>
        <p:spPr bwMode="auto">
          <a:xfrm>
            <a:off x="6094090"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3</a:t>
            </a:r>
          </a:p>
        </p:txBody>
      </p:sp>
      <p:sp>
        <p:nvSpPr>
          <p:cNvPr id="98381" name="TextBox 79">
            <a:extLst>
              <a:ext uri="{FF2B5EF4-FFF2-40B4-BE49-F238E27FC236}">
                <a16:creationId xmlns:a16="http://schemas.microsoft.com/office/drawing/2014/main" id="{D03F7448-4298-D266-509C-16A84F191331}"/>
              </a:ext>
            </a:extLst>
          </p:cNvPr>
          <p:cNvSpPr txBox="1">
            <a:spLocks noChangeArrowheads="1"/>
          </p:cNvSpPr>
          <p:nvPr/>
        </p:nvSpPr>
        <p:spPr bwMode="auto">
          <a:xfrm>
            <a:off x="6476443"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4</a:t>
            </a:r>
          </a:p>
        </p:txBody>
      </p:sp>
      <p:sp>
        <p:nvSpPr>
          <p:cNvPr id="98382" name="TextBox 80">
            <a:extLst>
              <a:ext uri="{FF2B5EF4-FFF2-40B4-BE49-F238E27FC236}">
                <a16:creationId xmlns:a16="http://schemas.microsoft.com/office/drawing/2014/main" id="{CEE922F4-D3B6-2235-A82A-638EF36E2826}"/>
              </a:ext>
            </a:extLst>
          </p:cNvPr>
          <p:cNvSpPr txBox="1">
            <a:spLocks noChangeArrowheads="1"/>
          </p:cNvSpPr>
          <p:nvPr/>
        </p:nvSpPr>
        <p:spPr bwMode="auto">
          <a:xfrm>
            <a:off x="6848919"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a:t>
            </a:r>
          </a:p>
        </p:txBody>
      </p:sp>
      <p:sp>
        <p:nvSpPr>
          <p:cNvPr id="98383" name="TextBox 81">
            <a:extLst>
              <a:ext uri="{FF2B5EF4-FFF2-40B4-BE49-F238E27FC236}">
                <a16:creationId xmlns:a16="http://schemas.microsoft.com/office/drawing/2014/main" id="{655CBF65-680F-A137-A822-278638CE5C8A}"/>
              </a:ext>
            </a:extLst>
          </p:cNvPr>
          <p:cNvSpPr txBox="1">
            <a:spLocks noChangeArrowheads="1"/>
          </p:cNvSpPr>
          <p:nvPr/>
        </p:nvSpPr>
        <p:spPr bwMode="auto">
          <a:xfrm>
            <a:off x="7224217"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6</a:t>
            </a:r>
          </a:p>
        </p:txBody>
      </p:sp>
      <p:sp>
        <p:nvSpPr>
          <p:cNvPr id="98384" name="TextBox 82">
            <a:extLst>
              <a:ext uri="{FF2B5EF4-FFF2-40B4-BE49-F238E27FC236}">
                <a16:creationId xmlns:a16="http://schemas.microsoft.com/office/drawing/2014/main" id="{6C6FED4B-DC0F-D51B-1BC9-4C0350E0C4B8}"/>
              </a:ext>
            </a:extLst>
          </p:cNvPr>
          <p:cNvSpPr txBox="1">
            <a:spLocks noChangeArrowheads="1"/>
          </p:cNvSpPr>
          <p:nvPr/>
        </p:nvSpPr>
        <p:spPr bwMode="auto">
          <a:xfrm>
            <a:off x="7596691"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7</a:t>
            </a:r>
          </a:p>
        </p:txBody>
      </p:sp>
      <p:sp>
        <p:nvSpPr>
          <p:cNvPr id="98385" name="TextBox 83">
            <a:extLst>
              <a:ext uri="{FF2B5EF4-FFF2-40B4-BE49-F238E27FC236}">
                <a16:creationId xmlns:a16="http://schemas.microsoft.com/office/drawing/2014/main" id="{DC1AA5A2-BBD9-3991-61DF-D4DE5A26560A}"/>
              </a:ext>
            </a:extLst>
          </p:cNvPr>
          <p:cNvSpPr txBox="1">
            <a:spLocks noChangeArrowheads="1"/>
          </p:cNvSpPr>
          <p:nvPr/>
        </p:nvSpPr>
        <p:spPr bwMode="auto">
          <a:xfrm>
            <a:off x="7978339" y="385650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8</a:t>
            </a:r>
          </a:p>
        </p:txBody>
      </p:sp>
      <p:sp>
        <p:nvSpPr>
          <p:cNvPr id="98386" name="TextBox 84">
            <a:extLst>
              <a:ext uri="{FF2B5EF4-FFF2-40B4-BE49-F238E27FC236}">
                <a16:creationId xmlns:a16="http://schemas.microsoft.com/office/drawing/2014/main" id="{C4D2A02F-D9E7-B624-EC19-74A3B965FA0A}"/>
              </a:ext>
            </a:extLst>
          </p:cNvPr>
          <p:cNvSpPr txBox="1">
            <a:spLocks noChangeArrowheads="1"/>
          </p:cNvSpPr>
          <p:nvPr/>
        </p:nvSpPr>
        <p:spPr bwMode="auto">
          <a:xfrm>
            <a:off x="6403574" y="3994769"/>
            <a:ext cx="441146"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Yrs</a:t>
            </a:r>
          </a:p>
        </p:txBody>
      </p:sp>
      <p:sp>
        <p:nvSpPr>
          <p:cNvPr id="98387" name="TextBox 85">
            <a:extLst>
              <a:ext uri="{FF2B5EF4-FFF2-40B4-BE49-F238E27FC236}">
                <a16:creationId xmlns:a16="http://schemas.microsoft.com/office/drawing/2014/main" id="{24FAF7B3-9769-0E4A-BA02-BB99B6FD2EE5}"/>
              </a:ext>
            </a:extLst>
          </p:cNvPr>
          <p:cNvSpPr txBox="1">
            <a:spLocks noChangeArrowheads="1"/>
          </p:cNvSpPr>
          <p:nvPr/>
        </p:nvSpPr>
        <p:spPr bwMode="auto">
          <a:xfrm rot="16200000">
            <a:off x="3802701" y="2860309"/>
            <a:ext cx="1675459"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Survival Probability</a:t>
            </a:r>
          </a:p>
        </p:txBody>
      </p:sp>
      <p:sp>
        <p:nvSpPr>
          <p:cNvPr id="98388" name="TextBox 86">
            <a:extLst>
              <a:ext uri="{FF2B5EF4-FFF2-40B4-BE49-F238E27FC236}">
                <a16:creationId xmlns:a16="http://schemas.microsoft.com/office/drawing/2014/main" id="{4DBF5B5D-DFF9-0A7F-AB48-6A2472952986}"/>
              </a:ext>
            </a:extLst>
          </p:cNvPr>
          <p:cNvSpPr txBox="1">
            <a:spLocks noChangeArrowheads="1"/>
          </p:cNvSpPr>
          <p:nvPr/>
        </p:nvSpPr>
        <p:spPr bwMode="auto">
          <a:xfrm>
            <a:off x="6864249" y="2077369"/>
            <a:ext cx="617477"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Era</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1960s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1970s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1980s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1990s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2000s</a:t>
            </a:r>
          </a:p>
        </p:txBody>
      </p:sp>
      <p:sp>
        <p:nvSpPr>
          <p:cNvPr id="98389" name="TextBox 87">
            <a:extLst>
              <a:ext uri="{FF2B5EF4-FFF2-40B4-BE49-F238E27FC236}">
                <a16:creationId xmlns:a16="http://schemas.microsoft.com/office/drawing/2014/main" id="{E7755FA9-553E-792B-63C2-2EB83A3F781D}"/>
              </a:ext>
            </a:extLst>
          </p:cNvPr>
          <p:cNvSpPr txBox="1">
            <a:spLocks noChangeArrowheads="1"/>
          </p:cNvSpPr>
          <p:nvPr/>
        </p:nvSpPr>
        <p:spPr bwMode="auto">
          <a:xfrm>
            <a:off x="7362835" y="2077369"/>
            <a:ext cx="554319"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Total</a:t>
            </a:r>
            <a:b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104</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530</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652</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1007</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909</a:t>
            </a:r>
          </a:p>
        </p:txBody>
      </p:sp>
      <p:sp>
        <p:nvSpPr>
          <p:cNvPr id="98390" name="TextBox 88">
            <a:extLst>
              <a:ext uri="{FF2B5EF4-FFF2-40B4-BE49-F238E27FC236}">
                <a16:creationId xmlns:a16="http://schemas.microsoft.com/office/drawing/2014/main" id="{857D6988-72D8-B0E1-3EBD-28D771827258}"/>
              </a:ext>
            </a:extLst>
          </p:cNvPr>
          <p:cNvSpPr txBox="1">
            <a:spLocks noChangeArrowheads="1"/>
          </p:cNvSpPr>
          <p:nvPr/>
        </p:nvSpPr>
        <p:spPr bwMode="auto">
          <a:xfrm>
            <a:off x="7816145" y="2077369"/>
            <a:ext cx="530915"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Died</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103</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492</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586</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849</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560</a:t>
            </a:r>
          </a:p>
        </p:txBody>
      </p:sp>
      <p:sp>
        <p:nvSpPr>
          <p:cNvPr id="98391" name="TextBox 89">
            <a:extLst>
              <a:ext uri="{FF2B5EF4-FFF2-40B4-BE49-F238E27FC236}">
                <a16:creationId xmlns:a16="http://schemas.microsoft.com/office/drawing/2014/main" id="{41D31815-9F4C-9C16-E0A9-7C597A5CA8DE}"/>
              </a:ext>
            </a:extLst>
          </p:cNvPr>
          <p:cNvSpPr txBox="1">
            <a:spLocks noChangeArrowheads="1"/>
          </p:cNvSpPr>
          <p:nvPr/>
        </p:nvSpPr>
        <p:spPr bwMode="auto">
          <a:xfrm>
            <a:off x="7244470" y="3151055"/>
            <a:ext cx="782587" cy="26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i="1">
                <a:solidFill>
                  <a:prstClr val="white"/>
                </a:solidFill>
                <a:latin typeface="Arial" panose="020B0604020202020204" pitchFamily="34" charset="0"/>
                <a:ea typeface="Microsoft YaHei" panose="020B0503020204020204" pitchFamily="34" charset="-122"/>
                <a:cs typeface="Arial" panose="020B0604020202020204" pitchFamily="34" charset="0"/>
              </a:rPr>
              <a:t>P</a:t>
            </a: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 &lt; .001</a:t>
            </a:r>
          </a:p>
        </p:txBody>
      </p:sp>
      <p:cxnSp>
        <p:nvCxnSpPr>
          <p:cNvPr id="98392" name="Straight Connector 91">
            <a:extLst>
              <a:ext uri="{FF2B5EF4-FFF2-40B4-BE49-F238E27FC236}">
                <a16:creationId xmlns:a16="http://schemas.microsoft.com/office/drawing/2014/main" id="{2FB772DC-9700-A54C-3F75-89A9144ADC9B}"/>
              </a:ext>
            </a:extLst>
          </p:cNvPr>
          <p:cNvCxnSpPr>
            <a:cxnSpLocks noChangeShapeType="1"/>
          </p:cNvCxnSpPr>
          <p:nvPr/>
        </p:nvCxnSpPr>
        <p:spPr bwMode="auto">
          <a:xfrm flipH="1">
            <a:off x="5100380" y="4130219"/>
            <a:ext cx="0" cy="168037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8393" name="Freeform 92">
            <a:extLst>
              <a:ext uri="{FF2B5EF4-FFF2-40B4-BE49-F238E27FC236}">
                <a16:creationId xmlns:a16="http://schemas.microsoft.com/office/drawing/2014/main" id="{491C1011-A223-5A0F-713C-B75A271C3D2A}"/>
              </a:ext>
            </a:extLst>
          </p:cNvPr>
          <p:cNvSpPr>
            <a:spLocks/>
          </p:cNvSpPr>
          <p:nvPr/>
        </p:nvSpPr>
        <p:spPr bwMode="auto">
          <a:xfrm>
            <a:off x="5089093" y="5810588"/>
            <a:ext cx="3072926" cy="0"/>
          </a:xfrm>
          <a:custGeom>
            <a:avLst/>
            <a:gdLst>
              <a:gd name="T0" fmla="*/ 0 w 3665989"/>
              <a:gd name="T1" fmla="*/ 597377 w 3665989"/>
              <a:gd name="T2" fmla="*/ 0 60000 65536"/>
              <a:gd name="T3" fmla="*/ 0 60000 65536"/>
              <a:gd name="T4" fmla="*/ 0 w 3665989"/>
              <a:gd name="T5" fmla="*/ 3665989 w 3665989"/>
            </a:gdLst>
            <a:ahLst/>
            <a:cxnLst>
              <a:cxn ang="T2">
                <a:pos x="T0" y="0"/>
              </a:cxn>
              <a:cxn ang="T3">
                <a:pos x="T1" y="0"/>
              </a:cxn>
            </a:cxnLst>
            <a:rect l="T4" t="0" r="T5" b="0"/>
            <a:pathLst>
              <a:path w="3665989">
                <a:moveTo>
                  <a:pt x="0" y="0"/>
                </a:moveTo>
                <a:lnTo>
                  <a:pt x="3665989" y="0"/>
                </a:lnTo>
              </a:path>
            </a:pathLst>
          </a:cu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cxnSp>
        <p:nvCxnSpPr>
          <p:cNvPr id="98394" name="Straight Connector 93">
            <a:extLst>
              <a:ext uri="{FF2B5EF4-FFF2-40B4-BE49-F238E27FC236}">
                <a16:creationId xmlns:a16="http://schemas.microsoft.com/office/drawing/2014/main" id="{24051AA2-37E6-D837-6FE0-D81609B64B3F}"/>
              </a:ext>
            </a:extLst>
          </p:cNvPr>
          <p:cNvCxnSpPr>
            <a:cxnSpLocks noChangeShapeType="1"/>
          </p:cNvCxnSpPr>
          <p:nvPr/>
        </p:nvCxnSpPr>
        <p:spPr bwMode="auto">
          <a:xfrm flipH="1">
            <a:off x="5100380"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95" name="Straight Connector 94">
            <a:extLst>
              <a:ext uri="{FF2B5EF4-FFF2-40B4-BE49-F238E27FC236}">
                <a16:creationId xmlns:a16="http://schemas.microsoft.com/office/drawing/2014/main" id="{D263C762-994A-6AD2-EEEE-B2057F1CF03E}"/>
              </a:ext>
            </a:extLst>
          </p:cNvPr>
          <p:cNvCxnSpPr>
            <a:cxnSpLocks noChangeShapeType="1"/>
          </p:cNvCxnSpPr>
          <p:nvPr/>
        </p:nvCxnSpPr>
        <p:spPr bwMode="auto">
          <a:xfrm rot="16200000" flipH="1">
            <a:off x="5062286" y="4110463"/>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96" name="Straight Connector 95">
            <a:extLst>
              <a:ext uri="{FF2B5EF4-FFF2-40B4-BE49-F238E27FC236}">
                <a16:creationId xmlns:a16="http://schemas.microsoft.com/office/drawing/2014/main" id="{4D9A3BDE-0206-485A-238E-D5E033D1AC0C}"/>
              </a:ext>
            </a:extLst>
          </p:cNvPr>
          <p:cNvCxnSpPr>
            <a:cxnSpLocks noChangeShapeType="1"/>
          </p:cNvCxnSpPr>
          <p:nvPr/>
        </p:nvCxnSpPr>
        <p:spPr bwMode="auto">
          <a:xfrm flipH="1">
            <a:off x="5484143"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97" name="Straight Connector 96">
            <a:extLst>
              <a:ext uri="{FF2B5EF4-FFF2-40B4-BE49-F238E27FC236}">
                <a16:creationId xmlns:a16="http://schemas.microsoft.com/office/drawing/2014/main" id="{01A889B0-8537-5F1C-D43D-4F6A598D3D52}"/>
              </a:ext>
            </a:extLst>
          </p:cNvPr>
          <p:cNvCxnSpPr>
            <a:cxnSpLocks noChangeShapeType="1"/>
          </p:cNvCxnSpPr>
          <p:nvPr/>
        </p:nvCxnSpPr>
        <p:spPr bwMode="auto">
          <a:xfrm flipH="1">
            <a:off x="5855207"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98" name="Straight Connector 97">
            <a:extLst>
              <a:ext uri="{FF2B5EF4-FFF2-40B4-BE49-F238E27FC236}">
                <a16:creationId xmlns:a16="http://schemas.microsoft.com/office/drawing/2014/main" id="{D3418186-DFD4-345F-024D-402A11C67589}"/>
              </a:ext>
            </a:extLst>
          </p:cNvPr>
          <p:cNvCxnSpPr>
            <a:cxnSpLocks noChangeShapeType="1"/>
          </p:cNvCxnSpPr>
          <p:nvPr/>
        </p:nvCxnSpPr>
        <p:spPr bwMode="auto">
          <a:xfrm flipH="1">
            <a:off x="6234738"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399" name="Straight Connector 98">
            <a:extLst>
              <a:ext uri="{FF2B5EF4-FFF2-40B4-BE49-F238E27FC236}">
                <a16:creationId xmlns:a16="http://schemas.microsoft.com/office/drawing/2014/main" id="{7FF733F1-BCF4-2537-681C-01D8E63CE559}"/>
              </a:ext>
            </a:extLst>
          </p:cNvPr>
          <p:cNvCxnSpPr>
            <a:cxnSpLocks noChangeShapeType="1"/>
          </p:cNvCxnSpPr>
          <p:nvPr/>
        </p:nvCxnSpPr>
        <p:spPr bwMode="auto">
          <a:xfrm flipH="1">
            <a:off x="6610036"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0" name="Straight Connector 99">
            <a:extLst>
              <a:ext uri="{FF2B5EF4-FFF2-40B4-BE49-F238E27FC236}">
                <a16:creationId xmlns:a16="http://schemas.microsoft.com/office/drawing/2014/main" id="{227160A2-A690-9116-7520-C615519121F9}"/>
              </a:ext>
            </a:extLst>
          </p:cNvPr>
          <p:cNvCxnSpPr>
            <a:cxnSpLocks noChangeShapeType="1"/>
          </p:cNvCxnSpPr>
          <p:nvPr/>
        </p:nvCxnSpPr>
        <p:spPr bwMode="auto">
          <a:xfrm flipH="1">
            <a:off x="6989566"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1" name="Straight Connector 100">
            <a:extLst>
              <a:ext uri="{FF2B5EF4-FFF2-40B4-BE49-F238E27FC236}">
                <a16:creationId xmlns:a16="http://schemas.microsoft.com/office/drawing/2014/main" id="{1E9E29C0-2F88-35B1-2C91-64BA286E410B}"/>
              </a:ext>
            </a:extLst>
          </p:cNvPr>
          <p:cNvCxnSpPr>
            <a:cxnSpLocks noChangeShapeType="1"/>
          </p:cNvCxnSpPr>
          <p:nvPr/>
        </p:nvCxnSpPr>
        <p:spPr bwMode="auto">
          <a:xfrm flipH="1">
            <a:off x="7357809"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2" name="Straight Connector 101">
            <a:extLst>
              <a:ext uri="{FF2B5EF4-FFF2-40B4-BE49-F238E27FC236}">
                <a16:creationId xmlns:a16="http://schemas.microsoft.com/office/drawing/2014/main" id="{D7713108-A9E7-D0B6-3241-E766B5ED9DC9}"/>
              </a:ext>
            </a:extLst>
          </p:cNvPr>
          <p:cNvCxnSpPr>
            <a:cxnSpLocks noChangeShapeType="1"/>
          </p:cNvCxnSpPr>
          <p:nvPr/>
        </p:nvCxnSpPr>
        <p:spPr bwMode="auto">
          <a:xfrm flipH="1">
            <a:off x="7734517"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3" name="Straight Connector 102">
            <a:extLst>
              <a:ext uri="{FF2B5EF4-FFF2-40B4-BE49-F238E27FC236}">
                <a16:creationId xmlns:a16="http://schemas.microsoft.com/office/drawing/2014/main" id="{32CECB1B-0131-C5A4-8C6E-DCD651EFA80D}"/>
              </a:ext>
            </a:extLst>
          </p:cNvPr>
          <p:cNvCxnSpPr>
            <a:cxnSpLocks noChangeShapeType="1"/>
          </p:cNvCxnSpPr>
          <p:nvPr/>
        </p:nvCxnSpPr>
        <p:spPr bwMode="auto">
          <a:xfrm flipH="1">
            <a:off x="8105583" y="5816231"/>
            <a:ext cx="0" cy="5643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4" name="Straight Connector 103">
            <a:extLst>
              <a:ext uri="{FF2B5EF4-FFF2-40B4-BE49-F238E27FC236}">
                <a16:creationId xmlns:a16="http://schemas.microsoft.com/office/drawing/2014/main" id="{3897CBD3-50C3-8C21-59C9-668E6C59FA75}"/>
              </a:ext>
            </a:extLst>
          </p:cNvPr>
          <p:cNvCxnSpPr>
            <a:cxnSpLocks noChangeShapeType="1"/>
          </p:cNvCxnSpPr>
          <p:nvPr/>
        </p:nvCxnSpPr>
        <p:spPr bwMode="auto">
          <a:xfrm rot="16200000" flipH="1">
            <a:off x="5062286" y="4439202"/>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5" name="Straight Connector 104">
            <a:extLst>
              <a:ext uri="{FF2B5EF4-FFF2-40B4-BE49-F238E27FC236}">
                <a16:creationId xmlns:a16="http://schemas.microsoft.com/office/drawing/2014/main" id="{2753E5EC-6D64-1547-A385-945562C706FE}"/>
              </a:ext>
            </a:extLst>
          </p:cNvPr>
          <p:cNvCxnSpPr>
            <a:cxnSpLocks noChangeShapeType="1"/>
          </p:cNvCxnSpPr>
          <p:nvPr/>
        </p:nvCxnSpPr>
        <p:spPr bwMode="auto">
          <a:xfrm rot="16200000" flipH="1">
            <a:off x="5062286" y="4779227"/>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6" name="Straight Connector 105">
            <a:extLst>
              <a:ext uri="{FF2B5EF4-FFF2-40B4-BE49-F238E27FC236}">
                <a16:creationId xmlns:a16="http://schemas.microsoft.com/office/drawing/2014/main" id="{8E243FEF-B44D-16D2-16EB-508549574104}"/>
              </a:ext>
            </a:extLst>
          </p:cNvPr>
          <p:cNvCxnSpPr>
            <a:cxnSpLocks noChangeShapeType="1"/>
          </p:cNvCxnSpPr>
          <p:nvPr/>
        </p:nvCxnSpPr>
        <p:spPr bwMode="auto">
          <a:xfrm rot="16200000" flipH="1">
            <a:off x="5062286" y="5119254"/>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7" name="Straight Connector 106">
            <a:extLst>
              <a:ext uri="{FF2B5EF4-FFF2-40B4-BE49-F238E27FC236}">
                <a16:creationId xmlns:a16="http://schemas.microsoft.com/office/drawing/2014/main" id="{118E299E-2C73-5D73-B361-77740E215269}"/>
              </a:ext>
            </a:extLst>
          </p:cNvPr>
          <p:cNvCxnSpPr>
            <a:cxnSpLocks noChangeShapeType="1"/>
          </p:cNvCxnSpPr>
          <p:nvPr/>
        </p:nvCxnSpPr>
        <p:spPr bwMode="auto">
          <a:xfrm rot="16200000" flipH="1">
            <a:off x="5062286" y="5457867"/>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98408" name="Straight Connector 107">
            <a:extLst>
              <a:ext uri="{FF2B5EF4-FFF2-40B4-BE49-F238E27FC236}">
                <a16:creationId xmlns:a16="http://schemas.microsoft.com/office/drawing/2014/main" id="{E4ED94E8-00B1-6733-F5A4-F00A5D49CB09}"/>
              </a:ext>
            </a:extLst>
          </p:cNvPr>
          <p:cNvCxnSpPr>
            <a:cxnSpLocks noChangeShapeType="1"/>
          </p:cNvCxnSpPr>
          <p:nvPr/>
        </p:nvCxnSpPr>
        <p:spPr bwMode="auto">
          <a:xfrm rot="16200000" flipH="1">
            <a:off x="5062286" y="5783783"/>
            <a:ext cx="0" cy="5361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8409" name="TextBox 108">
            <a:extLst>
              <a:ext uri="{FF2B5EF4-FFF2-40B4-BE49-F238E27FC236}">
                <a16:creationId xmlns:a16="http://schemas.microsoft.com/office/drawing/2014/main" id="{09F789CB-F223-0235-9D31-4144D5C12C67}"/>
              </a:ext>
            </a:extLst>
          </p:cNvPr>
          <p:cNvSpPr txBox="1">
            <a:spLocks noChangeArrowheads="1"/>
          </p:cNvSpPr>
          <p:nvPr/>
        </p:nvSpPr>
        <p:spPr bwMode="auto">
          <a:xfrm>
            <a:off x="4678980" y="4008879"/>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1.0</a:t>
            </a:r>
          </a:p>
        </p:txBody>
      </p:sp>
      <p:sp>
        <p:nvSpPr>
          <p:cNvPr id="98410" name="TextBox 109">
            <a:extLst>
              <a:ext uri="{FF2B5EF4-FFF2-40B4-BE49-F238E27FC236}">
                <a16:creationId xmlns:a16="http://schemas.microsoft.com/office/drawing/2014/main" id="{42870FF2-D99C-7725-6CBB-9600EC281DB8}"/>
              </a:ext>
            </a:extLst>
          </p:cNvPr>
          <p:cNvSpPr txBox="1">
            <a:spLocks noChangeArrowheads="1"/>
          </p:cNvSpPr>
          <p:nvPr/>
        </p:nvSpPr>
        <p:spPr bwMode="auto">
          <a:xfrm>
            <a:off x="4678980" y="4334795"/>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0.8</a:t>
            </a:r>
          </a:p>
        </p:txBody>
      </p:sp>
      <p:sp>
        <p:nvSpPr>
          <p:cNvPr id="98411" name="TextBox 110">
            <a:extLst>
              <a:ext uri="{FF2B5EF4-FFF2-40B4-BE49-F238E27FC236}">
                <a16:creationId xmlns:a16="http://schemas.microsoft.com/office/drawing/2014/main" id="{437EC5B4-146D-410B-C5AF-1C3F6A84383B}"/>
              </a:ext>
            </a:extLst>
          </p:cNvPr>
          <p:cNvSpPr txBox="1">
            <a:spLocks noChangeArrowheads="1"/>
          </p:cNvSpPr>
          <p:nvPr/>
        </p:nvSpPr>
        <p:spPr bwMode="auto">
          <a:xfrm>
            <a:off x="4678980" y="4684695"/>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0.6</a:t>
            </a:r>
          </a:p>
        </p:txBody>
      </p:sp>
      <p:sp>
        <p:nvSpPr>
          <p:cNvPr id="98412" name="TextBox 111">
            <a:extLst>
              <a:ext uri="{FF2B5EF4-FFF2-40B4-BE49-F238E27FC236}">
                <a16:creationId xmlns:a16="http://schemas.microsoft.com/office/drawing/2014/main" id="{CEBD2488-0092-8F09-94ED-0250B9496F9C}"/>
              </a:ext>
            </a:extLst>
          </p:cNvPr>
          <p:cNvSpPr txBox="1">
            <a:spLocks noChangeArrowheads="1"/>
          </p:cNvSpPr>
          <p:nvPr/>
        </p:nvSpPr>
        <p:spPr bwMode="auto">
          <a:xfrm>
            <a:off x="4678980" y="5013435"/>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0.4</a:t>
            </a:r>
          </a:p>
        </p:txBody>
      </p:sp>
      <p:sp>
        <p:nvSpPr>
          <p:cNvPr id="98413" name="TextBox 112">
            <a:extLst>
              <a:ext uri="{FF2B5EF4-FFF2-40B4-BE49-F238E27FC236}">
                <a16:creationId xmlns:a16="http://schemas.microsoft.com/office/drawing/2014/main" id="{664A9525-B395-EE61-67C2-E02A01321F43}"/>
              </a:ext>
            </a:extLst>
          </p:cNvPr>
          <p:cNvSpPr txBox="1">
            <a:spLocks noChangeArrowheads="1"/>
          </p:cNvSpPr>
          <p:nvPr/>
        </p:nvSpPr>
        <p:spPr bwMode="auto">
          <a:xfrm>
            <a:off x="4678980" y="5350637"/>
            <a:ext cx="40588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0.2</a:t>
            </a:r>
          </a:p>
        </p:txBody>
      </p:sp>
      <p:sp>
        <p:nvSpPr>
          <p:cNvPr id="98414" name="TextBox 113">
            <a:extLst>
              <a:ext uri="{FF2B5EF4-FFF2-40B4-BE49-F238E27FC236}">
                <a16:creationId xmlns:a16="http://schemas.microsoft.com/office/drawing/2014/main" id="{C6EE0EC9-CB9D-42E6-6CF6-B4EB94888FC3}"/>
              </a:ext>
            </a:extLst>
          </p:cNvPr>
          <p:cNvSpPr txBox="1">
            <a:spLocks noChangeArrowheads="1"/>
          </p:cNvSpPr>
          <p:nvPr/>
        </p:nvSpPr>
        <p:spPr bwMode="auto">
          <a:xfrm>
            <a:off x="4812034" y="5682197"/>
            <a:ext cx="272831"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a:t>
            </a:r>
          </a:p>
        </p:txBody>
      </p:sp>
      <p:sp>
        <p:nvSpPr>
          <p:cNvPr id="98415" name="TextBox 114">
            <a:extLst>
              <a:ext uri="{FF2B5EF4-FFF2-40B4-BE49-F238E27FC236}">
                <a16:creationId xmlns:a16="http://schemas.microsoft.com/office/drawing/2014/main" id="{95D3548B-99D6-94AC-C4E2-5428647188E4}"/>
              </a:ext>
            </a:extLst>
          </p:cNvPr>
          <p:cNvSpPr txBox="1">
            <a:spLocks noChangeArrowheads="1"/>
          </p:cNvSpPr>
          <p:nvPr/>
        </p:nvSpPr>
        <p:spPr bwMode="auto">
          <a:xfrm>
            <a:off x="4962556"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0</a:t>
            </a:r>
          </a:p>
        </p:txBody>
      </p:sp>
      <p:sp>
        <p:nvSpPr>
          <p:cNvPr id="98416" name="TextBox 115">
            <a:extLst>
              <a:ext uri="{FF2B5EF4-FFF2-40B4-BE49-F238E27FC236}">
                <a16:creationId xmlns:a16="http://schemas.microsoft.com/office/drawing/2014/main" id="{5C696866-72F6-9EB4-60BB-A86519BD5FCB}"/>
              </a:ext>
            </a:extLst>
          </p:cNvPr>
          <p:cNvSpPr txBox="1">
            <a:spLocks noChangeArrowheads="1"/>
          </p:cNvSpPr>
          <p:nvPr/>
        </p:nvSpPr>
        <p:spPr bwMode="auto">
          <a:xfrm>
            <a:off x="5346319"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a:t>
            </a:r>
          </a:p>
        </p:txBody>
      </p:sp>
      <p:sp>
        <p:nvSpPr>
          <p:cNvPr id="98417" name="TextBox 116">
            <a:extLst>
              <a:ext uri="{FF2B5EF4-FFF2-40B4-BE49-F238E27FC236}">
                <a16:creationId xmlns:a16="http://schemas.microsoft.com/office/drawing/2014/main" id="{E55DC866-1448-F361-907A-CA6351CA0C48}"/>
              </a:ext>
            </a:extLst>
          </p:cNvPr>
          <p:cNvSpPr txBox="1">
            <a:spLocks noChangeArrowheads="1"/>
          </p:cNvSpPr>
          <p:nvPr/>
        </p:nvSpPr>
        <p:spPr bwMode="auto">
          <a:xfrm>
            <a:off x="5717383"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2</a:t>
            </a:r>
          </a:p>
        </p:txBody>
      </p:sp>
      <p:sp>
        <p:nvSpPr>
          <p:cNvPr id="98418" name="TextBox 117">
            <a:extLst>
              <a:ext uri="{FF2B5EF4-FFF2-40B4-BE49-F238E27FC236}">
                <a16:creationId xmlns:a16="http://schemas.microsoft.com/office/drawing/2014/main" id="{11376885-4C7C-F3D4-FFDC-34F3103020EA}"/>
              </a:ext>
            </a:extLst>
          </p:cNvPr>
          <p:cNvSpPr txBox="1">
            <a:spLocks noChangeArrowheads="1"/>
          </p:cNvSpPr>
          <p:nvPr/>
        </p:nvSpPr>
        <p:spPr bwMode="auto">
          <a:xfrm>
            <a:off x="6094090"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3</a:t>
            </a:r>
          </a:p>
        </p:txBody>
      </p:sp>
      <p:sp>
        <p:nvSpPr>
          <p:cNvPr id="98419" name="TextBox 118">
            <a:extLst>
              <a:ext uri="{FF2B5EF4-FFF2-40B4-BE49-F238E27FC236}">
                <a16:creationId xmlns:a16="http://schemas.microsoft.com/office/drawing/2014/main" id="{C018517A-C9B9-4C26-3A72-E606DF2EDE58}"/>
              </a:ext>
            </a:extLst>
          </p:cNvPr>
          <p:cNvSpPr txBox="1">
            <a:spLocks noChangeArrowheads="1"/>
          </p:cNvSpPr>
          <p:nvPr/>
        </p:nvSpPr>
        <p:spPr bwMode="auto">
          <a:xfrm>
            <a:off x="6476443"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4</a:t>
            </a:r>
          </a:p>
        </p:txBody>
      </p:sp>
      <p:sp>
        <p:nvSpPr>
          <p:cNvPr id="98420" name="TextBox 119">
            <a:extLst>
              <a:ext uri="{FF2B5EF4-FFF2-40B4-BE49-F238E27FC236}">
                <a16:creationId xmlns:a16="http://schemas.microsoft.com/office/drawing/2014/main" id="{B9933505-E6CF-B9B7-9BE9-F5D29FC5C881}"/>
              </a:ext>
            </a:extLst>
          </p:cNvPr>
          <p:cNvSpPr txBox="1">
            <a:spLocks noChangeArrowheads="1"/>
          </p:cNvSpPr>
          <p:nvPr/>
        </p:nvSpPr>
        <p:spPr bwMode="auto">
          <a:xfrm>
            <a:off x="6848919"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5</a:t>
            </a:r>
          </a:p>
        </p:txBody>
      </p:sp>
      <p:sp>
        <p:nvSpPr>
          <p:cNvPr id="98421" name="TextBox 120">
            <a:extLst>
              <a:ext uri="{FF2B5EF4-FFF2-40B4-BE49-F238E27FC236}">
                <a16:creationId xmlns:a16="http://schemas.microsoft.com/office/drawing/2014/main" id="{AC859F51-316C-CCB1-65DC-ADB0365387DB}"/>
              </a:ext>
            </a:extLst>
          </p:cNvPr>
          <p:cNvSpPr txBox="1">
            <a:spLocks noChangeArrowheads="1"/>
          </p:cNvSpPr>
          <p:nvPr/>
        </p:nvSpPr>
        <p:spPr bwMode="auto">
          <a:xfrm>
            <a:off x="7224217"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6</a:t>
            </a:r>
          </a:p>
        </p:txBody>
      </p:sp>
      <p:sp>
        <p:nvSpPr>
          <p:cNvPr id="98422" name="TextBox 121">
            <a:extLst>
              <a:ext uri="{FF2B5EF4-FFF2-40B4-BE49-F238E27FC236}">
                <a16:creationId xmlns:a16="http://schemas.microsoft.com/office/drawing/2014/main" id="{CB7798DB-12A4-6B41-8F74-E903A3AF9239}"/>
              </a:ext>
            </a:extLst>
          </p:cNvPr>
          <p:cNvSpPr txBox="1">
            <a:spLocks noChangeArrowheads="1"/>
          </p:cNvSpPr>
          <p:nvPr/>
        </p:nvSpPr>
        <p:spPr bwMode="auto">
          <a:xfrm>
            <a:off x="7596691"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7</a:t>
            </a:r>
          </a:p>
        </p:txBody>
      </p:sp>
      <p:sp>
        <p:nvSpPr>
          <p:cNvPr id="98423" name="TextBox 122">
            <a:extLst>
              <a:ext uri="{FF2B5EF4-FFF2-40B4-BE49-F238E27FC236}">
                <a16:creationId xmlns:a16="http://schemas.microsoft.com/office/drawing/2014/main" id="{4769BB7A-CDE9-F537-31E7-65DD3CDA2BAA}"/>
              </a:ext>
            </a:extLst>
          </p:cNvPr>
          <p:cNvSpPr txBox="1">
            <a:spLocks noChangeArrowheads="1"/>
          </p:cNvSpPr>
          <p:nvPr/>
        </p:nvSpPr>
        <p:spPr bwMode="auto">
          <a:xfrm>
            <a:off x="7978339" y="5847271"/>
            <a:ext cx="272832"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8</a:t>
            </a:r>
          </a:p>
        </p:txBody>
      </p:sp>
      <p:sp>
        <p:nvSpPr>
          <p:cNvPr id="98424" name="TextBox 123">
            <a:extLst>
              <a:ext uri="{FF2B5EF4-FFF2-40B4-BE49-F238E27FC236}">
                <a16:creationId xmlns:a16="http://schemas.microsoft.com/office/drawing/2014/main" id="{E92889F9-243D-5706-451D-5C0E9B4C535E}"/>
              </a:ext>
            </a:extLst>
          </p:cNvPr>
          <p:cNvSpPr txBox="1">
            <a:spLocks noChangeArrowheads="1"/>
          </p:cNvSpPr>
          <p:nvPr/>
        </p:nvSpPr>
        <p:spPr bwMode="auto">
          <a:xfrm>
            <a:off x="6403574" y="5985539"/>
            <a:ext cx="441146"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Yrs</a:t>
            </a:r>
          </a:p>
        </p:txBody>
      </p:sp>
      <p:sp>
        <p:nvSpPr>
          <p:cNvPr id="98425" name="TextBox 124">
            <a:extLst>
              <a:ext uri="{FF2B5EF4-FFF2-40B4-BE49-F238E27FC236}">
                <a16:creationId xmlns:a16="http://schemas.microsoft.com/office/drawing/2014/main" id="{441C0A9D-4C70-D7A8-9318-F8F3CB7B123C}"/>
              </a:ext>
            </a:extLst>
          </p:cNvPr>
          <p:cNvSpPr txBox="1">
            <a:spLocks noChangeArrowheads="1"/>
          </p:cNvSpPr>
          <p:nvPr/>
        </p:nvSpPr>
        <p:spPr bwMode="auto">
          <a:xfrm rot="16200000">
            <a:off x="3802701" y="4851079"/>
            <a:ext cx="1675459"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Survival Probability</a:t>
            </a:r>
          </a:p>
        </p:txBody>
      </p:sp>
      <p:sp>
        <p:nvSpPr>
          <p:cNvPr id="98426" name="TextBox 125">
            <a:extLst>
              <a:ext uri="{FF2B5EF4-FFF2-40B4-BE49-F238E27FC236}">
                <a16:creationId xmlns:a16="http://schemas.microsoft.com/office/drawing/2014/main" id="{57E21FE1-1FE9-CC2E-F093-5F37ACB770A7}"/>
              </a:ext>
            </a:extLst>
          </p:cNvPr>
          <p:cNvSpPr txBox="1">
            <a:spLocks noChangeArrowheads="1"/>
          </p:cNvSpPr>
          <p:nvPr/>
        </p:nvSpPr>
        <p:spPr bwMode="auto">
          <a:xfrm>
            <a:off x="6864249" y="4183836"/>
            <a:ext cx="617477"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Era</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1960s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1970s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1980s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1990s</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2000s</a:t>
            </a:r>
          </a:p>
        </p:txBody>
      </p:sp>
      <p:sp>
        <p:nvSpPr>
          <p:cNvPr id="98427" name="TextBox 126">
            <a:extLst>
              <a:ext uri="{FF2B5EF4-FFF2-40B4-BE49-F238E27FC236}">
                <a16:creationId xmlns:a16="http://schemas.microsoft.com/office/drawing/2014/main" id="{5E6A4A83-7C1F-64BD-37DB-15526D670291}"/>
              </a:ext>
            </a:extLst>
          </p:cNvPr>
          <p:cNvSpPr txBox="1">
            <a:spLocks noChangeArrowheads="1"/>
          </p:cNvSpPr>
          <p:nvPr/>
        </p:nvSpPr>
        <p:spPr bwMode="auto">
          <a:xfrm>
            <a:off x="7362835" y="4183836"/>
            <a:ext cx="554319"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Total</a:t>
            </a:r>
            <a:b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39</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166</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263</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495</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486</a:t>
            </a:r>
          </a:p>
        </p:txBody>
      </p:sp>
      <p:sp>
        <p:nvSpPr>
          <p:cNvPr id="98428" name="TextBox 127">
            <a:extLst>
              <a:ext uri="{FF2B5EF4-FFF2-40B4-BE49-F238E27FC236}">
                <a16:creationId xmlns:a16="http://schemas.microsoft.com/office/drawing/2014/main" id="{778B09C3-5D6A-CE83-1A82-6EC3E4F8727E}"/>
              </a:ext>
            </a:extLst>
          </p:cNvPr>
          <p:cNvSpPr txBox="1">
            <a:spLocks noChangeArrowheads="1"/>
          </p:cNvSpPr>
          <p:nvPr/>
        </p:nvSpPr>
        <p:spPr bwMode="auto">
          <a:xfrm>
            <a:off x="7816145" y="4183836"/>
            <a:ext cx="530915" cy="112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b="1">
                <a:solidFill>
                  <a:prstClr val="white"/>
                </a:solidFill>
                <a:latin typeface="Arial" panose="020B0604020202020204" pitchFamily="34" charset="0"/>
                <a:ea typeface="Microsoft YaHei" panose="020B0503020204020204" pitchFamily="34" charset="-122"/>
                <a:cs typeface="Arial" panose="020B0604020202020204" pitchFamily="34" charset="0"/>
              </a:rPr>
              <a:t>Died</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39</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164</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259</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461</a:t>
            </a:r>
            <a:b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b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350</a:t>
            </a:r>
          </a:p>
        </p:txBody>
      </p:sp>
      <p:sp>
        <p:nvSpPr>
          <p:cNvPr id="98429" name="TextBox 128">
            <a:extLst>
              <a:ext uri="{FF2B5EF4-FFF2-40B4-BE49-F238E27FC236}">
                <a16:creationId xmlns:a16="http://schemas.microsoft.com/office/drawing/2014/main" id="{D4CFC97C-C204-B3E6-B21B-E37B18A7B226}"/>
              </a:ext>
            </a:extLst>
          </p:cNvPr>
          <p:cNvSpPr txBox="1">
            <a:spLocks noChangeArrowheads="1"/>
          </p:cNvSpPr>
          <p:nvPr/>
        </p:nvSpPr>
        <p:spPr bwMode="auto">
          <a:xfrm>
            <a:off x="7244470" y="5257519"/>
            <a:ext cx="782587" cy="26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399305" fontAlgn="base">
              <a:lnSpc>
                <a:spcPct val="90000"/>
              </a:lnSpc>
              <a:spcBef>
                <a:spcPct val="0"/>
              </a:spcBef>
              <a:spcAft>
                <a:spcPct val="0"/>
              </a:spcAft>
            </a:pPr>
            <a:r>
              <a:rPr lang="en-US" altLang="el-GR" sz="1244" i="1">
                <a:solidFill>
                  <a:prstClr val="white"/>
                </a:solidFill>
                <a:latin typeface="Arial" panose="020B0604020202020204" pitchFamily="34" charset="0"/>
                <a:ea typeface="Microsoft YaHei" panose="020B0503020204020204" pitchFamily="34" charset="-122"/>
                <a:cs typeface="Arial" panose="020B0604020202020204" pitchFamily="34" charset="0"/>
              </a:rPr>
              <a:t>P</a:t>
            </a:r>
            <a:r>
              <a:rPr lang="en-US" altLang="el-GR" sz="1244">
                <a:solidFill>
                  <a:prstClr val="white"/>
                </a:solidFill>
                <a:latin typeface="Arial" panose="020B0604020202020204" pitchFamily="34" charset="0"/>
                <a:ea typeface="Microsoft YaHei" panose="020B0503020204020204" pitchFamily="34" charset="-122"/>
                <a:cs typeface="Arial" panose="020B0604020202020204" pitchFamily="34" charset="0"/>
              </a:rPr>
              <a:t> &lt; .001</a:t>
            </a:r>
          </a:p>
        </p:txBody>
      </p:sp>
      <p:sp>
        <p:nvSpPr>
          <p:cNvPr id="98430" name="Freeform 129">
            <a:extLst>
              <a:ext uri="{FF2B5EF4-FFF2-40B4-BE49-F238E27FC236}">
                <a16:creationId xmlns:a16="http://schemas.microsoft.com/office/drawing/2014/main" id="{4852DCC5-F6D2-E41D-1B1B-E9CDBDF6264E}"/>
              </a:ext>
            </a:extLst>
          </p:cNvPr>
          <p:cNvSpPr>
            <a:spLocks/>
          </p:cNvSpPr>
          <p:nvPr/>
        </p:nvSpPr>
        <p:spPr bwMode="auto">
          <a:xfrm>
            <a:off x="1227484" y="2521804"/>
            <a:ext cx="2340673" cy="2020399"/>
          </a:xfrm>
          <a:custGeom>
            <a:avLst/>
            <a:gdLst>
              <a:gd name="T0" fmla="*/ 0 w 2633754"/>
              <a:gd name="T1" fmla="*/ 0 h 2273644"/>
              <a:gd name="T2" fmla="*/ 38805 w 2633754"/>
              <a:gd name="T3" fmla="*/ 340899 h 2273644"/>
              <a:gd name="T4" fmla="*/ 112856 w 2633754"/>
              <a:gd name="T5" fmla="*/ 713452 h 2273644"/>
              <a:gd name="T6" fmla="*/ 215133 w 2633754"/>
              <a:gd name="T7" fmla="*/ 1040290 h 2273644"/>
              <a:gd name="T8" fmla="*/ 310354 w 2633754"/>
              <a:gd name="T9" fmla="*/ 1289826 h 2273644"/>
              <a:gd name="T10" fmla="*/ 345629 w 2633754"/>
              <a:gd name="T11" fmla="*/ 1356600 h 2273644"/>
              <a:gd name="T12" fmla="*/ 412649 w 2633754"/>
              <a:gd name="T13" fmla="*/ 1542868 h 2273644"/>
              <a:gd name="T14" fmla="*/ 550188 w 2633754"/>
              <a:gd name="T15" fmla="*/ 1736164 h 2273644"/>
              <a:gd name="T16" fmla="*/ 670105 w 2633754"/>
              <a:gd name="T17" fmla="*/ 1862688 h 2273644"/>
              <a:gd name="T18" fmla="*/ 814698 w 2633754"/>
              <a:gd name="T19" fmla="*/ 1940005 h 2273644"/>
              <a:gd name="T20" fmla="*/ 885226 w 2633754"/>
              <a:gd name="T21" fmla="*/ 2027868 h 2273644"/>
              <a:gd name="T22" fmla="*/ 955768 w 2633754"/>
              <a:gd name="T23" fmla="*/ 2041927 h 2273644"/>
              <a:gd name="T24" fmla="*/ 1050992 w 2633754"/>
              <a:gd name="T25" fmla="*/ 2087616 h 2273644"/>
              <a:gd name="T26" fmla="*/ 1177958 w 2633754"/>
              <a:gd name="T27" fmla="*/ 2108707 h 2273644"/>
              <a:gd name="T28" fmla="*/ 1340193 w 2633754"/>
              <a:gd name="T29" fmla="*/ 2119245 h 2273644"/>
              <a:gd name="T30" fmla="*/ 1467159 w 2633754"/>
              <a:gd name="T31" fmla="*/ 2150877 h 2273644"/>
              <a:gd name="T32" fmla="*/ 1604705 w 2633754"/>
              <a:gd name="T33" fmla="*/ 2161425 h 2273644"/>
              <a:gd name="T34" fmla="*/ 1893906 w 2633754"/>
              <a:gd name="T35" fmla="*/ 2161425 h 2273644"/>
              <a:gd name="T36" fmla="*/ 1911534 w 2633754"/>
              <a:gd name="T37" fmla="*/ 2207112 h 2273644"/>
              <a:gd name="T38" fmla="*/ 1960901 w 2633754"/>
              <a:gd name="T39" fmla="*/ 2224681 h 2273644"/>
              <a:gd name="T40" fmla="*/ 1996176 w 2633754"/>
              <a:gd name="T41" fmla="*/ 2263340 h 2273644"/>
              <a:gd name="T42" fmla="*/ 2631003 w 2633754"/>
              <a:gd name="T43" fmla="*/ 2259828 h 22736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3754"/>
              <a:gd name="T67" fmla="*/ 0 h 2273644"/>
              <a:gd name="T68" fmla="*/ 2633754 w 2633754"/>
              <a:gd name="T69" fmla="*/ 2273644 h 22736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3754" h="2273644">
                <a:moveTo>
                  <a:pt x="0" y="0"/>
                </a:moveTo>
                <a:lnTo>
                  <a:pt x="38835" y="342459"/>
                </a:lnTo>
                <a:lnTo>
                  <a:pt x="112976" y="716692"/>
                </a:lnTo>
                <a:lnTo>
                  <a:pt x="215361" y="1045029"/>
                </a:lnTo>
                <a:lnTo>
                  <a:pt x="310684" y="1295695"/>
                </a:lnTo>
                <a:lnTo>
                  <a:pt x="345989" y="1362774"/>
                </a:lnTo>
                <a:lnTo>
                  <a:pt x="413069" y="1549891"/>
                </a:lnTo>
                <a:lnTo>
                  <a:pt x="550758" y="1744068"/>
                </a:lnTo>
                <a:lnTo>
                  <a:pt x="670795" y="1871166"/>
                </a:lnTo>
                <a:lnTo>
                  <a:pt x="815546" y="1948837"/>
                </a:lnTo>
                <a:lnTo>
                  <a:pt x="886156" y="2037100"/>
                </a:lnTo>
                <a:lnTo>
                  <a:pt x="956766" y="2051222"/>
                </a:lnTo>
                <a:lnTo>
                  <a:pt x="1052090" y="2097118"/>
                </a:lnTo>
                <a:lnTo>
                  <a:pt x="1179188" y="2118301"/>
                </a:lnTo>
                <a:lnTo>
                  <a:pt x="1341591" y="2128893"/>
                </a:lnTo>
                <a:lnTo>
                  <a:pt x="1468689" y="2160667"/>
                </a:lnTo>
                <a:lnTo>
                  <a:pt x="1606378" y="2171259"/>
                </a:lnTo>
                <a:lnTo>
                  <a:pt x="1895879" y="2171259"/>
                </a:lnTo>
                <a:lnTo>
                  <a:pt x="1913532" y="2217156"/>
                </a:lnTo>
                <a:lnTo>
                  <a:pt x="1962959" y="2234808"/>
                </a:lnTo>
                <a:lnTo>
                  <a:pt x="1998264" y="2273644"/>
                </a:lnTo>
                <a:lnTo>
                  <a:pt x="2633754" y="2270113"/>
                </a:lnTo>
              </a:path>
            </a:pathLst>
          </a:custGeom>
          <a:noFill/>
          <a:ln w="285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1776" name="Freeform 130">
            <a:extLst>
              <a:ext uri="{FF2B5EF4-FFF2-40B4-BE49-F238E27FC236}">
                <a16:creationId xmlns:a16="http://schemas.microsoft.com/office/drawing/2014/main" id="{7AA738C3-E25F-D04F-D967-B712507A4133}"/>
              </a:ext>
            </a:extLst>
          </p:cNvPr>
          <p:cNvSpPr/>
          <p:nvPr/>
        </p:nvSpPr>
        <p:spPr bwMode="auto">
          <a:xfrm>
            <a:off x="1221836" y="2518976"/>
            <a:ext cx="3260575" cy="2202404"/>
          </a:xfrm>
          <a:custGeom>
            <a:avLst/>
            <a:gdLst>
              <a:gd name="connsiteX0" fmla="*/ 0 w 3668191"/>
              <a:gd name="connsiteY0" fmla="*/ 0 h 2478412"/>
              <a:gd name="connsiteX1" fmla="*/ 35305 w 3668191"/>
              <a:gd name="connsiteY1" fmla="*/ 501331 h 2478412"/>
              <a:gd name="connsiteX2" fmla="*/ 123568 w 3668191"/>
              <a:gd name="connsiteY2" fmla="*/ 924991 h 2478412"/>
              <a:gd name="connsiteX3" fmla="*/ 282440 w 3668191"/>
              <a:gd name="connsiteY3" fmla="*/ 1309816 h 2478412"/>
              <a:gd name="connsiteX4" fmla="*/ 353050 w 3668191"/>
              <a:gd name="connsiteY4" fmla="*/ 1458097 h 2478412"/>
              <a:gd name="connsiteX5" fmla="*/ 518984 w 3668191"/>
              <a:gd name="connsiteY5" fmla="*/ 1740537 h 2478412"/>
              <a:gd name="connsiteX6" fmla="*/ 720222 w 3668191"/>
              <a:gd name="connsiteY6" fmla="*/ 1941776 h 2478412"/>
              <a:gd name="connsiteX7" fmla="*/ 953235 w 3668191"/>
              <a:gd name="connsiteY7" fmla="*/ 2100648 h 2478412"/>
              <a:gd name="connsiteX8" fmla="*/ 1161535 w 3668191"/>
              <a:gd name="connsiteY8" fmla="*/ 2210094 h 2478412"/>
              <a:gd name="connsiteX9" fmla="*/ 1302755 w 3668191"/>
              <a:gd name="connsiteY9" fmla="*/ 2266582 h 2478412"/>
              <a:gd name="connsiteX10" fmla="*/ 1475750 w 3668191"/>
              <a:gd name="connsiteY10" fmla="*/ 2298357 h 2478412"/>
              <a:gd name="connsiteX11" fmla="*/ 1634622 w 3668191"/>
              <a:gd name="connsiteY11" fmla="*/ 2323070 h 2478412"/>
              <a:gd name="connsiteX12" fmla="*/ 1793495 w 3668191"/>
              <a:gd name="connsiteY12" fmla="*/ 2358375 h 2478412"/>
              <a:gd name="connsiteX13" fmla="*/ 2001795 w 3668191"/>
              <a:gd name="connsiteY13" fmla="*/ 2372497 h 2478412"/>
              <a:gd name="connsiteX14" fmla="*/ 2146545 w 3668191"/>
              <a:gd name="connsiteY14" fmla="*/ 2411333 h 2478412"/>
              <a:gd name="connsiteX15" fmla="*/ 2284235 w 3668191"/>
              <a:gd name="connsiteY15" fmla="*/ 2418394 h 2478412"/>
              <a:gd name="connsiteX16" fmla="*/ 2404272 w 3668191"/>
              <a:gd name="connsiteY16" fmla="*/ 2432516 h 2478412"/>
              <a:gd name="connsiteX17" fmla="*/ 2549022 w 3668191"/>
              <a:gd name="connsiteY17" fmla="*/ 2453699 h 2478412"/>
              <a:gd name="connsiteX18" fmla="*/ 2598449 w 3668191"/>
              <a:gd name="connsiteY18" fmla="*/ 2464290 h 2478412"/>
              <a:gd name="connsiteX19" fmla="*/ 2813810 w 3668191"/>
              <a:gd name="connsiteY19" fmla="*/ 2464290 h 2478412"/>
              <a:gd name="connsiteX20" fmla="*/ 2866768 w 3668191"/>
              <a:gd name="connsiteY20" fmla="*/ 2474882 h 2478412"/>
              <a:gd name="connsiteX21" fmla="*/ 3248062 w 3668191"/>
              <a:gd name="connsiteY21" fmla="*/ 2474882 h 2478412"/>
              <a:gd name="connsiteX22" fmla="*/ 3399873 w 3668191"/>
              <a:gd name="connsiteY22" fmla="*/ 2478412 h 2478412"/>
              <a:gd name="connsiteX23" fmla="*/ 3668191 w 3668191"/>
              <a:gd name="connsiteY23" fmla="*/ 2478412 h 247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8191" h="2478412">
                <a:moveTo>
                  <a:pt x="0" y="0"/>
                </a:moveTo>
                <a:lnTo>
                  <a:pt x="35305" y="501331"/>
                </a:lnTo>
                <a:lnTo>
                  <a:pt x="123568" y="924991"/>
                </a:lnTo>
                <a:lnTo>
                  <a:pt x="282440" y="1309816"/>
                </a:lnTo>
                <a:lnTo>
                  <a:pt x="353050" y="1458097"/>
                </a:lnTo>
                <a:lnTo>
                  <a:pt x="518984" y="1740537"/>
                </a:lnTo>
                <a:lnTo>
                  <a:pt x="720222" y="1941776"/>
                </a:lnTo>
                <a:lnTo>
                  <a:pt x="953235" y="2100648"/>
                </a:lnTo>
                <a:lnTo>
                  <a:pt x="1161535" y="2210094"/>
                </a:lnTo>
                <a:lnTo>
                  <a:pt x="1302755" y="2266582"/>
                </a:lnTo>
                <a:lnTo>
                  <a:pt x="1475750" y="2298357"/>
                </a:lnTo>
                <a:lnTo>
                  <a:pt x="1634622" y="2323070"/>
                </a:lnTo>
                <a:lnTo>
                  <a:pt x="1793495" y="2358375"/>
                </a:lnTo>
                <a:lnTo>
                  <a:pt x="2001795" y="2372497"/>
                </a:lnTo>
                <a:lnTo>
                  <a:pt x="2146545" y="2411333"/>
                </a:lnTo>
                <a:lnTo>
                  <a:pt x="2284235" y="2418394"/>
                </a:lnTo>
                <a:lnTo>
                  <a:pt x="2404272" y="2432516"/>
                </a:lnTo>
                <a:lnTo>
                  <a:pt x="2549022" y="2453699"/>
                </a:lnTo>
                <a:lnTo>
                  <a:pt x="2598449" y="2464290"/>
                </a:lnTo>
                <a:lnTo>
                  <a:pt x="2813810" y="2464290"/>
                </a:lnTo>
                <a:lnTo>
                  <a:pt x="2866768" y="2474882"/>
                </a:lnTo>
                <a:lnTo>
                  <a:pt x="3248062" y="2474882"/>
                </a:lnTo>
                <a:lnTo>
                  <a:pt x="3399873" y="2478412"/>
                </a:lnTo>
                <a:lnTo>
                  <a:pt x="3668191" y="2478412"/>
                </a:lnTo>
              </a:path>
            </a:pathLst>
          </a:custGeom>
          <a:noFill/>
          <a:ln w="28575" cap="flat" cmpd="sng" algn="ctr">
            <a:solidFill>
              <a:schemeClr val="accent3"/>
            </a:solidFill>
            <a:prstDash val="solid"/>
            <a:round/>
            <a:headEnd type="none" w="med" len="med"/>
            <a:tailEnd type="none" w="med" len="med"/>
          </a:ln>
          <a:effectLst/>
        </p:spPr>
        <p:txBody>
          <a:bodyPr anchor="ctr"/>
          <a:lstStyle/>
          <a:p>
            <a:pPr algn="ctr" defTabSz="399305" eaLnBrk="0" fontAlgn="base" hangingPunct="0">
              <a:spcBef>
                <a:spcPct val="0"/>
              </a:spcBef>
              <a:spcAft>
                <a:spcPct val="0"/>
              </a:spcAft>
              <a:defRPr/>
            </a:pPr>
            <a:endParaRPr lang="en-US" sz="2133" dirty="0">
              <a:solidFill>
                <a:prstClr val="black"/>
              </a:solidFill>
              <a:latin typeface="Arial" charset="0"/>
              <a:ea typeface="Microsoft YaHei" panose="020B0503020204020204" pitchFamily="34" charset="-122"/>
              <a:cs typeface="Arial" charset="0"/>
            </a:endParaRPr>
          </a:p>
        </p:txBody>
      </p:sp>
      <p:sp>
        <p:nvSpPr>
          <p:cNvPr id="98432" name="Freeform 131">
            <a:extLst>
              <a:ext uri="{FF2B5EF4-FFF2-40B4-BE49-F238E27FC236}">
                <a16:creationId xmlns:a16="http://schemas.microsoft.com/office/drawing/2014/main" id="{86F60300-516A-9F49-9980-2FBCC22974AC}"/>
              </a:ext>
            </a:extLst>
          </p:cNvPr>
          <p:cNvSpPr>
            <a:spLocks/>
          </p:cNvSpPr>
          <p:nvPr/>
        </p:nvSpPr>
        <p:spPr bwMode="auto">
          <a:xfrm>
            <a:off x="1221836" y="2524619"/>
            <a:ext cx="3260575" cy="2309632"/>
          </a:xfrm>
          <a:custGeom>
            <a:avLst/>
            <a:gdLst>
              <a:gd name="T0" fmla="*/ 0 w 3668191"/>
              <a:gd name="T1" fmla="*/ 0 h 2598449"/>
              <a:gd name="T2" fmla="*/ 31924 w 3668191"/>
              <a:gd name="T3" fmla="*/ 595104 h 2598449"/>
              <a:gd name="T4" fmla="*/ 63819 w 3668191"/>
              <a:gd name="T5" fmla="*/ 800559 h 2598449"/>
              <a:gd name="T6" fmla="*/ 95743 w 3668191"/>
              <a:gd name="T7" fmla="*/ 1020174 h 2598449"/>
              <a:gd name="T8" fmla="*/ 138290 w 3668191"/>
              <a:gd name="T9" fmla="*/ 1112277 h 2598449"/>
              <a:gd name="T10" fmla="*/ 230473 w 3668191"/>
              <a:gd name="T11" fmla="*/ 1268135 h 2598449"/>
              <a:gd name="T12" fmla="*/ 312006 w 3668191"/>
              <a:gd name="T13" fmla="*/ 1431080 h 2598449"/>
              <a:gd name="T14" fmla="*/ 499931 w 3668191"/>
              <a:gd name="T15" fmla="*/ 1753426 h 2598449"/>
              <a:gd name="T16" fmla="*/ 641754 w 3668191"/>
              <a:gd name="T17" fmla="*/ 1937623 h 2598449"/>
              <a:gd name="T18" fmla="*/ 744577 w 3668191"/>
              <a:gd name="T19" fmla="*/ 2089939 h 2598449"/>
              <a:gd name="T20" fmla="*/ 822580 w 3668191"/>
              <a:gd name="T21" fmla="*/ 2167867 h 2598449"/>
              <a:gd name="T22" fmla="*/ 879309 w 3668191"/>
              <a:gd name="T23" fmla="*/ 2235171 h 2598449"/>
              <a:gd name="T24" fmla="*/ 1024677 w 3668191"/>
              <a:gd name="T25" fmla="*/ 2316640 h 2598449"/>
              <a:gd name="T26" fmla="*/ 1109775 w 3668191"/>
              <a:gd name="T27" fmla="*/ 2330811 h 2598449"/>
              <a:gd name="T28" fmla="*/ 1233872 w 3668191"/>
              <a:gd name="T29" fmla="*/ 2398115 h 2598449"/>
              <a:gd name="T30" fmla="*/ 1297693 w 3668191"/>
              <a:gd name="T31" fmla="*/ 2405194 h 2598449"/>
              <a:gd name="T32" fmla="*/ 1340240 w 3668191"/>
              <a:gd name="T33" fmla="*/ 2419367 h 2598449"/>
              <a:gd name="T34" fmla="*/ 1386333 w 3668191"/>
              <a:gd name="T35" fmla="*/ 2429998 h 2598449"/>
              <a:gd name="T36" fmla="*/ 1453701 w 3668191"/>
              <a:gd name="T37" fmla="*/ 2472501 h 2598449"/>
              <a:gd name="T38" fmla="*/ 1521064 w 3668191"/>
              <a:gd name="T39" fmla="*/ 2486673 h 2598449"/>
              <a:gd name="T40" fmla="*/ 1623887 w 3668191"/>
              <a:gd name="T41" fmla="*/ 2518552 h 2598449"/>
              <a:gd name="T42" fmla="*/ 1882713 w 3668191"/>
              <a:gd name="T43" fmla="*/ 2522095 h 2598449"/>
              <a:gd name="T44" fmla="*/ 1932353 w 3668191"/>
              <a:gd name="T45" fmla="*/ 2539808 h 2598449"/>
              <a:gd name="T46" fmla="*/ 2003266 w 3668191"/>
              <a:gd name="T47" fmla="*/ 2543347 h 2598449"/>
              <a:gd name="T48" fmla="*/ 2141538 w 3668191"/>
              <a:gd name="T49" fmla="*/ 2543347 h 2598449"/>
              <a:gd name="T50" fmla="*/ 2226632 w 3668191"/>
              <a:gd name="T51" fmla="*/ 2568140 h 2598449"/>
              <a:gd name="T52" fmla="*/ 2325912 w 3668191"/>
              <a:gd name="T53" fmla="*/ 2568140 h 2598449"/>
              <a:gd name="T54" fmla="*/ 2411008 w 3668191"/>
              <a:gd name="T55" fmla="*/ 2575230 h 2598449"/>
              <a:gd name="T56" fmla="*/ 2549284 w 3668191"/>
              <a:gd name="T57" fmla="*/ 2582311 h 2598449"/>
              <a:gd name="T58" fmla="*/ 2620194 w 3668191"/>
              <a:gd name="T59" fmla="*/ 2589396 h 2598449"/>
              <a:gd name="T60" fmla="*/ 3410860 w 3668191"/>
              <a:gd name="T61" fmla="*/ 2592940 h 2598449"/>
              <a:gd name="T62" fmla="*/ 3453408 w 3668191"/>
              <a:gd name="T63" fmla="*/ 2596483 h 2598449"/>
              <a:gd name="T64" fmla="*/ 3648414 w 3668191"/>
              <a:gd name="T65" fmla="*/ 2596483 h 2598449"/>
              <a:gd name="T66" fmla="*/ 3683869 w 3668191"/>
              <a:gd name="T67" fmla="*/ 2607106 h 25984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68191"/>
              <a:gd name="T103" fmla="*/ 0 h 2598449"/>
              <a:gd name="T104" fmla="*/ 3668191 w 3668191"/>
              <a:gd name="T105" fmla="*/ 2598449 h 25984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68191" h="2598449">
                <a:moveTo>
                  <a:pt x="0" y="0"/>
                </a:moveTo>
                <a:lnTo>
                  <a:pt x="31774" y="593124"/>
                </a:lnTo>
                <a:lnTo>
                  <a:pt x="63549" y="797893"/>
                </a:lnTo>
                <a:lnTo>
                  <a:pt x="95323" y="1016784"/>
                </a:lnTo>
                <a:lnTo>
                  <a:pt x="137690" y="1108577"/>
                </a:lnTo>
                <a:lnTo>
                  <a:pt x="229483" y="1263920"/>
                </a:lnTo>
                <a:lnTo>
                  <a:pt x="310684" y="1426323"/>
                </a:lnTo>
                <a:lnTo>
                  <a:pt x="497801" y="1747598"/>
                </a:lnTo>
                <a:lnTo>
                  <a:pt x="639021" y="1931184"/>
                </a:lnTo>
                <a:lnTo>
                  <a:pt x="741405" y="2082996"/>
                </a:lnTo>
                <a:lnTo>
                  <a:pt x="819076" y="2160667"/>
                </a:lnTo>
                <a:lnTo>
                  <a:pt x="875564" y="2227747"/>
                </a:lnTo>
                <a:lnTo>
                  <a:pt x="1020315" y="2308948"/>
                </a:lnTo>
                <a:lnTo>
                  <a:pt x="1105047" y="2323070"/>
                </a:lnTo>
                <a:lnTo>
                  <a:pt x="1228615" y="2390150"/>
                </a:lnTo>
                <a:lnTo>
                  <a:pt x="1292164" y="2397211"/>
                </a:lnTo>
                <a:lnTo>
                  <a:pt x="1334530" y="2411333"/>
                </a:lnTo>
                <a:lnTo>
                  <a:pt x="1380426" y="2421924"/>
                </a:lnTo>
                <a:lnTo>
                  <a:pt x="1447506" y="2464290"/>
                </a:lnTo>
                <a:lnTo>
                  <a:pt x="1514585" y="2478412"/>
                </a:lnTo>
                <a:lnTo>
                  <a:pt x="1616970" y="2510187"/>
                </a:lnTo>
                <a:lnTo>
                  <a:pt x="1874696" y="2513717"/>
                </a:lnTo>
                <a:lnTo>
                  <a:pt x="1924123" y="2531370"/>
                </a:lnTo>
                <a:lnTo>
                  <a:pt x="1994734" y="2534900"/>
                </a:lnTo>
                <a:lnTo>
                  <a:pt x="2132423" y="2534900"/>
                </a:lnTo>
                <a:lnTo>
                  <a:pt x="2217155" y="2559614"/>
                </a:lnTo>
                <a:lnTo>
                  <a:pt x="2316009" y="2559614"/>
                </a:lnTo>
                <a:lnTo>
                  <a:pt x="2400741" y="2566675"/>
                </a:lnTo>
                <a:lnTo>
                  <a:pt x="2538431" y="2573736"/>
                </a:lnTo>
                <a:lnTo>
                  <a:pt x="2609041" y="2580797"/>
                </a:lnTo>
                <a:lnTo>
                  <a:pt x="3396343" y="2584327"/>
                </a:lnTo>
                <a:lnTo>
                  <a:pt x="3438709" y="2587858"/>
                </a:lnTo>
                <a:lnTo>
                  <a:pt x="3632886" y="2587858"/>
                </a:lnTo>
                <a:lnTo>
                  <a:pt x="3668191" y="2598449"/>
                </a:lnTo>
              </a:path>
            </a:pathLst>
          </a:cu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98433" name="Freeform 132">
            <a:extLst>
              <a:ext uri="{FF2B5EF4-FFF2-40B4-BE49-F238E27FC236}">
                <a16:creationId xmlns:a16="http://schemas.microsoft.com/office/drawing/2014/main" id="{2CE6956A-0609-0A6D-837E-9E7F5073E508}"/>
              </a:ext>
            </a:extLst>
          </p:cNvPr>
          <p:cNvSpPr>
            <a:spLocks/>
          </p:cNvSpPr>
          <p:nvPr/>
        </p:nvSpPr>
        <p:spPr bwMode="auto">
          <a:xfrm>
            <a:off x="1219015" y="2530264"/>
            <a:ext cx="3263397" cy="2253196"/>
          </a:xfrm>
          <a:custGeom>
            <a:avLst/>
            <a:gdLst>
              <a:gd name="T0" fmla="*/ 0 w 3671722"/>
              <a:gd name="T1" fmla="*/ 0 h 2534900"/>
              <a:gd name="T2" fmla="*/ 91913 w 3671722"/>
              <a:gd name="T3" fmla="*/ 797543 h 2534900"/>
              <a:gd name="T4" fmla="*/ 187357 w 3671722"/>
              <a:gd name="T5" fmla="*/ 1095282 h 2534900"/>
              <a:gd name="T6" fmla="*/ 300503 w 3671722"/>
              <a:gd name="T7" fmla="*/ 1343402 h 2534900"/>
              <a:gd name="T8" fmla="*/ 487870 w 3671722"/>
              <a:gd name="T9" fmla="*/ 1743946 h 2534900"/>
              <a:gd name="T10" fmla="*/ 618678 w 3671722"/>
              <a:gd name="T11" fmla="*/ 1928265 h 2534900"/>
              <a:gd name="T12" fmla="*/ 717652 w 3671722"/>
              <a:gd name="T13" fmla="*/ 2077138 h 2534900"/>
              <a:gd name="T14" fmla="*/ 834321 w 3671722"/>
              <a:gd name="T15" fmla="*/ 2123218 h 2534900"/>
              <a:gd name="T16" fmla="*/ 897960 w 3671722"/>
              <a:gd name="T17" fmla="*/ 2169297 h 2534900"/>
              <a:gd name="T18" fmla="*/ 1035836 w 3671722"/>
              <a:gd name="T19" fmla="*/ 2268548 h 2534900"/>
              <a:gd name="T20" fmla="*/ 1145433 w 3671722"/>
              <a:gd name="T21" fmla="*/ 2332352 h 2534900"/>
              <a:gd name="T22" fmla="*/ 1216143 w 3671722"/>
              <a:gd name="T23" fmla="*/ 2360708 h 2534900"/>
              <a:gd name="T24" fmla="*/ 1293909 w 3671722"/>
              <a:gd name="T25" fmla="*/ 2371339 h 2534900"/>
              <a:gd name="T26" fmla="*/ 1421182 w 3671722"/>
              <a:gd name="T27" fmla="*/ 2385519 h 2534900"/>
              <a:gd name="T28" fmla="*/ 1551991 w 3671722"/>
              <a:gd name="T29" fmla="*/ 2428059 h 2534900"/>
              <a:gd name="T30" fmla="*/ 1661586 w 3671722"/>
              <a:gd name="T31" fmla="*/ 2438688 h 2534900"/>
              <a:gd name="T32" fmla="*/ 1792379 w 3671722"/>
              <a:gd name="T33" fmla="*/ 2442235 h 2534900"/>
              <a:gd name="T34" fmla="*/ 1912582 w 3671722"/>
              <a:gd name="T35" fmla="*/ 2452866 h 2534900"/>
              <a:gd name="T36" fmla="*/ 1993895 w 3671722"/>
              <a:gd name="T37" fmla="*/ 2452866 h 2534900"/>
              <a:gd name="T38" fmla="*/ 2103482 w 3671722"/>
              <a:gd name="T39" fmla="*/ 2459957 h 2534900"/>
              <a:gd name="T40" fmla="*/ 2163594 w 3671722"/>
              <a:gd name="T41" fmla="*/ 2477675 h 2534900"/>
              <a:gd name="T42" fmla="*/ 2343888 w 3671722"/>
              <a:gd name="T43" fmla="*/ 2481222 h 2534900"/>
              <a:gd name="T44" fmla="*/ 2393377 w 3671722"/>
              <a:gd name="T45" fmla="*/ 2498948 h 2534900"/>
              <a:gd name="T46" fmla="*/ 2513584 w 3671722"/>
              <a:gd name="T47" fmla="*/ 2498948 h 2534900"/>
              <a:gd name="T48" fmla="*/ 2587819 w 3671722"/>
              <a:gd name="T49" fmla="*/ 2520215 h 2534900"/>
              <a:gd name="T50" fmla="*/ 2739836 w 3671722"/>
              <a:gd name="T51" fmla="*/ 2520215 h 2534900"/>
              <a:gd name="T52" fmla="*/ 2959028 w 3671722"/>
              <a:gd name="T53" fmla="*/ 2530846 h 2534900"/>
              <a:gd name="T54" fmla="*/ 3316088 w 3671722"/>
              <a:gd name="T55" fmla="*/ 2530846 h 2534900"/>
              <a:gd name="T56" fmla="*/ 3365576 w 3671722"/>
              <a:gd name="T57" fmla="*/ 2534395 h 2534900"/>
              <a:gd name="T58" fmla="*/ 3602451 w 3671722"/>
              <a:gd name="T59" fmla="*/ 2537933 h 2534900"/>
              <a:gd name="T60" fmla="*/ 3676680 w 3671722"/>
              <a:gd name="T61" fmla="*/ 2545026 h 25349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71722"/>
              <a:gd name="T94" fmla="*/ 0 h 2534900"/>
              <a:gd name="T95" fmla="*/ 3671722 w 3671722"/>
              <a:gd name="T96" fmla="*/ 2534900 h 25349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71722" h="2534900">
                <a:moveTo>
                  <a:pt x="0" y="0"/>
                </a:moveTo>
                <a:lnTo>
                  <a:pt x="91793" y="794363"/>
                </a:lnTo>
                <a:lnTo>
                  <a:pt x="187117" y="1090925"/>
                </a:lnTo>
                <a:lnTo>
                  <a:pt x="300093" y="1338060"/>
                </a:lnTo>
                <a:lnTo>
                  <a:pt x="487210" y="1737007"/>
                </a:lnTo>
                <a:lnTo>
                  <a:pt x="617838" y="1920593"/>
                </a:lnTo>
                <a:lnTo>
                  <a:pt x="716692" y="2068874"/>
                </a:lnTo>
                <a:lnTo>
                  <a:pt x="833199" y="2114770"/>
                </a:lnTo>
                <a:lnTo>
                  <a:pt x="896748" y="2160667"/>
                </a:lnTo>
                <a:lnTo>
                  <a:pt x="1034438" y="2259521"/>
                </a:lnTo>
                <a:lnTo>
                  <a:pt x="1143883" y="2323070"/>
                </a:lnTo>
                <a:lnTo>
                  <a:pt x="1214493" y="2351314"/>
                </a:lnTo>
                <a:lnTo>
                  <a:pt x="1292164" y="2361906"/>
                </a:lnTo>
                <a:lnTo>
                  <a:pt x="1419262" y="2376028"/>
                </a:lnTo>
                <a:lnTo>
                  <a:pt x="1549891" y="2418394"/>
                </a:lnTo>
                <a:lnTo>
                  <a:pt x="1659336" y="2428985"/>
                </a:lnTo>
                <a:lnTo>
                  <a:pt x="1789965" y="2432516"/>
                </a:lnTo>
                <a:lnTo>
                  <a:pt x="1910002" y="2443107"/>
                </a:lnTo>
                <a:lnTo>
                  <a:pt x="1991204" y="2443107"/>
                </a:lnTo>
                <a:lnTo>
                  <a:pt x="2100649" y="2450168"/>
                </a:lnTo>
                <a:lnTo>
                  <a:pt x="2160668" y="2467821"/>
                </a:lnTo>
                <a:lnTo>
                  <a:pt x="2340723" y="2471351"/>
                </a:lnTo>
                <a:lnTo>
                  <a:pt x="2390150" y="2489004"/>
                </a:lnTo>
                <a:lnTo>
                  <a:pt x="2510187" y="2489004"/>
                </a:lnTo>
                <a:lnTo>
                  <a:pt x="2584328" y="2510187"/>
                </a:lnTo>
                <a:lnTo>
                  <a:pt x="2736139" y="2510187"/>
                </a:lnTo>
                <a:lnTo>
                  <a:pt x="2955031" y="2520778"/>
                </a:lnTo>
                <a:lnTo>
                  <a:pt x="3311611" y="2520778"/>
                </a:lnTo>
                <a:lnTo>
                  <a:pt x="3361038" y="2524309"/>
                </a:lnTo>
                <a:lnTo>
                  <a:pt x="3597582" y="2527839"/>
                </a:lnTo>
                <a:lnTo>
                  <a:pt x="3671722" y="2534900"/>
                </a:lnTo>
              </a:path>
            </a:pathLst>
          </a:cu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98434" name="Freeform 133">
            <a:extLst>
              <a:ext uri="{FF2B5EF4-FFF2-40B4-BE49-F238E27FC236}">
                <a16:creationId xmlns:a16="http://schemas.microsoft.com/office/drawing/2014/main" id="{360B146B-ED78-9305-B990-293F60F6E8B6}"/>
              </a:ext>
            </a:extLst>
          </p:cNvPr>
          <p:cNvSpPr>
            <a:spLocks/>
          </p:cNvSpPr>
          <p:nvPr/>
        </p:nvSpPr>
        <p:spPr bwMode="auto">
          <a:xfrm>
            <a:off x="1214783" y="2530261"/>
            <a:ext cx="3267629" cy="2501515"/>
          </a:xfrm>
          <a:custGeom>
            <a:avLst/>
            <a:gdLst>
              <a:gd name="T0" fmla="*/ 0 w 3675252"/>
              <a:gd name="T1" fmla="*/ 0 h 2813810"/>
              <a:gd name="T2" fmla="*/ 39285 w 3675252"/>
              <a:gd name="T3" fmla="*/ 847698 h 2813810"/>
              <a:gd name="T4" fmla="*/ 42846 w 3675252"/>
              <a:gd name="T5" fmla="*/ 911812 h 2813810"/>
              <a:gd name="T6" fmla="*/ 46429 w 3675252"/>
              <a:gd name="T7" fmla="*/ 1129081 h 2813810"/>
              <a:gd name="T8" fmla="*/ 57146 w 3675252"/>
              <a:gd name="T9" fmla="*/ 1164698 h 2813810"/>
              <a:gd name="T10" fmla="*/ 60708 w 3675252"/>
              <a:gd name="T11" fmla="*/ 1225246 h 2813810"/>
              <a:gd name="T12" fmla="*/ 60708 w 3675252"/>
              <a:gd name="T13" fmla="*/ 1267989 h 2813810"/>
              <a:gd name="T14" fmla="*/ 74981 w 3675252"/>
              <a:gd name="T15" fmla="*/ 1314291 h 2813810"/>
              <a:gd name="T16" fmla="*/ 96415 w 3675252"/>
              <a:gd name="T17" fmla="*/ 1357033 h 2813810"/>
              <a:gd name="T18" fmla="*/ 96415 w 3675252"/>
              <a:gd name="T19" fmla="*/ 1421143 h 2813810"/>
              <a:gd name="T20" fmla="*/ 114266 w 3675252"/>
              <a:gd name="T21" fmla="*/ 1463884 h 2813810"/>
              <a:gd name="T22" fmla="*/ 114266 w 3675252"/>
              <a:gd name="T23" fmla="*/ 1552927 h 2813810"/>
              <a:gd name="T24" fmla="*/ 135695 w 3675252"/>
              <a:gd name="T25" fmla="*/ 1613479 h 2813810"/>
              <a:gd name="T26" fmla="*/ 142840 w 3675252"/>
              <a:gd name="T27" fmla="*/ 1627725 h 2813810"/>
              <a:gd name="T28" fmla="*/ 157123 w 3675252"/>
              <a:gd name="T29" fmla="*/ 1649093 h 2813810"/>
              <a:gd name="T30" fmla="*/ 164263 w 3675252"/>
              <a:gd name="T31" fmla="*/ 1720329 h 2813810"/>
              <a:gd name="T32" fmla="*/ 189265 w 3675252"/>
              <a:gd name="T33" fmla="*/ 1791566 h 2813810"/>
              <a:gd name="T34" fmla="*/ 207118 w 3675252"/>
              <a:gd name="T35" fmla="*/ 1812937 h 2813810"/>
              <a:gd name="T36" fmla="*/ 224974 w 3675252"/>
              <a:gd name="T37" fmla="*/ 1852117 h 2813810"/>
              <a:gd name="T38" fmla="*/ 242828 w 3675252"/>
              <a:gd name="T39" fmla="*/ 1859239 h 2813810"/>
              <a:gd name="T40" fmla="*/ 296397 w 3675252"/>
              <a:gd name="T41" fmla="*/ 1944722 h 2813810"/>
              <a:gd name="T42" fmla="*/ 314247 w 3675252"/>
              <a:gd name="T43" fmla="*/ 1973216 h 2813810"/>
              <a:gd name="T44" fmla="*/ 328535 w 3675252"/>
              <a:gd name="T45" fmla="*/ 1983897 h 2813810"/>
              <a:gd name="T46" fmla="*/ 339249 w 3675252"/>
              <a:gd name="T47" fmla="*/ 2026641 h 2813810"/>
              <a:gd name="T48" fmla="*/ 399954 w 3675252"/>
              <a:gd name="T49" fmla="*/ 2026641 h 2813810"/>
              <a:gd name="T50" fmla="*/ 417809 w 3675252"/>
              <a:gd name="T51" fmla="*/ 2051575 h 2813810"/>
              <a:gd name="T52" fmla="*/ 442806 w 3675252"/>
              <a:gd name="T53" fmla="*/ 2055135 h 2813810"/>
              <a:gd name="T54" fmla="*/ 442806 w 3675252"/>
              <a:gd name="T55" fmla="*/ 2108560 h 2813810"/>
              <a:gd name="T56" fmla="*/ 474945 w 3675252"/>
              <a:gd name="T57" fmla="*/ 2108560 h 2813810"/>
              <a:gd name="T58" fmla="*/ 492799 w 3675252"/>
              <a:gd name="T59" fmla="*/ 2137058 h 2813810"/>
              <a:gd name="T60" fmla="*/ 517798 w 3675252"/>
              <a:gd name="T61" fmla="*/ 2190482 h 2813810"/>
              <a:gd name="T62" fmla="*/ 549938 w 3675252"/>
              <a:gd name="T63" fmla="*/ 2247469 h 2813810"/>
              <a:gd name="T64" fmla="*/ 571362 w 3675252"/>
              <a:gd name="T65" fmla="*/ 2247469 h 2813810"/>
              <a:gd name="T66" fmla="*/ 585648 w 3675252"/>
              <a:gd name="T67" fmla="*/ 2293774 h 2813810"/>
              <a:gd name="T68" fmla="*/ 624929 w 3675252"/>
              <a:gd name="T69" fmla="*/ 2315144 h 2813810"/>
              <a:gd name="T70" fmla="*/ 657066 w 3675252"/>
              <a:gd name="T71" fmla="*/ 2368570 h 2813810"/>
              <a:gd name="T72" fmla="*/ 678492 w 3675252"/>
              <a:gd name="T73" fmla="*/ 2404189 h 2813810"/>
              <a:gd name="T74" fmla="*/ 685635 w 3675252"/>
              <a:gd name="T75" fmla="*/ 2461177 h 2813810"/>
              <a:gd name="T76" fmla="*/ 714203 w 3675252"/>
              <a:gd name="T77" fmla="*/ 2478984 h 2813810"/>
              <a:gd name="T78" fmla="*/ 739200 w 3675252"/>
              <a:gd name="T79" fmla="*/ 2518162 h 2813810"/>
              <a:gd name="T80" fmla="*/ 771339 w 3675252"/>
              <a:gd name="T81" fmla="*/ 2553782 h 2813810"/>
              <a:gd name="T82" fmla="*/ 839189 w 3675252"/>
              <a:gd name="T83" fmla="*/ 2557341 h 2813810"/>
              <a:gd name="T84" fmla="*/ 853472 w 3675252"/>
              <a:gd name="T85" fmla="*/ 2582277 h 2813810"/>
              <a:gd name="T86" fmla="*/ 878470 w 3675252"/>
              <a:gd name="T87" fmla="*/ 2596525 h 2813810"/>
              <a:gd name="T88" fmla="*/ 878470 w 3675252"/>
              <a:gd name="T89" fmla="*/ 2632139 h 2813810"/>
              <a:gd name="T90" fmla="*/ 1007025 w 3675252"/>
              <a:gd name="T91" fmla="*/ 2632139 h 2813810"/>
              <a:gd name="T92" fmla="*/ 1010596 w 3675252"/>
              <a:gd name="T93" fmla="*/ 2667756 h 2813810"/>
              <a:gd name="T94" fmla="*/ 1142728 w 3675252"/>
              <a:gd name="T95" fmla="*/ 2671321 h 2813810"/>
              <a:gd name="T96" fmla="*/ 1149869 w 3675252"/>
              <a:gd name="T97" fmla="*/ 2699809 h 2813810"/>
              <a:gd name="T98" fmla="*/ 1199862 w 3675252"/>
              <a:gd name="T99" fmla="*/ 2699809 h 2813810"/>
              <a:gd name="T100" fmla="*/ 1203433 w 3675252"/>
              <a:gd name="T101" fmla="*/ 2728306 h 2813810"/>
              <a:gd name="T102" fmla="*/ 1292709 w 3675252"/>
              <a:gd name="T103" fmla="*/ 2724747 h 2813810"/>
              <a:gd name="T104" fmla="*/ 1292709 w 3675252"/>
              <a:gd name="T105" fmla="*/ 2756800 h 2813810"/>
              <a:gd name="T106" fmla="*/ 1317707 w 3675252"/>
              <a:gd name="T107" fmla="*/ 2760365 h 2813810"/>
              <a:gd name="T108" fmla="*/ 1324848 w 3675252"/>
              <a:gd name="T109" fmla="*/ 2778168 h 2813810"/>
              <a:gd name="T110" fmla="*/ 1396267 w 3675252"/>
              <a:gd name="T111" fmla="*/ 2778168 h 2813810"/>
              <a:gd name="T112" fmla="*/ 1396267 w 3675252"/>
              <a:gd name="T113" fmla="*/ 2806667 h 2813810"/>
              <a:gd name="T114" fmla="*/ 1542678 w 3675252"/>
              <a:gd name="T115" fmla="*/ 2810228 h 2813810"/>
              <a:gd name="T116" fmla="*/ 1542678 w 3675252"/>
              <a:gd name="T117" fmla="*/ 2838718 h 2813810"/>
              <a:gd name="T118" fmla="*/ 3717417 w 3675252"/>
              <a:gd name="T119" fmla="*/ 2838718 h 28138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75252"/>
              <a:gd name="T181" fmla="*/ 0 h 2813810"/>
              <a:gd name="T182" fmla="*/ 3675252 w 3675252"/>
              <a:gd name="T183" fmla="*/ 2813810 h 28138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75252" h="2813810">
                <a:moveTo>
                  <a:pt x="0" y="0"/>
                </a:moveTo>
                <a:lnTo>
                  <a:pt x="38835" y="840259"/>
                </a:lnTo>
                <a:lnTo>
                  <a:pt x="42366" y="903808"/>
                </a:lnTo>
                <a:cubicBezTo>
                  <a:pt x="43543" y="975595"/>
                  <a:pt x="44719" y="1047382"/>
                  <a:pt x="45896" y="1119169"/>
                </a:cubicBezTo>
                <a:lnTo>
                  <a:pt x="56488" y="1154474"/>
                </a:lnTo>
                <a:lnTo>
                  <a:pt x="60018" y="1214492"/>
                </a:lnTo>
                <a:lnTo>
                  <a:pt x="60018" y="1256859"/>
                </a:lnTo>
                <a:lnTo>
                  <a:pt x="74140" y="1302755"/>
                </a:lnTo>
                <a:lnTo>
                  <a:pt x="95323" y="1345121"/>
                </a:lnTo>
                <a:lnTo>
                  <a:pt x="95323" y="1408670"/>
                </a:lnTo>
                <a:lnTo>
                  <a:pt x="112976" y="1451036"/>
                </a:lnTo>
                <a:lnTo>
                  <a:pt x="112976" y="1539299"/>
                </a:lnTo>
                <a:lnTo>
                  <a:pt x="134159" y="1599317"/>
                </a:lnTo>
                <a:lnTo>
                  <a:pt x="141220" y="1613439"/>
                </a:lnTo>
                <a:lnTo>
                  <a:pt x="155342" y="1634622"/>
                </a:lnTo>
                <a:lnTo>
                  <a:pt x="162403" y="1705232"/>
                </a:lnTo>
                <a:lnTo>
                  <a:pt x="187117" y="1775842"/>
                </a:lnTo>
                <a:lnTo>
                  <a:pt x="204769" y="1797025"/>
                </a:lnTo>
                <a:lnTo>
                  <a:pt x="222422" y="1835861"/>
                </a:lnTo>
                <a:lnTo>
                  <a:pt x="240074" y="1842922"/>
                </a:lnTo>
                <a:lnTo>
                  <a:pt x="293032" y="1927654"/>
                </a:lnTo>
                <a:lnTo>
                  <a:pt x="310684" y="1955898"/>
                </a:lnTo>
                <a:lnTo>
                  <a:pt x="324806" y="1966489"/>
                </a:lnTo>
                <a:lnTo>
                  <a:pt x="335398" y="2008855"/>
                </a:lnTo>
                <a:lnTo>
                  <a:pt x="395416" y="2008855"/>
                </a:lnTo>
                <a:lnTo>
                  <a:pt x="413069" y="2033569"/>
                </a:lnTo>
                <a:lnTo>
                  <a:pt x="437782" y="2037099"/>
                </a:lnTo>
                <a:lnTo>
                  <a:pt x="437782" y="2090057"/>
                </a:lnTo>
                <a:lnTo>
                  <a:pt x="469557" y="2090057"/>
                </a:lnTo>
                <a:lnTo>
                  <a:pt x="487209" y="2118301"/>
                </a:lnTo>
                <a:lnTo>
                  <a:pt x="511923" y="2171259"/>
                </a:lnTo>
                <a:lnTo>
                  <a:pt x="543697" y="2227747"/>
                </a:lnTo>
                <a:lnTo>
                  <a:pt x="564880" y="2227747"/>
                </a:lnTo>
                <a:lnTo>
                  <a:pt x="579002" y="2273643"/>
                </a:lnTo>
                <a:lnTo>
                  <a:pt x="617838" y="2294826"/>
                </a:lnTo>
                <a:lnTo>
                  <a:pt x="649612" y="2347784"/>
                </a:lnTo>
                <a:lnTo>
                  <a:pt x="670795" y="2383089"/>
                </a:lnTo>
                <a:lnTo>
                  <a:pt x="677856" y="2439577"/>
                </a:lnTo>
                <a:lnTo>
                  <a:pt x="706100" y="2457229"/>
                </a:lnTo>
                <a:lnTo>
                  <a:pt x="730814" y="2496065"/>
                </a:lnTo>
                <a:lnTo>
                  <a:pt x="762588" y="2531370"/>
                </a:lnTo>
                <a:lnTo>
                  <a:pt x="829668" y="2534900"/>
                </a:lnTo>
                <a:lnTo>
                  <a:pt x="843790" y="2559614"/>
                </a:lnTo>
                <a:lnTo>
                  <a:pt x="868503" y="2573736"/>
                </a:lnTo>
                <a:lnTo>
                  <a:pt x="868503" y="2609041"/>
                </a:lnTo>
                <a:lnTo>
                  <a:pt x="995601" y="2609041"/>
                </a:lnTo>
                <a:lnTo>
                  <a:pt x="999132" y="2644346"/>
                </a:lnTo>
                <a:lnTo>
                  <a:pt x="1129761" y="2647876"/>
                </a:lnTo>
                <a:lnTo>
                  <a:pt x="1136822" y="2676120"/>
                </a:lnTo>
                <a:lnTo>
                  <a:pt x="1186249" y="2676120"/>
                </a:lnTo>
                <a:lnTo>
                  <a:pt x="1189779" y="2704364"/>
                </a:lnTo>
                <a:lnTo>
                  <a:pt x="1278042" y="2700834"/>
                </a:lnTo>
                <a:lnTo>
                  <a:pt x="1278042" y="2732608"/>
                </a:lnTo>
                <a:lnTo>
                  <a:pt x="1302755" y="2736139"/>
                </a:lnTo>
                <a:lnTo>
                  <a:pt x="1309816" y="2753791"/>
                </a:lnTo>
                <a:lnTo>
                  <a:pt x="1380426" y="2753791"/>
                </a:lnTo>
                <a:lnTo>
                  <a:pt x="1380426" y="2782035"/>
                </a:lnTo>
                <a:lnTo>
                  <a:pt x="1525177" y="2785566"/>
                </a:lnTo>
                <a:lnTo>
                  <a:pt x="1525177" y="2813810"/>
                </a:lnTo>
                <a:lnTo>
                  <a:pt x="3675252" y="2813810"/>
                </a:lnTo>
              </a:path>
            </a:pathLst>
          </a:custGeom>
          <a:noFill/>
          <a:ln w="2857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grpSp>
        <p:nvGrpSpPr>
          <p:cNvPr id="98435" name="Group 432">
            <a:extLst>
              <a:ext uri="{FF2B5EF4-FFF2-40B4-BE49-F238E27FC236}">
                <a16:creationId xmlns:a16="http://schemas.microsoft.com/office/drawing/2014/main" id="{7BEB8478-5405-83F6-4917-4C6E80198CEE}"/>
              </a:ext>
            </a:extLst>
          </p:cNvPr>
          <p:cNvGrpSpPr>
            <a:grpSpLocks/>
          </p:cNvGrpSpPr>
          <p:nvPr/>
        </p:nvGrpSpPr>
        <p:grpSpPr bwMode="auto">
          <a:xfrm>
            <a:off x="1209136" y="2576826"/>
            <a:ext cx="2375944" cy="1997825"/>
            <a:chOff x="787528" y="2469358"/>
            <a:chExt cx="2673096" cy="2249233"/>
          </a:xfrm>
        </p:grpSpPr>
        <p:grpSp>
          <p:nvGrpSpPr>
            <p:cNvPr id="99141" name="Group 137">
              <a:extLst>
                <a:ext uri="{FF2B5EF4-FFF2-40B4-BE49-F238E27FC236}">
                  <a16:creationId xmlns:a16="http://schemas.microsoft.com/office/drawing/2014/main" id="{B51968BB-36C6-660E-7206-E4810CB7D0A9}"/>
                </a:ext>
              </a:extLst>
            </p:cNvPr>
            <p:cNvGrpSpPr>
              <a:grpSpLocks/>
            </p:cNvGrpSpPr>
            <p:nvPr/>
          </p:nvGrpSpPr>
          <p:grpSpPr bwMode="auto">
            <a:xfrm>
              <a:off x="787528" y="2469358"/>
              <a:ext cx="82296" cy="82296"/>
              <a:chOff x="2128171" y="2793206"/>
              <a:chExt cx="82296" cy="82296"/>
            </a:xfrm>
          </p:grpSpPr>
          <p:cxnSp>
            <p:nvCxnSpPr>
              <p:cNvPr id="99430" name="Straight Connector 135">
                <a:extLst>
                  <a:ext uri="{FF2B5EF4-FFF2-40B4-BE49-F238E27FC236}">
                    <a16:creationId xmlns:a16="http://schemas.microsoft.com/office/drawing/2014/main" id="{E462AC8C-9244-0124-A5FA-71C5834B8F5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31" name="Straight Connector 136">
                <a:extLst>
                  <a:ext uri="{FF2B5EF4-FFF2-40B4-BE49-F238E27FC236}">
                    <a16:creationId xmlns:a16="http://schemas.microsoft.com/office/drawing/2014/main" id="{A7226F56-F116-5BBD-FE28-8CA4DDAB257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42" name="Group 144">
              <a:extLst>
                <a:ext uri="{FF2B5EF4-FFF2-40B4-BE49-F238E27FC236}">
                  <a16:creationId xmlns:a16="http://schemas.microsoft.com/office/drawing/2014/main" id="{512FFB61-4714-9902-2104-71C9A8CC8AC5}"/>
                </a:ext>
              </a:extLst>
            </p:cNvPr>
            <p:cNvGrpSpPr>
              <a:grpSpLocks/>
            </p:cNvGrpSpPr>
            <p:nvPr/>
          </p:nvGrpSpPr>
          <p:grpSpPr bwMode="auto">
            <a:xfrm>
              <a:off x="806578" y="2581277"/>
              <a:ext cx="82296" cy="82296"/>
              <a:chOff x="2128171" y="2793206"/>
              <a:chExt cx="82296" cy="82296"/>
            </a:xfrm>
          </p:grpSpPr>
          <p:cxnSp>
            <p:nvCxnSpPr>
              <p:cNvPr id="99428" name="Straight Connector 145">
                <a:extLst>
                  <a:ext uri="{FF2B5EF4-FFF2-40B4-BE49-F238E27FC236}">
                    <a16:creationId xmlns:a16="http://schemas.microsoft.com/office/drawing/2014/main" id="{00A312ED-73B9-25E6-0B0E-28700B92266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29" name="Straight Connector 146">
                <a:extLst>
                  <a:ext uri="{FF2B5EF4-FFF2-40B4-BE49-F238E27FC236}">
                    <a16:creationId xmlns:a16="http://schemas.microsoft.com/office/drawing/2014/main" id="{083261E5-DE24-8F03-B320-AF08AB64FE9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43" name="Group 147">
              <a:extLst>
                <a:ext uri="{FF2B5EF4-FFF2-40B4-BE49-F238E27FC236}">
                  <a16:creationId xmlns:a16="http://schemas.microsoft.com/office/drawing/2014/main" id="{0ED58A15-138D-1949-5A93-3A1AB7D84166}"/>
                </a:ext>
              </a:extLst>
            </p:cNvPr>
            <p:cNvGrpSpPr>
              <a:grpSpLocks/>
            </p:cNvGrpSpPr>
            <p:nvPr/>
          </p:nvGrpSpPr>
          <p:grpSpPr bwMode="auto">
            <a:xfrm>
              <a:off x="806578" y="2681289"/>
              <a:ext cx="82296" cy="82296"/>
              <a:chOff x="2128171" y="2793206"/>
              <a:chExt cx="82296" cy="82296"/>
            </a:xfrm>
          </p:grpSpPr>
          <p:cxnSp>
            <p:nvCxnSpPr>
              <p:cNvPr id="99426" name="Straight Connector 148">
                <a:extLst>
                  <a:ext uri="{FF2B5EF4-FFF2-40B4-BE49-F238E27FC236}">
                    <a16:creationId xmlns:a16="http://schemas.microsoft.com/office/drawing/2014/main" id="{C1CFD13D-D396-945B-2186-CCD4DDED6D2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27" name="Straight Connector 149">
                <a:extLst>
                  <a:ext uri="{FF2B5EF4-FFF2-40B4-BE49-F238E27FC236}">
                    <a16:creationId xmlns:a16="http://schemas.microsoft.com/office/drawing/2014/main" id="{E8463867-E42F-D661-EAD1-609D35F63B4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44" name="Group 150">
              <a:extLst>
                <a:ext uri="{FF2B5EF4-FFF2-40B4-BE49-F238E27FC236}">
                  <a16:creationId xmlns:a16="http://schemas.microsoft.com/office/drawing/2014/main" id="{4E5079A7-D962-2B66-54F9-2D4CD17AB886}"/>
                </a:ext>
              </a:extLst>
            </p:cNvPr>
            <p:cNvGrpSpPr>
              <a:grpSpLocks/>
            </p:cNvGrpSpPr>
            <p:nvPr/>
          </p:nvGrpSpPr>
          <p:grpSpPr bwMode="auto">
            <a:xfrm>
              <a:off x="811340" y="2731295"/>
              <a:ext cx="82296" cy="82296"/>
              <a:chOff x="2128171" y="2793206"/>
              <a:chExt cx="82296" cy="82296"/>
            </a:xfrm>
          </p:grpSpPr>
          <p:cxnSp>
            <p:nvCxnSpPr>
              <p:cNvPr id="99424" name="Straight Connector 151">
                <a:extLst>
                  <a:ext uri="{FF2B5EF4-FFF2-40B4-BE49-F238E27FC236}">
                    <a16:creationId xmlns:a16="http://schemas.microsoft.com/office/drawing/2014/main" id="{61F7F095-7579-3F31-90AC-081D1BD6010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25" name="Straight Connector 152">
                <a:extLst>
                  <a:ext uri="{FF2B5EF4-FFF2-40B4-BE49-F238E27FC236}">
                    <a16:creationId xmlns:a16="http://schemas.microsoft.com/office/drawing/2014/main" id="{4516808D-3E19-A224-ABB9-1CB56FA7486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45" name="Group 153">
              <a:extLst>
                <a:ext uri="{FF2B5EF4-FFF2-40B4-BE49-F238E27FC236}">
                  <a16:creationId xmlns:a16="http://schemas.microsoft.com/office/drawing/2014/main" id="{A256DD2B-F664-FD55-9C95-4F34BD9067FF}"/>
                </a:ext>
              </a:extLst>
            </p:cNvPr>
            <p:cNvGrpSpPr>
              <a:grpSpLocks/>
            </p:cNvGrpSpPr>
            <p:nvPr/>
          </p:nvGrpSpPr>
          <p:grpSpPr bwMode="auto">
            <a:xfrm>
              <a:off x="820865" y="2783683"/>
              <a:ext cx="82296" cy="82296"/>
              <a:chOff x="2128171" y="2793206"/>
              <a:chExt cx="82296" cy="82296"/>
            </a:xfrm>
          </p:grpSpPr>
          <p:cxnSp>
            <p:nvCxnSpPr>
              <p:cNvPr id="99422" name="Straight Connector 154">
                <a:extLst>
                  <a:ext uri="{FF2B5EF4-FFF2-40B4-BE49-F238E27FC236}">
                    <a16:creationId xmlns:a16="http://schemas.microsoft.com/office/drawing/2014/main" id="{AF5E0B55-8FFD-BA73-71D6-74DFD779192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23" name="Straight Connector 155">
                <a:extLst>
                  <a:ext uri="{FF2B5EF4-FFF2-40B4-BE49-F238E27FC236}">
                    <a16:creationId xmlns:a16="http://schemas.microsoft.com/office/drawing/2014/main" id="{137E00AC-9988-5BB8-4364-CEB0ED1EFF2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46" name="Group 156">
              <a:extLst>
                <a:ext uri="{FF2B5EF4-FFF2-40B4-BE49-F238E27FC236}">
                  <a16:creationId xmlns:a16="http://schemas.microsoft.com/office/drawing/2014/main" id="{DAD83253-B832-8588-B150-8017AB593AC6}"/>
                </a:ext>
              </a:extLst>
            </p:cNvPr>
            <p:cNvGrpSpPr>
              <a:grpSpLocks/>
            </p:cNvGrpSpPr>
            <p:nvPr/>
          </p:nvGrpSpPr>
          <p:grpSpPr bwMode="auto">
            <a:xfrm>
              <a:off x="832771" y="2824164"/>
              <a:ext cx="82296" cy="82296"/>
              <a:chOff x="2128171" y="2793206"/>
              <a:chExt cx="82296" cy="82296"/>
            </a:xfrm>
          </p:grpSpPr>
          <p:cxnSp>
            <p:nvCxnSpPr>
              <p:cNvPr id="99420" name="Straight Connector 157">
                <a:extLst>
                  <a:ext uri="{FF2B5EF4-FFF2-40B4-BE49-F238E27FC236}">
                    <a16:creationId xmlns:a16="http://schemas.microsoft.com/office/drawing/2014/main" id="{B5160C7E-791C-173A-7B4B-28506798330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21" name="Straight Connector 158">
                <a:extLst>
                  <a:ext uri="{FF2B5EF4-FFF2-40B4-BE49-F238E27FC236}">
                    <a16:creationId xmlns:a16="http://schemas.microsoft.com/office/drawing/2014/main" id="{F5807C4B-6D05-C8B8-2FDB-FCA374C0289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47" name="Group 159">
              <a:extLst>
                <a:ext uri="{FF2B5EF4-FFF2-40B4-BE49-F238E27FC236}">
                  <a16:creationId xmlns:a16="http://schemas.microsoft.com/office/drawing/2014/main" id="{A52C0F75-811B-2336-1BDF-389A2585F6B0}"/>
                </a:ext>
              </a:extLst>
            </p:cNvPr>
            <p:cNvGrpSpPr>
              <a:grpSpLocks/>
            </p:cNvGrpSpPr>
            <p:nvPr/>
          </p:nvGrpSpPr>
          <p:grpSpPr bwMode="auto">
            <a:xfrm>
              <a:off x="830390" y="2881314"/>
              <a:ext cx="82296" cy="82296"/>
              <a:chOff x="2128171" y="2793206"/>
              <a:chExt cx="82296" cy="82296"/>
            </a:xfrm>
          </p:grpSpPr>
          <p:cxnSp>
            <p:nvCxnSpPr>
              <p:cNvPr id="99418" name="Straight Connector 160">
                <a:extLst>
                  <a:ext uri="{FF2B5EF4-FFF2-40B4-BE49-F238E27FC236}">
                    <a16:creationId xmlns:a16="http://schemas.microsoft.com/office/drawing/2014/main" id="{B39830D2-6589-62CF-ADB2-76A377D73B1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19" name="Straight Connector 161">
                <a:extLst>
                  <a:ext uri="{FF2B5EF4-FFF2-40B4-BE49-F238E27FC236}">
                    <a16:creationId xmlns:a16="http://schemas.microsoft.com/office/drawing/2014/main" id="{E04B2C96-EEE1-79F9-33DD-56C8F04B678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48" name="Group 162">
              <a:extLst>
                <a:ext uri="{FF2B5EF4-FFF2-40B4-BE49-F238E27FC236}">
                  <a16:creationId xmlns:a16="http://schemas.microsoft.com/office/drawing/2014/main" id="{B2EC616D-432E-2196-83DF-044EBF0F3DB4}"/>
                </a:ext>
              </a:extLst>
            </p:cNvPr>
            <p:cNvGrpSpPr>
              <a:grpSpLocks/>
            </p:cNvGrpSpPr>
            <p:nvPr/>
          </p:nvGrpSpPr>
          <p:grpSpPr bwMode="auto">
            <a:xfrm>
              <a:off x="858965" y="2952752"/>
              <a:ext cx="82296" cy="82296"/>
              <a:chOff x="2128171" y="2793206"/>
              <a:chExt cx="82296" cy="82296"/>
            </a:xfrm>
          </p:grpSpPr>
          <p:cxnSp>
            <p:nvCxnSpPr>
              <p:cNvPr id="99416" name="Straight Connector 163">
                <a:extLst>
                  <a:ext uri="{FF2B5EF4-FFF2-40B4-BE49-F238E27FC236}">
                    <a16:creationId xmlns:a16="http://schemas.microsoft.com/office/drawing/2014/main" id="{7446A5FC-5D5B-5495-13E2-F59E24F4D34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17" name="Straight Connector 164">
                <a:extLst>
                  <a:ext uri="{FF2B5EF4-FFF2-40B4-BE49-F238E27FC236}">
                    <a16:creationId xmlns:a16="http://schemas.microsoft.com/office/drawing/2014/main" id="{C521B9BA-4391-2595-E03D-A79FB350344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49" name="Group 165">
              <a:extLst>
                <a:ext uri="{FF2B5EF4-FFF2-40B4-BE49-F238E27FC236}">
                  <a16:creationId xmlns:a16="http://schemas.microsoft.com/office/drawing/2014/main" id="{E9329CBA-C8CC-19AE-0FD1-273D422DF59F}"/>
                </a:ext>
              </a:extLst>
            </p:cNvPr>
            <p:cNvGrpSpPr>
              <a:grpSpLocks/>
            </p:cNvGrpSpPr>
            <p:nvPr/>
          </p:nvGrpSpPr>
          <p:grpSpPr bwMode="auto">
            <a:xfrm>
              <a:off x="861346" y="2981327"/>
              <a:ext cx="82296" cy="82296"/>
              <a:chOff x="2128171" y="2793206"/>
              <a:chExt cx="82296" cy="82296"/>
            </a:xfrm>
          </p:grpSpPr>
          <p:cxnSp>
            <p:nvCxnSpPr>
              <p:cNvPr id="99414" name="Straight Connector 166">
                <a:extLst>
                  <a:ext uri="{FF2B5EF4-FFF2-40B4-BE49-F238E27FC236}">
                    <a16:creationId xmlns:a16="http://schemas.microsoft.com/office/drawing/2014/main" id="{4C8A9CA2-6458-7DD1-1F1D-C19A3397C7F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15" name="Straight Connector 167">
                <a:extLst>
                  <a:ext uri="{FF2B5EF4-FFF2-40B4-BE49-F238E27FC236}">
                    <a16:creationId xmlns:a16="http://schemas.microsoft.com/office/drawing/2014/main" id="{659AEE2F-0577-CE4B-2AF2-45418B61FAF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0" name="Group 168">
              <a:extLst>
                <a:ext uri="{FF2B5EF4-FFF2-40B4-BE49-F238E27FC236}">
                  <a16:creationId xmlns:a16="http://schemas.microsoft.com/office/drawing/2014/main" id="{372DA736-CDB6-9460-E4A9-6BBDB7A5B856}"/>
                </a:ext>
              </a:extLst>
            </p:cNvPr>
            <p:cNvGrpSpPr>
              <a:grpSpLocks/>
            </p:cNvGrpSpPr>
            <p:nvPr/>
          </p:nvGrpSpPr>
          <p:grpSpPr bwMode="auto">
            <a:xfrm>
              <a:off x="868490" y="3026570"/>
              <a:ext cx="82296" cy="82296"/>
              <a:chOff x="2128171" y="2793206"/>
              <a:chExt cx="82296" cy="82296"/>
            </a:xfrm>
          </p:grpSpPr>
          <p:cxnSp>
            <p:nvCxnSpPr>
              <p:cNvPr id="99412" name="Straight Connector 169">
                <a:extLst>
                  <a:ext uri="{FF2B5EF4-FFF2-40B4-BE49-F238E27FC236}">
                    <a16:creationId xmlns:a16="http://schemas.microsoft.com/office/drawing/2014/main" id="{2DBD4729-0F59-1052-A98A-55BAEB2E1B3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13" name="Straight Connector 170">
                <a:extLst>
                  <a:ext uri="{FF2B5EF4-FFF2-40B4-BE49-F238E27FC236}">
                    <a16:creationId xmlns:a16="http://schemas.microsoft.com/office/drawing/2014/main" id="{AE86B1F4-C91A-9DC0-6F1E-D69D44461A2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1" name="Group 171">
              <a:extLst>
                <a:ext uri="{FF2B5EF4-FFF2-40B4-BE49-F238E27FC236}">
                  <a16:creationId xmlns:a16="http://schemas.microsoft.com/office/drawing/2014/main" id="{183A80D8-7ABF-F19C-AE46-D17808F78EB6}"/>
                </a:ext>
              </a:extLst>
            </p:cNvPr>
            <p:cNvGrpSpPr>
              <a:grpSpLocks/>
            </p:cNvGrpSpPr>
            <p:nvPr/>
          </p:nvGrpSpPr>
          <p:grpSpPr bwMode="auto">
            <a:xfrm>
              <a:off x="882778" y="3069433"/>
              <a:ext cx="82296" cy="82296"/>
              <a:chOff x="2128171" y="2793206"/>
              <a:chExt cx="82296" cy="82296"/>
            </a:xfrm>
          </p:grpSpPr>
          <p:cxnSp>
            <p:nvCxnSpPr>
              <p:cNvPr id="99410" name="Straight Connector 172">
                <a:extLst>
                  <a:ext uri="{FF2B5EF4-FFF2-40B4-BE49-F238E27FC236}">
                    <a16:creationId xmlns:a16="http://schemas.microsoft.com/office/drawing/2014/main" id="{0604E424-6C2F-52A1-55B8-10CA7BEF526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11" name="Straight Connector 173">
                <a:extLst>
                  <a:ext uri="{FF2B5EF4-FFF2-40B4-BE49-F238E27FC236}">
                    <a16:creationId xmlns:a16="http://schemas.microsoft.com/office/drawing/2014/main" id="{52B0B190-2ECF-E15E-8A4C-E8B21F89B55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2" name="Group 174">
              <a:extLst>
                <a:ext uri="{FF2B5EF4-FFF2-40B4-BE49-F238E27FC236}">
                  <a16:creationId xmlns:a16="http://schemas.microsoft.com/office/drawing/2014/main" id="{224745B2-876A-A8DB-DCAA-D8FB9D282914}"/>
                </a:ext>
              </a:extLst>
            </p:cNvPr>
            <p:cNvGrpSpPr>
              <a:grpSpLocks/>
            </p:cNvGrpSpPr>
            <p:nvPr/>
          </p:nvGrpSpPr>
          <p:grpSpPr bwMode="auto">
            <a:xfrm>
              <a:off x="887541" y="3114676"/>
              <a:ext cx="82296" cy="82296"/>
              <a:chOff x="2128171" y="2793206"/>
              <a:chExt cx="82296" cy="82296"/>
            </a:xfrm>
          </p:grpSpPr>
          <p:cxnSp>
            <p:nvCxnSpPr>
              <p:cNvPr id="99408" name="Straight Connector 175">
                <a:extLst>
                  <a:ext uri="{FF2B5EF4-FFF2-40B4-BE49-F238E27FC236}">
                    <a16:creationId xmlns:a16="http://schemas.microsoft.com/office/drawing/2014/main" id="{59236558-CDCD-A96E-AE98-3DE214A52CA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09" name="Straight Connector 176">
                <a:extLst>
                  <a:ext uri="{FF2B5EF4-FFF2-40B4-BE49-F238E27FC236}">
                    <a16:creationId xmlns:a16="http://schemas.microsoft.com/office/drawing/2014/main" id="{AAC9CF41-2DF3-FA0C-2473-954C587D61F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3" name="Group 177">
              <a:extLst>
                <a:ext uri="{FF2B5EF4-FFF2-40B4-BE49-F238E27FC236}">
                  <a16:creationId xmlns:a16="http://schemas.microsoft.com/office/drawing/2014/main" id="{BEF326B0-0121-3CB2-AE7C-2891F53DAE4E}"/>
                </a:ext>
              </a:extLst>
            </p:cNvPr>
            <p:cNvGrpSpPr>
              <a:grpSpLocks/>
            </p:cNvGrpSpPr>
            <p:nvPr/>
          </p:nvGrpSpPr>
          <p:grpSpPr bwMode="auto">
            <a:xfrm>
              <a:off x="897066" y="3155157"/>
              <a:ext cx="82296" cy="82296"/>
              <a:chOff x="2128171" y="2793206"/>
              <a:chExt cx="82296" cy="82296"/>
            </a:xfrm>
          </p:grpSpPr>
          <p:cxnSp>
            <p:nvCxnSpPr>
              <p:cNvPr id="99406" name="Straight Connector 178">
                <a:extLst>
                  <a:ext uri="{FF2B5EF4-FFF2-40B4-BE49-F238E27FC236}">
                    <a16:creationId xmlns:a16="http://schemas.microsoft.com/office/drawing/2014/main" id="{9AB24ED5-F4FF-DF9D-8BDC-1689D7ED317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07" name="Straight Connector 179">
                <a:extLst>
                  <a:ext uri="{FF2B5EF4-FFF2-40B4-BE49-F238E27FC236}">
                    <a16:creationId xmlns:a16="http://schemas.microsoft.com/office/drawing/2014/main" id="{73297453-5FDE-00F6-70EC-401EF7FD54F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4" name="Group 180">
              <a:extLst>
                <a:ext uri="{FF2B5EF4-FFF2-40B4-BE49-F238E27FC236}">
                  <a16:creationId xmlns:a16="http://schemas.microsoft.com/office/drawing/2014/main" id="{34091EE6-0D27-F0ED-C232-A2FB9B73C9A3}"/>
                </a:ext>
              </a:extLst>
            </p:cNvPr>
            <p:cNvGrpSpPr>
              <a:grpSpLocks/>
            </p:cNvGrpSpPr>
            <p:nvPr/>
          </p:nvGrpSpPr>
          <p:grpSpPr bwMode="auto">
            <a:xfrm>
              <a:off x="899447" y="3188494"/>
              <a:ext cx="82296" cy="82296"/>
              <a:chOff x="2128171" y="2793206"/>
              <a:chExt cx="82296" cy="82296"/>
            </a:xfrm>
          </p:grpSpPr>
          <p:cxnSp>
            <p:nvCxnSpPr>
              <p:cNvPr id="99404" name="Straight Connector 181">
                <a:extLst>
                  <a:ext uri="{FF2B5EF4-FFF2-40B4-BE49-F238E27FC236}">
                    <a16:creationId xmlns:a16="http://schemas.microsoft.com/office/drawing/2014/main" id="{D7E35F9B-BF76-4157-CEDC-27D30FE6CE3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05" name="Straight Connector 182">
                <a:extLst>
                  <a:ext uri="{FF2B5EF4-FFF2-40B4-BE49-F238E27FC236}">
                    <a16:creationId xmlns:a16="http://schemas.microsoft.com/office/drawing/2014/main" id="{28F2FFEE-E176-1AC5-2CDF-4CE1F9AD5E6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5" name="Group 183">
              <a:extLst>
                <a:ext uri="{FF2B5EF4-FFF2-40B4-BE49-F238E27FC236}">
                  <a16:creationId xmlns:a16="http://schemas.microsoft.com/office/drawing/2014/main" id="{B5D67BAF-28BC-5C91-BDAA-0FA20F7884E8}"/>
                </a:ext>
              </a:extLst>
            </p:cNvPr>
            <p:cNvGrpSpPr>
              <a:grpSpLocks/>
            </p:cNvGrpSpPr>
            <p:nvPr/>
          </p:nvGrpSpPr>
          <p:grpSpPr bwMode="auto">
            <a:xfrm>
              <a:off x="916116" y="3221832"/>
              <a:ext cx="82296" cy="82296"/>
              <a:chOff x="2128171" y="2793206"/>
              <a:chExt cx="82296" cy="82296"/>
            </a:xfrm>
          </p:grpSpPr>
          <p:cxnSp>
            <p:nvCxnSpPr>
              <p:cNvPr id="99402" name="Straight Connector 184">
                <a:extLst>
                  <a:ext uri="{FF2B5EF4-FFF2-40B4-BE49-F238E27FC236}">
                    <a16:creationId xmlns:a16="http://schemas.microsoft.com/office/drawing/2014/main" id="{1C672855-ADA2-D924-690F-8623E2A8FDA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03" name="Straight Connector 185">
                <a:extLst>
                  <a:ext uri="{FF2B5EF4-FFF2-40B4-BE49-F238E27FC236}">
                    <a16:creationId xmlns:a16="http://schemas.microsoft.com/office/drawing/2014/main" id="{AD39783F-3219-9B4D-0779-D374A0269C2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6" name="Group 186">
              <a:extLst>
                <a:ext uri="{FF2B5EF4-FFF2-40B4-BE49-F238E27FC236}">
                  <a16:creationId xmlns:a16="http://schemas.microsoft.com/office/drawing/2014/main" id="{4B332FD0-8731-C11E-3F19-F1B53DACCCD9}"/>
                </a:ext>
              </a:extLst>
            </p:cNvPr>
            <p:cNvGrpSpPr>
              <a:grpSpLocks/>
            </p:cNvGrpSpPr>
            <p:nvPr/>
          </p:nvGrpSpPr>
          <p:grpSpPr bwMode="auto">
            <a:xfrm>
              <a:off x="918497" y="3250407"/>
              <a:ext cx="82296" cy="82296"/>
              <a:chOff x="2128171" y="2793206"/>
              <a:chExt cx="82296" cy="82296"/>
            </a:xfrm>
          </p:grpSpPr>
          <p:cxnSp>
            <p:nvCxnSpPr>
              <p:cNvPr id="99400" name="Straight Connector 187">
                <a:extLst>
                  <a:ext uri="{FF2B5EF4-FFF2-40B4-BE49-F238E27FC236}">
                    <a16:creationId xmlns:a16="http://schemas.microsoft.com/office/drawing/2014/main" id="{0D16304C-88C1-B243-ECBF-5378F82BD4F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401" name="Straight Connector 188">
                <a:extLst>
                  <a:ext uri="{FF2B5EF4-FFF2-40B4-BE49-F238E27FC236}">
                    <a16:creationId xmlns:a16="http://schemas.microsoft.com/office/drawing/2014/main" id="{85119866-1189-4C6D-8200-7CDDB3FD76F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7" name="Group 189">
              <a:extLst>
                <a:ext uri="{FF2B5EF4-FFF2-40B4-BE49-F238E27FC236}">
                  <a16:creationId xmlns:a16="http://schemas.microsoft.com/office/drawing/2014/main" id="{9839FC2B-0D58-5C53-898D-E15025FBFCB6}"/>
                </a:ext>
              </a:extLst>
            </p:cNvPr>
            <p:cNvGrpSpPr>
              <a:grpSpLocks/>
            </p:cNvGrpSpPr>
            <p:nvPr/>
          </p:nvGrpSpPr>
          <p:grpSpPr bwMode="auto">
            <a:xfrm>
              <a:off x="932784" y="3267076"/>
              <a:ext cx="82296" cy="82296"/>
              <a:chOff x="2128171" y="2793206"/>
              <a:chExt cx="82296" cy="82296"/>
            </a:xfrm>
          </p:grpSpPr>
          <p:cxnSp>
            <p:nvCxnSpPr>
              <p:cNvPr id="99398" name="Straight Connector 190">
                <a:extLst>
                  <a:ext uri="{FF2B5EF4-FFF2-40B4-BE49-F238E27FC236}">
                    <a16:creationId xmlns:a16="http://schemas.microsoft.com/office/drawing/2014/main" id="{65A68435-5AA9-BADB-7ABB-D0AB44643D1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99" name="Straight Connector 191">
                <a:extLst>
                  <a:ext uri="{FF2B5EF4-FFF2-40B4-BE49-F238E27FC236}">
                    <a16:creationId xmlns:a16="http://schemas.microsoft.com/office/drawing/2014/main" id="{9F9D51E8-0587-9E55-6E41-B448A2F21C2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8" name="Group 192">
              <a:extLst>
                <a:ext uri="{FF2B5EF4-FFF2-40B4-BE49-F238E27FC236}">
                  <a16:creationId xmlns:a16="http://schemas.microsoft.com/office/drawing/2014/main" id="{319F8760-F793-8F8F-F19E-B23EB4D107B6}"/>
                </a:ext>
              </a:extLst>
            </p:cNvPr>
            <p:cNvGrpSpPr>
              <a:grpSpLocks/>
            </p:cNvGrpSpPr>
            <p:nvPr/>
          </p:nvGrpSpPr>
          <p:grpSpPr bwMode="auto">
            <a:xfrm>
              <a:off x="947072" y="3319464"/>
              <a:ext cx="82296" cy="82296"/>
              <a:chOff x="2128171" y="2793206"/>
              <a:chExt cx="82296" cy="82296"/>
            </a:xfrm>
          </p:grpSpPr>
          <p:cxnSp>
            <p:nvCxnSpPr>
              <p:cNvPr id="99396" name="Straight Connector 193">
                <a:extLst>
                  <a:ext uri="{FF2B5EF4-FFF2-40B4-BE49-F238E27FC236}">
                    <a16:creationId xmlns:a16="http://schemas.microsoft.com/office/drawing/2014/main" id="{AB4AD825-224B-5513-AC2E-97BEC804953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97" name="Straight Connector 194">
                <a:extLst>
                  <a:ext uri="{FF2B5EF4-FFF2-40B4-BE49-F238E27FC236}">
                    <a16:creationId xmlns:a16="http://schemas.microsoft.com/office/drawing/2014/main" id="{6E247E62-D82D-3D5F-4EFC-1258C2C954E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59" name="Group 195">
              <a:extLst>
                <a:ext uri="{FF2B5EF4-FFF2-40B4-BE49-F238E27FC236}">
                  <a16:creationId xmlns:a16="http://schemas.microsoft.com/office/drawing/2014/main" id="{5AF45C00-0682-7CEB-32A6-7F44F883BF13}"/>
                </a:ext>
              </a:extLst>
            </p:cNvPr>
            <p:cNvGrpSpPr>
              <a:grpSpLocks/>
            </p:cNvGrpSpPr>
            <p:nvPr/>
          </p:nvGrpSpPr>
          <p:grpSpPr bwMode="auto">
            <a:xfrm>
              <a:off x="956597" y="3340895"/>
              <a:ext cx="82296" cy="82296"/>
              <a:chOff x="2128171" y="2793206"/>
              <a:chExt cx="82296" cy="82296"/>
            </a:xfrm>
          </p:grpSpPr>
          <p:cxnSp>
            <p:nvCxnSpPr>
              <p:cNvPr id="99394" name="Straight Connector 196">
                <a:extLst>
                  <a:ext uri="{FF2B5EF4-FFF2-40B4-BE49-F238E27FC236}">
                    <a16:creationId xmlns:a16="http://schemas.microsoft.com/office/drawing/2014/main" id="{DC0ED1E7-580A-3EEB-41F2-5A14BDDB9DE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95" name="Straight Connector 197">
                <a:extLst>
                  <a:ext uri="{FF2B5EF4-FFF2-40B4-BE49-F238E27FC236}">
                    <a16:creationId xmlns:a16="http://schemas.microsoft.com/office/drawing/2014/main" id="{EAD75279-CB89-5A86-BFDE-44EFDFFC021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0" name="Group 198">
              <a:extLst>
                <a:ext uri="{FF2B5EF4-FFF2-40B4-BE49-F238E27FC236}">
                  <a16:creationId xmlns:a16="http://schemas.microsoft.com/office/drawing/2014/main" id="{AB5AAA49-AECD-180E-2D20-373EC22346C7}"/>
                </a:ext>
              </a:extLst>
            </p:cNvPr>
            <p:cNvGrpSpPr>
              <a:grpSpLocks/>
            </p:cNvGrpSpPr>
            <p:nvPr/>
          </p:nvGrpSpPr>
          <p:grpSpPr bwMode="auto">
            <a:xfrm>
              <a:off x="973266" y="3374233"/>
              <a:ext cx="82296" cy="82296"/>
              <a:chOff x="2128171" y="2793206"/>
              <a:chExt cx="82296" cy="82296"/>
            </a:xfrm>
          </p:grpSpPr>
          <p:cxnSp>
            <p:nvCxnSpPr>
              <p:cNvPr id="99392" name="Straight Connector 199">
                <a:extLst>
                  <a:ext uri="{FF2B5EF4-FFF2-40B4-BE49-F238E27FC236}">
                    <a16:creationId xmlns:a16="http://schemas.microsoft.com/office/drawing/2014/main" id="{E7318468-9BDE-5066-7551-0142B9654E2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93" name="Straight Connector 200">
                <a:extLst>
                  <a:ext uri="{FF2B5EF4-FFF2-40B4-BE49-F238E27FC236}">
                    <a16:creationId xmlns:a16="http://schemas.microsoft.com/office/drawing/2014/main" id="{F39E9F78-BD52-65A0-873C-A48D8F9EC57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1" name="Group 201">
              <a:extLst>
                <a:ext uri="{FF2B5EF4-FFF2-40B4-BE49-F238E27FC236}">
                  <a16:creationId xmlns:a16="http://schemas.microsoft.com/office/drawing/2014/main" id="{6E5B0CD8-436A-58C4-7BFC-EC7F5E68850C}"/>
                </a:ext>
              </a:extLst>
            </p:cNvPr>
            <p:cNvGrpSpPr>
              <a:grpSpLocks/>
            </p:cNvGrpSpPr>
            <p:nvPr/>
          </p:nvGrpSpPr>
          <p:grpSpPr bwMode="auto">
            <a:xfrm>
              <a:off x="985172" y="3417095"/>
              <a:ext cx="82296" cy="82296"/>
              <a:chOff x="2128171" y="2793206"/>
              <a:chExt cx="82296" cy="82296"/>
            </a:xfrm>
          </p:grpSpPr>
          <p:cxnSp>
            <p:nvCxnSpPr>
              <p:cNvPr id="99390" name="Straight Connector 202">
                <a:extLst>
                  <a:ext uri="{FF2B5EF4-FFF2-40B4-BE49-F238E27FC236}">
                    <a16:creationId xmlns:a16="http://schemas.microsoft.com/office/drawing/2014/main" id="{E1A1E8DB-4B27-991E-BBC1-8E1BFFE897D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91" name="Straight Connector 203">
                <a:extLst>
                  <a:ext uri="{FF2B5EF4-FFF2-40B4-BE49-F238E27FC236}">
                    <a16:creationId xmlns:a16="http://schemas.microsoft.com/office/drawing/2014/main" id="{062E7AB3-2416-655C-CA84-97997824409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2" name="Group 204">
              <a:extLst>
                <a:ext uri="{FF2B5EF4-FFF2-40B4-BE49-F238E27FC236}">
                  <a16:creationId xmlns:a16="http://schemas.microsoft.com/office/drawing/2014/main" id="{8E8B6FE6-40ED-60A0-22DA-0BFD84D4747C}"/>
                </a:ext>
              </a:extLst>
            </p:cNvPr>
            <p:cNvGrpSpPr>
              <a:grpSpLocks/>
            </p:cNvGrpSpPr>
            <p:nvPr/>
          </p:nvGrpSpPr>
          <p:grpSpPr bwMode="auto">
            <a:xfrm>
              <a:off x="997078" y="3452814"/>
              <a:ext cx="82296" cy="82296"/>
              <a:chOff x="2128171" y="2793206"/>
              <a:chExt cx="82296" cy="82296"/>
            </a:xfrm>
          </p:grpSpPr>
          <p:cxnSp>
            <p:nvCxnSpPr>
              <p:cNvPr id="99388" name="Straight Connector 205">
                <a:extLst>
                  <a:ext uri="{FF2B5EF4-FFF2-40B4-BE49-F238E27FC236}">
                    <a16:creationId xmlns:a16="http://schemas.microsoft.com/office/drawing/2014/main" id="{AC281E6A-A517-493F-0AE4-CA222EA660B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89" name="Straight Connector 206">
                <a:extLst>
                  <a:ext uri="{FF2B5EF4-FFF2-40B4-BE49-F238E27FC236}">
                    <a16:creationId xmlns:a16="http://schemas.microsoft.com/office/drawing/2014/main" id="{74BD0103-9BBA-3A19-C4D3-8B76A84AA82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3" name="Group 207">
              <a:extLst>
                <a:ext uri="{FF2B5EF4-FFF2-40B4-BE49-F238E27FC236}">
                  <a16:creationId xmlns:a16="http://schemas.microsoft.com/office/drawing/2014/main" id="{7FFA53E6-4452-E0CF-6A1A-698B47584805}"/>
                </a:ext>
              </a:extLst>
            </p:cNvPr>
            <p:cNvGrpSpPr>
              <a:grpSpLocks/>
            </p:cNvGrpSpPr>
            <p:nvPr/>
          </p:nvGrpSpPr>
          <p:grpSpPr bwMode="auto">
            <a:xfrm>
              <a:off x="1013747" y="3483770"/>
              <a:ext cx="82296" cy="82296"/>
              <a:chOff x="2128171" y="2793206"/>
              <a:chExt cx="82296" cy="82296"/>
            </a:xfrm>
          </p:grpSpPr>
          <p:cxnSp>
            <p:nvCxnSpPr>
              <p:cNvPr id="99386" name="Straight Connector 208">
                <a:extLst>
                  <a:ext uri="{FF2B5EF4-FFF2-40B4-BE49-F238E27FC236}">
                    <a16:creationId xmlns:a16="http://schemas.microsoft.com/office/drawing/2014/main" id="{DA26076E-EF58-A547-CA55-7B396367A25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87" name="Straight Connector 209">
                <a:extLst>
                  <a:ext uri="{FF2B5EF4-FFF2-40B4-BE49-F238E27FC236}">
                    <a16:creationId xmlns:a16="http://schemas.microsoft.com/office/drawing/2014/main" id="{C453F878-5282-B4AB-8FD1-1DA15F9E47C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4" name="Group 210">
              <a:extLst>
                <a:ext uri="{FF2B5EF4-FFF2-40B4-BE49-F238E27FC236}">
                  <a16:creationId xmlns:a16="http://schemas.microsoft.com/office/drawing/2014/main" id="{95613CCF-CD2B-9335-9A28-9AB67871EA6B}"/>
                </a:ext>
              </a:extLst>
            </p:cNvPr>
            <p:cNvGrpSpPr>
              <a:grpSpLocks/>
            </p:cNvGrpSpPr>
            <p:nvPr/>
          </p:nvGrpSpPr>
          <p:grpSpPr bwMode="auto">
            <a:xfrm>
              <a:off x="1032797" y="3536157"/>
              <a:ext cx="82296" cy="82296"/>
              <a:chOff x="2128171" y="2793206"/>
              <a:chExt cx="82296" cy="82296"/>
            </a:xfrm>
          </p:grpSpPr>
          <p:cxnSp>
            <p:nvCxnSpPr>
              <p:cNvPr id="99384" name="Straight Connector 211">
                <a:extLst>
                  <a:ext uri="{FF2B5EF4-FFF2-40B4-BE49-F238E27FC236}">
                    <a16:creationId xmlns:a16="http://schemas.microsoft.com/office/drawing/2014/main" id="{ACDF887B-209A-D43B-A949-461DA336FAE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85" name="Straight Connector 212">
                <a:extLst>
                  <a:ext uri="{FF2B5EF4-FFF2-40B4-BE49-F238E27FC236}">
                    <a16:creationId xmlns:a16="http://schemas.microsoft.com/office/drawing/2014/main" id="{949F14B5-D217-EF57-FDCB-C922746D7C3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5" name="Group 213">
              <a:extLst>
                <a:ext uri="{FF2B5EF4-FFF2-40B4-BE49-F238E27FC236}">
                  <a16:creationId xmlns:a16="http://schemas.microsoft.com/office/drawing/2014/main" id="{35AB6676-4818-782D-72E0-481E01B09017}"/>
                </a:ext>
              </a:extLst>
            </p:cNvPr>
            <p:cNvGrpSpPr>
              <a:grpSpLocks/>
            </p:cNvGrpSpPr>
            <p:nvPr/>
          </p:nvGrpSpPr>
          <p:grpSpPr bwMode="auto">
            <a:xfrm>
              <a:off x="1056610" y="3571876"/>
              <a:ext cx="82296" cy="82296"/>
              <a:chOff x="2128171" y="2793206"/>
              <a:chExt cx="82296" cy="82296"/>
            </a:xfrm>
          </p:grpSpPr>
          <p:cxnSp>
            <p:nvCxnSpPr>
              <p:cNvPr id="99382" name="Straight Connector 214">
                <a:extLst>
                  <a:ext uri="{FF2B5EF4-FFF2-40B4-BE49-F238E27FC236}">
                    <a16:creationId xmlns:a16="http://schemas.microsoft.com/office/drawing/2014/main" id="{AF3D3E4A-8355-D9A1-60DB-A26C20BE1CD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83" name="Straight Connector 215">
                <a:extLst>
                  <a:ext uri="{FF2B5EF4-FFF2-40B4-BE49-F238E27FC236}">
                    <a16:creationId xmlns:a16="http://schemas.microsoft.com/office/drawing/2014/main" id="{AD0A0A52-9E53-D122-3FB7-9EE151AA393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6" name="Group 216">
              <a:extLst>
                <a:ext uri="{FF2B5EF4-FFF2-40B4-BE49-F238E27FC236}">
                  <a16:creationId xmlns:a16="http://schemas.microsoft.com/office/drawing/2014/main" id="{3F6A0363-7374-A2D0-AC47-4FE905A816B7}"/>
                </a:ext>
              </a:extLst>
            </p:cNvPr>
            <p:cNvGrpSpPr>
              <a:grpSpLocks/>
            </p:cNvGrpSpPr>
            <p:nvPr/>
          </p:nvGrpSpPr>
          <p:grpSpPr bwMode="auto">
            <a:xfrm>
              <a:off x="1054228" y="3595689"/>
              <a:ext cx="82296" cy="82296"/>
              <a:chOff x="2128171" y="2793206"/>
              <a:chExt cx="82296" cy="82296"/>
            </a:xfrm>
          </p:grpSpPr>
          <p:cxnSp>
            <p:nvCxnSpPr>
              <p:cNvPr id="99380" name="Straight Connector 217">
                <a:extLst>
                  <a:ext uri="{FF2B5EF4-FFF2-40B4-BE49-F238E27FC236}">
                    <a16:creationId xmlns:a16="http://schemas.microsoft.com/office/drawing/2014/main" id="{5B61A1CC-5E3A-AA24-A7EB-2377234E728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81" name="Straight Connector 218">
                <a:extLst>
                  <a:ext uri="{FF2B5EF4-FFF2-40B4-BE49-F238E27FC236}">
                    <a16:creationId xmlns:a16="http://schemas.microsoft.com/office/drawing/2014/main" id="{09305CF7-5452-82D0-AE6D-B0A0737F126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7" name="Group 219">
              <a:extLst>
                <a:ext uri="{FF2B5EF4-FFF2-40B4-BE49-F238E27FC236}">
                  <a16:creationId xmlns:a16="http://schemas.microsoft.com/office/drawing/2014/main" id="{F11EABBD-EDC9-5FA8-3038-523D5BB9DDC6}"/>
                </a:ext>
              </a:extLst>
            </p:cNvPr>
            <p:cNvGrpSpPr>
              <a:grpSpLocks/>
            </p:cNvGrpSpPr>
            <p:nvPr/>
          </p:nvGrpSpPr>
          <p:grpSpPr bwMode="auto">
            <a:xfrm>
              <a:off x="1063753" y="3617120"/>
              <a:ext cx="82296" cy="82296"/>
              <a:chOff x="2128171" y="2793206"/>
              <a:chExt cx="82296" cy="82296"/>
            </a:xfrm>
          </p:grpSpPr>
          <p:cxnSp>
            <p:nvCxnSpPr>
              <p:cNvPr id="99378" name="Straight Connector 220">
                <a:extLst>
                  <a:ext uri="{FF2B5EF4-FFF2-40B4-BE49-F238E27FC236}">
                    <a16:creationId xmlns:a16="http://schemas.microsoft.com/office/drawing/2014/main" id="{61D20845-479A-CF44-EFC6-3B88B02F7C9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79" name="Straight Connector 221">
                <a:extLst>
                  <a:ext uri="{FF2B5EF4-FFF2-40B4-BE49-F238E27FC236}">
                    <a16:creationId xmlns:a16="http://schemas.microsoft.com/office/drawing/2014/main" id="{D8DF6419-9278-CC26-8B64-F713C72C287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8" name="Group 222">
              <a:extLst>
                <a:ext uri="{FF2B5EF4-FFF2-40B4-BE49-F238E27FC236}">
                  <a16:creationId xmlns:a16="http://schemas.microsoft.com/office/drawing/2014/main" id="{2F2D4DDF-DA16-E089-729C-5852CB84B4DF}"/>
                </a:ext>
              </a:extLst>
            </p:cNvPr>
            <p:cNvGrpSpPr>
              <a:grpSpLocks/>
            </p:cNvGrpSpPr>
            <p:nvPr/>
          </p:nvGrpSpPr>
          <p:grpSpPr bwMode="auto">
            <a:xfrm>
              <a:off x="1080422" y="3648076"/>
              <a:ext cx="82296" cy="82296"/>
              <a:chOff x="2128171" y="2793206"/>
              <a:chExt cx="82296" cy="82296"/>
            </a:xfrm>
          </p:grpSpPr>
          <p:cxnSp>
            <p:nvCxnSpPr>
              <p:cNvPr id="99376" name="Straight Connector 223">
                <a:extLst>
                  <a:ext uri="{FF2B5EF4-FFF2-40B4-BE49-F238E27FC236}">
                    <a16:creationId xmlns:a16="http://schemas.microsoft.com/office/drawing/2014/main" id="{40E8D74D-8DFC-8147-89F4-B7F96C0D582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77" name="Straight Connector 224">
                <a:extLst>
                  <a:ext uri="{FF2B5EF4-FFF2-40B4-BE49-F238E27FC236}">
                    <a16:creationId xmlns:a16="http://schemas.microsoft.com/office/drawing/2014/main" id="{5240015B-DAE9-D695-C9D7-344B46B99AC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69" name="Group 225">
              <a:extLst>
                <a:ext uri="{FF2B5EF4-FFF2-40B4-BE49-F238E27FC236}">
                  <a16:creationId xmlns:a16="http://schemas.microsoft.com/office/drawing/2014/main" id="{813E9C58-7AA5-DC8C-6813-1FBE379AF12A}"/>
                </a:ext>
              </a:extLst>
            </p:cNvPr>
            <p:cNvGrpSpPr>
              <a:grpSpLocks/>
            </p:cNvGrpSpPr>
            <p:nvPr/>
          </p:nvGrpSpPr>
          <p:grpSpPr bwMode="auto">
            <a:xfrm>
              <a:off x="1092328" y="3681414"/>
              <a:ext cx="82296" cy="82296"/>
              <a:chOff x="2128171" y="2793206"/>
              <a:chExt cx="82296" cy="82296"/>
            </a:xfrm>
          </p:grpSpPr>
          <p:cxnSp>
            <p:nvCxnSpPr>
              <p:cNvPr id="99374" name="Straight Connector 226">
                <a:extLst>
                  <a:ext uri="{FF2B5EF4-FFF2-40B4-BE49-F238E27FC236}">
                    <a16:creationId xmlns:a16="http://schemas.microsoft.com/office/drawing/2014/main" id="{A44D513B-B57D-8EDE-EFDE-94EF17378C6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75" name="Straight Connector 227">
                <a:extLst>
                  <a:ext uri="{FF2B5EF4-FFF2-40B4-BE49-F238E27FC236}">
                    <a16:creationId xmlns:a16="http://schemas.microsoft.com/office/drawing/2014/main" id="{FED04F98-040F-8C21-7C18-DCFD5DCC363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0" name="Group 228">
              <a:extLst>
                <a:ext uri="{FF2B5EF4-FFF2-40B4-BE49-F238E27FC236}">
                  <a16:creationId xmlns:a16="http://schemas.microsoft.com/office/drawing/2014/main" id="{A3F49469-D039-D669-DE90-7F7D7C1709B6}"/>
                </a:ext>
              </a:extLst>
            </p:cNvPr>
            <p:cNvGrpSpPr>
              <a:grpSpLocks/>
            </p:cNvGrpSpPr>
            <p:nvPr/>
          </p:nvGrpSpPr>
          <p:grpSpPr bwMode="auto">
            <a:xfrm>
              <a:off x="1104234" y="3707608"/>
              <a:ext cx="82296" cy="82296"/>
              <a:chOff x="2128171" y="2793206"/>
              <a:chExt cx="82296" cy="82296"/>
            </a:xfrm>
          </p:grpSpPr>
          <p:cxnSp>
            <p:nvCxnSpPr>
              <p:cNvPr id="99372" name="Straight Connector 229">
                <a:extLst>
                  <a:ext uri="{FF2B5EF4-FFF2-40B4-BE49-F238E27FC236}">
                    <a16:creationId xmlns:a16="http://schemas.microsoft.com/office/drawing/2014/main" id="{2BBBAABC-0881-DE43-C0FB-F4A6C4D3199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73" name="Straight Connector 230">
                <a:extLst>
                  <a:ext uri="{FF2B5EF4-FFF2-40B4-BE49-F238E27FC236}">
                    <a16:creationId xmlns:a16="http://schemas.microsoft.com/office/drawing/2014/main" id="{89AA8196-0A9B-1551-5583-AF1CFFD1F3E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1" name="Group 231">
              <a:extLst>
                <a:ext uri="{FF2B5EF4-FFF2-40B4-BE49-F238E27FC236}">
                  <a16:creationId xmlns:a16="http://schemas.microsoft.com/office/drawing/2014/main" id="{380057C6-0003-F819-C51D-53006100EAC0}"/>
                </a:ext>
              </a:extLst>
            </p:cNvPr>
            <p:cNvGrpSpPr>
              <a:grpSpLocks/>
            </p:cNvGrpSpPr>
            <p:nvPr/>
          </p:nvGrpSpPr>
          <p:grpSpPr bwMode="auto">
            <a:xfrm>
              <a:off x="1123284" y="3740945"/>
              <a:ext cx="82296" cy="82296"/>
              <a:chOff x="2128171" y="2793206"/>
              <a:chExt cx="82296" cy="82296"/>
            </a:xfrm>
          </p:grpSpPr>
          <p:cxnSp>
            <p:nvCxnSpPr>
              <p:cNvPr id="99370" name="Straight Connector 232">
                <a:extLst>
                  <a:ext uri="{FF2B5EF4-FFF2-40B4-BE49-F238E27FC236}">
                    <a16:creationId xmlns:a16="http://schemas.microsoft.com/office/drawing/2014/main" id="{3384499F-FF77-3E29-67C5-2E036A8CB6E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71" name="Straight Connector 233">
                <a:extLst>
                  <a:ext uri="{FF2B5EF4-FFF2-40B4-BE49-F238E27FC236}">
                    <a16:creationId xmlns:a16="http://schemas.microsoft.com/office/drawing/2014/main" id="{18C65D03-4F8D-B4DE-2618-E6A1DD8C4A7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2" name="Group 234">
              <a:extLst>
                <a:ext uri="{FF2B5EF4-FFF2-40B4-BE49-F238E27FC236}">
                  <a16:creationId xmlns:a16="http://schemas.microsoft.com/office/drawing/2014/main" id="{0BF96608-7F12-E8EE-B784-A37A59A2713F}"/>
                </a:ext>
              </a:extLst>
            </p:cNvPr>
            <p:cNvGrpSpPr>
              <a:grpSpLocks/>
            </p:cNvGrpSpPr>
            <p:nvPr/>
          </p:nvGrpSpPr>
          <p:grpSpPr bwMode="auto">
            <a:xfrm>
              <a:off x="1137572" y="3771901"/>
              <a:ext cx="82296" cy="82296"/>
              <a:chOff x="2128171" y="2793206"/>
              <a:chExt cx="82296" cy="82296"/>
            </a:xfrm>
          </p:grpSpPr>
          <p:cxnSp>
            <p:nvCxnSpPr>
              <p:cNvPr id="99368" name="Straight Connector 235">
                <a:extLst>
                  <a:ext uri="{FF2B5EF4-FFF2-40B4-BE49-F238E27FC236}">
                    <a16:creationId xmlns:a16="http://schemas.microsoft.com/office/drawing/2014/main" id="{433D0910-B45E-D7DF-2DEA-7F9E0C5EC10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69" name="Straight Connector 236">
                <a:extLst>
                  <a:ext uri="{FF2B5EF4-FFF2-40B4-BE49-F238E27FC236}">
                    <a16:creationId xmlns:a16="http://schemas.microsoft.com/office/drawing/2014/main" id="{956BC325-2EE1-ABB0-A0D0-FDBF93B7FAE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3" name="Group 237">
              <a:extLst>
                <a:ext uri="{FF2B5EF4-FFF2-40B4-BE49-F238E27FC236}">
                  <a16:creationId xmlns:a16="http://schemas.microsoft.com/office/drawing/2014/main" id="{0D0881DA-5962-3EAD-8E50-BC03B77F9BC7}"/>
                </a:ext>
              </a:extLst>
            </p:cNvPr>
            <p:cNvGrpSpPr>
              <a:grpSpLocks/>
            </p:cNvGrpSpPr>
            <p:nvPr/>
          </p:nvGrpSpPr>
          <p:grpSpPr bwMode="auto">
            <a:xfrm>
              <a:off x="1147097" y="3795714"/>
              <a:ext cx="82296" cy="82296"/>
              <a:chOff x="2128171" y="2793206"/>
              <a:chExt cx="82296" cy="82296"/>
            </a:xfrm>
          </p:grpSpPr>
          <p:cxnSp>
            <p:nvCxnSpPr>
              <p:cNvPr id="99366" name="Straight Connector 238">
                <a:extLst>
                  <a:ext uri="{FF2B5EF4-FFF2-40B4-BE49-F238E27FC236}">
                    <a16:creationId xmlns:a16="http://schemas.microsoft.com/office/drawing/2014/main" id="{37CDBD1D-9EDB-E4D0-39FA-457D21953FE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67" name="Straight Connector 239">
                <a:extLst>
                  <a:ext uri="{FF2B5EF4-FFF2-40B4-BE49-F238E27FC236}">
                    <a16:creationId xmlns:a16="http://schemas.microsoft.com/office/drawing/2014/main" id="{00A3A6E6-1E58-0972-28E7-DEEB484D4A8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4" name="Group 240">
              <a:extLst>
                <a:ext uri="{FF2B5EF4-FFF2-40B4-BE49-F238E27FC236}">
                  <a16:creationId xmlns:a16="http://schemas.microsoft.com/office/drawing/2014/main" id="{AF3A0721-262B-4D9C-1326-14B4347B9C7E}"/>
                </a:ext>
              </a:extLst>
            </p:cNvPr>
            <p:cNvGrpSpPr>
              <a:grpSpLocks/>
            </p:cNvGrpSpPr>
            <p:nvPr/>
          </p:nvGrpSpPr>
          <p:grpSpPr bwMode="auto">
            <a:xfrm>
              <a:off x="1170909" y="3850483"/>
              <a:ext cx="82296" cy="82296"/>
              <a:chOff x="2128171" y="2793206"/>
              <a:chExt cx="82296" cy="82296"/>
            </a:xfrm>
          </p:grpSpPr>
          <p:cxnSp>
            <p:nvCxnSpPr>
              <p:cNvPr id="99364" name="Straight Connector 241">
                <a:extLst>
                  <a:ext uri="{FF2B5EF4-FFF2-40B4-BE49-F238E27FC236}">
                    <a16:creationId xmlns:a16="http://schemas.microsoft.com/office/drawing/2014/main" id="{C4B42DF9-AEB4-242F-A7CB-4CE043CCCCB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65" name="Straight Connector 242">
                <a:extLst>
                  <a:ext uri="{FF2B5EF4-FFF2-40B4-BE49-F238E27FC236}">
                    <a16:creationId xmlns:a16="http://schemas.microsoft.com/office/drawing/2014/main" id="{565EA5E1-EF9E-D263-05DC-20328297D09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5" name="Group 243">
              <a:extLst>
                <a:ext uri="{FF2B5EF4-FFF2-40B4-BE49-F238E27FC236}">
                  <a16:creationId xmlns:a16="http://schemas.microsoft.com/office/drawing/2014/main" id="{C6A046D3-D36C-0B93-1B13-4229037C4538}"/>
                </a:ext>
              </a:extLst>
            </p:cNvPr>
            <p:cNvGrpSpPr>
              <a:grpSpLocks/>
            </p:cNvGrpSpPr>
            <p:nvPr/>
          </p:nvGrpSpPr>
          <p:grpSpPr bwMode="auto">
            <a:xfrm>
              <a:off x="1185197" y="3893345"/>
              <a:ext cx="82296" cy="82296"/>
              <a:chOff x="2128171" y="2793206"/>
              <a:chExt cx="82296" cy="82296"/>
            </a:xfrm>
          </p:grpSpPr>
          <p:cxnSp>
            <p:nvCxnSpPr>
              <p:cNvPr id="99362" name="Straight Connector 244">
                <a:extLst>
                  <a:ext uri="{FF2B5EF4-FFF2-40B4-BE49-F238E27FC236}">
                    <a16:creationId xmlns:a16="http://schemas.microsoft.com/office/drawing/2014/main" id="{2AC100B2-472A-31C1-9C81-D5FEF81CF0B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63" name="Straight Connector 245">
                <a:extLst>
                  <a:ext uri="{FF2B5EF4-FFF2-40B4-BE49-F238E27FC236}">
                    <a16:creationId xmlns:a16="http://schemas.microsoft.com/office/drawing/2014/main" id="{4369F5A9-E23D-1462-14B4-1C68743703C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6" name="Group 246">
              <a:extLst>
                <a:ext uri="{FF2B5EF4-FFF2-40B4-BE49-F238E27FC236}">
                  <a16:creationId xmlns:a16="http://schemas.microsoft.com/office/drawing/2014/main" id="{C1E78147-3B7E-036E-67A3-BE8BACAEE917}"/>
                </a:ext>
              </a:extLst>
            </p:cNvPr>
            <p:cNvGrpSpPr>
              <a:grpSpLocks/>
            </p:cNvGrpSpPr>
            <p:nvPr/>
          </p:nvGrpSpPr>
          <p:grpSpPr bwMode="auto">
            <a:xfrm>
              <a:off x="3378328" y="4636295"/>
              <a:ext cx="82296" cy="82296"/>
              <a:chOff x="2128171" y="2793206"/>
              <a:chExt cx="82296" cy="82296"/>
            </a:xfrm>
          </p:grpSpPr>
          <p:cxnSp>
            <p:nvCxnSpPr>
              <p:cNvPr id="99360" name="Straight Connector 247">
                <a:extLst>
                  <a:ext uri="{FF2B5EF4-FFF2-40B4-BE49-F238E27FC236}">
                    <a16:creationId xmlns:a16="http://schemas.microsoft.com/office/drawing/2014/main" id="{FB15A17A-7F3C-8230-33F7-266A4F0D95A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61" name="Straight Connector 248">
                <a:extLst>
                  <a:ext uri="{FF2B5EF4-FFF2-40B4-BE49-F238E27FC236}">
                    <a16:creationId xmlns:a16="http://schemas.microsoft.com/office/drawing/2014/main" id="{EB9E86DB-F589-DE3B-61D9-6008095CF2F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7" name="Group 249">
              <a:extLst>
                <a:ext uri="{FF2B5EF4-FFF2-40B4-BE49-F238E27FC236}">
                  <a16:creationId xmlns:a16="http://schemas.microsoft.com/office/drawing/2014/main" id="{B7937683-FA3C-E0FD-4AFC-6F8075963E74}"/>
                </a:ext>
              </a:extLst>
            </p:cNvPr>
            <p:cNvGrpSpPr>
              <a:grpSpLocks/>
            </p:cNvGrpSpPr>
            <p:nvPr/>
          </p:nvGrpSpPr>
          <p:grpSpPr bwMode="auto">
            <a:xfrm>
              <a:off x="3159253" y="4636295"/>
              <a:ext cx="82296" cy="82296"/>
              <a:chOff x="2128171" y="2793206"/>
              <a:chExt cx="82296" cy="82296"/>
            </a:xfrm>
          </p:grpSpPr>
          <p:cxnSp>
            <p:nvCxnSpPr>
              <p:cNvPr id="99358" name="Straight Connector 250">
                <a:extLst>
                  <a:ext uri="{FF2B5EF4-FFF2-40B4-BE49-F238E27FC236}">
                    <a16:creationId xmlns:a16="http://schemas.microsoft.com/office/drawing/2014/main" id="{AF734F59-F9D0-D83F-FE33-526E09D4F5B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59" name="Straight Connector 251">
                <a:extLst>
                  <a:ext uri="{FF2B5EF4-FFF2-40B4-BE49-F238E27FC236}">
                    <a16:creationId xmlns:a16="http://schemas.microsoft.com/office/drawing/2014/main" id="{92A8A095-A709-66AE-956C-44DF83FCA52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8" name="Group 252">
              <a:extLst>
                <a:ext uri="{FF2B5EF4-FFF2-40B4-BE49-F238E27FC236}">
                  <a16:creationId xmlns:a16="http://schemas.microsoft.com/office/drawing/2014/main" id="{10E36E9C-6ED8-9A50-516C-CBAA4B036C8C}"/>
                </a:ext>
              </a:extLst>
            </p:cNvPr>
            <p:cNvGrpSpPr>
              <a:grpSpLocks/>
            </p:cNvGrpSpPr>
            <p:nvPr/>
          </p:nvGrpSpPr>
          <p:grpSpPr bwMode="auto">
            <a:xfrm>
              <a:off x="3128297" y="4636295"/>
              <a:ext cx="82296" cy="82296"/>
              <a:chOff x="2128171" y="2793206"/>
              <a:chExt cx="82296" cy="82296"/>
            </a:xfrm>
          </p:grpSpPr>
          <p:cxnSp>
            <p:nvCxnSpPr>
              <p:cNvPr id="99356" name="Straight Connector 253">
                <a:extLst>
                  <a:ext uri="{FF2B5EF4-FFF2-40B4-BE49-F238E27FC236}">
                    <a16:creationId xmlns:a16="http://schemas.microsoft.com/office/drawing/2014/main" id="{B0EB5DE4-81AE-83C2-396F-C4B24C08EEE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57" name="Straight Connector 254">
                <a:extLst>
                  <a:ext uri="{FF2B5EF4-FFF2-40B4-BE49-F238E27FC236}">
                    <a16:creationId xmlns:a16="http://schemas.microsoft.com/office/drawing/2014/main" id="{AD5344E2-FCA6-702A-6269-5896AA63E96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79" name="Group 255">
              <a:extLst>
                <a:ext uri="{FF2B5EF4-FFF2-40B4-BE49-F238E27FC236}">
                  <a16:creationId xmlns:a16="http://schemas.microsoft.com/office/drawing/2014/main" id="{6FCF120D-7D97-E0DE-24EC-CF1663092025}"/>
                </a:ext>
              </a:extLst>
            </p:cNvPr>
            <p:cNvGrpSpPr>
              <a:grpSpLocks/>
            </p:cNvGrpSpPr>
            <p:nvPr/>
          </p:nvGrpSpPr>
          <p:grpSpPr bwMode="auto">
            <a:xfrm>
              <a:off x="3035428" y="4636295"/>
              <a:ext cx="82296" cy="82296"/>
              <a:chOff x="2128171" y="2793206"/>
              <a:chExt cx="82296" cy="82296"/>
            </a:xfrm>
          </p:grpSpPr>
          <p:cxnSp>
            <p:nvCxnSpPr>
              <p:cNvPr id="99354" name="Straight Connector 256">
                <a:extLst>
                  <a:ext uri="{FF2B5EF4-FFF2-40B4-BE49-F238E27FC236}">
                    <a16:creationId xmlns:a16="http://schemas.microsoft.com/office/drawing/2014/main" id="{EFAC1E4F-C188-E21D-D82A-A481C6EEBA8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55" name="Straight Connector 257">
                <a:extLst>
                  <a:ext uri="{FF2B5EF4-FFF2-40B4-BE49-F238E27FC236}">
                    <a16:creationId xmlns:a16="http://schemas.microsoft.com/office/drawing/2014/main" id="{713B7FCB-4E08-4727-F106-D4323B2F61C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0" name="Group 258">
              <a:extLst>
                <a:ext uri="{FF2B5EF4-FFF2-40B4-BE49-F238E27FC236}">
                  <a16:creationId xmlns:a16="http://schemas.microsoft.com/office/drawing/2014/main" id="{69419AF7-8405-9E3C-70A5-54F85A0F1565}"/>
                </a:ext>
              </a:extLst>
            </p:cNvPr>
            <p:cNvGrpSpPr>
              <a:grpSpLocks/>
            </p:cNvGrpSpPr>
            <p:nvPr/>
          </p:nvGrpSpPr>
          <p:grpSpPr bwMode="auto">
            <a:xfrm>
              <a:off x="2963991" y="4636295"/>
              <a:ext cx="82296" cy="82296"/>
              <a:chOff x="2128171" y="2793206"/>
              <a:chExt cx="82296" cy="82296"/>
            </a:xfrm>
          </p:grpSpPr>
          <p:cxnSp>
            <p:nvCxnSpPr>
              <p:cNvPr id="99352" name="Straight Connector 259">
                <a:extLst>
                  <a:ext uri="{FF2B5EF4-FFF2-40B4-BE49-F238E27FC236}">
                    <a16:creationId xmlns:a16="http://schemas.microsoft.com/office/drawing/2014/main" id="{57309619-AA81-2A91-32FC-68B464BF199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53" name="Straight Connector 260">
                <a:extLst>
                  <a:ext uri="{FF2B5EF4-FFF2-40B4-BE49-F238E27FC236}">
                    <a16:creationId xmlns:a16="http://schemas.microsoft.com/office/drawing/2014/main" id="{6941D3A4-4B31-AB8E-BEAE-44A73B2906A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1" name="Group 261">
              <a:extLst>
                <a:ext uri="{FF2B5EF4-FFF2-40B4-BE49-F238E27FC236}">
                  <a16:creationId xmlns:a16="http://schemas.microsoft.com/office/drawing/2014/main" id="{070744C1-E0AD-189A-3A75-1E28F1CCC4D0}"/>
                </a:ext>
              </a:extLst>
            </p:cNvPr>
            <p:cNvGrpSpPr>
              <a:grpSpLocks/>
            </p:cNvGrpSpPr>
            <p:nvPr/>
          </p:nvGrpSpPr>
          <p:grpSpPr bwMode="auto">
            <a:xfrm>
              <a:off x="2906841" y="4636295"/>
              <a:ext cx="82296" cy="82296"/>
              <a:chOff x="2128171" y="2793206"/>
              <a:chExt cx="82296" cy="82296"/>
            </a:xfrm>
          </p:grpSpPr>
          <p:cxnSp>
            <p:nvCxnSpPr>
              <p:cNvPr id="99350" name="Straight Connector 262">
                <a:extLst>
                  <a:ext uri="{FF2B5EF4-FFF2-40B4-BE49-F238E27FC236}">
                    <a16:creationId xmlns:a16="http://schemas.microsoft.com/office/drawing/2014/main" id="{DE5F83EE-7425-68D1-E873-A0180B27037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51" name="Straight Connector 263">
                <a:extLst>
                  <a:ext uri="{FF2B5EF4-FFF2-40B4-BE49-F238E27FC236}">
                    <a16:creationId xmlns:a16="http://schemas.microsoft.com/office/drawing/2014/main" id="{40FAE41D-8E3E-0EB3-32EC-118C2D00159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2" name="Group 264">
              <a:extLst>
                <a:ext uri="{FF2B5EF4-FFF2-40B4-BE49-F238E27FC236}">
                  <a16:creationId xmlns:a16="http://schemas.microsoft.com/office/drawing/2014/main" id="{0FADDD5B-BA47-960A-B856-38C05303EA61}"/>
                </a:ext>
              </a:extLst>
            </p:cNvPr>
            <p:cNvGrpSpPr>
              <a:grpSpLocks/>
            </p:cNvGrpSpPr>
            <p:nvPr/>
          </p:nvGrpSpPr>
          <p:grpSpPr bwMode="auto">
            <a:xfrm>
              <a:off x="2863978" y="4636295"/>
              <a:ext cx="82296" cy="82296"/>
              <a:chOff x="2128171" y="2793206"/>
              <a:chExt cx="82296" cy="82296"/>
            </a:xfrm>
          </p:grpSpPr>
          <p:cxnSp>
            <p:nvCxnSpPr>
              <p:cNvPr id="99348" name="Straight Connector 265">
                <a:extLst>
                  <a:ext uri="{FF2B5EF4-FFF2-40B4-BE49-F238E27FC236}">
                    <a16:creationId xmlns:a16="http://schemas.microsoft.com/office/drawing/2014/main" id="{2DA3C79B-846E-6319-3F19-4C5678272CE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49" name="Straight Connector 266">
                <a:extLst>
                  <a:ext uri="{FF2B5EF4-FFF2-40B4-BE49-F238E27FC236}">
                    <a16:creationId xmlns:a16="http://schemas.microsoft.com/office/drawing/2014/main" id="{DA1F3EA4-F0CD-B813-7184-77EA4B8791C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3" name="Group 267">
              <a:extLst>
                <a:ext uri="{FF2B5EF4-FFF2-40B4-BE49-F238E27FC236}">
                  <a16:creationId xmlns:a16="http://schemas.microsoft.com/office/drawing/2014/main" id="{2E65F6CC-8577-F597-E49A-269F0D5BB39E}"/>
                </a:ext>
              </a:extLst>
            </p:cNvPr>
            <p:cNvGrpSpPr>
              <a:grpSpLocks/>
            </p:cNvGrpSpPr>
            <p:nvPr/>
          </p:nvGrpSpPr>
          <p:grpSpPr bwMode="auto">
            <a:xfrm>
              <a:off x="2844928" y="4636295"/>
              <a:ext cx="82296" cy="82296"/>
              <a:chOff x="2128171" y="2793206"/>
              <a:chExt cx="82296" cy="82296"/>
            </a:xfrm>
          </p:grpSpPr>
          <p:cxnSp>
            <p:nvCxnSpPr>
              <p:cNvPr id="99346" name="Straight Connector 268">
                <a:extLst>
                  <a:ext uri="{FF2B5EF4-FFF2-40B4-BE49-F238E27FC236}">
                    <a16:creationId xmlns:a16="http://schemas.microsoft.com/office/drawing/2014/main" id="{B1D25D7D-950E-B61C-1CC7-5D1B95B64B8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47" name="Straight Connector 269">
                <a:extLst>
                  <a:ext uri="{FF2B5EF4-FFF2-40B4-BE49-F238E27FC236}">
                    <a16:creationId xmlns:a16="http://schemas.microsoft.com/office/drawing/2014/main" id="{F030E383-ED7D-623B-C107-1FB23D9EA3E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4" name="Group 270">
              <a:extLst>
                <a:ext uri="{FF2B5EF4-FFF2-40B4-BE49-F238E27FC236}">
                  <a16:creationId xmlns:a16="http://schemas.microsoft.com/office/drawing/2014/main" id="{691C7F67-24C6-40CF-DCB6-D70334F68C10}"/>
                </a:ext>
              </a:extLst>
            </p:cNvPr>
            <p:cNvGrpSpPr>
              <a:grpSpLocks/>
            </p:cNvGrpSpPr>
            <p:nvPr/>
          </p:nvGrpSpPr>
          <p:grpSpPr bwMode="auto">
            <a:xfrm>
              <a:off x="2794922" y="4636295"/>
              <a:ext cx="82296" cy="82296"/>
              <a:chOff x="2128171" y="2793206"/>
              <a:chExt cx="82296" cy="82296"/>
            </a:xfrm>
          </p:grpSpPr>
          <p:cxnSp>
            <p:nvCxnSpPr>
              <p:cNvPr id="99344" name="Straight Connector 271">
                <a:extLst>
                  <a:ext uri="{FF2B5EF4-FFF2-40B4-BE49-F238E27FC236}">
                    <a16:creationId xmlns:a16="http://schemas.microsoft.com/office/drawing/2014/main" id="{9C104C7F-8708-49F1-4C10-FD48D0CD948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45" name="Straight Connector 272">
                <a:extLst>
                  <a:ext uri="{FF2B5EF4-FFF2-40B4-BE49-F238E27FC236}">
                    <a16:creationId xmlns:a16="http://schemas.microsoft.com/office/drawing/2014/main" id="{A74DE1AC-D679-AA87-76B8-EC101131CF5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5" name="Group 273">
              <a:extLst>
                <a:ext uri="{FF2B5EF4-FFF2-40B4-BE49-F238E27FC236}">
                  <a16:creationId xmlns:a16="http://schemas.microsoft.com/office/drawing/2014/main" id="{06AC96EB-3D33-430A-B5DA-135C704E7E99}"/>
                </a:ext>
              </a:extLst>
            </p:cNvPr>
            <p:cNvGrpSpPr>
              <a:grpSpLocks/>
            </p:cNvGrpSpPr>
            <p:nvPr/>
          </p:nvGrpSpPr>
          <p:grpSpPr bwMode="auto">
            <a:xfrm>
              <a:off x="2771110" y="4636295"/>
              <a:ext cx="82296" cy="82296"/>
              <a:chOff x="2128171" y="2793206"/>
              <a:chExt cx="82296" cy="82296"/>
            </a:xfrm>
          </p:grpSpPr>
          <p:cxnSp>
            <p:nvCxnSpPr>
              <p:cNvPr id="99342" name="Straight Connector 274">
                <a:extLst>
                  <a:ext uri="{FF2B5EF4-FFF2-40B4-BE49-F238E27FC236}">
                    <a16:creationId xmlns:a16="http://schemas.microsoft.com/office/drawing/2014/main" id="{BCA41D0E-5C98-4055-C070-7CC0EDA65F1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43" name="Straight Connector 275">
                <a:extLst>
                  <a:ext uri="{FF2B5EF4-FFF2-40B4-BE49-F238E27FC236}">
                    <a16:creationId xmlns:a16="http://schemas.microsoft.com/office/drawing/2014/main" id="{23BC7B4E-5CE1-4515-2636-7F48E75357E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6" name="Group 276">
              <a:extLst>
                <a:ext uri="{FF2B5EF4-FFF2-40B4-BE49-F238E27FC236}">
                  <a16:creationId xmlns:a16="http://schemas.microsoft.com/office/drawing/2014/main" id="{DDF225FB-458A-0600-D999-0F80FE6134B0}"/>
                </a:ext>
              </a:extLst>
            </p:cNvPr>
            <p:cNvGrpSpPr>
              <a:grpSpLocks/>
            </p:cNvGrpSpPr>
            <p:nvPr/>
          </p:nvGrpSpPr>
          <p:grpSpPr bwMode="auto">
            <a:xfrm>
              <a:off x="2735391" y="4579145"/>
              <a:ext cx="82296" cy="82296"/>
              <a:chOff x="2128171" y="2793206"/>
              <a:chExt cx="82296" cy="82296"/>
            </a:xfrm>
          </p:grpSpPr>
          <p:cxnSp>
            <p:nvCxnSpPr>
              <p:cNvPr id="99340" name="Straight Connector 277">
                <a:extLst>
                  <a:ext uri="{FF2B5EF4-FFF2-40B4-BE49-F238E27FC236}">
                    <a16:creationId xmlns:a16="http://schemas.microsoft.com/office/drawing/2014/main" id="{1C4CA04C-4DFD-CC19-7A24-1D98A11BEAF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41" name="Straight Connector 278">
                <a:extLst>
                  <a:ext uri="{FF2B5EF4-FFF2-40B4-BE49-F238E27FC236}">
                    <a16:creationId xmlns:a16="http://schemas.microsoft.com/office/drawing/2014/main" id="{0795CA76-38AC-D3DB-A177-CD08D659F69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7" name="Group 279">
              <a:extLst>
                <a:ext uri="{FF2B5EF4-FFF2-40B4-BE49-F238E27FC236}">
                  <a16:creationId xmlns:a16="http://schemas.microsoft.com/office/drawing/2014/main" id="{7C49135A-7C77-35BB-7CEB-F69651DF3386}"/>
                </a:ext>
              </a:extLst>
            </p:cNvPr>
            <p:cNvGrpSpPr>
              <a:grpSpLocks/>
            </p:cNvGrpSpPr>
            <p:nvPr/>
          </p:nvGrpSpPr>
          <p:grpSpPr bwMode="auto">
            <a:xfrm>
              <a:off x="2663953" y="4541045"/>
              <a:ext cx="82296" cy="82296"/>
              <a:chOff x="2128171" y="2793206"/>
              <a:chExt cx="82296" cy="82296"/>
            </a:xfrm>
          </p:grpSpPr>
          <p:cxnSp>
            <p:nvCxnSpPr>
              <p:cNvPr id="99338" name="Straight Connector 280">
                <a:extLst>
                  <a:ext uri="{FF2B5EF4-FFF2-40B4-BE49-F238E27FC236}">
                    <a16:creationId xmlns:a16="http://schemas.microsoft.com/office/drawing/2014/main" id="{2FE0F2FD-BABC-6096-8826-76D6810F087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39" name="Straight Connector 281">
                <a:extLst>
                  <a:ext uri="{FF2B5EF4-FFF2-40B4-BE49-F238E27FC236}">
                    <a16:creationId xmlns:a16="http://schemas.microsoft.com/office/drawing/2014/main" id="{5B4DFA52-2B09-8A4C-47BC-24CE68D196A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8" name="Group 282">
              <a:extLst>
                <a:ext uri="{FF2B5EF4-FFF2-40B4-BE49-F238E27FC236}">
                  <a16:creationId xmlns:a16="http://schemas.microsoft.com/office/drawing/2014/main" id="{2ED79957-86D8-1943-BDB6-E491E4D9251D}"/>
                </a:ext>
              </a:extLst>
            </p:cNvPr>
            <p:cNvGrpSpPr>
              <a:grpSpLocks/>
            </p:cNvGrpSpPr>
            <p:nvPr/>
          </p:nvGrpSpPr>
          <p:grpSpPr bwMode="auto">
            <a:xfrm>
              <a:off x="2644903" y="4541045"/>
              <a:ext cx="82296" cy="82296"/>
              <a:chOff x="2128171" y="2793206"/>
              <a:chExt cx="82296" cy="82296"/>
            </a:xfrm>
          </p:grpSpPr>
          <p:cxnSp>
            <p:nvCxnSpPr>
              <p:cNvPr id="99336" name="Straight Connector 283">
                <a:extLst>
                  <a:ext uri="{FF2B5EF4-FFF2-40B4-BE49-F238E27FC236}">
                    <a16:creationId xmlns:a16="http://schemas.microsoft.com/office/drawing/2014/main" id="{E25A54B2-4018-740B-F20B-79388C35DA1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37" name="Straight Connector 284">
                <a:extLst>
                  <a:ext uri="{FF2B5EF4-FFF2-40B4-BE49-F238E27FC236}">
                    <a16:creationId xmlns:a16="http://schemas.microsoft.com/office/drawing/2014/main" id="{79158463-E514-3BDF-4798-9717BBD8EC3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89" name="Group 285">
              <a:extLst>
                <a:ext uri="{FF2B5EF4-FFF2-40B4-BE49-F238E27FC236}">
                  <a16:creationId xmlns:a16="http://schemas.microsoft.com/office/drawing/2014/main" id="{AE7DE4D6-37E9-DCFB-4262-F973A9BAC670}"/>
                </a:ext>
              </a:extLst>
            </p:cNvPr>
            <p:cNvGrpSpPr>
              <a:grpSpLocks/>
            </p:cNvGrpSpPr>
            <p:nvPr/>
          </p:nvGrpSpPr>
          <p:grpSpPr bwMode="auto">
            <a:xfrm>
              <a:off x="2623472" y="4541045"/>
              <a:ext cx="82296" cy="82296"/>
              <a:chOff x="2128171" y="2793206"/>
              <a:chExt cx="82296" cy="82296"/>
            </a:xfrm>
          </p:grpSpPr>
          <p:cxnSp>
            <p:nvCxnSpPr>
              <p:cNvPr id="99334" name="Straight Connector 286">
                <a:extLst>
                  <a:ext uri="{FF2B5EF4-FFF2-40B4-BE49-F238E27FC236}">
                    <a16:creationId xmlns:a16="http://schemas.microsoft.com/office/drawing/2014/main" id="{A5858097-30E1-B316-41BA-7EB6AD6FE02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35" name="Straight Connector 287">
                <a:extLst>
                  <a:ext uri="{FF2B5EF4-FFF2-40B4-BE49-F238E27FC236}">
                    <a16:creationId xmlns:a16="http://schemas.microsoft.com/office/drawing/2014/main" id="{6A624AE6-18C4-8EC9-6066-B86F290B9AE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0" name="Group 288">
              <a:extLst>
                <a:ext uri="{FF2B5EF4-FFF2-40B4-BE49-F238E27FC236}">
                  <a16:creationId xmlns:a16="http://schemas.microsoft.com/office/drawing/2014/main" id="{555D20BF-ECE1-53D5-D865-F2A864C70B0C}"/>
                </a:ext>
              </a:extLst>
            </p:cNvPr>
            <p:cNvGrpSpPr>
              <a:grpSpLocks/>
            </p:cNvGrpSpPr>
            <p:nvPr/>
          </p:nvGrpSpPr>
          <p:grpSpPr bwMode="auto">
            <a:xfrm>
              <a:off x="2563941" y="4541045"/>
              <a:ext cx="82296" cy="82296"/>
              <a:chOff x="2128171" y="2793206"/>
              <a:chExt cx="82296" cy="82296"/>
            </a:xfrm>
          </p:grpSpPr>
          <p:cxnSp>
            <p:nvCxnSpPr>
              <p:cNvPr id="99332" name="Straight Connector 289">
                <a:extLst>
                  <a:ext uri="{FF2B5EF4-FFF2-40B4-BE49-F238E27FC236}">
                    <a16:creationId xmlns:a16="http://schemas.microsoft.com/office/drawing/2014/main" id="{6648DA5F-E512-9F60-EFD7-C348FB2137F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33" name="Straight Connector 290">
                <a:extLst>
                  <a:ext uri="{FF2B5EF4-FFF2-40B4-BE49-F238E27FC236}">
                    <a16:creationId xmlns:a16="http://schemas.microsoft.com/office/drawing/2014/main" id="{E75F9E15-AFBB-0523-91F0-D0BE905C179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1" name="Group 291">
              <a:extLst>
                <a:ext uri="{FF2B5EF4-FFF2-40B4-BE49-F238E27FC236}">
                  <a16:creationId xmlns:a16="http://schemas.microsoft.com/office/drawing/2014/main" id="{AC84A419-5AB0-6832-BAEF-991F25B9D00F}"/>
                </a:ext>
              </a:extLst>
            </p:cNvPr>
            <p:cNvGrpSpPr>
              <a:grpSpLocks/>
            </p:cNvGrpSpPr>
            <p:nvPr/>
          </p:nvGrpSpPr>
          <p:grpSpPr bwMode="auto">
            <a:xfrm>
              <a:off x="2537747" y="4541045"/>
              <a:ext cx="82296" cy="82296"/>
              <a:chOff x="2128171" y="2793206"/>
              <a:chExt cx="82296" cy="82296"/>
            </a:xfrm>
          </p:grpSpPr>
          <p:cxnSp>
            <p:nvCxnSpPr>
              <p:cNvPr id="99330" name="Straight Connector 292">
                <a:extLst>
                  <a:ext uri="{FF2B5EF4-FFF2-40B4-BE49-F238E27FC236}">
                    <a16:creationId xmlns:a16="http://schemas.microsoft.com/office/drawing/2014/main" id="{8585D34B-B9EB-C2B2-A7C5-49CDBB98D1D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31" name="Straight Connector 293">
                <a:extLst>
                  <a:ext uri="{FF2B5EF4-FFF2-40B4-BE49-F238E27FC236}">
                    <a16:creationId xmlns:a16="http://schemas.microsoft.com/office/drawing/2014/main" id="{779ECD59-6754-8492-1817-09CC17BFBB9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2" name="Group 294">
              <a:extLst>
                <a:ext uri="{FF2B5EF4-FFF2-40B4-BE49-F238E27FC236}">
                  <a16:creationId xmlns:a16="http://schemas.microsoft.com/office/drawing/2014/main" id="{123C6EBE-8DA1-BB87-E5C4-3A19F2271193}"/>
                </a:ext>
              </a:extLst>
            </p:cNvPr>
            <p:cNvGrpSpPr>
              <a:grpSpLocks/>
            </p:cNvGrpSpPr>
            <p:nvPr/>
          </p:nvGrpSpPr>
          <p:grpSpPr bwMode="auto">
            <a:xfrm>
              <a:off x="2509172" y="4541045"/>
              <a:ext cx="82296" cy="82296"/>
              <a:chOff x="2128171" y="2793206"/>
              <a:chExt cx="82296" cy="82296"/>
            </a:xfrm>
          </p:grpSpPr>
          <p:cxnSp>
            <p:nvCxnSpPr>
              <p:cNvPr id="99328" name="Straight Connector 295">
                <a:extLst>
                  <a:ext uri="{FF2B5EF4-FFF2-40B4-BE49-F238E27FC236}">
                    <a16:creationId xmlns:a16="http://schemas.microsoft.com/office/drawing/2014/main" id="{3BDB99E3-F2A6-3969-6773-9E0D217BAE2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29" name="Straight Connector 296">
                <a:extLst>
                  <a:ext uri="{FF2B5EF4-FFF2-40B4-BE49-F238E27FC236}">
                    <a16:creationId xmlns:a16="http://schemas.microsoft.com/office/drawing/2014/main" id="{93D0908D-318C-C94D-9C26-A3019975696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3" name="Group 297">
              <a:extLst>
                <a:ext uri="{FF2B5EF4-FFF2-40B4-BE49-F238E27FC236}">
                  <a16:creationId xmlns:a16="http://schemas.microsoft.com/office/drawing/2014/main" id="{004BDAC5-2B10-03CF-580E-81D69EAA720F}"/>
                </a:ext>
              </a:extLst>
            </p:cNvPr>
            <p:cNvGrpSpPr>
              <a:grpSpLocks/>
            </p:cNvGrpSpPr>
            <p:nvPr/>
          </p:nvGrpSpPr>
          <p:grpSpPr bwMode="auto">
            <a:xfrm>
              <a:off x="2482978" y="4541045"/>
              <a:ext cx="82296" cy="82296"/>
              <a:chOff x="2128171" y="2793206"/>
              <a:chExt cx="82296" cy="82296"/>
            </a:xfrm>
          </p:grpSpPr>
          <p:cxnSp>
            <p:nvCxnSpPr>
              <p:cNvPr id="99326" name="Straight Connector 298">
                <a:extLst>
                  <a:ext uri="{FF2B5EF4-FFF2-40B4-BE49-F238E27FC236}">
                    <a16:creationId xmlns:a16="http://schemas.microsoft.com/office/drawing/2014/main" id="{D41C36E8-1E9C-114B-1EDF-18C24C4A7AC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27" name="Straight Connector 299">
                <a:extLst>
                  <a:ext uri="{FF2B5EF4-FFF2-40B4-BE49-F238E27FC236}">
                    <a16:creationId xmlns:a16="http://schemas.microsoft.com/office/drawing/2014/main" id="{8B379F1F-3AD9-8ED0-1F32-2477B6C1F35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4" name="Group 300">
              <a:extLst>
                <a:ext uri="{FF2B5EF4-FFF2-40B4-BE49-F238E27FC236}">
                  <a16:creationId xmlns:a16="http://schemas.microsoft.com/office/drawing/2014/main" id="{D23A81AE-FAA5-D3FA-F012-19EA6509195E}"/>
                </a:ext>
              </a:extLst>
            </p:cNvPr>
            <p:cNvGrpSpPr>
              <a:grpSpLocks/>
            </p:cNvGrpSpPr>
            <p:nvPr/>
          </p:nvGrpSpPr>
          <p:grpSpPr bwMode="auto">
            <a:xfrm>
              <a:off x="2428210" y="4541045"/>
              <a:ext cx="82296" cy="82296"/>
              <a:chOff x="2128171" y="2793206"/>
              <a:chExt cx="82296" cy="82296"/>
            </a:xfrm>
          </p:grpSpPr>
          <p:cxnSp>
            <p:nvCxnSpPr>
              <p:cNvPr id="99324" name="Straight Connector 301">
                <a:extLst>
                  <a:ext uri="{FF2B5EF4-FFF2-40B4-BE49-F238E27FC236}">
                    <a16:creationId xmlns:a16="http://schemas.microsoft.com/office/drawing/2014/main" id="{FD01CAF1-7139-322D-EB8F-6C50BD267B1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25" name="Straight Connector 302">
                <a:extLst>
                  <a:ext uri="{FF2B5EF4-FFF2-40B4-BE49-F238E27FC236}">
                    <a16:creationId xmlns:a16="http://schemas.microsoft.com/office/drawing/2014/main" id="{0B3B898F-3460-C4F3-21A4-C6E01F17D96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5" name="Group 303">
              <a:extLst>
                <a:ext uri="{FF2B5EF4-FFF2-40B4-BE49-F238E27FC236}">
                  <a16:creationId xmlns:a16="http://schemas.microsoft.com/office/drawing/2014/main" id="{CFFB8B5F-3119-CA31-6974-BBA1F8130C77}"/>
                </a:ext>
              </a:extLst>
            </p:cNvPr>
            <p:cNvGrpSpPr>
              <a:grpSpLocks/>
            </p:cNvGrpSpPr>
            <p:nvPr/>
          </p:nvGrpSpPr>
          <p:grpSpPr bwMode="auto">
            <a:xfrm>
              <a:off x="2371060" y="4541045"/>
              <a:ext cx="82296" cy="82296"/>
              <a:chOff x="2128171" y="2793206"/>
              <a:chExt cx="82296" cy="82296"/>
            </a:xfrm>
          </p:grpSpPr>
          <p:cxnSp>
            <p:nvCxnSpPr>
              <p:cNvPr id="99322" name="Straight Connector 304">
                <a:extLst>
                  <a:ext uri="{FF2B5EF4-FFF2-40B4-BE49-F238E27FC236}">
                    <a16:creationId xmlns:a16="http://schemas.microsoft.com/office/drawing/2014/main" id="{C712DAD2-005C-38E2-A646-C0209A67ABA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23" name="Straight Connector 305">
                <a:extLst>
                  <a:ext uri="{FF2B5EF4-FFF2-40B4-BE49-F238E27FC236}">
                    <a16:creationId xmlns:a16="http://schemas.microsoft.com/office/drawing/2014/main" id="{08CB72D2-8D3C-3018-72E0-50C4E916941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6" name="Group 306">
              <a:extLst>
                <a:ext uri="{FF2B5EF4-FFF2-40B4-BE49-F238E27FC236}">
                  <a16:creationId xmlns:a16="http://schemas.microsoft.com/office/drawing/2014/main" id="{977CD94C-311E-EB8A-380F-900F0F127356}"/>
                </a:ext>
              </a:extLst>
            </p:cNvPr>
            <p:cNvGrpSpPr>
              <a:grpSpLocks/>
            </p:cNvGrpSpPr>
            <p:nvPr/>
          </p:nvGrpSpPr>
          <p:grpSpPr bwMode="auto">
            <a:xfrm>
              <a:off x="2340103" y="4541045"/>
              <a:ext cx="82296" cy="82296"/>
              <a:chOff x="2128171" y="2793206"/>
              <a:chExt cx="82296" cy="82296"/>
            </a:xfrm>
          </p:grpSpPr>
          <p:cxnSp>
            <p:nvCxnSpPr>
              <p:cNvPr id="99320" name="Straight Connector 307">
                <a:extLst>
                  <a:ext uri="{FF2B5EF4-FFF2-40B4-BE49-F238E27FC236}">
                    <a16:creationId xmlns:a16="http://schemas.microsoft.com/office/drawing/2014/main" id="{783C617F-A220-B41F-9C6F-B0ACAE4A43F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21" name="Straight Connector 308">
                <a:extLst>
                  <a:ext uri="{FF2B5EF4-FFF2-40B4-BE49-F238E27FC236}">
                    <a16:creationId xmlns:a16="http://schemas.microsoft.com/office/drawing/2014/main" id="{99D2828A-37A6-9353-E060-9BEB6223008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7" name="Group 309">
              <a:extLst>
                <a:ext uri="{FF2B5EF4-FFF2-40B4-BE49-F238E27FC236}">
                  <a16:creationId xmlns:a16="http://schemas.microsoft.com/office/drawing/2014/main" id="{582E4ED8-CC47-273A-F5AC-502001E5C783}"/>
                </a:ext>
              </a:extLst>
            </p:cNvPr>
            <p:cNvGrpSpPr>
              <a:grpSpLocks/>
            </p:cNvGrpSpPr>
            <p:nvPr/>
          </p:nvGrpSpPr>
          <p:grpSpPr bwMode="auto">
            <a:xfrm>
              <a:off x="2330578" y="4541045"/>
              <a:ext cx="82296" cy="82296"/>
              <a:chOff x="2128171" y="2793206"/>
              <a:chExt cx="82296" cy="82296"/>
            </a:xfrm>
          </p:grpSpPr>
          <p:cxnSp>
            <p:nvCxnSpPr>
              <p:cNvPr id="99318" name="Straight Connector 310">
                <a:extLst>
                  <a:ext uri="{FF2B5EF4-FFF2-40B4-BE49-F238E27FC236}">
                    <a16:creationId xmlns:a16="http://schemas.microsoft.com/office/drawing/2014/main" id="{7364BDB6-D7A0-9FF6-057C-31370B69B44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19" name="Straight Connector 311">
                <a:extLst>
                  <a:ext uri="{FF2B5EF4-FFF2-40B4-BE49-F238E27FC236}">
                    <a16:creationId xmlns:a16="http://schemas.microsoft.com/office/drawing/2014/main" id="{E3C47AC6-24EC-F033-2512-8CD213E61FC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8" name="Group 312">
              <a:extLst>
                <a:ext uri="{FF2B5EF4-FFF2-40B4-BE49-F238E27FC236}">
                  <a16:creationId xmlns:a16="http://schemas.microsoft.com/office/drawing/2014/main" id="{703040A6-B2D2-80BF-AA21-3D569F9F19B1}"/>
                </a:ext>
              </a:extLst>
            </p:cNvPr>
            <p:cNvGrpSpPr>
              <a:grpSpLocks/>
            </p:cNvGrpSpPr>
            <p:nvPr/>
          </p:nvGrpSpPr>
          <p:grpSpPr bwMode="auto">
            <a:xfrm>
              <a:off x="2304385" y="4541045"/>
              <a:ext cx="82296" cy="82296"/>
              <a:chOff x="2128171" y="2793206"/>
              <a:chExt cx="82296" cy="82296"/>
            </a:xfrm>
          </p:grpSpPr>
          <p:cxnSp>
            <p:nvCxnSpPr>
              <p:cNvPr id="99316" name="Straight Connector 313">
                <a:extLst>
                  <a:ext uri="{FF2B5EF4-FFF2-40B4-BE49-F238E27FC236}">
                    <a16:creationId xmlns:a16="http://schemas.microsoft.com/office/drawing/2014/main" id="{5E51038B-48BC-7749-9096-C77E17601F7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17" name="Straight Connector 314">
                <a:extLst>
                  <a:ext uri="{FF2B5EF4-FFF2-40B4-BE49-F238E27FC236}">
                    <a16:creationId xmlns:a16="http://schemas.microsoft.com/office/drawing/2014/main" id="{ACFEFF45-2C2B-6201-E5E1-89BB2F12B17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199" name="Group 315">
              <a:extLst>
                <a:ext uri="{FF2B5EF4-FFF2-40B4-BE49-F238E27FC236}">
                  <a16:creationId xmlns:a16="http://schemas.microsoft.com/office/drawing/2014/main" id="{120F376E-4B49-72E2-005E-BF25A3FBA916}"/>
                </a:ext>
              </a:extLst>
            </p:cNvPr>
            <p:cNvGrpSpPr>
              <a:grpSpLocks/>
            </p:cNvGrpSpPr>
            <p:nvPr/>
          </p:nvGrpSpPr>
          <p:grpSpPr bwMode="auto">
            <a:xfrm>
              <a:off x="2278191" y="4524376"/>
              <a:ext cx="82296" cy="82296"/>
              <a:chOff x="2128171" y="2793206"/>
              <a:chExt cx="82296" cy="82296"/>
            </a:xfrm>
          </p:grpSpPr>
          <p:cxnSp>
            <p:nvCxnSpPr>
              <p:cNvPr id="99314" name="Straight Connector 316">
                <a:extLst>
                  <a:ext uri="{FF2B5EF4-FFF2-40B4-BE49-F238E27FC236}">
                    <a16:creationId xmlns:a16="http://schemas.microsoft.com/office/drawing/2014/main" id="{B22FF7DC-0722-F8E4-B151-65CD603E818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15" name="Straight Connector 317">
                <a:extLst>
                  <a:ext uri="{FF2B5EF4-FFF2-40B4-BE49-F238E27FC236}">
                    <a16:creationId xmlns:a16="http://schemas.microsoft.com/office/drawing/2014/main" id="{B1AAAB55-47C9-F5E5-D872-1F690621891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0" name="Group 318">
              <a:extLst>
                <a:ext uri="{FF2B5EF4-FFF2-40B4-BE49-F238E27FC236}">
                  <a16:creationId xmlns:a16="http://schemas.microsoft.com/office/drawing/2014/main" id="{B7A73F05-4D88-96E6-5706-7300C8F020D9}"/>
                </a:ext>
              </a:extLst>
            </p:cNvPr>
            <p:cNvGrpSpPr>
              <a:grpSpLocks/>
            </p:cNvGrpSpPr>
            <p:nvPr/>
          </p:nvGrpSpPr>
          <p:grpSpPr bwMode="auto">
            <a:xfrm>
              <a:off x="2242472" y="4519613"/>
              <a:ext cx="82296" cy="82296"/>
              <a:chOff x="2128171" y="2793206"/>
              <a:chExt cx="82296" cy="82296"/>
            </a:xfrm>
          </p:grpSpPr>
          <p:cxnSp>
            <p:nvCxnSpPr>
              <p:cNvPr id="99312" name="Straight Connector 319">
                <a:extLst>
                  <a:ext uri="{FF2B5EF4-FFF2-40B4-BE49-F238E27FC236}">
                    <a16:creationId xmlns:a16="http://schemas.microsoft.com/office/drawing/2014/main" id="{D124773E-4AE5-7F4D-AAEA-FB66B2249AC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13" name="Straight Connector 320">
                <a:extLst>
                  <a:ext uri="{FF2B5EF4-FFF2-40B4-BE49-F238E27FC236}">
                    <a16:creationId xmlns:a16="http://schemas.microsoft.com/office/drawing/2014/main" id="{91D89751-7C1C-CFF5-97F6-B0D2DB6C14A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1" name="Group 321">
              <a:extLst>
                <a:ext uri="{FF2B5EF4-FFF2-40B4-BE49-F238E27FC236}">
                  <a16:creationId xmlns:a16="http://schemas.microsoft.com/office/drawing/2014/main" id="{CC365D97-7C69-70F4-F7A0-0F759866F9D9}"/>
                </a:ext>
              </a:extLst>
            </p:cNvPr>
            <p:cNvGrpSpPr>
              <a:grpSpLocks/>
            </p:cNvGrpSpPr>
            <p:nvPr/>
          </p:nvGrpSpPr>
          <p:grpSpPr bwMode="auto">
            <a:xfrm>
              <a:off x="2211516" y="4510088"/>
              <a:ext cx="82296" cy="82296"/>
              <a:chOff x="2128171" y="2793206"/>
              <a:chExt cx="82296" cy="82296"/>
            </a:xfrm>
          </p:grpSpPr>
          <p:cxnSp>
            <p:nvCxnSpPr>
              <p:cNvPr id="99310" name="Straight Connector 322">
                <a:extLst>
                  <a:ext uri="{FF2B5EF4-FFF2-40B4-BE49-F238E27FC236}">
                    <a16:creationId xmlns:a16="http://schemas.microsoft.com/office/drawing/2014/main" id="{6A20F013-4CC9-534D-5FEC-4F785F991AD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11" name="Straight Connector 323">
                <a:extLst>
                  <a:ext uri="{FF2B5EF4-FFF2-40B4-BE49-F238E27FC236}">
                    <a16:creationId xmlns:a16="http://schemas.microsoft.com/office/drawing/2014/main" id="{21CA51F7-D630-5CB2-156C-8FCC8BD931F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2" name="Group 324">
              <a:extLst>
                <a:ext uri="{FF2B5EF4-FFF2-40B4-BE49-F238E27FC236}">
                  <a16:creationId xmlns:a16="http://schemas.microsoft.com/office/drawing/2014/main" id="{BD13D940-A645-E8A6-35A1-752929799D93}"/>
                </a:ext>
              </a:extLst>
            </p:cNvPr>
            <p:cNvGrpSpPr>
              <a:grpSpLocks/>
            </p:cNvGrpSpPr>
            <p:nvPr/>
          </p:nvGrpSpPr>
          <p:grpSpPr bwMode="auto">
            <a:xfrm>
              <a:off x="2185322" y="4500563"/>
              <a:ext cx="82296" cy="82296"/>
              <a:chOff x="2128171" y="2793206"/>
              <a:chExt cx="82296" cy="82296"/>
            </a:xfrm>
          </p:grpSpPr>
          <p:cxnSp>
            <p:nvCxnSpPr>
              <p:cNvPr id="99308" name="Straight Connector 325">
                <a:extLst>
                  <a:ext uri="{FF2B5EF4-FFF2-40B4-BE49-F238E27FC236}">
                    <a16:creationId xmlns:a16="http://schemas.microsoft.com/office/drawing/2014/main" id="{651F6543-DECA-3220-5FCD-8E4FF55BAAF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09" name="Straight Connector 326">
                <a:extLst>
                  <a:ext uri="{FF2B5EF4-FFF2-40B4-BE49-F238E27FC236}">
                    <a16:creationId xmlns:a16="http://schemas.microsoft.com/office/drawing/2014/main" id="{8F91F39E-C7A5-B532-F1F3-9C09A9B0EBF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3" name="Group 327">
              <a:extLst>
                <a:ext uri="{FF2B5EF4-FFF2-40B4-BE49-F238E27FC236}">
                  <a16:creationId xmlns:a16="http://schemas.microsoft.com/office/drawing/2014/main" id="{06603721-923E-AFD4-541C-317900504813}"/>
                </a:ext>
              </a:extLst>
            </p:cNvPr>
            <p:cNvGrpSpPr>
              <a:grpSpLocks/>
            </p:cNvGrpSpPr>
            <p:nvPr/>
          </p:nvGrpSpPr>
          <p:grpSpPr bwMode="auto">
            <a:xfrm>
              <a:off x="2154366" y="4498182"/>
              <a:ext cx="82296" cy="82296"/>
              <a:chOff x="2128171" y="2793206"/>
              <a:chExt cx="82296" cy="82296"/>
            </a:xfrm>
          </p:grpSpPr>
          <p:cxnSp>
            <p:nvCxnSpPr>
              <p:cNvPr id="99306" name="Straight Connector 328">
                <a:extLst>
                  <a:ext uri="{FF2B5EF4-FFF2-40B4-BE49-F238E27FC236}">
                    <a16:creationId xmlns:a16="http://schemas.microsoft.com/office/drawing/2014/main" id="{DFA37B47-9AE0-1B85-940F-93CE7EEFED0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07" name="Straight Connector 329">
                <a:extLst>
                  <a:ext uri="{FF2B5EF4-FFF2-40B4-BE49-F238E27FC236}">
                    <a16:creationId xmlns:a16="http://schemas.microsoft.com/office/drawing/2014/main" id="{7FFD9F21-8265-EE90-60C2-8D743E40B93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4" name="Group 330">
              <a:extLst>
                <a:ext uri="{FF2B5EF4-FFF2-40B4-BE49-F238E27FC236}">
                  <a16:creationId xmlns:a16="http://schemas.microsoft.com/office/drawing/2014/main" id="{73DAAB49-D0F9-F465-2469-DB1173B0C847}"/>
                </a:ext>
              </a:extLst>
            </p:cNvPr>
            <p:cNvGrpSpPr>
              <a:grpSpLocks/>
            </p:cNvGrpSpPr>
            <p:nvPr/>
          </p:nvGrpSpPr>
          <p:grpSpPr bwMode="auto">
            <a:xfrm>
              <a:off x="2128172" y="4495801"/>
              <a:ext cx="82296" cy="82296"/>
              <a:chOff x="2128171" y="2793206"/>
              <a:chExt cx="82296" cy="82296"/>
            </a:xfrm>
          </p:grpSpPr>
          <p:cxnSp>
            <p:nvCxnSpPr>
              <p:cNvPr id="99304" name="Straight Connector 331">
                <a:extLst>
                  <a:ext uri="{FF2B5EF4-FFF2-40B4-BE49-F238E27FC236}">
                    <a16:creationId xmlns:a16="http://schemas.microsoft.com/office/drawing/2014/main" id="{03E8C09A-66EC-EC13-D29E-90540B8A2DE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05" name="Straight Connector 332">
                <a:extLst>
                  <a:ext uri="{FF2B5EF4-FFF2-40B4-BE49-F238E27FC236}">
                    <a16:creationId xmlns:a16="http://schemas.microsoft.com/office/drawing/2014/main" id="{B58DA30D-C6FA-29A2-EC83-EB6907C5504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5" name="Group 333">
              <a:extLst>
                <a:ext uri="{FF2B5EF4-FFF2-40B4-BE49-F238E27FC236}">
                  <a16:creationId xmlns:a16="http://schemas.microsoft.com/office/drawing/2014/main" id="{0B6A4377-81E9-9973-B204-C738161B02E6}"/>
                </a:ext>
              </a:extLst>
            </p:cNvPr>
            <p:cNvGrpSpPr>
              <a:grpSpLocks/>
            </p:cNvGrpSpPr>
            <p:nvPr/>
          </p:nvGrpSpPr>
          <p:grpSpPr bwMode="auto">
            <a:xfrm>
              <a:off x="2101979" y="4483894"/>
              <a:ext cx="82296" cy="82296"/>
              <a:chOff x="2128171" y="2793206"/>
              <a:chExt cx="82296" cy="82296"/>
            </a:xfrm>
          </p:grpSpPr>
          <p:cxnSp>
            <p:nvCxnSpPr>
              <p:cNvPr id="99302" name="Straight Connector 334">
                <a:extLst>
                  <a:ext uri="{FF2B5EF4-FFF2-40B4-BE49-F238E27FC236}">
                    <a16:creationId xmlns:a16="http://schemas.microsoft.com/office/drawing/2014/main" id="{66D6B0AD-479C-A7AE-6200-D0F10AC3D1B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03" name="Straight Connector 335">
                <a:extLst>
                  <a:ext uri="{FF2B5EF4-FFF2-40B4-BE49-F238E27FC236}">
                    <a16:creationId xmlns:a16="http://schemas.microsoft.com/office/drawing/2014/main" id="{2CB5CB57-C6D7-B784-234C-3454996D7A6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6" name="Group 336">
              <a:extLst>
                <a:ext uri="{FF2B5EF4-FFF2-40B4-BE49-F238E27FC236}">
                  <a16:creationId xmlns:a16="http://schemas.microsoft.com/office/drawing/2014/main" id="{C9FBEB2E-B52A-93A5-BCD4-FC44262DFC63}"/>
                </a:ext>
              </a:extLst>
            </p:cNvPr>
            <p:cNvGrpSpPr>
              <a:grpSpLocks/>
            </p:cNvGrpSpPr>
            <p:nvPr/>
          </p:nvGrpSpPr>
          <p:grpSpPr bwMode="auto">
            <a:xfrm>
              <a:off x="2075785" y="4481513"/>
              <a:ext cx="82296" cy="82296"/>
              <a:chOff x="2128171" y="2793206"/>
              <a:chExt cx="82296" cy="82296"/>
            </a:xfrm>
          </p:grpSpPr>
          <p:cxnSp>
            <p:nvCxnSpPr>
              <p:cNvPr id="99300" name="Straight Connector 337">
                <a:extLst>
                  <a:ext uri="{FF2B5EF4-FFF2-40B4-BE49-F238E27FC236}">
                    <a16:creationId xmlns:a16="http://schemas.microsoft.com/office/drawing/2014/main" id="{BFED2AB2-D640-7241-8786-D7FFC16A466A}"/>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301" name="Straight Connector 338">
                <a:extLst>
                  <a:ext uri="{FF2B5EF4-FFF2-40B4-BE49-F238E27FC236}">
                    <a16:creationId xmlns:a16="http://schemas.microsoft.com/office/drawing/2014/main" id="{81A06EB7-D530-B353-0474-6B45DE2CB08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7" name="Group 339">
              <a:extLst>
                <a:ext uri="{FF2B5EF4-FFF2-40B4-BE49-F238E27FC236}">
                  <a16:creationId xmlns:a16="http://schemas.microsoft.com/office/drawing/2014/main" id="{A72A7FC9-A57D-D0E0-D2ED-A564601EB3D6}"/>
                </a:ext>
              </a:extLst>
            </p:cNvPr>
            <p:cNvGrpSpPr>
              <a:grpSpLocks/>
            </p:cNvGrpSpPr>
            <p:nvPr/>
          </p:nvGrpSpPr>
          <p:grpSpPr bwMode="auto">
            <a:xfrm>
              <a:off x="2049591" y="4481513"/>
              <a:ext cx="82296" cy="82296"/>
              <a:chOff x="2128171" y="2793206"/>
              <a:chExt cx="82296" cy="82296"/>
            </a:xfrm>
          </p:grpSpPr>
          <p:cxnSp>
            <p:nvCxnSpPr>
              <p:cNvPr id="99298" name="Straight Connector 340">
                <a:extLst>
                  <a:ext uri="{FF2B5EF4-FFF2-40B4-BE49-F238E27FC236}">
                    <a16:creationId xmlns:a16="http://schemas.microsoft.com/office/drawing/2014/main" id="{9CBF01C8-6B18-2F5C-72BF-37928109133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99" name="Straight Connector 341">
                <a:extLst>
                  <a:ext uri="{FF2B5EF4-FFF2-40B4-BE49-F238E27FC236}">
                    <a16:creationId xmlns:a16="http://schemas.microsoft.com/office/drawing/2014/main" id="{97BB0433-2E27-8258-E473-DF953B605EA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8" name="Group 342">
              <a:extLst>
                <a:ext uri="{FF2B5EF4-FFF2-40B4-BE49-F238E27FC236}">
                  <a16:creationId xmlns:a16="http://schemas.microsoft.com/office/drawing/2014/main" id="{2C64FBD7-F491-9215-EAE2-D9A7024A1B38}"/>
                </a:ext>
              </a:extLst>
            </p:cNvPr>
            <p:cNvGrpSpPr>
              <a:grpSpLocks/>
            </p:cNvGrpSpPr>
            <p:nvPr/>
          </p:nvGrpSpPr>
          <p:grpSpPr bwMode="auto">
            <a:xfrm>
              <a:off x="2035304" y="4481513"/>
              <a:ext cx="82296" cy="82296"/>
              <a:chOff x="2128171" y="2793206"/>
              <a:chExt cx="82296" cy="82296"/>
            </a:xfrm>
          </p:grpSpPr>
          <p:cxnSp>
            <p:nvCxnSpPr>
              <p:cNvPr id="99296" name="Straight Connector 343">
                <a:extLst>
                  <a:ext uri="{FF2B5EF4-FFF2-40B4-BE49-F238E27FC236}">
                    <a16:creationId xmlns:a16="http://schemas.microsoft.com/office/drawing/2014/main" id="{0D4EAB37-3F0B-A797-73C5-96FE5ECBA91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97" name="Straight Connector 344">
                <a:extLst>
                  <a:ext uri="{FF2B5EF4-FFF2-40B4-BE49-F238E27FC236}">
                    <a16:creationId xmlns:a16="http://schemas.microsoft.com/office/drawing/2014/main" id="{A093BC63-1B58-6CFC-0A71-93F2F96FF6B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09" name="Group 345">
              <a:extLst>
                <a:ext uri="{FF2B5EF4-FFF2-40B4-BE49-F238E27FC236}">
                  <a16:creationId xmlns:a16="http://schemas.microsoft.com/office/drawing/2014/main" id="{9B4F2458-468A-E463-AF8F-1AEEC359AE3A}"/>
                </a:ext>
              </a:extLst>
            </p:cNvPr>
            <p:cNvGrpSpPr>
              <a:grpSpLocks/>
            </p:cNvGrpSpPr>
            <p:nvPr/>
          </p:nvGrpSpPr>
          <p:grpSpPr bwMode="auto">
            <a:xfrm>
              <a:off x="2016254" y="4479132"/>
              <a:ext cx="82296" cy="82296"/>
              <a:chOff x="2128171" y="2793206"/>
              <a:chExt cx="82296" cy="82296"/>
            </a:xfrm>
          </p:grpSpPr>
          <p:cxnSp>
            <p:nvCxnSpPr>
              <p:cNvPr id="99294" name="Straight Connector 346">
                <a:extLst>
                  <a:ext uri="{FF2B5EF4-FFF2-40B4-BE49-F238E27FC236}">
                    <a16:creationId xmlns:a16="http://schemas.microsoft.com/office/drawing/2014/main" id="{8EE213C3-7E54-0C20-B683-7219F8E9DBB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95" name="Straight Connector 347">
                <a:extLst>
                  <a:ext uri="{FF2B5EF4-FFF2-40B4-BE49-F238E27FC236}">
                    <a16:creationId xmlns:a16="http://schemas.microsoft.com/office/drawing/2014/main" id="{74B32B17-DDD9-046E-9A7A-3AD47424266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0" name="Group 348">
              <a:extLst>
                <a:ext uri="{FF2B5EF4-FFF2-40B4-BE49-F238E27FC236}">
                  <a16:creationId xmlns:a16="http://schemas.microsoft.com/office/drawing/2014/main" id="{64E6121B-9936-4475-66F0-72E737164E53}"/>
                </a:ext>
              </a:extLst>
            </p:cNvPr>
            <p:cNvGrpSpPr>
              <a:grpSpLocks/>
            </p:cNvGrpSpPr>
            <p:nvPr/>
          </p:nvGrpSpPr>
          <p:grpSpPr bwMode="auto">
            <a:xfrm>
              <a:off x="1982916" y="4476751"/>
              <a:ext cx="82296" cy="82296"/>
              <a:chOff x="2128171" y="2793206"/>
              <a:chExt cx="82296" cy="82296"/>
            </a:xfrm>
          </p:grpSpPr>
          <p:cxnSp>
            <p:nvCxnSpPr>
              <p:cNvPr id="99292" name="Straight Connector 349">
                <a:extLst>
                  <a:ext uri="{FF2B5EF4-FFF2-40B4-BE49-F238E27FC236}">
                    <a16:creationId xmlns:a16="http://schemas.microsoft.com/office/drawing/2014/main" id="{C000B123-8E6C-57CF-435E-9B3D84DAA32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93" name="Straight Connector 350">
                <a:extLst>
                  <a:ext uri="{FF2B5EF4-FFF2-40B4-BE49-F238E27FC236}">
                    <a16:creationId xmlns:a16="http://schemas.microsoft.com/office/drawing/2014/main" id="{D2E7B2F7-C924-CABF-EDF3-9A1B8E9E77E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1" name="Group 351">
              <a:extLst>
                <a:ext uri="{FF2B5EF4-FFF2-40B4-BE49-F238E27FC236}">
                  <a16:creationId xmlns:a16="http://schemas.microsoft.com/office/drawing/2014/main" id="{BD698884-B953-62E3-9F50-B9DD94F99795}"/>
                </a:ext>
              </a:extLst>
            </p:cNvPr>
            <p:cNvGrpSpPr>
              <a:grpSpLocks/>
            </p:cNvGrpSpPr>
            <p:nvPr/>
          </p:nvGrpSpPr>
          <p:grpSpPr bwMode="auto">
            <a:xfrm>
              <a:off x="1949579" y="4471988"/>
              <a:ext cx="82296" cy="82296"/>
              <a:chOff x="2128171" y="2793206"/>
              <a:chExt cx="82296" cy="82296"/>
            </a:xfrm>
          </p:grpSpPr>
          <p:cxnSp>
            <p:nvCxnSpPr>
              <p:cNvPr id="99290" name="Straight Connector 352">
                <a:extLst>
                  <a:ext uri="{FF2B5EF4-FFF2-40B4-BE49-F238E27FC236}">
                    <a16:creationId xmlns:a16="http://schemas.microsoft.com/office/drawing/2014/main" id="{F5FE54EC-BD47-1003-1612-C29EB267385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91" name="Straight Connector 353">
                <a:extLst>
                  <a:ext uri="{FF2B5EF4-FFF2-40B4-BE49-F238E27FC236}">
                    <a16:creationId xmlns:a16="http://schemas.microsoft.com/office/drawing/2014/main" id="{95030B6F-4508-CE2C-6E52-78EE8B60C8D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2" name="Group 354">
              <a:extLst>
                <a:ext uri="{FF2B5EF4-FFF2-40B4-BE49-F238E27FC236}">
                  <a16:creationId xmlns:a16="http://schemas.microsoft.com/office/drawing/2014/main" id="{13E8A49F-2042-819B-DAB5-2E3597FAB86F}"/>
                </a:ext>
              </a:extLst>
            </p:cNvPr>
            <p:cNvGrpSpPr>
              <a:grpSpLocks/>
            </p:cNvGrpSpPr>
            <p:nvPr/>
          </p:nvGrpSpPr>
          <p:grpSpPr bwMode="auto">
            <a:xfrm>
              <a:off x="1921004" y="4474369"/>
              <a:ext cx="82296" cy="82296"/>
              <a:chOff x="2128171" y="2793206"/>
              <a:chExt cx="82296" cy="82296"/>
            </a:xfrm>
          </p:grpSpPr>
          <p:cxnSp>
            <p:nvCxnSpPr>
              <p:cNvPr id="99288" name="Straight Connector 355">
                <a:extLst>
                  <a:ext uri="{FF2B5EF4-FFF2-40B4-BE49-F238E27FC236}">
                    <a16:creationId xmlns:a16="http://schemas.microsoft.com/office/drawing/2014/main" id="{87431825-0ADE-7EF0-3E01-7AB989E7C0F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89" name="Straight Connector 356">
                <a:extLst>
                  <a:ext uri="{FF2B5EF4-FFF2-40B4-BE49-F238E27FC236}">
                    <a16:creationId xmlns:a16="http://schemas.microsoft.com/office/drawing/2014/main" id="{F9EB0DDC-8CA0-74FE-1DFD-6FE213FDD86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3" name="Group 357">
              <a:extLst>
                <a:ext uri="{FF2B5EF4-FFF2-40B4-BE49-F238E27FC236}">
                  <a16:creationId xmlns:a16="http://schemas.microsoft.com/office/drawing/2014/main" id="{271A3A53-A1B0-A982-FED2-389D2A3D2DDE}"/>
                </a:ext>
              </a:extLst>
            </p:cNvPr>
            <p:cNvGrpSpPr>
              <a:grpSpLocks/>
            </p:cNvGrpSpPr>
            <p:nvPr/>
          </p:nvGrpSpPr>
          <p:grpSpPr bwMode="auto">
            <a:xfrm>
              <a:off x="1890047" y="4471988"/>
              <a:ext cx="82296" cy="82296"/>
              <a:chOff x="2128171" y="2793206"/>
              <a:chExt cx="82296" cy="82296"/>
            </a:xfrm>
          </p:grpSpPr>
          <p:cxnSp>
            <p:nvCxnSpPr>
              <p:cNvPr id="99286" name="Straight Connector 358">
                <a:extLst>
                  <a:ext uri="{FF2B5EF4-FFF2-40B4-BE49-F238E27FC236}">
                    <a16:creationId xmlns:a16="http://schemas.microsoft.com/office/drawing/2014/main" id="{CDED511F-A5E9-BE86-FF51-58A6433C225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87" name="Straight Connector 359">
                <a:extLst>
                  <a:ext uri="{FF2B5EF4-FFF2-40B4-BE49-F238E27FC236}">
                    <a16:creationId xmlns:a16="http://schemas.microsoft.com/office/drawing/2014/main" id="{D881838B-5F60-158F-96AA-3DB7E395E11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4" name="Group 360">
              <a:extLst>
                <a:ext uri="{FF2B5EF4-FFF2-40B4-BE49-F238E27FC236}">
                  <a16:creationId xmlns:a16="http://schemas.microsoft.com/office/drawing/2014/main" id="{CDE0CCFE-DB8D-E1D8-CEA4-39C203F42ED7}"/>
                </a:ext>
              </a:extLst>
            </p:cNvPr>
            <p:cNvGrpSpPr>
              <a:grpSpLocks/>
            </p:cNvGrpSpPr>
            <p:nvPr/>
          </p:nvGrpSpPr>
          <p:grpSpPr bwMode="auto">
            <a:xfrm>
              <a:off x="1861472" y="4448176"/>
              <a:ext cx="82296" cy="82296"/>
              <a:chOff x="2128171" y="2793206"/>
              <a:chExt cx="82296" cy="82296"/>
            </a:xfrm>
          </p:grpSpPr>
          <p:cxnSp>
            <p:nvCxnSpPr>
              <p:cNvPr id="99284" name="Straight Connector 361">
                <a:extLst>
                  <a:ext uri="{FF2B5EF4-FFF2-40B4-BE49-F238E27FC236}">
                    <a16:creationId xmlns:a16="http://schemas.microsoft.com/office/drawing/2014/main" id="{653754EA-8471-EC46-03B3-16DCC3FB741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85" name="Straight Connector 362">
                <a:extLst>
                  <a:ext uri="{FF2B5EF4-FFF2-40B4-BE49-F238E27FC236}">
                    <a16:creationId xmlns:a16="http://schemas.microsoft.com/office/drawing/2014/main" id="{54ACE3B9-D618-88E6-CFAC-4520A7383BF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5" name="Group 363">
              <a:extLst>
                <a:ext uri="{FF2B5EF4-FFF2-40B4-BE49-F238E27FC236}">
                  <a16:creationId xmlns:a16="http://schemas.microsoft.com/office/drawing/2014/main" id="{40CAC39F-17AF-A6FA-6B50-7C1A86903502}"/>
                </a:ext>
              </a:extLst>
            </p:cNvPr>
            <p:cNvGrpSpPr>
              <a:grpSpLocks/>
            </p:cNvGrpSpPr>
            <p:nvPr/>
          </p:nvGrpSpPr>
          <p:grpSpPr bwMode="auto">
            <a:xfrm>
              <a:off x="1818609" y="4450557"/>
              <a:ext cx="82296" cy="82296"/>
              <a:chOff x="2128171" y="2793206"/>
              <a:chExt cx="82296" cy="82296"/>
            </a:xfrm>
          </p:grpSpPr>
          <p:cxnSp>
            <p:nvCxnSpPr>
              <p:cNvPr id="99282" name="Straight Connector 364">
                <a:extLst>
                  <a:ext uri="{FF2B5EF4-FFF2-40B4-BE49-F238E27FC236}">
                    <a16:creationId xmlns:a16="http://schemas.microsoft.com/office/drawing/2014/main" id="{183FBB85-912C-3257-9C65-42146E17C61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83" name="Straight Connector 365">
                <a:extLst>
                  <a:ext uri="{FF2B5EF4-FFF2-40B4-BE49-F238E27FC236}">
                    <a16:creationId xmlns:a16="http://schemas.microsoft.com/office/drawing/2014/main" id="{A80E17F8-8837-A272-44A2-2D833178DE3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6" name="Group 366">
              <a:extLst>
                <a:ext uri="{FF2B5EF4-FFF2-40B4-BE49-F238E27FC236}">
                  <a16:creationId xmlns:a16="http://schemas.microsoft.com/office/drawing/2014/main" id="{F84F9497-6196-80FC-BCCC-6EA365E0E31F}"/>
                </a:ext>
              </a:extLst>
            </p:cNvPr>
            <p:cNvGrpSpPr>
              <a:grpSpLocks/>
            </p:cNvGrpSpPr>
            <p:nvPr/>
          </p:nvGrpSpPr>
          <p:grpSpPr bwMode="auto">
            <a:xfrm>
              <a:off x="1770984" y="4433889"/>
              <a:ext cx="82296" cy="82296"/>
              <a:chOff x="2128171" y="2793206"/>
              <a:chExt cx="82296" cy="82296"/>
            </a:xfrm>
          </p:grpSpPr>
          <p:cxnSp>
            <p:nvCxnSpPr>
              <p:cNvPr id="99280" name="Straight Connector 367">
                <a:extLst>
                  <a:ext uri="{FF2B5EF4-FFF2-40B4-BE49-F238E27FC236}">
                    <a16:creationId xmlns:a16="http://schemas.microsoft.com/office/drawing/2014/main" id="{E749C0DB-6D85-4273-F532-69CC913D3A1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81" name="Straight Connector 368">
                <a:extLst>
                  <a:ext uri="{FF2B5EF4-FFF2-40B4-BE49-F238E27FC236}">
                    <a16:creationId xmlns:a16="http://schemas.microsoft.com/office/drawing/2014/main" id="{9DAB8FA0-825B-AA7A-B3F3-F9D6761548F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7" name="Group 369">
              <a:extLst>
                <a:ext uri="{FF2B5EF4-FFF2-40B4-BE49-F238E27FC236}">
                  <a16:creationId xmlns:a16="http://schemas.microsoft.com/office/drawing/2014/main" id="{3B12B318-1E1B-9740-384B-C0DCBBB8A85C}"/>
                </a:ext>
              </a:extLst>
            </p:cNvPr>
            <p:cNvGrpSpPr>
              <a:grpSpLocks/>
            </p:cNvGrpSpPr>
            <p:nvPr/>
          </p:nvGrpSpPr>
          <p:grpSpPr bwMode="auto">
            <a:xfrm>
              <a:off x="1730503" y="4412457"/>
              <a:ext cx="82296" cy="82296"/>
              <a:chOff x="2128171" y="2793206"/>
              <a:chExt cx="82296" cy="82296"/>
            </a:xfrm>
          </p:grpSpPr>
          <p:cxnSp>
            <p:nvCxnSpPr>
              <p:cNvPr id="99278" name="Straight Connector 370">
                <a:extLst>
                  <a:ext uri="{FF2B5EF4-FFF2-40B4-BE49-F238E27FC236}">
                    <a16:creationId xmlns:a16="http://schemas.microsoft.com/office/drawing/2014/main" id="{71C9BD04-1C16-43E8-9E83-FF74779BCA0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79" name="Straight Connector 371">
                <a:extLst>
                  <a:ext uri="{FF2B5EF4-FFF2-40B4-BE49-F238E27FC236}">
                    <a16:creationId xmlns:a16="http://schemas.microsoft.com/office/drawing/2014/main" id="{6CFC0D9F-7E37-A1CE-9AF4-056C725E2D5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8" name="Group 372">
              <a:extLst>
                <a:ext uri="{FF2B5EF4-FFF2-40B4-BE49-F238E27FC236}">
                  <a16:creationId xmlns:a16="http://schemas.microsoft.com/office/drawing/2014/main" id="{BD80CBAA-0073-857D-5AC3-1F0F5985D143}"/>
                </a:ext>
              </a:extLst>
            </p:cNvPr>
            <p:cNvGrpSpPr>
              <a:grpSpLocks/>
            </p:cNvGrpSpPr>
            <p:nvPr/>
          </p:nvGrpSpPr>
          <p:grpSpPr bwMode="auto">
            <a:xfrm>
              <a:off x="1699547" y="4402932"/>
              <a:ext cx="82296" cy="82296"/>
              <a:chOff x="2128171" y="2793206"/>
              <a:chExt cx="82296" cy="82296"/>
            </a:xfrm>
          </p:grpSpPr>
          <p:cxnSp>
            <p:nvCxnSpPr>
              <p:cNvPr id="99276" name="Straight Connector 373">
                <a:extLst>
                  <a:ext uri="{FF2B5EF4-FFF2-40B4-BE49-F238E27FC236}">
                    <a16:creationId xmlns:a16="http://schemas.microsoft.com/office/drawing/2014/main" id="{3A62C847-68D3-72C3-C0CE-BC0E261BD20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77" name="Straight Connector 374">
                <a:extLst>
                  <a:ext uri="{FF2B5EF4-FFF2-40B4-BE49-F238E27FC236}">
                    <a16:creationId xmlns:a16="http://schemas.microsoft.com/office/drawing/2014/main" id="{C6FBDCD5-1495-BF1D-A40C-A4571DFFE90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19" name="Group 375">
              <a:extLst>
                <a:ext uri="{FF2B5EF4-FFF2-40B4-BE49-F238E27FC236}">
                  <a16:creationId xmlns:a16="http://schemas.microsoft.com/office/drawing/2014/main" id="{3B25433B-CD21-A1E5-DAF2-114FA08DB586}"/>
                </a:ext>
              </a:extLst>
            </p:cNvPr>
            <p:cNvGrpSpPr>
              <a:grpSpLocks/>
            </p:cNvGrpSpPr>
            <p:nvPr/>
          </p:nvGrpSpPr>
          <p:grpSpPr bwMode="auto">
            <a:xfrm>
              <a:off x="1666209" y="4393407"/>
              <a:ext cx="82296" cy="82296"/>
              <a:chOff x="2128171" y="2793206"/>
              <a:chExt cx="82296" cy="82296"/>
            </a:xfrm>
          </p:grpSpPr>
          <p:cxnSp>
            <p:nvCxnSpPr>
              <p:cNvPr id="99274" name="Straight Connector 376">
                <a:extLst>
                  <a:ext uri="{FF2B5EF4-FFF2-40B4-BE49-F238E27FC236}">
                    <a16:creationId xmlns:a16="http://schemas.microsoft.com/office/drawing/2014/main" id="{8934B271-6D01-FEE3-DA5C-322A35C6C67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75" name="Straight Connector 377">
                <a:extLst>
                  <a:ext uri="{FF2B5EF4-FFF2-40B4-BE49-F238E27FC236}">
                    <a16:creationId xmlns:a16="http://schemas.microsoft.com/office/drawing/2014/main" id="{102EA468-1125-22EB-13E1-7F8F2169097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0" name="Group 378">
              <a:extLst>
                <a:ext uri="{FF2B5EF4-FFF2-40B4-BE49-F238E27FC236}">
                  <a16:creationId xmlns:a16="http://schemas.microsoft.com/office/drawing/2014/main" id="{115C1951-B91F-295E-8930-CACCFFD60C2D}"/>
                </a:ext>
              </a:extLst>
            </p:cNvPr>
            <p:cNvGrpSpPr>
              <a:grpSpLocks/>
            </p:cNvGrpSpPr>
            <p:nvPr/>
          </p:nvGrpSpPr>
          <p:grpSpPr bwMode="auto">
            <a:xfrm>
              <a:off x="1632872" y="4371976"/>
              <a:ext cx="82296" cy="82296"/>
              <a:chOff x="2128171" y="2793206"/>
              <a:chExt cx="82296" cy="82296"/>
            </a:xfrm>
          </p:grpSpPr>
          <p:cxnSp>
            <p:nvCxnSpPr>
              <p:cNvPr id="99272" name="Straight Connector 379">
                <a:extLst>
                  <a:ext uri="{FF2B5EF4-FFF2-40B4-BE49-F238E27FC236}">
                    <a16:creationId xmlns:a16="http://schemas.microsoft.com/office/drawing/2014/main" id="{616FA00F-8861-BF17-3902-2BAAAD98A1E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73" name="Straight Connector 380">
                <a:extLst>
                  <a:ext uri="{FF2B5EF4-FFF2-40B4-BE49-F238E27FC236}">
                    <a16:creationId xmlns:a16="http://schemas.microsoft.com/office/drawing/2014/main" id="{99D7D3B8-212E-F82A-826A-E31467A60A8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1" name="Group 381">
              <a:extLst>
                <a:ext uri="{FF2B5EF4-FFF2-40B4-BE49-F238E27FC236}">
                  <a16:creationId xmlns:a16="http://schemas.microsoft.com/office/drawing/2014/main" id="{18CFE534-B0F3-4620-8A77-58D2F0A86A6D}"/>
                </a:ext>
              </a:extLst>
            </p:cNvPr>
            <p:cNvGrpSpPr>
              <a:grpSpLocks/>
            </p:cNvGrpSpPr>
            <p:nvPr/>
          </p:nvGrpSpPr>
          <p:grpSpPr bwMode="auto">
            <a:xfrm>
              <a:off x="1620966" y="4350545"/>
              <a:ext cx="82296" cy="82296"/>
              <a:chOff x="2128171" y="2793206"/>
              <a:chExt cx="82296" cy="82296"/>
            </a:xfrm>
          </p:grpSpPr>
          <p:cxnSp>
            <p:nvCxnSpPr>
              <p:cNvPr id="99270" name="Straight Connector 382">
                <a:extLst>
                  <a:ext uri="{FF2B5EF4-FFF2-40B4-BE49-F238E27FC236}">
                    <a16:creationId xmlns:a16="http://schemas.microsoft.com/office/drawing/2014/main" id="{8C49952D-6C05-71B3-6C1C-C72F59D4A9F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71" name="Straight Connector 383">
                <a:extLst>
                  <a:ext uri="{FF2B5EF4-FFF2-40B4-BE49-F238E27FC236}">
                    <a16:creationId xmlns:a16="http://schemas.microsoft.com/office/drawing/2014/main" id="{705BFC13-374E-0325-CB1C-7B2D1DA2C8F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2" name="Group 384">
              <a:extLst>
                <a:ext uri="{FF2B5EF4-FFF2-40B4-BE49-F238E27FC236}">
                  <a16:creationId xmlns:a16="http://schemas.microsoft.com/office/drawing/2014/main" id="{035123A8-2294-94F3-F8BC-D935DCA3384B}"/>
                </a:ext>
              </a:extLst>
            </p:cNvPr>
            <p:cNvGrpSpPr>
              <a:grpSpLocks/>
            </p:cNvGrpSpPr>
            <p:nvPr/>
          </p:nvGrpSpPr>
          <p:grpSpPr bwMode="auto">
            <a:xfrm>
              <a:off x="1587628" y="4319589"/>
              <a:ext cx="82296" cy="82296"/>
              <a:chOff x="2128171" y="2793206"/>
              <a:chExt cx="82296" cy="82296"/>
            </a:xfrm>
          </p:grpSpPr>
          <p:cxnSp>
            <p:nvCxnSpPr>
              <p:cNvPr id="99268" name="Straight Connector 385">
                <a:extLst>
                  <a:ext uri="{FF2B5EF4-FFF2-40B4-BE49-F238E27FC236}">
                    <a16:creationId xmlns:a16="http://schemas.microsoft.com/office/drawing/2014/main" id="{2781ECE7-CB95-A70A-B22A-C73542D12E0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69" name="Straight Connector 386">
                <a:extLst>
                  <a:ext uri="{FF2B5EF4-FFF2-40B4-BE49-F238E27FC236}">
                    <a16:creationId xmlns:a16="http://schemas.microsoft.com/office/drawing/2014/main" id="{C1D06B2F-E340-7E49-4487-09975818836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3" name="Group 387">
              <a:extLst>
                <a:ext uri="{FF2B5EF4-FFF2-40B4-BE49-F238E27FC236}">
                  <a16:creationId xmlns:a16="http://schemas.microsoft.com/office/drawing/2014/main" id="{3CD708FB-8AB3-C4EC-6BA7-D49A2627F8BE}"/>
                </a:ext>
              </a:extLst>
            </p:cNvPr>
            <p:cNvGrpSpPr>
              <a:grpSpLocks/>
            </p:cNvGrpSpPr>
            <p:nvPr/>
          </p:nvGrpSpPr>
          <p:grpSpPr bwMode="auto">
            <a:xfrm>
              <a:off x="1556672" y="4302920"/>
              <a:ext cx="82296" cy="82296"/>
              <a:chOff x="2128171" y="2793206"/>
              <a:chExt cx="82296" cy="82296"/>
            </a:xfrm>
          </p:grpSpPr>
          <p:cxnSp>
            <p:nvCxnSpPr>
              <p:cNvPr id="99266" name="Straight Connector 388">
                <a:extLst>
                  <a:ext uri="{FF2B5EF4-FFF2-40B4-BE49-F238E27FC236}">
                    <a16:creationId xmlns:a16="http://schemas.microsoft.com/office/drawing/2014/main" id="{6C461745-660B-2EB3-D113-B5C6B489A6A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67" name="Straight Connector 389">
                <a:extLst>
                  <a:ext uri="{FF2B5EF4-FFF2-40B4-BE49-F238E27FC236}">
                    <a16:creationId xmlns:a16="http://schemas.microsoft.com/office/drawing/2014/main" id="{8A6988E6-1C14-CB54-F166-C6A45E0C5F3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4" name="Group 390">
              <a:extLst>
                <a:ext uri="{FF2B5EF4-FFF2-40B4-BE49-F238E27FC236}">
                  <a16:creationId xmlns:a16="http://schemas.microsoft.com/office/drawing/2014/main" id="{702EDB3B-090A-08E7-398C-BCD0A92DA369}"/>
                </a:ext>
              </a:extLst>
            </p:cNvPr>
            <p:cNvGrpSpPr>
              <a:grpSpLocks/>
            </p:cNvGrpSpPr>
            <p:nvPr/>
          </p:nvGrpSpPr>
          <p:grpSpPr bwMode="auto">
            <a:xfrm>
              <a:off x="1535241" y="4283870"/>
              <a:ext cx="82296" cy="82296"/>
              <a:chOff x="2128171" y="2793206"/>
              <a:chExt cx="82296" cy="82296"/>
            </a:xfrm>
          </p:grpSpPr>
          <p:cxnSp>
            <p:nvCxnSpPr>
              <p:cNvPr id="99264" name="Straight Connector 391">
                <a:extLst>
                  <a:ext uri="{FF2B5EF4-FFF2-40B4-BE49-F238E27FC236}">
                    <a16:creationId xmlns:a16="http://schemas.microsoft.com/office/drawing/2014/main" id="{74D4FDC3-F9B1-38A9-671F-D4178A56A1D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65" name="Straight Connector 392">
                <a:extLst>
                  <a:ext uri="{FF2B5EF4-FFF2-40B4-BE49-F238E27FC236}">
                    <a16:creationId xmlns:a16="http://schemas.microsoft.com/office/drawing/2014/main" id="{25FF5F73-FDF6-3641-1F0F-FCDD66B023C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5" name="Group 393">
              <a:extLst>
                <a:ext uri="{FF2B5EF4-FFF2-40B4-BE49-F238E27FC236}">
                  <a16:creationId xmlns:a16="http://schemas.microsoft.com/office/drawing/2014/main" id="{4BB74664-3AD2-112F-0B84-265AFC30644E}"/>
                </a:ext>
              </a:extLst>
            </p:cNvPr>
            <p:cNvGrpSpPr>
              <a:grpSpLocks/>
            </p:cNvGrpSpPr>
            <p:nvPr/>
          </p:nvGrpSpPr>
          <p:grpSpPr bwMode="auto">
            <a:xfrm>
              <a:off x="1501903" y="4264820"/>
              <a:ext cx="82296" cy="82296"/>
              <a:chOff x="2128171" y="2793206"/>
              <a:chExt cx="82296" cy="82296"/>
            </a:xfrm>
          </p:grpSpPr>
          <p:cxnSp>
            <p:nvCxnSpPr>
              <p:cNvPr id="99262" name="Straight Connector 394">
                <a:extLst>
                  <a:ext uri="{FF2B5EF4-FFF2-40B4-BE49-F238E27FC236}">
                    <a16:creationId xmlns:a16="http://schemas.microsoft.com/office/drawing/2014/main" id="{838571E8-10BF-E34A-66E0-649D9F1D9E6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63" name="Straight Connector 395">
                <a:extLst>
                  <a:ext uri="{FF2B5EF4-FFF2-40B4-BE49-F238E27FC236}">
                    <a16:creationId xmlns:a16="http://schemas.microsoft.com/office/drawing/2014/main" id="{5E4E8012-A53C-5387-26F1-C1E41ECBF39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6" name="Group 396">
              <a:extLst>
                <a:ext uri="{FF2B5EF4-FFF2-40B4-BE49-F238E27FC236}">
                  <a16:creationId xmlns:a16="http://schemas.microsoft.com/office/drawing/2014/main" id="{8B8AAC08-8C2B-9546-810D-48F14310EB39}"/>
                </a:ext>
              </a:extLst>
            </p:cNvPr>
            <p:cNvGrpSpPr>
              <a:grpSpLocks/>
            </p:cNvGrpSpPr>
            <p:nvPr/>
          </p:nvGrpSpPr>
          <p:grpSpPr bwMode="auto">
            <a:xfrm>
              <a:off x="1461422" y="4241007"/>
              <a:ext cx="82296" cy="82296"/>
              <a:chOff x="2128171" y="2793206"/>
              <a:chExt cx="82296" cy="82296"/>
            </a:xfrm>
          </p:grpSpPr>
          <p:cxnSp>
            <p:nvCxnSpPr>
              <p:cNvPr id="99260" name="Straight Connector 397">
                <a:extLst>
                  <a:ext uri="{FF2B5EF4-FFF2-40B4-BE49-F238E27FC236}">
                    <a16:creationId xmlns:a16="http://schemas.microsoft.com/office/drawing/2014/main" id="{904565DB-8592-0226-39DF-EA3E2F7E239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61" name="Straight Connector 398">
                <a:extLst>
                  <a:ext uri="{FF2B5EF4-FFF2-40B4-BE49-F238E27FC236}">
                    <a16:creationId xmlns:a16="http://schemas.microsoft.com/office/drawing/2014/main" id="{BF3BCCA1-FA75-3C5A-F5AD-74FEA1575E8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7" name="Group 399">
              <a:extLst>
                <a:ext uri="{FF2B5EF4-FFF2-40B4-BE49-F238E27FC236}">
                  <a16:creationId xmlns:a16="http://schemas.microsoft.com/office/drawing/2014/main" id="{B280EC34-BB5A-C2EC-9B54-3ADC4E5D3796}"/>
                </a:ext>
              </a:extLst>
            </p:cNvPr>
            <p:cNvGrpSpPr>
              <a:grpSpLocks/>
            </p:cNvGrpSpPr>
            <p:nvPr/>
          </p:nvGrpSpPr>
          <p:grpSpPr bwMode="auto">
            <a:xfrm>
              <a:off x="1428084" y="4221957"/>
              <a:ext cx="82296" cy="82296"/>
              <a:chOff x="2128171" y="2793206"/>
              <a:chExt cx="82296" cy="82296"/>
            </a:xfrm>
          </p:grpSpPr>
          <p:cxnSp>
            <p:nvCxnSpPr>
              <p:cNvPr id="99258" name="Straight Connector 400">
                <a:extLst>
                  <a:ext uri="{FF2B5EF4-FFF2-40B4-BE49-F238E27FC236}">
                    <a16:creationId xmlns:a16="http://schemas.microsoft.com/office/drawing/2014/main" id="{F2A420C4-CC36-279B-FEBA-13F3458DC84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59" name="Straight Connector 401">
                <a:extLst>
                  <a:ext uri="{FF2B5EF4-FFF2-40B4-BE49-F238E27FC236}">
                    <a16:creationId xmlns:a16="http://schemas.microsoft.com/office/drawing/2014/main" id="{A67AEB16-D8F5-4707-7259-DC3D5110418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8" name="Group 402">
              <a:extLst>
                <a:ext uri="{FF2B5EF4-FFF2-40B4-BE49-F238E27FC236}">
                  <a16:creationId xmlns:a16="http://schemas.microsoft.com/office/drawing/2014/main" id="{86AFF453-5A9E-8408-1E31-3BBA74585EA2}"/>
                </a:ext>
              </a:extLst>
            </p:cNvPr>
            <p:cNvGrpSpPr>
              <a:grpSpLocks/>
            </p:cNvGrpSpPr>
            <p:nvPr/>
          </p:nvGrpSpPr>
          <p:grpSpPr bwMode="auto">
            <a:xfrm>
              <a:off x="1397128" y="4195764"/>
              <a:ext cx="82296" cy="82296"/>
              <a:chOff x="2128171" y="2793206"/>
              <a:chExt cx="82296" cy="82296"/>
            </a:xfrm>
          </p:grpSpPr>
          <p:cxnSp>
            <p:nvCxnSpPr>
              <p:cNvPr id="99256" name="Straight Connector 403">
                <a:extLst>
                  <a:ext uri="{FF2B5EF4-FFF2-40B4-BE49-F238E27FC236}">
                    <a16:creationId xmlns:a16="http://schemas.microsoft.com/office/drawing/2014/main" id="{44A1C714-FA7B-AE9A-D837-D328476C18F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57" name="Straight Connector 404">
                <a:extLst>
                  <a:ext uri="{FF2B5EF4-FFF2-40B4-BE49-F238E27FC236}">
                    <a16:creationId xmlns:a16="http://schemas.microsoft.com/office/drawing/2014/main" id="{45D931FA-265B-9CEA-139D-BAF88DF538D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29" name="Group 405">
              <a:extLst>
                <a:ext uri="{FF2B5EF4-FFF2-40B4-BE49-F238E27FC236}">
                  <a16:creationId xmlns:a16="http://schemas.microsoft.com/office/drawing/2014/main" id="{2DF36562-3638-7A2A-4381-23603BB21BCF}"/>
                </a:ext>
              </a:extLst>
            </p:cNvPr>
            <p:cNvGrpSpPr>
              <a:grpSpLocks/>
            </p:cNvGrpSpPr>
            <p:nvPr/>
          </p:nvGrpSpPr>
          <p:grpSpPr bwMode="auto">
            <a:xfrm>
              <a:off x="1380459" y="4167189"/>
              <a:ext cx="82296" cy="82296"/>
              <a:chOff x="2128171" y="2793206"/>
              <a:chExt cx="82296" cy="82296"/>
            </a:xfrm>
          </p:grpSpPr>
          <p:cxnSp>
            <p:nvCxnSpPr>
              <p:cNvPr id="99254" name="Straight Connector 406">
                <a:extLst>
                  <a:ext uri="{FF2B5EF4-FFF2-40B4-BE49-F238E27FC236}">
                    <a16:creationId xmlns:a16="http://schemas.microsoft.com/office/drawing/2014/main" id="{E1A9F696-C762-FDF9-389F-C82958B851C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55" name="Straight Connector 407">
                <a:extLst>
                  <a:ext uri="{FF2B5EF4-FFF2-40B4-BE49-F238E27FC236}">
                    <a16:creationId xmlns:a16="http://schemas.microsoft.com/office/drawing/2014/main" id="{9C2AD73E-2E58-4232-8FE0-13F2737DA1B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30" name="Group 408">
              <a:extLst>
                <a:ext uri="{FF2B5EF4-FFF2-40B4-BE49-F238E27FC236}">
                  <a16:creationId xmlns:a16="http://schemas.microsoft.com/office/drawing/2014/main" id="{DD0A45BC-79D1-90F3-3B0F-8F1AFC0436B9}"/>
                </a:ext>
              </a:extLst>
            </p:cNvPr>
            <p:cNvGrpSpPr>
              <a:grpSpLocks/>
            </p:cNvGrpSpPr>
            <p:nvPr/>
          </p:nvGrpSpPr>
          <p:grpSpPr bwMode="auto">
            <a:xfrm>
              <a:off x="1359028" y="4143376"/>
              <a:ext cx="82296" cy="82296"/>
              <a:chOff x="2128171" y="2793206"/>
              <a:chExt cx="82296" cy="82296"/>
            </a:xfrm>
          </p:grpSpPr>
          <p:cxnSp>
            <p:nvCxnSpPr>
              <p:cNvPr id="99252" name="Straight Connector 409">
                <a:extLst>
                  <a:ext uri="{FF2B5EF4-FFF2-40B4-BE49-F238E27FC236}">
                    <a16:creationId xmlns:a16="http://schemas.microsoft.com/office/drawing/2014/main" id="{6406AB56-3B90-1AF2-506D-3AB903475EB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53" name="Straight Connector 410">
                <a:extLst>
                  <a:ext uri="{FF2B5EF4-FFF2-40B4-BE49-F238E27FC236}">
                    <a16:creationId xmlns:a16="http://schemas.microsoft.com/office/drawing/2014/main" id="{22C4E188-A007-A801-7BBC-90ED17DB895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31" name="Group 411">
              <a:extLst>
                <a:ext uri="{FF2B5EF4-FFF2-40B4-BE49-F238E27FC236}">
                  <a16:creationId xmlns:a16="http://schemas.microsoft.com/office/drawing/2014/main" id="{4FECEB83-181D-C8EF-6AED-F84C3379E208}"/>
                </a:ext>
              </a:extLst>
            </p:cNvPr>
            <p:cNvGrpSpPr>
              <a:grpSpLocks/>
            </p:cNvGrpSpPr>
            <p:nvPr/>
          </p:nvGrpSpPr>
          <p:grpSpPr bwMode="auto">
            <a:xfrm>
              <a:off x="1330453" y="4114801"/>
              <a:ext cx="82296" cy="82296"/>
              <a:chOff x="2128171" y="2793206"/>
              <a:chExt cx="82296" cy="82296"/>
            </a:xfrm>
          </p:grpSpPr>
          <p:cxnSp>
            <p:nvCxnSpPr>
              <p:cNvPr id="99250" name="Straight Connector 412">
                <a:extLst>
                  <a:ext uri="{FF2B5EF4-FFF2-40B4-BE49-F238E27FC236}">
                    <a16:creationId xmlns:a16="http://schemas.microsoft.com/office/drawing/2014/main" id="{A671F1BD-3980-A941-D857-8FDD15E2DC1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51" name="Straight Connector 413">
                <a:extLst>
                  <a:ext uri="{FF2B5EF4-FFF2-40B4-BE49-F238E27FC236}">
                    <a16:creationId xmlns:a16="http://schemas.microsoft.com/office/drawing/2014/main" id="{57998658-9928-86BA-13F5-5F6959C0E87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32" name="Group 414">
              <a:extLst>
                <a:ext uri="{FF2B5EF4-FFF2-40B4-BE49-F238E27FC236}">
                  <a16:creationId xmlns:a16="http://schemas.microsoft.com/office/drawing/2014/main" id="{9F73AF35-43CA-1F72-AB48-A7C14B9AD4C0}"/>
                </a:ext>
              </a:extLst>
            </p:cNvPr>
            <p:cNvGrpSpPr>
              <a:grpSpLocks/>
            </p:cNvGrpSpPr>
            <p:nvPr/>
          </p:nvGrpSpPr>
          <p:grpSpPr bwMode="auto">
            <a:xfrm>
              <a:off x="1309022" y="4074320"/>
              <a:ext cx="82296" cy="82296"/>
              <a:chOff x="2128171" y="2793206"/>
              <a:chExt cx="82296" cy="82296"/>
            </a:xfrm>
          </p:grpSpPr>
          <p:cxnSp>
            <p:nvCxnSpPr>
              <p:cNvPr id="99248" name="Straight Connector 415">
                <a:extLst>
                  <a:ext uri="{FF2B5EF4-FFF2-40B4-BE49-F238E27FC236}">
                    <a16:creationId xmlns:a16="http://schemas.microsoft.com/office/drawing/2014/main" id="{DA503087-FFF1-2B9C-B514-3DD9F9BED24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49" name="Straight Connector 416">
                <a:extLst>
                  <a:ext uri="{FF2B5EF4-FFF2-40B4-BE49-F238E27FC236}">
                    <a16:creationId xmlns:a16="http://schemas.microsoft.com/office/drawing/2014/main" id="{8FFEDA8A-28C7-E626-68C8-1B12164ECF2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33" name="Group 417">
              <a:extLst>
                <a:ext uri="{FF2B5EF4-FFF2-40B4-BE49-F238E27FC236}">
                  <a16:creationId xmlns:a16="http://schemas.microsoft.com/office/drawing/2014/main" id="{B3AACB34-FBE7-7C63-387D-C446152868B5}"/>
                </a:ext>
              </a:extLst>
            </p:cNvPr>
            <p:cNvGrpSpPr>
              <a:grpSpLocks/>
            </p:cNvGrpSpPr>
            <p:nvPr/>
          </p:nvGrpSpPr>
          <p:grpSpPr bwMode="auto">
            <a:xfrm>
              <a:off x="1287591" y="4048126"/>
              <a:ext cx="82296" cy="82296"/>
              <a:chOff x="2128171" y="2793206"/>
              <a:chExt cx="82296" cy="82296"/>
            </a:xfrm>
          </p:grpSpPr>
          <p:cxnSp>
            <p:nvCxnSpPr>
              <p:cNvPr id="99246" name="Straight Connector 418">
                <a:extLst>
                  <a:ext uri="{FF2B5EF4-FFF2-40B4-BE49-F238E27FC236}">
                    <a16:creationId xmlns:a16="http://schemas.microsoft.com/office/drawing/2014/main" id="{7F64E768-A54D-385B-A23D-BBF180A370D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47" name="Straight Connector 419">
                <a:extLst>
                  <a:ext uri="{FF2B5EF4-FFF2-40B4-BE49-F238E27FC236}">
                    <a16:creationId xmlns:a16="http://schemas.microsoft.com/office/drawing/2014/main" id="{DF3E2968-41F4-8E30-EDC1-46EFA5C2C2C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34" name="Group 420">
              <a:extLst>
                <a:ext uri="{FF2B5EF4-FFF2-40B4-BE49-F238E27FC236}">
                  <a16:creationId xmlns:a16="http://schemas.microsoft.com/office/drawing/2014/main" id="{14F8F796-113D-FF0B-FA08-5B511E7C9F12}"/>
                </a:ext>
              </a:extLst>
            </p:cNvPr>
            <p:cNvGrpSpPr>
              <a:grpSpLocks/>
            </p:cNvGrpSpPr>
            <p:nvPr/>
          </p:nvGrpSpPr>
          <p:grpSpPr bwMode="auto">
            <a:xfrm>
              <a:off x="1254253" y="4017170"/>
              <a:ext cx="82296" cy="82296"/>
              <a:chOff x="2128171" y="2793206"/>
              <a:chExt cx="82296" cy="82296"/>
            </a:xfrm>
          </p:grpSpPr>
          <p:cxnSp>
            <p:nvCxnSpPr>
              <p:cNvPr id="99244" name="Straight Connector 421">
                <a:extLst>
                  <a:ext uri="{FF2B5EF4-FFF2-40B4-BE49-F238E27FC236}">
                    <a16:creationId xmlns:a16="http://schemas.microsoft.com/office/drawing/2014/main" id="{8E43C78E-5D69-4028-88AD-DAE7FA593EE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45" name="Straight Connector 422">
                <a:extLst>
                  <a:ext uri="{FF2B5EF4-FFF2-40B4-BE49-F238E27FC236}">
                    <a16:creationId xmlns:a16="http://schemas.microsoft.com/office/drawing/2014/main" id="{E4A9BE9B-AB0A-E146-846F-D1AD5B42310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35" name="Group 423">
              <a:extLst>
                <a:ext uri="{FF2B5EF4-FFF2-40B4-BE49-F238E27FC236}">
                  <a16:creationId xmlns:a16="http://schemas.microsoft.com/office/drawing/2014/main" id="{888D39B5-967F-75A6-5A77-17248CDDFF8F}"/>
                </a:ext>
              </a:extLst>
            </p:cNvPr>
            <p:cNvGrpSpPr>
              <a:grpSpLocks/>
            </p:cNvGrpSpPr>
            <p:nvPr/>
          </p:nvGrpSpPr>
          <p:grpSpPr bwMode="auto">
            <a:xfrm>
              <a:off x="1242347" y="3993357"/>
              <a:ext cx="82296" cy="82296"/>
              <a:chOff x="2128171" y="2793206"/>
              <a:chExt cx="82296" cy="82296"/>
            </a:xfrm>
          </p:grpSpPr>
          <p:cxnSp>
            <p:nvCxnSpPr>
              <p:cNvPr id="99242" name="Straight Connector 424">
                <a:extLst>
                  <a:ext uri="{FF2B5EF4-FFF2-40B4-BE49-F238E27FC236}">
                    <a16:creationId xmlns:a16="http://schemas.microsoft.com/office/drawing/2014/main" id="{62A67592-21B0-C06D-A34B-5138BC8A867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43" name="Straight Connector 425">
                <a:extLst>
                  <a:ext uri="{FF2B5EF4-FFF2-40B4-BE49-F238E27FC236}">
                    <a16:creationId xmlns:a16="http://schemas.microsoft.com/office/drawing/2014/main" id="{82772054-A188-A562-0D74-37E4E2B836F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36" name="Group 426">
              <a:extLst>
                <a:ext uri="{FF2B5EF4-FFF2-40B4-BE49-F238E27FC236}">
                  <a16:creationId xmlns:a16="http://schemas.microsoft.com/office/drawing/2014/main" id="{BF40C7BC-C5F0-8F21-A207-A46B4C3CABC3}"/>
                </a:ext>
              </a:extLst>
            </p:cNvPr>
            <p:cNvGrpSpPr>
              <a:grpSpLocks/>
            </p:cNvGrpSpPr>
            <p:nvPr/>
          </p:nvGrpSpPr>
          <p:grpSpPr bwMode="auto">
            <a:xfrm>
              <a:off x="1213772" y="3969545"/>
              <a:ext cx="82296" cy="82296"/>
              <a:chOff x="2128171" y="2793206"/>
              <a:chExt cx="82296" cy="82296"/>
            </a:xfrm>
          </p:grpSpPr>
          <p:cxnSp>
            <p:nvCxnSpPr>
              <p:cNvPr id="99240" name="Straight Connector 427">
                <a:extLst>
                  <a:ext uri="{FF2B5EF4-FFF2-40B4-BE49-F238E27FC236}">
                    <a16:creationId xmlns:a16="http://schemas.microsoft.com/office/drawing/2014/main" id="{54C6CB74-8323-D181-974F-24F3DF2362F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41" name="Straight Connector 428">
                <a:extLst>
                  <a:ext uri="{FF2B5EF4-FFF2-40B4-BE49-F238E27FC236}">
                    <a16:creationId xmlns:a16="http://schemas.microsoft.com/office/drawing/2014/main" id="{0C64E579-4F6E-5024-80F6-069674432D5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9237" name="Group 429">
              <a:extLst>
                <a:ext uri="{FF2B5EF4-FFF2-40B4-BE49-F238E27FC236}">
                  <a16:creationId xmlns:a16="http://schemas.microsoft.com/office/drawing/2014/main" id="{861A17EC-3757-6884-F942-2C88D0E16BDC}"/>
                </a:ext>
              </a:extLst>
            </p:cNvPr>
            <p:cNvGrpSpPr>
              <a:grpSpLocks/>
            </p:cNvGrpSpPr>
            <p:nvPr/>
          </p:nvGrpSpPr>
          <p:grpSpPr bwMode="auto">
            <a:xfrm>
              <a:off x="1199484" y="3936207"/>
              <a:ext cx="82296" cy="82296"/>
              <a:chOff x="2128171" y="2793206"/>
              <a:chExt cx="82296" cy="82296"/>
            </a:xfrm>
          </p:grpSpPr>
          <p:cxnSp>
            <p:nvCxnSpPr>
              <p:cNvPr id="99238" name="Straight Connector 430">
                <a:extLst>
                  <a:ext uri="{FF2B5EF4-FFF2-40B4-BE49-F238E27FC236}">
                    <a16:creationId xmlns:a16="http://schemas.microsoft.com/office/drawing/2014/main" id="{6C7C5ED5-167F-72AD-B44E-3E5F3DECC6A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9239" name="Straight Connector 431">
                <a:extLst>
                  <a:ext uri="{FF2B5EF4-FFF2-40B4-BE49-F238E27FC236}">
                    <a16:creationId xmlns:a16="http://schemas.microsoft.com/office/drawing/2014/main" id="{4AB5CA73-D8D6-5C0B-3EF1-EDF4E6D0058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grpSp>
        <p:nvGrpSpPr>
          <p:cNvPr id="98436" name="Group 445">
            <a:extLst>
              <a:ext uri="{FF2B5EF4-FFF2-40B4-BE49-F238E27FC236}">
                <a16:creationId xmlns:a16="http://schemas.microsoft.com/office/drawing/2014/main" id="{AC08C647-5E44-9C89-EBBF-B832B11BDDE6}"/>
              </a:ext>
            </a:extLst>
          </p:cNvPr>
          <p:cNvGrpSpPr>
            <a:grpSpLocks/>
          </p:cNvGrpSpPr>
          <p:nvPr/>
        </p:nvGrpSpPr>
        <p:grpSpPr bwMode="auto">
          <a:xfrm>
            <a:off x="2147388" y="4523862"/>
            <a:ext cx="1059581" cy="238441"/>
            <a:chOff x="1843646" y="4661168"/>
            <a:chExt cx="1191346" cy="267892"/>
          </a:xfrm>
        </p:grpSpPr>
        <p:grpSp>
          <p:nvGrpSpPr>
            <p:cNvPr id="99132" name="Group 141">
              <a:extLst>
                <a:ext uri="{FF2B5EF4-FFF2-40B4-BE49-F238E27FC236}">
                  <a16:creationId xmlns:a16="http://schemas.microsoft.com/office/drawing/2014/main" id="{DD6BBFFA-38E6-1AF4-E6D9-59B2E2BCF3E0}"/>
                </a:ext>
              </a:extLst>
            </p:cNvPr>
            <p:cNvGrpSpPr>
              <a:grpSpLocks/>
            </p:cNvGrpSpPr>
            <p:nvPr/>
          </p:nvGrpSpPr>
          <p:grpSpPr bwMode="auto">
            <a:xfrm>
              <a:off x="2952696" y="4846764"/>
              <a:ext cx="82296" cy="82296"/>
              <a:chOff x="2128171" y="2793206"/>
              <a:chExt cx="82296" cy="82296"/>
            </a:xfrm>
          </p:grpSpPr>
          <p:cxnSp>
            <p:nvCxnSpPr>
              <p:cNvPr id="99139" name="Straight Connector 142">
                <a:extLst>
                  <a:ext uri="{FF2B5EF4-FFF2-40B4-BE49-F238E27FC236}">
                    <a16:creationId xmlns:a16="http://schemas.microsoft.com/office/drawing/2014/main" id="{0D998D3F-9A63-C505-D1DA-C03FA36390B3}"/>
                  </a:ext>
                </a:extLst>
              </p:cNvPr>
              <p:cNvCxnSpPr>
                <a:cxnSpLocks noChangeShapeType="1"/>
              </p:cNvCxnSpPr>
              <p:nvPr/>
            </p:nvCxnSpPr>
            <p:spPr bwMode="auto">
              <a:xfrm>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99140" name="Straight Connector 143">
                <a:extLst>
                  <a:ext uri="{FF2B5EF4-FFF2-40B4-BE49-F238E27FC236}">
                    <a16:creationId xmlns:a16="http://schemas.microsoft.com/office/drawing/2014/main" id="{C2833DAA-CF1D-4EB0-3508-D6D61ED449C8}"/>
                  </a:ext>
                </a:extLst>
              </p:cNvPr>
              <p:cNvCxnSpPr>
                <a:cxnSpLocks noChangeShapeType="1"/>
              </p:cNvCxnSpPr>
              <p:nvPr/>
            </p:nvCxnSpPr>
            <p:spPr bwMode="auto">
              <a:xfrm rot="5400000">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99133" name="Group 433">
              <a:extLst>
                <a:ext uri="{FF2B5EF4-FFF2-40B4-BE49-F238E27FC236}">
                  <a16:creationId xmlns:a16="http://schemas.microsoft.com/office/drawing/2014/main" id="{D327BAB5-AE60-E78B-824B-FEE4E53FA6D8}"/>
                </a:ext>
              </a:extLst>
            </p:cNvPr>
            <p:cNvGrpSpPr>
              <a:grpSpLocks/>
            </p:cNvGrpSpPr>
            <p:nvPr/>
          </p:nvGrpSpPr>
          <p:grpSpPr bwMode="auto">
            <a:xfrm>
              <a:off x="2205785" y="4760756"/>
              <a:ext cx="82296" cy="82296"/>
              <a:chOff x="2128171" y="2793206"/>
              <a:chExt cx="82296" cy="82296"/>
            </a:xfrm>
          </p:grpSpPr>
          <p:cxnSp>
            <p:nvCxnSpPr>
              <p:cNvPr id="99137" name="Straight Connector 434">
                <a:extLst>
                  <a:ext uri="{FF2B5EF4-FFF2-40B4-BE49-F238E27FC236}">
                    <a16:creationId xmlns:a16="http://schemas.microsoft.com/office/drawing/2014/main" id="{EEB9963C-3735-3B13-2186-6AE40DCAEBED}"/>
                  </a:ext>
                </a:extLst>
              </p:cNvPr>
              <p:cNvCxnSpPr>
                <a:cxnSpLocks noChangeShapeType="1"/>
              </p:cNvCxnSpPr>
              <p:nvPr/>
            </p:nvCxnSpPr>
            <p:spPr bwMode="auto">
              <a:xfrm>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99138" name="Straight Connector 435">
                <a:extLst>
                  <a:ext uri="{FF2B5EF4-FFF2-40B4-BE49-F238E27FC236}">
                    <a16:creationId xmlns:a16="http://schemas.microsoft.com/office/drawing/2014/main" id="{3A9F5736-48DA-FB00-6DDB-D89FD22F5DDB}"/>
                  </a:ext>
                </a:extLst>
              </p:cNvPr>
              <p:cNvCxnSpPr>
                <a:cxnSpLocks noChangeShapeType="1"/>
              </p:cNvCxnSpPr>
              <p:nvPr/>
            </p:nvCxnSpPr>
            <p:spPr bwMode="auto">
              <a:xfrm rot="5400000">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99134" name="Group 439">
              <a:extLst>
                <a:ext uri="{FF2B5EF4-FFF2-40B4-BE49-F238E27FC236}">
                  <a16:creationId xmlns:a16="http://schemas.microsoft.com/office/drawing/2014/main" id="{3A997865-FCC2-C5EF-0623-CA71B0EF6271}"/>
                </a:ext>
              </a:extLst>
            </p:cNvPr>
            <p:cNvGrpSpPr>
              <a:grpSpLocks/>
            </p:cNvGrpSpPr>
            <p:nvPr/>
          </p:nvGrpSpPr>
          <p:grpSpPr bwMode="auto">
            <a:xfrm>
              <a:off x="1843646" y="4661168"/>
              <a:ext cx="82296" cy="82296"/>
              <a:chOff x="2128171" y="2793206"/>
              <a:chExt cx="82296" cy="82296"/>
            </a:xfrm>
          </p:grpSpPr>
          <p:cxnSp>
            <p:nvCxnSpPr>
              <p:cNvPr id="99135" name="Straight Connector 440">
                <a:extLst>
                  <a:ext uri="{FF2B5EF4-FFF2-40B4-BE49-F238E27FC236}">
                    <a16:creationId xmlns:a16="http://schemas.microsoft.com/office/drawing/2014/main" id="{8D03E8D3-D3E1-1B39-766A-E3E5C84498C2}"/>
                  </a:ext>
                </a:extLst>
              </p:cNvPr>
              <p:cNvCxnSpPr>
                <a:cxnSpLocks noChangeShapeType="1"/>
              </p:cNvCxnSpPr>
              <p:nvPr/>
            </p:nvCxnSpPr>
            <p:spPr bwMode="auto">
              <a:xfrm>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99136" name="Straight Connector 441">
                <a:extLst>
                  <a:ext uri="{FF2B5EF4-FFF2-40B4-BE49-F238E27FC236}">
                    <a16:creationId xmlns:a16="http://schemas.microsoft.com/office/drawing/2014/main" id="{32F96C5B-7BB1-4CC0-97F0-8294DC977414}"/>
                  </a:ext>
                </a:extLst>
              </p:cNvPr>
              <p:cNvCxnSpPr>
                <a:cxnSpLocks noChangeShapeType="1"/>
              </p:cNvCxnSpPr>
              <p:nvPr/>
            </p:nvCxnSpPr>
            <p:spPr bwMode="auto">
              <a:xfrm rot="5400000">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grpSp>
      <p:grpSp>
        <p:nvGrpSpPr>
          <p:cNvPr id="98437" name="Group 656">
            <a:extLst>
              <a:ext uri="{FF2B5EF4-FFF2-40B4-BE49-F238E27FC236}">
                <a16:creationId xmlns:a16="http://schemas.microsoft.com/office/drawing/2014/main" id="{79A2D270-93F3-C923-2E9B-9CA891A6D10A}"/>
              </a:ext>
            </a:extLst>
          </p:cNvPr>
          <p:cNvGrpSpPr>
            <a:grpSpLocks/>
          </p:cNvGrpSpPr>
          <p:nvPr/>
        </p:nvGrpSpPr>
        <p:grpSpPr bwMode="auto">
          <a:xfrm>
            <a:off x="1274045" y="3261107"/>
            <a:ext cx="3219659" cy="1499779"/>
            <a:chOff x="860003" y="3239916"/>
            <a:chExt cx="3623213" cy="1687258"/>
          </a:xfrm>
        </p:grpSpPr>
        <p:grpSp>
          <p:nvGrpSpPr>
            <p:cNvPr id="98922" name="Group 138">
              <a:extLst>
                <a:ext uri="{FF2B5EF4-FFF2-40B4-BE49-F238E27FC236}">
                  <a16:creationId xmlns:a16="http://schemas.microsoft.com/office/drawing/2014/main" id="{EE31E10F-4D29-81C3-887C-68CFF40C7EE6}"/>
                </a:ext>
              </a:extLst>
            </p:cNvPr>
            <p:cNvGrpSpPr>
              <a:grpSpLocks/>
            </p:cNvGrpSpPr>
            <p:nvPr/>
          </p:nvGrpSpPr>
          <p:grpSpPr bwMode="auto">
            <a:xfrm>
              <a:off x="4400920" y="4844878"/>
              <a:ext cx="82296" cy="82296"/>
              <a:chOff x="2128171" y="2793206"/>
              <a:chExt cx="82296" cy="82296"/>
            </a:xfrm>
          </p:grpSpPr>
          <p:cxnSp>
            <p:nvCxnSpPr>
              <p:cNvPr id="2291" name="Straight Connector 2290">
                <a:extLst>
                  <a:ext uri="{FF2B5EF4-FFF2-40B4-BE49-F238E27FC236}">
                    <a16:creationId xmlns:a16="http://schemas.microsoft.com/office/drawing/2014/main" id="{F6A702C6-690C-6495-91A4-7A78F5F090AC}"/>
                  </a:ext>
                </a:extLst>
              </p:cNvPr>
              <p:cNvCxnSpPr/>
              <p:nvPr/>
            </p:nvCxnSpPr>
            <p:spPr bwMode="auto">
              <a:xfrm>
                <a:off x="2169186"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92" name="Straight Connector 2291">
                <a:extLst>
                  <a:ext uri="{FF2B5EF4-FFF2-40B4-BE49-F238E27FC236}">
                    <a16:creationId xmlns:a16="http://schemas.microsoft.com/office/drawing/2014/main" id="{ECF9FDA6-2C8D-ED54-3BDA-DB223A4F5DF9}"/>
                  </a:ext>
                </a:extLst>
              </p:cNvPr>
              <p:cNvCxnSpPr/>
              <p:nvPr/>
            </p:nvCxnSpPr>
            <p:spPr bwMode="auto">
              <a:xfrm rot="5400000">
                <a:off x="2169186"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23" name="Group 449">
              <a:extLst>
                <a:ext uri="{FF2B5EF4-FFF2-40B4-BE49-F238E27FC236}">
                  <a16:creationId xmlns:a16="http://schemas.microsoft.com/office/drawing/2014/main" id="{A4EC0AC0-D908-AC07-8205-BBFB7E17B97D}"/>
                </a:ext>
              </a:extLst>
            </p:cNvPr>
            <p:cNvGrpSpPr>
              <a:grpSpLocks/>
            </p:cNvGrpSpPr>
            <p:nvPr/>
          </p:nvGrpSpPr>
          <p:grpSpPr bwMode="auto">
            <a:xfrm>
              <a:off x="4367583" y="4844878"/>
              <a:ext cx="82296" cy="82296"/>
              <a:chOff x="2128171" y="2793206"/>
              <a:chExt cx="82296" cy="82296"/>
            </a:xfrm>
          </p:grpSpPr>
          <p:cxnSp>
            <p:nvCxnSpPr>
              <p:cNvPr id="2289" name="Straight Connector 450">
                <a:extLst>
                  <a:ext uri="{FF2B5EF4-FFF2-40B4-BE49-F238E27FC236}">
                    <a16:creationId xmlns:a16="http://schemas.microsoft.com/office/drawing/2014/main" id="{10721DD5-5420-AB45-0735-CF9260ACD3D7}"/>
                  </a:ext>
                </a:extLst>
              </p:cNvPr>
              <p:cNvCxnSpPr/>
              <p:nvPr/>
            </p:nvCxnSpPr>
            <p:spPr bwMode="auto">
              <a:xfrm>
                <a:off x="2169180"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90" name="Straight Connector 451">
                <a:extLst>
                  <a:ext uri="{FF2B5EF4-FFF2-40B4-BE49-F238E27FC236}">
                    <a16:creationId xmlns:a16="http://schemas.microsoft.com/office/drawing/2014/main" id="{3236FDF9-B696-9EC9-DCDF-F49978ECF80C}"/>
                  </a:ext>
                </a:extLst>
              </p:cNvPr>
              <p:cNvCxnSpPr/>
              <p:nvPr/>
            </p:nvCxnSpPr>
            <p:spPr bwMode="auto">
              <a:xfrm rot="5400000">
                <a:off x="2169180"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24" name="Group 452">
              <a:extLst>
                <a:ext uri="{FF2B5EF4-FFF2-40B4-BE49-F238E27FC236}">
                  <a16:creationId xmlns:a16="http://schemas.microsoft.com/office/drawing/2014/main" id="{C8A23FBD-6C1E-CB27-BDB9-D02038C032A7}"/>
                </a:ext>
              </a:extLst>
            </p:cNvPr>
            <p:cNvGrpSpPr>
              <a:grpSpLocks/>
            </p:cNvGrpSpPr>
            <p:nvPr/>
          </p:nvGrpSpPr>
          <p:grpSpPr bwMode="auto">
            <a:xfrm>
              <a:off x="4336627" y="4844878"/>
              <a:ext cx="82296" cy="82296"/>
              <a:chOff x="2128171" y="2793206"/>
              <a:chExt cx="82296" cy="82296"/>
            </a:xfrm>
          </p:grpSpPr>
          <p:cxnSp>
            <p:nvCxnSpPr>
              <p:cNvPr id="2287" name="Straight Connector 453">
                <a:extLst>
                  <a:ext uri="{FF2B5EF4-FFF2-40B4-BE49-F238E27FC236}">
                    <a16:creationId xmlns:a16="http://schemas.microsoft.com/office/drawing/2014/main" id="{029BDB1E-E361-181F-866D-C15C0F288076}"/>
                  </a:ext>
                </a:extLst>
              </p:cNvPr>
              <p:cNvCxnSpPr/>
              <p:nvPr/>
            </p:nvCxnSpPr>
            <p:spPr bwMode="auto">
              <a:xfrm>
                <a:off x="2169969"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88" name="Straight Connector 454">
                <a:extLst>
                  <a:ext uri="{FF2B5EF4-FFF2-40B4-BE49-F238E27FC236}">
                    <a16:creationId xmlns:a16="http://schemas.microsoft.com/office/drawing/2014/main" id="{78F97391-1420-5E68-1811-F96D5E4F837B}"/>
                  </a:ext>
                </a:extLst>
              </p:cNvPr>
              <p:cNvCxnSpPr/>
              <p:nvPr/>
            </p:nvCxnSpPr>
            <p:spPr bwMode="auto">
              <a:xfrm rot="5400000">
                <a:off x="2169969"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25" name="Group 455">
              <a:extLst>
                <a:ext uri="{FF2B5EF4-FFF2-40B4-BE49-F238E27FC236}">
                  <a16:creationId xmlns:a16="http://schemas.microsoft.com/office/drawing/2014/main" id="{3D909066-98F0-29D1-8CE7-07F611C1B161}"/>
                </a:ext>
              </a:extLst>
            </p:cNvPr>
            <p:cNvGrpSpPr>
              <a:grpSpLocks/>
            </p:cNvGrpSpPr>
            <p:nvPr/>
          </p:nvGrpSpPr>
          <p:grpSpPr bwMode="auto">
            <a:xfrm>
              <a:off x="4265189" y="4844878"/>
              <a:ext cx="82296" cy="82296"/>
              <a:chOff x="2128171" y="2793206"/>
              <a:chExt cx="82296" cy="82296"/>
            </a:xfrm>
          </p:grpSpPr>
          <p:cxnSp>
            <p:nvCxnSpPr>
              <p:cNvPr id="2285" name="Straight Connector 456">
                <a:extLst>
                  <a:ext uri="{FF2B5EF4-FFF2-40B4-BE49-F238E27FC236}">
                    <a16:creationId xmlns:a16="http://schemas.microsoft.com/office/drawing/2014/main" id="{E657F05D-8728-EACA-3732-BEB2D854D23B}"/>
                  </a:ext>
                </a:extLst>
              </p:cNvPr>
              <p:cNvCxnSpPr/>
              <p:nvPr/>
            </p:nvCxnSpPr>
            <p:spPr bwMode="auto">
              <a:xfrm>
                <a:off x="2169959"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86" name="Straight Connector 457">
                <a:extLst>
                  <a:ext uri="{FF2B5EF4-FFF2-40B4-BE49-F238E27FC236}">
                    <a16:creationId xmlns:a16="http://schemas.microsoft.com/office/drawing/2014/main" id="{6BE8B386-5505-0338-BC77-26ADA2A95110}"/>
                  </a:ext>
                </a:extLst>
              </p:cNvPr>
              <p:cNvCxnSpPr/>
              <p:nvPr/>
            </p:nvCxnSpPr>
            <p:spPr bwMode="auto">
              <a:xfrm rot="5400000">
                <a:off x="2169959"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26" name="Group 458">
              <a:extLst>
                <a:ext uri="{FF2B5EF4-FFF2-40B4-BE49-F238E27FC236}">
                  <a16:creationId xmlns:a16="http://schemas.microsoft.com/office/drawing/2014/main" id="{AF9E931F-DA0D-BDA9-A530-4FF539519513}"/>
                </a:ext>
              </a:extLst>
            </p:cNvPr>
            <p:cNvGrpSpPr>
              <a:grpSpLocks/>
            </p:cNvGrpSpPr>
            <p:nvPr/>
          </p:nvGrpSpPr>
          <p:grpSpPr bwMode="auto">
            <a:xfrm>
              <a:off x="4219945" y="4844878"/>
              <a:ext cx="82296" cy="82296"/>
              <a:chOff x="2128171" y="2793206"/>
              <a:chExt cx="82296" cy="82296"/>
            </a:xfrm>
          </p:grpSpPr>
          <p:cxnSp>
            <p:nvCxnSpPr>
              <p:cNvPr id="2283" name="Straight Connector 459">
                <a:extLst>
                  <a:ext uri="{FF2B5EF4-FFF2-40B4-BE49-F238E27FC236}">
                    <a16:creationId xmlns:a16="http://schemas.microsoft.com/office/drawing/2014/main" id="{90D1DE2F-CB78-2460-87CB-70A8DE068B71}"/>
                  </a:ext>
                </a:extLst>
              </p:cNvPr>
              <p:cNvCxnSpPr/>
              <p:nvPr/>
            </p:nvCxnSpPr>
            <p:spPr bwMode="auto">
              <a:xfrm>
                <a:off x="2169159"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84" name="Straight Connector 460">
                <a:extLst>
                  <a:ext uri="{FF2B5EF4-FFF2-40B4-BE49-F238E27FC236}">
                    <a16:creationId xmlns:a16="http://schemas.microsoft.com/office/drawing/2014/main" id="{17F4968E-BCA4-6D8D-0C84-85B6502EEAAB}"/>
                  </a:ext>
                </a:extLst>
              </p:cNvPr>
              <p:cNvCxnSpPr/>
              <p:nvPr/>
            </p:nvCxnSpPr>
            <p:spPr bwMode="auto">
              <a:xfrm rot="5400000">
                <a:off x="2169159"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27" name="Group 461">
              <a:extLst>
                <a:ext uri="{FF2B5EF4-FFF2-40B4-BE49-F238E27FC236}">
                  <a16:creationId xmlns:a16="http://schemas.microsoft.com/office/drawing/2014/main" id="{296333A6-CF2F-25A8-9266-F99FEE27A4E1}"/>
                </a:ext>
              </a:extLst>
            </p:cNvPr>
            <p:cNvGrpSpPr>
              <a:grpSpLocks/>
            </p:cNvGrpSpPr>
            <p:nvPr/>
          </p:nvGrpSpPr>
          <p:grpSpPr bwMode="auto">
            <a:xfrm>
              <a:off x="4172320" y="4844878"/>
              <a:ext cx="82296" cy="82296"/>
              <a:chOff x="2128171" y="2793206"/>
              <a:chExt cx="82296" cy="82296"/>
            </a:xfrm>
          </p:grpSpPr>
          <p:cxnSp>
            <p:nvCxnSpPr>
              <p:cNvPr id="2281" name="Straight Connector 462">
                <a:extLst>
                  <a:ext uri="{FF2B5EF4-FFF2-40B4-BE49-F238E27FC236}">
                    <a16:creationId xmlns:a16="http://schemas.microsoft.com/office/drawing/2014/main" id="{E3867691-6A35-DA31-2FC5-43EB7F3E9BE0}"/>
                  </a:ext>
                </a:extLst>
              </p:cNvPr>
              <p:cNvCxnSpPr/>
              <p:nvPr/>
            </p:nvCxnSpPr>
            <p:spPr bwMode="auto">
              <a:xfrm>
                <a:off x="2169152"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82" name="Straight Connector 463">
                <a:extLst>
                  <a:ext uri="{FF2B5EF4-FFF2-40B4-BE49-F238E27FC236}">
                    <a16:creationId xmlns:a16="http://schemas.microsoft.com/office/drawing/2014/main" id="{61AD5025-E2D3-4E48-0617-18933784BC3F}"/>
                  </a:ext>
                </a:extLst>
              </p:cNvPr>
              <p:cNvCxnSpPr/>
              <p:nvPr/>
            </p:nvCxnSpPr>
            <p:spPr bwMode="auto">
              <a:xfrm rot="5400000">
                <a:off x="2169152"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28" name="Group 464">
              <a:extLst>
                <a:ext uri="{FF2B5EF4-FFF2-40B4-BE49-F238E27FC236}">
                  <a16:creationId xmlns:a16="http://schemas.microsoft.com/office/drawing/2014/main" id="{FDEDB04E-B3BD-CE74-7C63-08987D984ABC}"/>
                </a:ext>
              </a:extLst>
            </p:cNvPr>
            <p:cNvGrpSpPr>
              <a:grpSpLocks/>
            </p:cNvGrpSpPr>
            <p:nvPr/>
          </p:nvGrpSpPr>
          <p:grpSpPr bwMode="auto">
            <a:xfrm>
              <a:off x="4129458" y="4844878"/>
              <a:ext cx="82296" cy="82296"/>
              <a:chOff x="2128171" y="2793206"/>
              <a:chExt cx="82296" cy="82296"/>
            </a:xfrm>
          </p:grpSpPr>
          <p:cxnSp>
            <p:nvCxnSpPr>
              <p:cNvPr id="2279" name="Straight Connector 465">
                <a:extLst>
                  <a:ext uri="{FF2B5EF4-FFF2-40B4-BE49-F238E27FC236}">
                    <a16:creationId xmlns:a16="http://schemas.microsoft.com/office/drawing/2014/main" id="{2F005EFB-FE6C-90C6-C3AE-EEF2B07DE0DE}"/>
                  </a:ext>
                </a:extLst>
              </p:cNvPr>
              <p:cNvCxnSpPr/>
              <p:nvPr/>
            </p:nvCxnSpPr>
            <p:spPr bwMode="auto">
              <a:xfrm>
                <a:off x="2169144"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80" name="Straight Connector 466">
                <a:extLst>
                  <a:ext uri="{FF2B5EF4-FFF2-40B4-BE49-F238E27FC236}">
                    <a16:creationId xmlns:a16="http://schemas.microsoft.com/office/drawing/2014/main" id="{1B708F38-E39D-C1A2-DF8B-7F3E22E462BC}"/>
                  </a:ext>
                </a:extLst>
              </p:cNvPr>
              <p:cNvCxnSpPr/>
              <p:nvPr/>
            </p:nvCxnSpPr>
            <p:spPr bwMode="auto">
              <a:xfrm rot="5400000">
                <a:off x="2169144"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29" name="Group 467">
              <a:extLst>
                <a:ext uri="{FF2B5EF4-FFF2-40B4-BE49-F238E27FC236}">
                  <a16:creationId xmlns:a16="http://schemas.microsoft.com/office/drawing/2014/main" id="{28996C63-DA6A-13E2-FDA0-D48B3958D5D5}"/>
                </a:ext>
              </a:extLst>
            </p:cNvPr>
            <p:cNvGrpSpPr>
              <a:grpSpLocks/>
            </p:cNvGrpSpPr>
            <p:nvPr/>
          </p:nvGrpSpPr>
          <p:grpSpPr bwMode="auto">
            <a:xfrm>
              <a:off x="4065164" y="4844878"/>
              <a:ext cx="82296" cy="82296"/>
              <a:chOff x="2128171" y="2793206"/>
              <a:chExt cx="82296" cy="82296"/>
            </a:xfrm>
          </p:grpSpPr>
          <p:cxnSp>
            <p:nvCxnSpPr>
              <p:cNvPr id="2277" name="Straight Connector 468">
                <a:extLst>
                  <a:ext uri="{FF2B5EF4-FFF2-40B4-BE49-F238E27FC236}">
                    <a16:creationId xmlns:a16="http://schemas.microsoft.com/office/drawing/2014/main" id="{4B2060CC-C9A8-AF9C-E524-AE2294241F24}"/>
                  </a:ext>
                </a:extLst>
              </p:cNvPr>
              <p:cNvCxnSpPr/>
              <p:nvPr/>
            </p:nvCxnSpPr>
            <p:spPr bwMode="auto">
              <a:xfrm>
                <a:off x="2169929"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78" name="Straight Connector 469">
                <a:extLst>
                  <a:ext uri="{FF2B5EF4-FFF2-40B4-BE49-F238E27FC236}">
                    <a16:creationId xmlns:a16="http://schemas.microsoft.com/office/drawing/2014/main" id="{6FA3EE69-8D4A-0F79-0331-60839BFD4AC9}"/>
                  </a:ext>
                </a:extLst>
              </p:cNvPr>
              <p:cNvCxnSpPr/>
              <p:nvPr/>
            </p:nvCxnSpPr>
            <p:spPr bwMode="auto">
              <a:xfrm rot="5400000">
                <a:off x="2169929"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0" name="Group 470">
              <a:extLst>
                <a:ext uri="{FF2B5EF4-FFF2-40B4-BE49-F238E27FC236}">
                  <a16:creationId xmlns:a16="http://schemas.microsoft.com/office/drawing/2014/main" id="{33ABAA4E-17E0-FF08-0CF4-7F2D8FE52EF6}"/>
                </a:ext>
              </a:extLst>
            </p:cNvPr>
            <p:cNvGrpSpPr>
              <a:grpSpLocks/>
            </p:cNvGrpSpPr>
            <p:nvPr/>
          </p:nvGrpSpPr>
          <p:grpSpPr bwMode="auto">
            <a:xfrm>
              <a:off x="4031827" y="4844878"/>
              <a:ext cx="82296" cy="82296"/>
              <a:chOff x="2128171" y="2793206"/>
              <a:chExt cx="82296" cy="82296"/>
            </a:xfrm>
          </p:grpSpPr>
          <p:cxnSp>
            <p:nvCxnSpPr>
              <p:cNvPr id="2275" name="Straight Connector 471">
                <a:extLst>
                  <a:ext uri="{FF2B5EF4-FFF2-40B4-BE49-F238E27FC236}">
                    <a16:creationId xmlns:a16="http://schemas.microsoft.com/office/drawing/2014/main" id="{3A570952-1522-28FC-28E4-363FA19CBF2E}"/>
                  </a:ext>
                </a:extLst>
              </p:cNvPr>
              <p:cNvCxnSpPr/>
              <p:nvPr/>
            </p:nvCxnSpPr>
            <p:spPr bwMode="auto">
              <a:xfrm>
                <a:off x="2169924"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76" name="Straight Connector 472">
                <a:extLst>
                  <a:ext uri="{FF2B5EF4-FFF2-40B4-BE49-F238E27FC236}">
                    <a16:creationId xmlns:a16="http://schemas.microsoft.com/office/drawing/2014/main" id="{AEEE6AE5-180F-BBB0-57D8-A1CDB8C9904A}"/>
                  </a:ext>
                </a:extLst>
              </p:cNvPr>
              <p:cNvCxnSpPr/>
              <p:nvPr/>
            </p:nvCxnSpPr>
            <p:spPr bwMode="auto">
              <a:xfrm rot="5400000">
                <a:off x="2169924"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1" name="Group 473">
              <a:extLst>
                <a:ext uri="{FF2B5EF4-FFF2-40B4-BE49-F238E27FC236}">
                  <a16:creationId xmlns:a16="http://schemas.microsoft.com/office/drawing/2014/main" id="{DB542CF3-FF34-98EC-A9D4-E8E21F20F8DD}"/>
                </a:ext>
              </a:extLst>
            </p:cNvPr>
            <p:cNvGrpSpPr>
              <a:grpSpLocks/>
            </p:cNvGrpSpPr>
            <p:nvPr/>
          </p:nvGrpSpPr>
          <p:grpSpPr bwMode="auto">
            <a:xfrm>
              <a:off x="4003252" y="4844878"/>
              <a:ext cx="82296" cy="82296"/>
              <a:chOff x="2128171" y="2793206"/>
              <a:chExt cx="82296" cy="82296"/>
            </a:xfrm>
          </p:grpSpPr>
          <p:cxnSp>
            <p:nvCxnSpPr>
              <p:cNvPr id="2273" name="Straight Connector 474">
                <a:extLst>
                  <a:ext uri="{FF2B5EF4-FFF2-40B4-BE49-F238E27FC236}">
                    <a16:creationId xmlns:a16="http://schemas.microsoft.com/office/drawing/2014/main" id="{A2E97D6A-ABEF-7CE6-BFAC-48FCE40DBF19}"/>
                  </a:ext>
                </a:extLst>
              </p:cNvPr>
              <p:cNvCxnSpPr/>
              <p:nvPr/>
            </p:nvCxnSpPr>
            <p:spPr bwMode="auto">
              <a:xfrm>
                <a:off x="2169920"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74" name="Straight Connector 475">
                <a:extLst>
                  <a:ext uri="{FF2B5EF4-FFF2-40B4-BE49-F238E27FC236}">
                    <a16:creationId xmlns:a16="http://schemas.microsoft.com/office/drawing/2014/main" id="{07019351-1040-8A2A-53C2-19B3C7AEAAEE}"/>
                  </a:ext>
                </a:extLst>
              </p:cNvPr>
              <p:cNvCxnSpPr/>
              <p:nvPr/>
            </p:nvCxnSpPr>
            <p:spPr bwMode="auto">
              <a:xfrm rot="5400000">
                <a:off x="2169920"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2" name="Group 476">
              <a:extLst>
                <a:ext uri="{FF2B5EF4-FFF2-40B4-BE49-F238E27FC236}">
                  <a16:creationId xmlns:a16="http://schemas.microsoft.com/office/drawing/2014/main" id="{8A07EE82-BDD7-0F30-07F8-28CEB8CE5AFD}"/>
                </a:ext>
              </a:extLst>
            </p:cNvPr>
            <p:cNvGrpSpPr>
              <a:grpSpLocks/>
            </p:cNvGrpSpPr>
            <p:nvPr/>
          </p:nvGrpSpPr>
          <p:grpSpPr bwMode="auto">
            <a:xfrm>
              <a:off x="3977058" y="4844878"/>
              <a:ext cx="82296" cy="82296"/>
              <a:chOff x="2128171" y="2793206"/>
              <a:chExt cx="82296" cy="82296"/>
            </a:xfrm>
          </p:grpSpPr>
          <p:cxnSp>
            <p:nvCxnSpPr>
              <p:cNvPr id="2271" name="Straight Connector 477">
                <a:extLst>
                  <a:ext uri="{FF2B5EF4-FFF2-40B4-BE49-F238E27FC236}">
                    <a16:creationId xmlns:a16="http://schemas.microsoft.com/office/drawing/2014/main" id="{45ABEA79-E1F6-C160-8A7F-38016D1B678D}"/>
                  </a:ext>
                </a:extLst>
              </p:cNvPr>
              <p:cNvCxnSpPr/>
              <p:nvPr/>
            </p:nvCxnSpPr>
            <p:spPr bwMode="auto">
              <a:xfrm>
                <a:off x="2169122"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72" name="Straight Connector 478">
                <a:extLst>
                  <a:ext uri="{FF2B5EF4-FFF2-40B4-BE49-F238E27FC236}">
                    <a16:creationId xmlns:a16="http://schemas.microsoft.com/office/drawing/2014/main" id="{2820350E-6FC4-6318-BD44-75F8E235012C}"/>
                  </a:ext>
                </a:extLst>
              </p:cNvPr>
              <p:cNvCxnSpPr/>
              <p:nvPr/>
            </p:nvCxnSpPr>
            <p:spPr bwMode="auto">
              <a:xfrm rot="5400000">
                <a:off x="2169122"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3" name="Group 479">
              <a:extLst>
                <a:ext uri="{FF2B5EF4-FFF2-40B4-BE49-F238E27FC236}">
                  <a16:creationId xmlns:a16="http://schemas.microsoft.com/office/drawing/2014/main" id="{995A0DF3-46A9-370C-05BA-B9CBA8970148}"/>
                </a:ext>
              </a:extLst>
            </p:cNvPr>
            <p:cNvGrpSpPr>
              <a:grpSpLocks/>
            </p:cNvGrpSpPr>
            <p:nvPr/>
          </p:nvGrpSpPr>
          <p:grpSpPr bwMode="auto">
            <a:xfrm>
              <a:off x="3950864" y="4844878"/>
              <a:ext cx="82296" cy="82296"/>
              <a:chOff x="2128171" y="2793206"/>
              <a:chExt cx="82296" cy="82296"/>
            </a:xfrm>
          </p:grpSpPr>
          <p:cxnSp>
            <p:nvCxnSpPr>
              <p:cNvPr id="2269" name="Straight Connector 480">
                <a:extLst>
                  <a:ext uri="{FF2B5EF4-FFF2-40B4-BE49-F238E27FC236}">
                    <a16:creationId xmlns:a16="http://schemas.microsoft.com/office/drawing/2014/main" id="{D68F88B5-736F-3A3D-58A0-AA9759AA7C7A}"/>
                  </a:ext>
                </a:extLst>
              </p:cNvPr>
              <p:cNvCxnSpPr/>
              <p:nvPr/>
            </p:nvCxnSpPr>
            <p:spPr bwMode="auto">
              <a:xfrm>
                <a:off x="2169912"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70" name="Straight Connector 481">
                <a:extLst>
                  <a:ext uri="{FF2B5EF4-FFF2-40B4-BE49-F238E27FC236}">
                    <a16:creationId xmlns:a16="http://schemas.microsoft.com/office/drawing/2014/main" id="{C44D602D-2E77-FC5F-076F-8CDA59D73435}"/>
                  </a:ext>
                </a:extLst>
              </p:cNvPr>
              <p:cNvCxnSpPr/>
              <p:nvPr/>
            </p:nvCxnSpPr>
            <p:spPr bwMode="auto">
              <a:xfrm rot="5400000">
                <a:off x="2169912"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4" name="Group 482">
              <a:extLst>
                <a:ext uri="{FF2B5EF4-FFF2-40B4-BE49-F238E27FC236}">
                  <a16:creationId xmlns:a16="http://schemas.microsoft.com/office/drawing/2014/main" id="{0687D5DC-B940-BDD3-4755-9E83E52EF815}"/>
                </a:ext>
              </a:extLst>
            </p:cNvPr>
            <p:cNvGrpSpPr>
              <a:grpSpLocks/>
            </p:cNvGrpSpPr>
            <p:nvPr/>
          </p:nvGrpSpPr>
          <p:grpSpPr bwMode="auto">
            <a:xfrm>
              <a:off x="3905621" y="4844878"/>
              <a:ext cx="82296" cy="82296"/>
              <a:chOff x="2128171" y="2793206"/>
              <a:chExt cx="82296" cy="82296"/>
            </a:xfrm>
          </p:grpSpPr>
          <p:cxnSp>
            <p:nvCxnSpPr>
              <p:cNvPr id="2267" name="Straight Connector 483">
                <a:extLst>
                  <a:ext uri="{FF2B5EF4-FFF2-40B4-BE49-F238E27FC236}">
                    <a16:creationId xmlns:a16="http://schemas.microsoft.com/office/drawing/2014/main" id="{618381DF-0318-65A2-9A8E-86C22177578C}"/>
                  </a:ext>
                </a:extLst>
              </p:cNvPr>
              <p:cNvCxnSpPr/>
              <p:nvPr/>
            </p:nvCxnSpPr>
            <p:spPr bwMode="auto">
              <a:xfrm>
                <a:off x="2169111"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68" name="Straight Connector 484">
                <a:extLst>
                  <a:ext uri="{FF2B5EF4-FFF2-40B4-BE49-F238E27FC236}">
                    <a16:creationId xmlns:a16="http://schemas.microsoft.com/office/drawing/2014/main" id="{1A8DBD4D-52AA-D038-EE2E-121D2039A4A9}"/>
                  </a:ext>
                </a:extLst>
              </p:cNvPr>
              <p:cNvCxnSpPr/>
              <p:nvPr/>
            </p:nvCxnSpPr>
            <p:spPr bwMode="auto">
              <a:xfrm rot="5400000">
                <a:off x="2169111"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5" name="Group 485">
              <a:extLst>
                <a:ext uri="{FF2B5EF4-FFF2-40B4-BE49-F238E27FC236}">
                  <a16:creationId xmlns:a16="http://schemas.microsoft.com/office/drawing/2014/main" id="{90C80894-6FA9-C506-277D-EECC0D0CCC48}"/>
                </a:ext>
              </a:extLst>
            </p:cNvPr>
            <p:cNvGrpSpPr>
              <a:grpSpLocks/>
            </p:cNvGrpSpPr>
            <p:nvPr/>
          </p:nvGrpSpPr>
          <p:grpSpPr bwMode="auto">
            <a:xfrm>
              <a:off x="3869902" y="4844878"/>
              <a:ext cx="82296" cy="82296"/>
              <a:chOff x="2128171" y="2793206"/>
              <a:chExt cx="82296" cy="82296"/>
            </a:xfrm>
          </p:grpSpPr>
          <p:cxnSp>
            <p:nvCxnSpPr>
              <p:cNvPr id="2265" name="Straight Connector 486">
                <a:extLst>
                  <a:ext uri="{FF2B5EF4-FFF2-40B4-BE49-F238E27FC236}">
                    <a16:creationId xmlns:a16="http://schemas.microsoft.com/office/drawing/2014/main" id="{184B10E5-5568-2F09-A6AB-BDE9509BC32C}"/>
                  </a:ext>
                </a:extLst>
              </p:cNvPr>
              <p:cNvCxnSpPr/>
              <p:nvPr/>
            </p:nvCxnSpPr>
            <p:spPr bwMode="auto">
              <a:xfrm>
                <a:off x="2169900"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66" name="Straight Connector 487">
                <a:extLst>
                  <a:ext uri="{FF2B5EF4-FFF2-40B4-BE49-F238E27FC236}">
                    <a16:creationId xmlns:a16="http://schemas.microsoft.com/office/drawing/2014/main" id="{9C716D7B-56CD-7296-7E86-FFBDA8D4D00E}"/>
                  </a:ext>
                </a:extLst>
              </p:cNvPr>
              <p:cNvCxnSpPr/>
              <p:nvPr/>
            </p:nvCxnSpPr>
            <p:spPr bwMode="auto">
              <a:xfrm rot="5400000">
                <a:off x="2169900"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6" name="Group 488">
              <a:extLst>
                <a:ext uri="{FF2B5EF4-FFF2-40B4-BE49-F238E27FC236}">
                  <a16:creationId xmlns:a16="http://schemas.microsoft.com/office/drawing/2014/main" id="{232E33DB-433E-FBC6-C4EC-7211A3A123DD}"/>
                </a:ext>
              </a:extLst>
            </p:cNvPr>
            <p:cNvGrpSpPr>
              <a:grpSpLocks/>
            </p:cNvGrpSpPr>
            <p:nvPr/>
          </p:nvGrpSpPr>
          <p:grpSpPr bwMode="auto">
            <a:xfrm>
              <a:off x="3784177" y="4844878"/>
              <a:ext cx="82296" cy="82296"/>
              <a:chOff x="2128171" y="2793206"/>
              <a:chExt cx="82296" cy="82296"/>
            </a:xfrm>
          </p:grpSpPr>
          <p:cxnSp>
            <p:nvCxnSpPr>
              <p:cNvPr id="2263" name="Straight Connector 489">
                <a:extLst>
                  <a:ext uri="{FF2B5EF4-FFF2-40B4-BE49-F238E27FC236}">
                    <a16:creationId xmlns:a16="http://schemas.microsoft.com/office/drawing/2014/main" id="{FF67C5AF-8EF9-0981-9083-58254F0A3323}"/>
                  </a:ext>
                </a:extLst>
              </p:cNvPr>
              <p:cNvCxnSpPr/>
              <p:nvPr/>
            </p:nvCxnSpPr>
            <p:spPr bwMode="auto">
              <a:xfrm>
                <a:off x="2169887"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64" name="Straight Connector 490">
                <a:extLst>
                  <a:ext uri="{FF2B5EF4-FFF2-40B4-BE49-F238E27FC236}">
                    <a16:creationId xmlns:a16="http://schemas.microsoft.com/office/drawing/2014/main" id="{92DBFEC1-E40B-9AF1-5935-8211B1B0BC3D}"/>
                  </a:ext>
                </a:extLst>
              </p:cNvPr>
              <p:cNvCxnSpPr/>
              <p:nvPr/>
            </p:nvCxnSpPr>
            <p:spPr bwMode="auto">
              <a:xfrm rot="5400000">
                <a:off x="2169887"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7" name="Group 491">
              <a:extLst>
                <a:ext uri="{FF2B5EF4-FFF2-40B4-BE49-F238E27FC236}">
                  <a16:creationId xmlns:a16="http://schemas.microsoft.com/office/drawing/2014/main" id="{D924C4D2-0359-B172-CD1D-95D16CB8AD42}"/>
                </a:ext>
              </a:extLst>
            </p:cNvPr>
            <p:cNvGrpSpPr>
              <a:grpSpLocks/>
            </p:cNvGrpSpPr>
            <p:nvPr/>
          </p:nvGrpSpPr>
          <p:grpSpPr bwMode="auto">
            <a:xfrm>
              <a:off x="3755602" y="4844878"/>
              <a:ext cx="82296" cy="82296"/>
              <a:chOff x="2128171" y="2793206"/>
              <a:chExt cx="82296" cy="82296"/>
            </a:xfrm>
          </p:grpSpPr>
          <p:cxnSp>
            <p:nvCxnSpPr>
              <p:cNvPr id="2261" name="Straight Connector 492">
                <a:extLst>
                  <a:ext uri="{FF2B5EF4-FFF2-40B4-BE49-F238E27FC236}">
                    <a16:creationId xmlns:a16="http://schemas.microsoft.com/office/drawing/2014/main" id="{F1D3F6EE-68AD-D7D2-D284-0E67872A92A9}"/>
                  </a:ext>
                </a:extLst>
              </p:cNvPr>
              <p:cNvCxnSpPr/>
              <p:nvPr/>
            </p:nvCxnSpPr>
            <p:spPr bwMode="auto">
              <a:xfrm>
                <a:off x="2169883"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62" name="Straight Connector 2261">
                <a:extLst>
                  <a:ext uri="{FF2B5EF4-FFF2-40B4-BE49-F238E27FC236}">
                    <a16:creationId xmlns:a16="http://schemas.microsoft.com/office/drawing/2014/main" id="{3CBF9CE2-8FDC-C900-2F72-9882A8DBA776}"/>
                  </a:ext>
                </a:extLst>
              </p:cNvPr>
              <p:cNvCxnSpPr/>
              <p:nvPr/>
            </p:nvCxnSpPr>
            <p:spPr bwMode="auto">
              <a:xfrm rot="5400000">
                <a:off x="2169883"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8" name="Group 494">
              <a:extLst>
                <a:ext uri="{FF2B5EF4-FFF2-40B4-BE49-F238E27FC236}">
                  <a16:creationId xmlns:a16="http://schemas.microsoft.com/office/drawing/2014/main" id="{AA87E1DB-D735-16F7-938B-2CEBBFF0491D}"/>
                </a:ext>
              </a:extLst>
            </p:cNvPr>
            <p:cNvGrpSpPr>
              <a:grpSpLocks/>
            </p:cNvGrpSpPr>
            <p:nvPr/>
          </p:nvGrpSpPr>
          <p:grpSpPr bwMode="auto">
            <a:xfrm>
              <a:off x="3727027" y="4844878"/>
              <a:ext cx="82296" cy="82296"/>
              <a:chOff x="2128171" y="2793206"/>
              <a:chExt cx="82296" cy="82296"/>
            </a:xfrm>
          </p:grpSpPr>
          <p:cxnSp>
            <p:nvCxnSpPr>
              <p:cNvPr id="2259" name="Straight Connector 2258">
                <a:extLst>
                  <a:ext uri="{FF2B5EF4-FFF2-40B4-BE49-F238E27FC236}">
                    <a16:creationId xmlns:a16="http://schemas.microsoft.com/office/drawing/2014/main" id="{A1C7C208-37F8-A2B3-7858-26A310FC1D49}"/>
                  </a:ext>
                </a:extLst>
              </p:cNvPr>
              <p:cNvCxnSpPr/>
              <p:nvPr/>
            </p:nvCxnSpPr>
            <p:spPr bwMode="auto">
              <a:xfrm>
                <a:off x="2169879"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60" name="Straight Connector 2259">
                <a:extLst>
                  <a:ext uri="{FF2B5EF4-FFF2-40B4-BE49-F238E27FC236}">
                    <a16:creationId xmlns:a16="http://schemas.microsoft.com/office/drawing/2014/main" id="{79BD3638-E841-DD21-90E3-48B22BD04070}"/>
                  </a:ext>
                </a:extLst>
              </p:cNvPr>
              <p:cNvCxnSpPr/>
              <p:nvPr/>
            </p:nvCxnSpPr>
            <p:spPr bwMode="auto">
              <a:xfrm rot="5400000">
                <a:off x="2169879"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39" name="Group 497">
              <a:extLst>
                <a:ext uri="{FF2B5EF4-FFF2-40B4-BE49-F238E27FC236}">
                  <a16:creationId xmlns:a16="http://schemas.microsoft.com/office/drawing/2014/main" id="{9F645FC6-6AFA-9069-729C-E81900E22AA0}"/>
                </a:ext>
              </a:extLst>
            </p:cNvPr>
            <p:cNvGrpSpPr>
              <a:grpSpLocks/>
            </p:cNvGrpSpPr>
            <p:nvPr/>
          </p:nvGrpSpPr>
          <p:grpSpPr bwMode="auto">
            <a:xfrm>
              <a:off x="3700834" y="4844878"/>
              <a:ext cx="82296" cy="82296"/>
              <a:chOff x="2128171" y="2793206"/>
              <a:chExt cx="82296" cy="82296"/>
            </a:xfrm>
          </p:grpSpPr>
          <p:cxnSp>
            <p:nvCxnSpPr>
              <p:cNvPr id="2257" name="Straight Connector 2256">
                <a:extLst>
                  <a:ext uri="{FF2B5EF4-FFF2-40B4-BE49-F238E27FC236}">
                    <a16:creationId xmlns:a16="http://schemas.microsoft.com/office/drawing/2014/main" id="{57DA7886-4625-9316-CCF3-1745BEB44A2B}"/>
                  </a:ext>
                </a:extLst>
              </p:cNvPr>
              <p:cNvCxnSpPr/>
              <p:nvPr/>
            </p:nvCxnSpPr>
            <p:spPr bwMode="auto">
              <a:xfrm>
                <a:off x="2169080"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58" name="Straight Connector 2257">
                <a:extLst>
                  <a:ext uri="{FF2B5EF4-FFF2-40B4-BE49-F238E27FC236}">
                    <a16:creationId xmlns:a16="http://schemas.microsoft.com/office/drawing/2014/main" id="{73D34AC3-B3BA-F51C-A173-310F580F7B26}"/>
                  </a:ext>
                </a:extLst>
              </p:cNvPr>
              <p:cNvCxnSpPr/>
              <p:nvPr/>
            </p:nvCxnSpPr>
            <p:spPr bwMode="auto">
              <a:xfrm rot="5400000">
                <a:off x="2169080"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0" name="Group 500">
              <a:extLst>
                <a:ext uri="{FF2B5EF4-FFF2-40B4-BE49-F238E27FC236}">
                  <a16:creationId xmlns:a16="http://schemas.microsoft.com/office/drawing/2014/main" id="{CEE01A75-8A84-6E48-ACA0-D6E71225B46F}"/>
                </a:ext>
              </a:extLst>
            </p:cNvPr>
            <p:cNvGrpSpPr>
              <a:grpSpLocks/>
            </p:cNvGrpSpPr>
            <p:nvPr/>
          </p:nvGrpSpPr>
          <p:grpSpPr bwMode="auto">
            <a:xfrm>
              <a:off x="3669877" y="4844878"/>
              <a:ext cx="82296" cy="82296"/>
              <a:chOff x="2128171" y="2793206"/>
              <a:chExt cx="82296" cy="82296"/>
            </a:xfrm>
          </p:grpSpPr>
          <p:cxnSp>
            <p:nvCxnSpPr>
              <p:cNvPr id="2255" name="Straight Connector 2254">
                <a:extLst>
                  <a:ext uri="{FF2B5EF4-FFF2-40B4-BE49-F238E27FC236}">
                    <a16:creationId xmlns:a16="http://schemas.microsoft.com/office/drawing/2014/main" id="{38480185-A6DA-3B13-CC89-66E233F1A0E5}"/>
                  </a:ext>
                </a:extLst>
              </p:cNvPr>
              <p:cNvCxnSpPr/>
              <p:nvPr/>
            </p:nvCxnSpPr>
            <p:spPr bwMode="auto">
              <a:xfrm>
                <a:off x="2169870"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56" name="Straight Connector 2255">
                <a:extLst>
                  <a:ext uri="{FF2B5EF4-FFF2-40B4-BE49-F238E27FC236}">
                    <a16:creationId xmlns:a16="http://schemas.microsoft.com/office/drawing/2014/main" id="{2F7EE13D-1B05-2F57-D325-8CAE27ED5A6B}"/>
                  </a:ext>
                </a:extLst>
              </p:cNvPr>
              <p:cNvCxnSpPr/>
              <p:nvPr/>
            </p:nvCxnSpPr>
            <p:spPr bwMode="auto">
              <a:xfrm rot="5400000">
                <a:off x="2169870"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1" name="Group 503">
              <a:extLst>
                <a:ext uri="{FF2B5EF4-FFF2-40B4-BE49-F238E27FC236}">
                  <a16:creationId xmlns:a16="http://schemas.microsoft.com/office/drawing/2014/main" id="{0B8ACE68-2262-F383-ECA1-4C71CEDF1979}"/>
                </a:ext>
              </a:extLst>
            </p:cNvPr>
            <p:cNvGrpSpPr>
              <a:grpSpLocks/>
            </p:cNvGrpSpPr>
            <p:nvPr/>
          </p:nvGrpSpPr>
          <p:grpSpPr bwMode="auto">
            <a:xfrm>
              <a:off x="3636540" y="4844878"/>
              <a:ext cx="82296" cy="82296"/>
              <a:chOff x="2128171" y="2793206"/>
              <a:chExt cx="82296" cy="82296"/>
            </a:xfrm>
          </p:grpSpPr>
          <p:cxnSp>
            <p:nvCxnSpPr>
              <p:cNvPr id="2253" name="Straight Connector 2252">
                <a:extLst>
                  <a:ext uri="{FF2B5EF4-FFF2-40B4-BE49-F238E27FC236}">
                    <a16:creationId xmlns:a16="http://schemas.microsoft.com/office/drawing/2014/main" id="{22A1EB1E-22BE-8B7E-4696-34F200AC0475}"/>
                  </a:ext>
                </a:extLst>
              </p:cNvPr>
              <p:cNvCxnSpPr/>
              <p:nvPr/>
            </p:nvCxnSpPr>
            <p:spPr bwMode="auto">
              <a:xfrm>
                <a:off x="2169864"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54" name="Straight Connector 2253">
                <a:extLst>
                  <a:ext uri="{FF2B5EF4-FFF2-40B4-BE49-F238E27FC236}">
                    <a16:creationId xmlns:a16="http://schemas.microsoft.com/office/drawing/2014/main" id="{08F51007-992A-B6E1-DEA4-5016053C03A8}"/>
                  </a:ext>
                </a:extLst>
              </p:cNvPr>
              <p:cNvCxnSpPr/>
              <p:nvPr/>
            </p:nvCxnSpPr>
            <p:spPr bwMode="auto">
              <a:xfrm rot="5400000">
                <a:off x="2169864"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2" name="Group 506">
              <a:extLst>
                <a:ext uri="{FF2B5EF4-FFF2-40B4-BE49-F238E27FC236}">
                  <a16:creationId xmlns:a16="http://schemas.microsoft.com/office/drawing/2014/main" id="{B56AF894-D7CB-D5A6-E9E9-937F288C01E6}"/>
                </a:ext>
              </a:extLst>
            </p:cNvPr>
            <p:cNvGrpSpPr>
              <a:grpSpLocks/>
            </p:cNvGrpSpPr>
            <p:nvPr/>
          </p:nvGrpSpPr>
          <p:grpSpPr bwMode="auto">
            <a:xfrm>
              <a:off x="3610346" y="4844878"/>
              <a:ext cx="82296" cy="82296"/>
              <a:chOff x="2128171" y="2793206"/>
              <a:chExt cx="82296" cy="82296"/>
            </a:xfrm>
          </p:grpSpPr>
          <p:cxnSp>
            <p:nvCxnSpPr>
              <p:cNvPr id="2251" name="Straight Connector 2250">
                <a:extLst>
                  <a:ext uri="{FF2B5EF4-FFF2-40B4-BE49-F238E27FC236}">
                    <a16:creationId xmlns:a16="http://schemas.microsoft.com/office/drawing/2014/main" id="{49F713DC-65C3-F4A9-F7FF-66DB50F9E7C0}"/>
                  </a:ext>
                </a:extLst>
              </p:cNvPr>
              <p:cNvCxnSpPr/>
              <p:nvPr/>
            </p:nvCxnSpPr>
            <p:spPr bwMode="auto">
              <a:xfrm>
                <a:off x="2169067" y="279296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52" name="Straight Connector 2251">
                <a:extLst>
                  <a:ext uri="{FF2B5EF4-FFF2-40B4-BE49-F238E27FC236}">
                    <a16:creationId xmlns:a16="http://schemas.microsoft.com/office/drawing/2014/main" id="{057FCE31-B281-078D-E69B-F7A78D8713EA}"/>
                  </a:ext>
                </a:extLst>
              </p:cNvPr>
              <p:cNvCxnSpPr/>
              <p:nvPr/>
            </p:nvCxnSpPr>
            <p:spPr bwMode="auto">
              <a:xfrm rot="5400000">
                <a:off x="2169067" y="279295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3" name="Group 509">
              <a:extLst>
                <a:ext uri="{FF2B5EF4-FFF2-40B4-BE49-F238E27FC236}">
                  <a16:creationId xmlns:a16="http://schemas.microsoft.com/office/drawing/2014/main" id="{EACA8E47-0554-804D-0451-9E23BCA9EA0B}"/>
                </a:ext>
              </a:extLst>
            </p:cNvPr>
            <p:cNvGrpSpPr>
              <a:grpSpLocks/>
            </p:cNvGrpSpPr>
            <p:nvPr/>
          </p:nvGrpSpPr>
          <p:grpSpPr bwMode="auto">
            <a:xfrm>
              <a:off x="3572246" y="4832972"/>
              <a:ext cx="82296" cy="82296"/>
              <a:chOff x="2128171" y="2793206"/>
              <a:chExt cx="82296" cy="82296"/>
            </a:xfrm>
          </p:grpSpPr>
          <p:cxnSp>
            <p:nvCxnSpPr>
              <p:cNvPr id="2249" name="Straight Connector 2248">
                <a:extLst>
                  <a:ext uri="{FF2B5EF4-FFF2-40B4-BE49-F238E27FC236}">
                    <a16:creationId xmlns:a16="http://schemas.microsoft.com/office/drawing/2014/main" id="{3FA00C1E-3D13-A758-3E08-EC62D9A317FF}"/>
                  </a:ext>
                </a:extLst>
              </p:cNvPr>
              <p:cNvCxnSpPr/>
              <p:nvPr/>
            </p:nvCxnSpPr>
            <p:spPr bwMode="auto">
              <a:xfrm>
                <a:off x="2169062" y="2793760"/>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50" name="Straight Connector 2249">
                <a:extLst>
                  <a:ext uri="{FF2B5EF4-FFF2-40B4-BE49-F238E27FC236}">
                    <a16:creationId xmlns:a16="http://schemas.microsoft.com/office/drawing/2014/main" id="{1F15A7EC-6AD6-516C-20BB-1D56EA6386D8}"/>
                  </a:ext>
                </a:extLst>
              </p:cNvPr>
              <p:cNvCxnSpPr/>
              <p:nvPr/>
            </p:nvCxnSpPr>
            <p:spPr bwMode="auto">
              <a:xfrm rot="5400000">
                <a:off x="2169062" y="2793748"/>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4" name="Group 512">
              <a:extLst>
                <a:ext uri="{FF2B5EF4-FFF2-40B4-BE49-F238E27FC236}">
                  <a16:creationId xmlns:a16="http://schemas.microsoft.com/office/drawing/2014/main" id="{ACE4044D-2852-ED78-128A-26B54178CDF5}"/>
                </a:ext>
              </a:extLst>
            </p:cNvPr>
            <p:cNvGrpSpPr>
              <a:grpSpLocks/>
            </p:cNvGrpSpPr>
            <p:nvPr/>
          </p:nvGrpSpPr>
          <p:grpSpPr bwMode="auto">
            <a:xfrm>
              <a:off x="3536527" y="4828209"/>
              <a:ext cx="82296" cy="82296"/>
              <a:chOff x="2128171" y="2793206"/>
              <a:chExt cx="82296" cy="82296"/>
            </a:xfrm>
          </p:grpSpPr>
          <p:cxnSp>
            <p:nvCxnSpPr>
              <p:cNvPr id="2247" name="Straight Connector 2246">
                <a:extLst>
                  <a:ext uri="{FF2B5EF4-FFF2-40B4-BE49-F238E27FC236}">
                    <a16:creationId xmlns:a16="http://schemas.microsoft.com/office/drawing/2014/main" id="{D5C798B5-1E4D-DCBD-8E34-334150A14374}"/>
                  </a:ext>
                </a:extLst>
              </p:cNvPr>
              <p:cNvCxnSpPr/>
              <p:nvPr/>
            </p:nvCxnSpPr>
            <p:spPr bwMode="auto">
              <a:xfrm>
                <a:off x="2169850" y="2793761"/>
                <a:ext cx="0" cy="80951"/>
              </a:xfrm>
              <a:prstGeom prst="line">
                <a:avLst/>
              </a:prstGeom>
              <a:noFill/>
              <a:ln w="19050" cap="flat" cmpd="sng" algn="ctr">
                <a:solidFill>
                  <a:schemeClr val="accent3"/>
                </a:solidFill>
                <a:prstDash val="solid"/>
                <a:round/>
                <a:headEnd type="none" w="med" len="med"/>
                <a:tailEnd type="none" w="med" len="med"/>
              </a:ln>
              <a:effectLst/>
            </p:spPr>
          </p:cxnSp>
          <p:cxnSp>
            <p:nvCxnSpPr>
              <p:cNvPr id="2248" name="Straight Connector 2247">
                <a:extLst>
                  <a:ext uri="{FF2B5EF4-FFF2-40B4-BE49-F238E27FC236}">
                    <a16:creationId xmlns:a16="http://schemas.microsoft.com/office/drawing/2014/main" id="{B17548BD-3E66-2915-2AA6-36470F06AA0B}"/>
                  </a:ext>
                </a:extLst>
              </p:cNvPr>
              <p:cNvCxnSpPr/>
              <p:nvPr/>
            </p:nvCxnSpPr>
            <p:spPr bwMode="auto">
              <a:xfrm rot="5400000">
                <a:off x="2169850" y="2793749"/>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5" name="Group 515">
              <a:extLst>
                <a:ext uri="{FF2B5EF4-FFF2-40B4-BE49-F238E27FC236}">
                  <a16:creationId xmlns:a16="http://schemas.microsoft.com/office/drawing/2014/main" id="{75CD2F00-D42C-7684-B81D-838E99D40720}"/>
                </a:ext>
              </a:extLst>
            </p:cNvPr>
            <p:cNvGrpSpPr>
              <a:grpSpLocks/>
            </p:cNvGrpSpPr>
            <p:nvPr/>
          </p:nvGrpSpPr>
          <p:grpSpPr bwMode="auto">
            <a:xfrm>
              <a:off x="3503190" y="4823447"/>
              <a:ext cx="82296" cy="82296"/>
              <a:chOff x="2128171" y="2793206"/>
              <a:chExt cx="82296" cy="82296"/>
            </a:xfrm>
          </p:grpSpPr>
          <p:cxnSp>
            <p:nvCxnSpPr>
              <p:cNvPr id="2245" name="Straight Connector 2244">
                <a:extLst>
                  <a:ext uri="{FF2B5EF4-FFF2-40B4-BE49-F238E27FC236}">
                    <a16:creationId xmlns:a16="http://schemas.microsoft.com/office/drawing/2014/main" id="{0037465B-6B80-FDD9-C582-D328B79C111C}"/>
                  </a:ext>
                </a:extLst>
              </p:cNvPr>
              <p:cNvCxnSpPr/>
              <p:nvPr/>
            </p:nvCxnSpPr>
            <p:spPr bwMode="auto">
              <a:xfrm>
                <a:off x="2169844" y="2793762"/>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46" name="Straight Connector 2245">
                <a:extLst>
                  <a:ext uri="{FF2B5EF4-FFF2-40B4-BE49-F238E27FC236}">
                    <a16:creationId xmlns:a16="http://schemas.microsoft.com/office/drawing/2014/main" id="{7F00F809-296B-1265-094C-F8BBA72EF257}"/>
                  </a:ext>
                </a:extLst>
              </p:cNvPr>
              <p:cNvCxnSpPr/>
              <p:nvPr/>
            </p:nvCxnSpPr>
            <p:spPr bwMode="auto">
              <a:xfrm rot="5400000">
                <a:off x="2169844" y="2793750"/>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6" name="Group 518">
              <a:extLst>
                <a:ext uri="{FF2B5EF4-FFF2-40B4-BE49-F238E27FC236}">
                  <a16:creationId xmlns:a16="http://schemas.microsoft.com/office/drawing/2014/main" id="{834A19E6-C6B3-98A3-6ACB-0D2C932B6C80}"/>
                </a:ext>
              </a:extLst>
            </p:cNvPr>
            <p:cNvGrpSpPr>
              <a:grpSpLocks/>
            </p:cNvGrpSpPr>
            <p:nvPr/>
          </p:nvGrpSpPr>
          <p:grpSpPr bwMode="auto">
            <a:xfrm>
              <a:off x="3474615" y="4823447"/>
              <a:ext cx="82296" cy="82296"/>
              <a:chOff x="2128171" y="2793206"/>
              <a:chExt cx="82296" cy="82296"/>
            </a:xfrm>
          </p:grpSpPr>
          <p:cxnSp>
            <p:nvCxnSpPr>
              <p:cNvPr id="2243" name="Straight Connector 2242">
                <a:extLst>
                  <a:ext uri="{FF2B5EF4-FFF2-40B4-BE49-F238E27FC236}">
                    <a16:creationId xmlns:a16="http://schemas.microsoft.com/office/drawing/2014/main" id="{A57BEC6A-9354-52D7-5808-EBC6A810320F}"/>
                  </a:ext>
                </a:extLst>
              </p:cNvPr>
              <p:cNvCxnSpPr/>
              <p:nvPr/>
            </p:nvCxnSpPr>
            <p:spPr bwMode="auto">
              <a:xfrm>
                <a:off x="2169840" y="2793762"/>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44" name="Straight Connector 2243">
                <a:extLst>
                  <a:ext uri="{FF2B5EF4-FFF2-40B4-BE49-F238E27FC236}">
                    <a16:creationId xmlns:a16="http://schemas.microsoft.com/office/drawing/2014/main" id="{327E1FA4-F1D6-A19B-C16F-184F349C5965}"/>
                  </a:ext>
                </a:extLst>
              </p:cNvPr>
              <p:cNvCxnSpPr/>
              <p:nvPr/>
            </p:nvCxnSpPr>
            <p:spPr bwMode="auto">
              <a:xfrm rot="5400000">
                <a:off x="2169840" y="2793750"/>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7" name="Group 521">
              <a:extLst>
                <a:ext uri="{FF2B5EF4-FFF2-40B4-BE49-F238E27FC236}">
                  <a16:creationId xmlns:a16="http://schemas.microsoft.com/office/drawing/2014/main" id="{70EC7179-28E7-D89C-DC18-BDFEC69F6C01}"/>
                </a:ext>
              </a:extLst>
            </p:cNvPr>
            <p:cNvGrpSpPr>
              <a:grpSpLocks/>
            </p:cNvGrpSpPr>
            <p:nvPr/>
          </p:nvGrpSpPr>
          <p:grpSpPr bwMode="auto">
            <a:xfrm>
              <a:off x="3307927" y="4811541"/>
              <a:ext cx="82296" cy="82296"/>
              <a:chOff x="2128171" y="2793206"/>
              <a:chExt cx="82296" cy="82296"/>
            </a:xfrm>
          </p:grpSpPr>
          <p:cxnSp>
            <p:nvCxnSpPr>
              <p:cNvPr id="2241" name="Straight Connector 2240">
                <a:extLst>
                  <a:ext uri="{FF2B5EF4-FFF2-40B4-BE49-F238E27FC236}">
                    <a16:creationId xmlns:a16="http://schemas.microsoft.com/office/drawing/2014/main" id="{00F7285A-D64C-A51A-87E2-C8F96285476E}"/>
                  </a:ext>
                </a:extLst>
              </p:cNvPr>
              <p:cNvCxnSpPr/>
              <p:nvPr/>
            </p:nvCxnSpPr>
            <p:spPr bwMode="auto">
              <a:xfrm>
                <a:off x="2169816" y="2792969"/>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42" name="Straight Connector 2241">
                <a:extLst>
                  <a:ext uri="{FF2B5EF4-FFF2-40B4-BE49-F238E27FC236}">
                    <a16:creationId xmlns:a16="http://schemas.microsoft.com/office/drawing/2014/main" id="{60E5D67E-09C6-1522-C9BE-F3FC41B64729}"/>
                  </a:ext>
                </a:extLst>
              </p:cNvPr>
              <p:cNvCxnSpPr/>
              <p:nvPr/>
            </p:nvCxnSpPr>
            <p:spPr bwMode="auto">
              <a:xfrm rot="5400000">
                <a:off x="2169816" y="2792957"/>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8" name="Group 524">
              <a:extLst>
                <a:ext uri="{FF2B5EF4-FFF2-40B4-BE49-F238E27FC236}">
                  <a16:creationId xmlns:a16="http://schemas.microsoft.com/office/drawing/2014/main" id="{7FDA3BAA-C05A-6CD1-B471-F2C44B0A7E6F}"/>
                </a:ext>
              </a:extLst>
            </p:cNvPr>
            <p:cNvGrpSpPr>
              <a:grpSpLocks/>
            </p:cNvGrpSpPr>
            <p:nvPr/>
          </p:nvGrpSpPr>
          <p:grpSpPr bwMode="auto">
            <a:xfrm>
              <a:off x="3284115" y="4811541"/>
              <a:ext cx="82296" cy="82296"/>
              <a:chOff x="2128171" y="2793206"/>
              <a:chExt cx="82296" cy="82296"/>
            </a:xfrm>
          </p:grpSpPr>
          <p:cxnSp>
            <p:nvCxnSpPr>
              <p:cNvPr id="2239" name="Straight Connector 2238">
                <a:extLst>
                  <a:ext uri="{FF2B5EF4-FFF2-40B4-BE49-F238E27FC236}">
                    <a16:creationId xmlns:a16="http://schemas.microsoft.com/office/drawing/2014/main" id="{A16A9E17-6201-1F10-18DB-938D2ED3162E}"/>
                  </a:ext>
                </a:extLst>
              </p:cNvPr>
              <p:cNvCxnSpPr/>
              <p:nvPr/>
            </p:nvCxnSpPr>
            <p:spPr bwMode="auto">
              <a:xfrm>
                <a:off x="2169812" y="2792969"/>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40" name="Straight Connector 2239">
                <a:extLst>
                  <a:ext uri="{FF2B5EF4-FFF2-40B4-BE49-F238E27FC236}">
                    <a16:creationId xmlns:a16="http://schemas.microsoft.com/office/drawing/2014/main" id="{1396ADAD-E78C-A755-36DB-35D38F18F35A}"/>
                  </a:ext>
                </a:extLst>
              </p:cNvPr>
              <p:cNvCxnSpPr/>
              <p:nvPr/>
            </p:nvCxnSpPr>
            <p:spPr bwMode="auto">
              <a:xfrm rot="5400000">
                <a:off x="2169812" y="2792957"/>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49" name="Group 527">
              <a:extLst>
                <a:ext uri="{FF2B5EF4-FFF2-40B4-BE49-F238E27FC236}">
                  <a16:creationId xmlns:a16="http://schemas.microsoft.com/office/drawing/2014/main" id="{85B22D26-0653-3212-7FD0-709FB51C9AFF}"/>
                </a:ext>
              </a:extLst>
            </p:cNvPr>
            <p:cNvGrpSpPr>
              <a:grpSpLocks/>
            </p:cNvGrpSpPr>
            <p:nvPr/>
          </p:nvGrpSpPr>
          <p:grpSpPr bwMode="auto">
            <a:xfrm>
              <a:off x="3241252" y="4802016"/>
              <a:ext cx="82296" cy="82296"/>
              <a:chOff x="2128171" y="2793206"/>
              <a:chExt cx="82296" cy="82296"/>
            </a:xfrm>
          </p:grpSpPr>
          <p:cxnSp>
            <p:nvCxnSpPr>
              <p:cNvPr id="2237" name="Straight Connector 2236">
                <a:extLst>
                  <a:ext uri="{FF2B5EF4-FFF2-40B4-BE49-F238E27FC236}">
                    <a16:creationId xmlns:a16="http://schemas.microsoft.com/office/drawing/2014/main" id="{3D3B9AA3-21F7-3756-8744-B4151A0ED71A}"/>
                  </a:ext>
                </a:extLst>
              </p:cNvPr>
              <p:cNvCxnSpPr/>
              <p:nvPr/>
            </p:nvCxnSpPr>
            <p:spPr bwMode="auto">
              <a:xfrm>
                <a:off x="2169807" y="2792971"/>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38" name="Straight Connector 2237">
                <a:extLst>
                  <a:ext uri="{FF2B5EF4-FFF2-40B4-BE49-F238E27FC236}">
                    <a16:creationId xmlns:a16="http://schemas.microsoft.com/office/drawing/2014/main" id="{C3B18C38-9B77-33E1-C5F7-7FB9C64AC441}"/>
                  </a:ext>
                </a:extLst>
              </p:cNvPr>
              <p:cNvCxnSpPr/>
              <p:nvPr/>
            </p:nvCxnSpPr>
            <p:spPr bwMode="auto">
              <a:xfrm rot="5400000">
                <a:off x="2169807" y="2792959"/>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0" name="Group 530">
              <a:extLst>
                <a:ext uri="{FF2B5EF4-FFF2-40B4-BE49-F238E27FC236}">
                  <a16:creationId xmlns:a16="http://schemas.microsoft.com/office/drawing/2014/main" id="{2A8E0A58-EEA3-AD06-B353-FA8BA620C1F8}"/>
                </a:ext>
              </a:extLst>
            </p:cNvPr>
            <p:cNvGrpSpPr>
              <a:grpSpLocks/>
            </p:cNvGrpSpPr>
            <p:nvPr/>
          </p:nvGrpSpPr>
          <p:grpSpPr bwMode="auto">
            <a:xfrm>
              <a:off x="3217440" y="4797253"/>
              <a:ext cx="82296" cy="82296"/>
              <a:chOff x="2128171" y="2793206"/>
              <a:chExt cx="82296" cy="82296"/>
            </a:xfrm>
          </p:grpSpPr>
          <p:cxnSp>
            <p:nvCxnSpPr>
              <p:cNvPr id="2235" name="Straight Connector 2234">
                <a:extLst>
                  <a:ext uri="{FF2B5EF4-FFF2-40B4-BE49-F238E27FC236}">
                    <a16:creationId xmlns:a16="http://schemas.microsoft.com/office/drawing/2014/main" id="{47F5A305-D02E-760D-A4CD-C6182C2A24E6}"/>
                  </a:ext>
                </a:extLst>
              </p:cNvPr>
              <p:cNvCxnSpPr/>
              <p:nvPr/>
            </p:nvCxnSpPr>
            <p:spPr bwMode="auto">
              <a:xfrm>
                <a:off x="2169802" y="2792972"/>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36" name="Straight Connector 2235">
                <a:extLst>
                  <a:ext uri="{FF2B5EF4-FFF2-40B4-BE49-F238E27FC236}">
                    <a16:creationId xmlns:a16="http://schemas.microsoft.com/office/drawing/2014/main" id="{5812D35A-42AB-EB99-C78F-0C330E086ECB}"/>
                  </a:ext>
                </a:extLst>
              </p:cNvPr>
              <p:cNvCxnSpPr/>
              <p:nvPr/>
            </p:nvCxnSpPr>
            <p:spPr bwMode="auto">
              <a:xfrm rot="5400000">
                <a:off x="2169802" y="2792960"/>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1" name="Group 533">
              <a:extLst>
                <a:ext uri="{FF2B5EF4-FFF2-40B4-BE49-F238E27FC236}">
                  <a16:creationId xmlns:a16="http://schemas.microsoft.com/office/drawing/2014/main" id="{36BBA94E-2809-A8DE-EFCA-3023BF1055A0}"/>
                </a:ext>
              </a:extLst>
            </p:cNvPr>
            <p:cNvGrpSpPr>
              <a:grpSpLocks/>
            </p:cNvGrpSpPr>
            <p:nvPr/>
          </p:nvGrpSpPr>
          <p:grpSpPr bwMode="auto">
            <a:xfrm>
              <a:off x="3155527" y="4794872"/>
              <a:ext cx="82296" cy="82296"/>
              <a:chOff x="2128171" y="2793206"/>
              <a:chExt cx="82296" cy="82296"/>
            </a:xfrm>
          </p:grpSpPr>
          <p:cxnSp>
            <p:nvCxnSpPr>
              <p:cNvPr id="2233" name="Straight Connector 2232">
                <a:extLst>
                  <a:ext uri="{FF2B5EF4-FFF2-40B4-BE49-F238E27FC236}">
                    <a16:creationId xmlns:a16="http://schemas.microsoft.com/office/drawing/2014/main" id="{ABF2281D-0AA5-C243-8360-0AF102714DDE}"/>
                  </a:ext>
                </a:extLst>
              </p:cNvPr>
              <p:cNvCxnSpPr/>
              <p:nvPr/>
            </p:nvCxnSpPr>
            <p:spPr bwMode="auto">
              <a:xfrm>
                <a:off x="2169794" y="2793766"/>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34" name="Straight Connector 2233">
                <a:extLst>
                  <a:ext uri="{FF2B5EF4-FFF2-40B4-BE49-F238E27FC236}">
                    <a16:creationId xmlns:a16="http://schemas.microsoft.com/office/drawing/2014/main" id="{BB0A3B3C-CB0C-1E0F-AACC-BF902AC32686}"/>
                  </a:ext>
                </a:extLst>
              </p:cNvPr>
              <p:cNvCxnSpPr/>
              <p:nvPr/>
            </p:nvCxnSpPr>
            <p:spPr bwMode="auto">
              <a:xfrm rot="5400000">
                <a:off x="2169794" y="2793754"/>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2" name="Group 536">
              <a:extLst>
                <a:ext uri="{FF2B5EF4-FFF2-40B4-BE49-F238E27FC236}">
                  <a16:creationId xmlns:a16="http://schemas.microsoft.com/office/drawing/2014/main" id="{49F5A9E9-09E1-F0BA-16BF-0F31214E619F}"/>
                </a:ext>
              </a:extLst>
            </p:cNvPr>
            <p:cNvGrpSpPr>
              <a:grpSpLocks/>
            </p:cNvGrpSpPr>
            <p:nvPr/>
          </p:nvGrpSpPr>
          <p:grpSpPr bwMode="auto">
            <a:xfrm>
              <a:off x="3119808" y="4785347"/>
              <a:ext cx="82296" cy="82296"/>
              <a:chOff x="2128171" y="2793206"/>
              <a:chExt cx="82296" cy="82296"/>
            </a:xfrm>
          </p:grpSpPr>
          <p:cxnSp>
            <p:nvCxnSpPr>
              <p:cNvPr id="2231" name="Straight Connector 2230">
                <a:extLst>
                  <a:ext uri="{FF2B5EF4-FFF2-40B4-BE49-F238E27FC236}">
                    <a16:creationId xmlns:a16="http://schemas.microsoft.com/office/drawing/2014/main" id="{A45E993D-C903-356B-4415-AF62829BAFC0}"/>
                  </a:ext>
                </a:extLst>
              </p:cNvPr>
              <p:cNvCxnSpPr/>
              <p:nvPr/>
            </p:nvCxnSpPr>
            <p:spPr bwMode="auto">
              <a:xfrm>
                <a:off x="2168995" y="2793767"/>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32" name="Straight Connector 2231">
                <a:extLst>
                  <a:ext uri="{FF2B5EF4-FFF2-40B4-BE49-F238E27FC236}">
                    <a16:creationId xmlns:a16="http://schemas.microsoft.com/office/drawing/2014/main" id="{8221A7D5-AE04-4F12-F35B-A9E0221ABE2D}"/>
                  </a:ext>
                </a:extLst>
              </p:cNvPr>
              <p:cNvCxnSpPr/>
              <p:nvPr/>
            </p:nvCxnSpPr>
            <p:spPr bwMode="auto">
              <a:xfrm rot="5400000">
                <a:off x="2168995" y="2793755"/>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3" name="Group 539">
              <a:extLst>
                <a:ext uri="{FF2B5EF4-FFF2-40B4-BE49-F238E27FC236}">
                  <a16:creationId xmlns:a16="http://schemas.microsoft.com/office/drawing/2014/main" id="{E7C7131D-1B3C-C102-1592-E5AC9D4C824E}"/>
                </a:ext>
              </a:extLst>
            </p:cNvPr>
            <p:cNvGrpSpPr>
              <a:grpSpLocks/>
            </p:cNvGrpSpPr>
            <p:nvPr/>
          </p:nvGrpSpPr>
          <p:grpSpPr bwMode="auto">
            <a:xfrm>
              <a:off x="3084090" y="4778203"/>
              <a:ext cx="82296" cy="82296"/>
              <a:chOff x="2128171" y="2793206"/>
              <a:chExt cx="82296" cy="82296"/>
            </a:xfrm>
          </p:grpSpPr>
          <p:cxnSp>
            <p:nvCxnSpPr>
              <p:cNvPr id="2229" name="Straight Connector 2228">
                <a:extLst>
                  <a:ext uri="{FF2B5EF4-FFF2-40B4-BE49-F238E27FC236}">
                    <a16:creationId xmlns:a16="http://schemas.microsoft.com/office/drawing/2014/main" id="{32DF593D-7077-C1B4-A209-692B4808D5E3}"/>
                  </a:ext>
                </a:extLst>
              </p:cNvPr>
              <p:cNvCxnSpPr/>
              <p:nvPr/>
            </p:nvCxnSpPr>
            <p:spPr bwMode="auto">
              <a:xfrm>
                <a:off x="2169782" y="279297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30" name="Straight Connector 2229">
                <a:extLst>
                  <a:ext uri="{FF2B5EF4-FFF2-40B4-BE49-F238E27FC236}">
                    <a16:creationId xmlns:a16="http://schemas.microsoft.com/office/drawing/2014/main" id="{BEAF4802-4B34-47F8-22BA-5A9C80EE8DBC}"/>
                  </a:ext>
                </a:extLst>
              </p:cNvPr>
              <p:cNvCxnSpPr/>
              <p:nvPr/>
            </p:nvCxnSpPr>
            <p:spPr bwMode="auto">
              <a:xfrm rot="5400000">
                <a:off x="2169782" y="279296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4" name="Group 542">
              <a:extLst>
                <a:ext uri="{FF2B5EF4-FFF2-40B4-BE49-F238E27FC236}">
                  <a16:creationId xmlns:a16="http://schemas.microsoft.com/office/drawing/2014/main" id="{82855D80-43FF-EBA7-B17E-2FB0E22F8505}"/>
                </a:ext>
              </a:extLst>
            </p:cNvPr>
            <p:cNvGrpSpPr>
              <a:grpSpLocks/>
            </p:cNvGrpSpPr>
            <p:nvPr/>
          </p:nvGrpSpPr>
          <p:grpSpPr bwMode="auto">
            <a:xfrm>
              <a:off x="3053133" y="4771060"/>
              <a:ext cx="82296" cy="82296"/>
              <a:chOff x="2128171" y="2793206"/>
              <a:chExt cx="82296" cy="82296"/>
            </a:xfrm>
          </p:grpSpPr>
          <p:cxnSp>
            <p:nvCxnSpPr>
              <p:cNvPr id="2227" name="Straight Connector 2226">
                <a:extLst>
                  <a:ext uri="{FF2B5EF4-FFF2-40B4-BE49-F238E27FC236}">
                    <a16:creationId xmlns:a16="http://schemas.microsoft.com/office/drawing/2014/main" id="{D9B9CF25-501E-F109-3137-79500A958F93}"/>
                  </a:ext>
                </a:extLst>
              </p:cNvPr>
              <p:cNvCxnSpPr/>
              <p:nvPr/>
            </p:nvCxnSpPr>
            <p:spPr bwMode="auto">
              <a:xfrm>
                <a:off x="2168985" y="2793769"/>
                <a:ext cx="0" cy="80951"/>
              </a:xfrm>
              <a:prstGeom prst="line">
                <a:avLst/>
              </a:prstGeom>
              <a:noFill/>
              <a:ln w="19050" cap="flat" cmpd="sng" algn="ctr">
                <a:solidFill>
                  <a:schemeClr val="accent3"/>
                </a:solidFill>
                <a:prstDash val="solid"/>
                <a:round/>
                <a:headEnd type="none" w="med" len="med"/>
                <a:tailEnd type="none" w="med" len="med"/>
              </a:ln>
              <a:effectLst/>
            </p:spPr>
          </p:cxnSp>
          <p:cxnSp>
            <p:nvCxnSpPr>
              <p:cNvPr id="2228" name="Straight Connector 2227">
                <a:extLst>
                  <a:ext uri="{FF2B5EF4-FFF2-40B4-BE49-F238E27FC236}">
                    <a16:creationId xmlns:a16="http://schemas.microsoft.com/office/drawing/2014/main" id="{94ED10F6-A023-9EED-F59F-0736ADFC0C5D}"/>
                  </a:ext>
                </a:extLst>
              </p:cNvPr>
              <p:cNvCxnSpPr/>
              <p:nvPr/>
            </p:nvCxnSpPr>
            <p:spPr bwMode="auto">
              <a:xfrm rot="5400000">
                <a:off x="2168985" y="2793757"/>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5" name="Group 545">
              <a:extLst>
                <a:ext uri="{FF2B5EF4-FFF2-40B4-BE49-F238E27FC236}">
                  <a16:creationId xmlns:a16="http://schemas.microsoft.com/office/drawing/2014/main" id="{65BAA8D2-9F58-2CB2-F590-81215F596A5B}"/>
                </a:ext>
              </a:extLst>
            </p:cNvPr>
            <p:cNvGrpSpPr>
              <a:grpSpLocks/>
            </p:cNvGrpSpPr>
            <p:nvPr/>
          </p:nvGrpSpPr>
          <p:grpSpPr bwMode="auto">
            <a:xfrm>
              <a:off x="2974552" y="4771060"/>
              <a:ext cx="82296" cy="82296"/>
              <a:chOff x="2128171" y="2793206"/>
              <a:chExt cx="82296" cy="82296"/>
            </a:xfrm>
          </p:grpSpPr>
          <p:cxnSp>
            <p:nvCxnSpPr>
              <p:cNvPr id="2225" name="Straight Connector 2224">
                <a:extLst>
                  <a:ext uri="{FF2B5EF4-FFF2-40B4-BE49-F238E27FC236}">
                    <a16:creationId xmlns:a16="http://schemas.microsoft.com/office/drawing/2014/main" id="{134D1E7D-6025-1380-854E-8186AD463C88}"/>
                  </a:ext>
                </a:extLst>
              </p:cNvPr>
              <p:cNvCxnSpPr/>
              <p:nvPr/>
            </p:nvCxnSpPr>
            <p:spPr bwMode="auto">
              <a:xfrm>
                <a:off x="2169767" y="2793769"/>
                <a:ext cx="0" cy="80951"/>
              </a:xfrm>
              <a:prstGeom prst="line">
                <a:avLst/>
              </a:prstGeom>
              <a:noFill/>
              <a:ln w="19050" cap="flat" cmpd="sng" algn="ctr">
                <a:solidFill>
                  <a:schemeClr val="accent3"/>
                </a:solidFill>
                <a:prstDash val="solid"/>
                <a:round/>
                <a:headEnd type="none" w="med" len="med"/>
                <a:tailEnd type="none" w="med" len="med"/>
              </a:ln>
              <a:effectLst/>
            </p:spPr>
          </p:cxnSp>
          <p:cxnSp>
            <p:nvCxnSpPr>
              <p:cNvPr id="2226" name="Straight Connector 2225">
                <a:extLst>
                  <a:ext uri="{FF2B5EF4-FFF2-40B4-BE49-F238E27FC236}">
                    <a16:creationId xmlns:a16="http://schemas.microsoft.com/office/drawing/2014/main" id="{4794A0B7-458C-4ACF-1012-5DD495DF6C7C}"/>
                  </a:ext>
                </a:extLst>
              </p:cNvPr>
              <p:cNvCxnSpPr/>
              <p:nvPr/>
            </p:nvCxnSpPr>
            <p:spPr bwMode="auto">
              <a:xfrm rot="5400000">
                <a:off x="2169767" y="2793757"/>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6" name="Group 548">
              <a:extLst>
                <a:ext uri="{FF2B5EF4-FFF2-40B4-BE49-F238E27FC236}">
                  <a16:creationId xmlns:a16="http://schemas.microsoft.com/office/drawing/2014/main" id="{960A8B4C-93FC-4024-0CB9-131FAAF368CE}"/>
                </a:ext>
              </a:extLst>
            </p:cNvPr>
            <p:cNvGrpSpPr>
              <a:grpSpLocks/>
            </p:cNvGrpSpPr>
            <p:nvPr/>
          </p:nvGrpSpPr>
          <p:grpSpPr bwMode="auto">
            <a:xfrm>
              <a:off x="2900733" y="4766297"/>
              <a:ext cx="82296" cy="82296"/>
              <a:chOff x="2128171" y="2793206"/>
              <a:chExt cx="82296" cy="82296"/>
            </a:xfrm>
          </p:grpSpPr>
          <p:cxnSp>
            <p:nvCxnSpPr>
              <p:cNvPr id="2223" name="Straight Connector 2222">
                <a:extLst>
                  <a:ext uri="{FF2B5EF4-FFF2-40B4-BE49-F238E27FC236}">
                    <a16:creationId xmlns:a16="http://schemas.microsoft.com/office/drawing/2014/main" id="{24BEF34A-71A4-6021-592E-07E13AB41553}"/>
                  </a:ext>
                </a:extLst>
              </p:cNvPr>
              <p:cNvCxnSpPr/>
              <p:nvPr/>
            </p:nvCxnSpPr>
            <p:spPr bwMode="auto">
              <a:xfrm>
                <a:off x="2168962" y="2793770"/>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24" name="Straight Connector 2223">
                <a:extLst>
                  <a:ext uri="{FF2B5EF4-FFF2-40B4-BE49-F238E27FC236}">
                    <a16:creationId xmlns:a16="http://schemas.microsoft.com/office/drawing/2014/main" id="{70C4F264-2947-F552-5463-FC8E012ACB31}"/>
                  </a:ext>
                </a:extLst>
              </p:cNvPr>
              <p:cNvCxnSpPr/>
              <p:nvPr/>
            </p:nvCxnSpPr>
            <p:spPr bwMode="auto">
              <a:xfrm rot="5400000">
                <a:off x="2168962" y="2793758"/>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7" name="Group 551">
              <a:extLst>
                <a:ext uri="{FF2B5EF4-FFF2-40B4-BE49-F238E27FC236}">
                  <a16:creationId xmlns:a16="http://schemas.microsoft.com/office/drawing/2014/main" id="{3D44B5F0-4CB9-B9DD-1FD7-3655A093E5A8}"/>
                </a:ext>
              </a:extLst>
            </p:cNvPr>
            <p:cNvGrpSpPr>
              <a:grpSpLocks/>
            </p:cNvGrpSpPr>
            <p:nvPr/>
          </p:nvGrpSpPr>
          <p:grpSpPr bwMode="auto">
            <a:xfrm>
              <a:off x="2865015" y="4747247"/>
              <a:ext cx="82296" cy="82296"/>
              <a:chOff x="2128171" y="2793206"/>
              <a:chExt cx="82296" cy="82296"/>
            </a:xfrm>
          </p:grpSpPr>
          <p:cxnSp>
            <p:nvCxnSpPr>
              <p:cNvPr id="2221" name="Straight Connector 2220">
                <a:extLst>
                  <a:ext uri="{FF2B5EF4-FFF2-40B4-BE49-F238E27FC236}">
                    <a16:creationId xmlns:a16="http://schemas.microsoft.com/office/drawing/2014/main" id="{0828937C-4E22-C543-E125-2FCC39A68222}"/>
                  </a:ext>
                </a:extLst>
              </p:cNvPr>
              <p:cNvCxnSpPr/>
              <p:nvPr/>
            </p:nvCxnSpPr>
            <p:spPr bwMode="auto">
              <a:xfrm>
                <a:off x="2169750" y="2793773"/>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22" name="Straight Connector 2221">
                <a:extLst>
                  <a:ext uri="{FF2B5EF4-FFF2-40B4-BE49-F238E27FC236}">
                    <a16:creationId xmlns:a16="http://schemas.microsoft.com/office/drawing/2014/main" id="{98D7CBCE-9E0E-22E8-FE08-B8EA6F9F5696}"/>
                  </a:ext>
                </a:extLst>
              </p:cNvPr>
              <p:cNvCxnSpPr/>
              <p:nvPr/>
            </p:nvCxnSpPr>
            <p:spPr bwMode="auto">
              <a:xfrm rot="5400000">
                <a:off x="2169750" y="2793761"/>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8" name="Group 554">
              <a:extLst>
                <a:ext uri="{FF2B5EF4-FFF2-40B4-BE49-F238E27FC236}">
                  <a16:creationId xmlns:a16="http://schemas.microsoft.com/office/drawing/2014/main" id="{12B35DFF-7CBE-3718-BCDE-F63BAC8F5654}"/>
                </a:ext>
              </a:extLst>
            </p:cNvPr>
            <p:cNvGrpSpPr>
              <a:grpSpLocks/>
            </p:cNvGrpSpPr>
            <p:nvPr/>
          </p:nvGrpSpPr>
          <p:grpSpPr bwMode="auto">
            <a:xfrm>
              <a:off x="2772146" y="4735341"/>
              <a:ext cx="82296" cy="82296"/>
              <a:chOff x="2128171" y="2793206"/>
              <a:chExt cx="82296" cy="82296"/>
            </a:xfrm>
          </p:grpSpPr>
          <p:cxnSp>
            <p:nvCxnSpPr>
              <p:cNvPr id="2219" name="Straight Connector 2218">
                <a:extLst>
                  <a:ext uri="{FF2B5EF4-FFF2-40B4-BE49-F238E27FC236}">
                    <a16:creationId xmlns:a16="http://schemas.microsoft.com/office/drawing/2014/main" id="{6DE1BCC6-E715-ABD0-6376-E9634862C041}"/>
                  </a:ext>
                </a:extLst>
              </p:cNvPr>
              <p:cNvCxnSpPr/>
              <p:nvPr/>
            </p:nvCxnSpPr>
            <p:spPr bwMode="auto">
              <a:xfrm>
                <a:off x="2168943" y="2792981"/>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20" name="Straight Connector 2219">
                <a:extLst>
                  <a:ext uri="{FF2B5EF4-FFF2-40B4-BE49-F238E27FC236}">
                    <a16:creationId xmlns:a16="http://schemas.microsoft.com/office/drawing/2014/main" id="{9EB874C4-B8E9-0F52-9308-11FC40603303}"/>
                  </a:ext>
                </a:extLst>
              </p:cNvPr>
              <p:cNvCxnSpPr/>
              <p:nvPr/>
            </p:nvCxnSpPr>
            <p:spPr bwMode="auto">
              <a:xfrm rot="5400000">
                <a:off x="2168943" y="2792969"/>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59" name="Group 557">
              <a:extLst>
                <a:ext uri="{FF2B5EF4-FFF2-40B4-BE49-F238E27FC236}">
                  <a16:creationId xmlns:a16="http://schemas.microsoft.com/office/drawing/2014/main" id="{ED185B58-B08B-4750-D479-C78400E9B0A5}"/>
                </a:ext>
              </a:extLst>
            </p:cNvPr>
            <p:cNvGrpSpPr>
              <a:grpSpLocks/>
            </p:cNvGrpSpPr>
            <p:nvPr/>
          </p:nvGrpSpPr>
          <p:grpSpPr bwMode="auto">
            <a:xfrm>
              <a:off x="2745952" y="4728197"/>
              <a:ext cx="82296" cy="82296"/>
              <a:chOff x="2128171" y="2793206"/>
              <a:chExt cx="82296" cy="82296"/>
            </a:xfrm>
          </p:grpSpPr>
          <p:cxnSp>
            <p:nvCxnSpPr>
              <p:cNvPr id="2217" name="Straight Connector 2216">
                <a:extLst>
                  <a:ext uri="{FF2B5EF4-FFF2-40B4-BE49-F238E27FC236}">
                    <a16:creationId xmlns:a16="http://schemas.microsoft.com/office/drawing/2014/main" id="{611BAFA0-A5AE-9F16-9809-B76BB5E2AC91}"/>
                  </a:ext>
                </a:extLst>
              </p:cNvPr>
              <p:cNvCxnSpPr/>
              <p:nvPr/>
            </p:nvCxnSpPr>
            <p:spPr bwMode="auto">
              <a:xfrm>
                <a:off x="2169733" y="2793776"/>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18" name="Straight Connector 2217">
                <a:extLst>
                  <a:ext uri="{FF2B5EF4-FFF2-40B4-BE49-F238E27FC236}">
                    <a16:creationId xmlns:a16="http://schemas.microsoft.com/office/drawing/2014/main" id="{6656B1A2-4BC0-C453-A279-360F67A5E6F9}"/>
                  </a:ext>
                </a:extLst>
              </p:cNvPr>
              <p:cNvCxnSpPr/>
              <p:nvPr/>
            </p:nvCxnSpPr>
            <p:spPr bwMode="auto">
              <a:xfrm rot="5400000">
                <a:off x="2169733" y="2793764"/>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0" name="Group 560">
              <a:extLst>
                <a:ext uri="{FF2B5EF4-FFF2-40B4-BE49-F238E27FC236}">
                  <a16:creationId xmlns:a16="http://schemas.microsoft.com/office/drawing/2014/main" id="{8A5A6C49-20B3-6A2A-F6F9-AE30FBF1E5A3}"/>
                </a:ext>
              </a:extLst>
            </p:cNvPr>
            <p:cNvGrpSpPr>
              <a:grpSpLocks/>
            </p:cNvGrpSpPr>
            <p:nvPr/>
          </p:nvGrpSpPr>
          <p:grpSpPr bwMode="auto">
            <a:xfrm>
              <a:off x="2707852" y="4725816"/>
              <a:ext cx="82296" cy="82296"/>
              <a:chOff x="2128171" y="2793206"/>
              <a:chExt cx="82296" cy="82296"/>
            </a:xfrm>
          </p:grpSpPr>
          <p:cxnSp>
            <p:nvCxnSpPr>
              <p:cNvPr id="2215" name="Straight Connector 2214">
                <a:extLst>
                  <a:ext uri="{FF2B5EF4-FFF2-40B4-BE49-F238E27FC236}">
                    <a16:creationId xmlns:a16="http://schemas.microsoft.com/office/drawing/2014/main" id="{AED7323A-2532-8880-D4F0-11D9CE023832}"/>
                  </a:ext>
                </a:extLst>
              </p:cNvPr>
              <p:cNvCxnSpPr/>
              <p:nvPr/>
            </p:nvCxnSpPr>
            <p:spPr bwMode="auto">
              <a:xfrm>
                <a:off x="2169727" y="2792982"/>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16" name="Straight Connector 2215">
                <a:extLst>
                  <a:ext uri="{FF2B5EF4-FFF2-40B4-BE49-F238E27FC236}">
                    <a16:creationId xmlns:a16="http://schemas.microsoft.com/office/drawing/2014/main" id="{A841F49E-7066-C74B-B4FF-3DB3713C42A1}"/>
                  </a:ext>
                </a:extLst>
              </p:cNvPr>
              <p:cNvCxnSpPr/>
              <p:nvPr/>
            </p:nvCxnSpPr>
            <p:spPr bwMode="auto">
              <a:xfrm rot="5400000">
                <a:off x="2169727" y="2792970"/>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1" name="Group 563">
              <a:extLst>
                <a:ext uri="{FF2B5EF4-FFF2-40B4-BE49-F238E27FC236}">
                  <a16:creationId xmlns:a16="http://schemas.microsoft.com/office/drawing/2014/main" id="{F9ABAB11-DD80-C2C4-5633-E5C588332AE3}"/>
                </a:ext>
              </a:extLst>
            </p:cNvPr>
            <p:cNvGrpSpPr>
              <a:grpSpLocks/>
            </p:cNvGrpSpPr>
            <p:nvPr/>
          </p:nvGrpSpPr>
          <p:grpSpPr bwMode="auto">
            <a:xfrm>
              <a:off x="2691183" y="4723435"/>
              <a:ext cx="82296" cy="82296"/>
              <a:chOff x="2128171" y="2793206"/>
              <a:chExt cx="82296" cy="82296"/>
            </a:xfrm>
          </p:grpSpPr>
          <p:cxnSp>
            <p:nvCxnSpPr>
              <p:cNvPr id="2213" name="Straight Connector 2212">
                <a:extLst>
                  <a:ext uri="{FF2B5EF4-FFF2-40B4-BE49-F238E27FC236}">
                    <a16:creationId xmlns:a16="http://schemas.microsoft.com/office/drawing/2014/main" id="{C3444636-47DB-CB69-C931-BA5595B3D14E}"/>
                  </a:ext>
                </a:extLst>
              </p:cNvPr>
              <p:cNvCxnSpPr/>
              <p:nvPr/>
            </p:nvCxnSpPr>
            <p:spPr bwMode="auto">
              <a:xfrm>
                <a:off x="2168931" y="2793776"/>
                <a:ext cx="0" cy="80951"/>
              </a:xfrm>
              <a:prstGeom prst="line">
                <a:avLst/>
              </a:prstGeom>
              <a:noFill/>
              <a:ln w="19050" cap="flat" cmpd="sng" algn="ctr">
                <a:solidFill>
                  <a:schemeClr val="accent3"/>
                </a:solidFill>
                <a:prstDash val="solid"/>
                <a:round/>
                <a:headEnd type="none" w="med" len="med"/>
                <a:tailEnd type="none" w="med" len="med"/>
              </a:ln>
              <a:effectLst/>
            </p:spPr>
          </p:cxnSp>
          <p:cxnSp>
            <p:nvCxnSpPr>
              <p:cNvPr id="2214" name="Straight Connector 2213">
                <a:extLst>
                  <a:ext uri="{FF2B5EF4-FFF2-40B4-BE49-F238E27FC236}">
                    <a16:creationId xmlns:a16="http://schemas.microsoft.com/office/drawing/2014/main" id="{ACF32930-A891-72D3-60A9-835B98BF5FE3}"/>
                  </a:ext>
                </a:extLst>
              </p:cNvPr>
              <p:cNvCxnSpPr/>
              <p:nvPr/>
            </p:nvCxnSpPr>
            <p:spPr bwMode="auto">
              <a:xfrm rot="5400000">
                <a:off x="2168931" y="2793764"/>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2" name="Group 566">
              <a:extLst>
                <a:ext uri="{FF2B5EF4-FFF2-40B4-BE49-F238E27FC236}">
                  <a16:creationId xmlns:a16="http://schemas.microsoft.com/office/drawing/2014/main" id="{D95D7741-73BA-56BD-7AD1-72385B2ABE2D}"/>
                </a:ext>
              </a:extLst>
            </p:cNvPr>
            <p:cNvGrpSpPr>
              <a:grpSpLocks/>
            </p:cNvGrpSpPr>
            <p:nvPr/>
          </p:nvGrpSpPr>
          <p:grpSpPr bwMode="auto">
            <a:xfrm>
              <a:off x="2664990" y="4716291"/>
              <a:ext cx="82296" cy="82296"/>
              <a:chOff x="2128171" y="2793206"/>
              <a:chExt cx="82296" cy="82296"/>
            </a:xfrm>
          </p:grpSpPr>
          <p:cxnSp>
            <p:nvCxnSpPr>
              <p:cNvPr id="2211" name="Straight Connector 2210">
                <a:extLst>
                  <a:ext uri="{FF2B5EF4-FFF2-40B4-BE49-F238E27FC236}">
                    <a16:creationId xmlns:a16="http://schemas.microsoft.com/office/drawing/2014/main" id="{9126DE1A-615F-B94A-8D87-B7452610FBD9}"/>
                  </a:ext>
                </a:extLst>
              </p:cNvPr>
              <p:cNvCxnSpPr/>
              <p:nvPr/>
            </p:nvCxnSpPr>
            <p:spPr bwMode="auto">
              <a:xfrm>
                <a:off x="2169720" y="279298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12" name="Straight Connector 2211">
                <a:extLst>
                  <a:ext uri="{FF2B5EF4-FFF2-40B4-BE49-F238E27FC236}">
                    <a16:creationId xmlns:a16="http://schemas.microsoft.com/office/drawing/2014/main" id="{0CF29D17-6C79-38B6-9C02-7372B547002B}"/>
                  </a:ext>
                </a:extLst>
              </p:cNvPr>
              <p:cNvCxnSpPr/>
              <p:nvPr/>
            </p:nvCxnSpPr>
            <p:spPr bwMode="auto">
              <a:xfrm rot="5400000">
                <a:off x="2169720" y="279297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3" name="Group 569">
              <a:extLst>
                <a:ext uri="{FF2B5EF4-FFF2-40B4-BE49-F238E27FC236}">
                  <a16:creationId xmlns:a16="http://schemas.microsoft.com/office/drawing/2014/main" id="{86C22429-956D-D08F-EA08-517D8D647E41}"/>
                </a:ext>
              </a:extLst>
            </p:cNvPr>
            <p:cNvGrpSpPr>
              <a:grpSpLocks/>
            </p:cNvGrpSpPr>
            <p:nvPr/>
          </p:nvGrpSpPr>
          <p:grpSpPr bwMode="auto">
            <a:xfrm>
              <a:off x="2638796" y="4716291"/>
              <a:ext cx="82296" cy="82296"/>
              <a:chOff x="2128171" y="2793206"/>
              <a:chExt cx="82296" cy="82296"/>
            </a:xfrm>
          </p:grpSpPr>
          <p:cxnSp>
            <p:nvCxnSpPr>
              <p:cNvPr id="2209" name="Straight Connector 2208">
                <a:extLst>
                  <a:ext uri="{FF2B5EF4-FFF2-40B4-BE49-F238E27FC236}">
                    <a16:creationId xmlns:a16="http://schemas.microsoft.com/office/drawing/2014/main" id="{3C05F0EF-7025-6066-20E3-A063BEA11F47}"/>
                  </a:ext>
                </a:extLst>
              </p:cNvPr>
              <p:cNvCxnSpPr/>
              <p:nvPr/>
            </p:nvCxnSpPr>
            <p:spPr bwMode="auto">
              <a:xfrm>
                <a:off x="2168923" y="279298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10" name="Straight Connector 2209">
                <a:extLst>
                  <a:ext uri="{FF2B5EF4-FFF2-40B4-BE49-F238E27FC236}">
                    <a16:creationId xmlns:a16="http://schemas.microsoft.com/office/drawing/2014/main" id="{FD2B4B99-FDFC-A91A-45F1-F9F0AEC0811E}"/>
                  </a:ext>
                </a:extLst>
              </p:cNvPr>
              <p:cNvCxnSpPr/>
              <p:nvPr/>
            </p:nvCxnSpPr>
            <p:spPr bwMode="auto">
              <a:xfrm rot="5400000">
                <a:off x="2168923" y="279297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4" name="Group 572">
              <a:extLst>
                <a:ext uri="{FF2B5EF4-FFF2-40B4-BE49-F238E27FC236}">
                  <a16:creationId xmlns:a16="http://schemas.microsoft.com/office/drawing/2014/main" id="{2BE02EDB-B6A1-7090-3614-CA419013B783}"/>
                </a:ext>
              </a:extLst>
            </p:cNvPr>
            <p:cNvGrpSpPr>
              <a:grpSpLocks/>
            </p:cNvGrpSpPr>
            <p:nvPr/>
          </p:nvGrpSpPr>
          <p:grpSpPr bwMode="auto">
            <a:xfrm>
              <a:off x="2624508" y="4716291"/>
              <a:ext cx="82296" cy="82296"/>
              <a:chOff x="2128171" y="2793206"/>
              <a:chExt cx="82296" cy="82296"/>
            </a:xfrm>
          </p:grpSpPr>
          <p:cxnSp>
            <p:nvCxnSpPr>
              <p:cNvPr id="2207" name="Straight Connector 2206">
                <a:extLst>
                  <a:ext uri="{FF2B5EF4-FFF2-40B4-BE49-F238E27FC236}">
                    <a16:creationId xmlns:a16="http://schemas.microsoft.com/office/drawing/2014/main" id="{66E3D7AE-8E3C-4154-BB03-01D16B8C907B}"/>
                  </a:ext>
                </a:extLst>
              </p:cNvPr>
              <p:cNvCxnSpPr/>
              <p:nvPr/>
            </p:nvCxnSpPr>
            <p:spPr bwMode="auto">
              <a:xfrm>
                <a:off x="2168921" y="279298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08" name="Straight Connector 2207">
                <a:extLst>
                  <a:ext uri="{FF2B5EF4-FFF2-40B4-BE49-F238E27FC236}">
                    <a16:creationId xmlns:a16="http://schemas.microsoft.com/office/drawing/2014/main" id="{D14E6CAD-E481-213F-C556-7B953F7600D2}"/>
                  </a:ext>
                </a:extLst>
              </p:cNvPr>
              <p:cNvCxnSpPr/>
              <p:nvPr/>
            </p:nvCxnSpPr>
            <p:spPr bwMode="auto">
              <a:xfrm rot="5400000">
                <a:off x="2168921" y="279297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5" name="Group 575">
              <a:extLst>
                <a:ext uri="{FF2B5EF4-FFF2-40B4-BE49-F238E27FC236}">
                  <a16:creationId xmlns:a16="http://schemas.microsoft.com/office/drawing/2014/main" id="{37A691C1-7AED-7AB8-B77C-C689B3F6AE8C}"/>
                </a:ext>
              </a:extLst>
            </p:cNvPr>
            <p:cNvGrpSpPr>
              <a:grpSpLocks/>
            </p:cNvGrpSpPr>
            <p:nvPr/>
          </p:nvGrpSpPr>
          <p:grpSpPr bwMode="auto">
            <a:xfrm>
              <a:off x="2584027" y="4716291"/>
              <a:ext cx="82296" cy="82296"/>
              <a:chOff x="2128171" y="2793206"/>
              <a:chExt cx="82296" cy="82296"/>
            </a:xfrm>
          </p:grpSpPr>
          <p:cxnSp>
            <p:nvCxnSpPr>
              <p:cNvPr id="2205" name="Straight Connector 2204">
                <a:extLst>
                  <a:ext uri="{FF2B5EF4-FFF2-40B4-BE49-F238E27FC236}">
                    <a16:creationId xmlns:a16="http://schemas.microsoft.com/office/drawing/2014/main" id="{F615B435-A96D-8580-16B6-E6833C436EA2}"/>
                  </a:ext>
                </a:extLst>
              </p:cNvPr>
              <p:cNvCxnSpPr/>
              <p:nvPr/>
            </p:nvCxnSpPr>
            <p:spPr bwMode="auto">
              <a:xfrm>
                <a:off x="2169709" y="279298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06" name="Straight Connector 2205">
                <a:extLst>
                  <a:ext uri="{FF2B5EF4-FFF2-40B4-BE49-F238E27FC236}">
                    <a16:creationId xmlns:a16="http://schemas.microsoft.com/office/drawing/2014/main" id="{2166A6A1-6438-3872-037C-A531D4264DA3}"/>
                  </a:ext>
                </a:extLst>
              </p:cNvPr>
              <p:cNvCxnSpPr/>
              <p:nvPr/>
            </p:nvCxnSpPr>
            <p:spPr bwMode="auto">
              <a:xfrm rot="5400000">
                <a:off x="2169709" y="279297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6" name="Group 578">
              <a:extLst>
                <a:ext uri="{FF2B5EF4-FFF2-40B4-BE49-F238E27FC236}">
                  <a16:creationId xmlns:a16="http://schemas.microsoft.com/office/drawing/2014/main" id="{024D9E8C-1B07-80A1-919B-76C113A069C8}"/>
                </a:ext>
              </a:extLst>
            </p:cNvPr>
            <p:cNvGrpSpPr>
              <a:grpSpLocks/>
            </p:cNvGrpSpPr>
            <p:nvPr/>
          </p:nvGrpSpPr>
          <p:grpSpPr bwMode="auto">
            <a:xfrm>
              <a:off x="2529258" y="4711528"/>
              <a:ext cx="82296" cy="82296"/>
              <a:chOff x="2128171" y="2793206"/>
              <a:chExt cx="82296" cy="82296"/>
            </a:xfrm>
          </p:grpSpPr>
          <p:cxnSp>
            <p:nvCxnSpPr>
              <p:cNvPr id="2203" name="Straight Connector 2202">
                <a:extLst>
                  <a:ext uri="{FF2B5EF4-FFF2-40B4-BE49-F238E27FC236}">
                    <a16:creationId xmlns:a16="http://schemas.microsoft.com/office/drawing/2014/main" id="{95382460-27CE-91F7-C29C-00E563D76694}"/>
                  </a:ext>
                </a:extLst>
              </p:cNvPr>
              <p:cNvCxnSpPr/>
              <p:nvPr/>
            </p:nvCxnSpPr>
            <p:spPr bwMode="auto">
              <a:xfrm>
                <a:off x="2168907" y="2792984"/>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04" name="Straight Connector 2203">
                <a:extLst>
                  <a:ext uri="{FF2B5EF4-FFF2-40B4-BE49-F238E27FC236}">
                    <a16:creationId xmlns:a16="http://schemas.microsoft.com/office/drawing/2014/main" id="{C75433C7-A92C-3B82-5568-6BF90802FEF9}"/>
                  </a:ext>
                </a:extLst>
              </p:cNvPr>
              <p:cNvCxnSpPr/>
              <p:nvPr/>
            </p:nvCxnSpPr>
            <p:spPr bwMode="auto">
              <a:xfrm rot="5400000">
                <a:off x="2168907" y="2792972"/>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7" name="Group 581">
              <a:extLst>
                <a:ext uri="{FF2B5EF4-FFF2-40B4-BE49-F238E27FC236}">
                  <a16:creationId xmlns:a16="http://schemas.microsoft.com/office/drawing/2014/main" id="{7071E385-9D51-5CAA-3F62-D9FF6A895CCC}"/>
                </a:ext>
              </a:extLst>
            </p:cNvPr>
            <p:cNvGrpSpPr>
              <a:grpSpLocks/>
            </p:cNvGrpSpPr>
            <p:nvPr/>
          </p:nvGrpSpPr>
          <p:grpSpPr bwMode="auto">
            <a:xfrm>
              <a:off x="2495921" y="4699622"/>
              <a:ext cx="82296" cy="82296"/>
              <a:chOff x="2128171" y="2793206"/>
              <a:chExt cx="82296" cy="82296"/>
            </a:xfrm>
          </p:grpSpPr>
          <p:cxnSp>
            <p:nvCxnSpPr>
              <p:cNvPr id="2201" name="Straight Connector 2200">
                <a:extLst>
                  <a:ext uri="{FF2B5EF4-FFF2-40B4-BE49-F238E27FC236}">
                    <a16:creationId xmlns:a16="http://schemas.microsoft.com/office/drawing/2014/main" id="{E2612932-ED7E-056A-BA17-DB0969B20919}"/>
                  </a:ext>
                </a:extLst>
              </p:cNvPr>
              <p:cNvCxnSpPr/>
              <p:nvPr/>
            </p:nvCxnSpPr>
            <p:spPr bwMode="auto">
              <a:xfrm>
                <a:off x="2168902" y="2793780"/>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202" name="Straight Connector 2201">
                <a:extLst>
                  <a:ext uri="{FF2B5EF4-FFF2-40B4-BE49-F238E27FC236}">
                    <a16:creationId xmlns:a16="http://schemas.microsoft.com/office/drawing/2014/main" id="{FF44E9D0-1327-B164-BDC3-B5C541A15E28}"/>
                  </a:ext>
                </a:extLst>
              </p:cNvPr>
              <p:cNvCxnSpPr/>
              <p:nvPr/>
            </p:nvCxnSpPr>
            <p:spPr bwMode="auto">
              <a:xfrm rot="5400000">
                <a:off x="2168902" y="2793768"/>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8" name="Group 584">
              <a:extLst>
                <a:ext uri="{FF2B5EF4-FFF2-40B4-BE49-F238E27FC236}">
                  <a16:creationId xmlns:a16="http://schemas.microsoft.com/office/drawing/2014/main" id="{F1FC772C-4D5A-596B-9A70-E74F8D2DEB8D}"/>
                </a:ext>
              </a:extLst>
            </p:cNvPr>
            <p:cNvGrpSpPr>
              <a:grpSpLocks/>
            </p:cNvGrpSpPr>
            <p:nvPr/>
          </p:nvGrpSpPr>
          <p:grpSpPr bwMode="auto">
            <a:xfrm>
              <a:off x="2469727" y="4697241"/>
              <a:ext cx="82296" cy="82296"/>
              <a:chOff x="2128171" y="2793206"/>
              <a:chExt cx="82296" cy="82296"/>
            </a:xfrm>
          </p:grpSpPr>
          <p:cxnSp>
            <p:nvCxnSpPr>
              <p:cNvPr id="2199" name="Straight Connector 2198">
                <a:extLst>
                  <a:ext uri="{FF2B5EF4-FFF2-40B4-BE49-F238E27FC236}">
                    <a16:creationId xmlns:a16="http://schemas.microsoft.com/office/drawing/2014/main" id="{EDEA4715-E478-58B6-9FA2-A105BBA26FAA}"/>
                  </a:ext>
                </a:extLst>
              </p:cNvPr>
              <p:cNvCxnSpPr/>
              <p:nvPr/>
            </p:nvCxnSpPr>
            <p:spPr bwMode="auto">
              <a:xfrm>
                <a:off x="2169692" y="2792987"/>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200" name="Straight Connector 2199">
                <a:extLst>
                  <a:ext uri="{FF2B5EF4-FFF2-40B4-BE49-F238E27FC236}">
                    <a16:creationId xmlns:a16="http://schemas.microsoft.com/office/drawing/2014/main" id="{EBCECE42-FA36-1E19-8787-4D6199D0C1BF}"/>
                  </a:ext>
                </a:extLst>
              </p:cNvPr>
              <p:cNvCxnSpPr/>
              <p:nvPr/>
            </p:nvCxnSpPr>
            <p:spPr bwMode="auto">
              <a:xfrm rot="5400000">
                <a:off x="2169692" y="2792975"/>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69" name="Group 587">
              <a:extLst>
                <a:ext uri="{FF2B5EF4-FFF2-40B4-BE49-F238E27FC236}">
                  <a16:creationId xmlns:a16="http://schemas.microsoft.com/office/drawing/2014/main" id="{149609F7-1833-5FFD-0EB6-2B5FA11B5114}"/>
                </a:ext>
              </a:extLst>
            </p:cNvPr>
            <p:cNvGrpSpPr>
              <a:grpSpLocks/>
            </p:cNvGrpSpPr>
            <p:nvPr/>
          </p:nvGrpSpPr>
          <p:grpSpPr bwMode="auto">
            <a:xfrm>
              <a:off x="2400671" y="4685335"/>
              <a:ext cx="82296" cy="82296"/>
              <a:chOff x="2128171" y="2793206"/>
              <a:chExt cx="82296" cy="82296"/>
            </a:xfrm>
          </p:grpSpPr>
          <p:cxnSp>
            <p:nvCxnSpPr>
              <p:cNvPr id="2197" name="Straight Connector 2196">
                <a:extLst>
                  <a:ext uri="{FF2B5EF4-FFF2-40B4-BE49-F238E27FC236}">
                    <a16:creationId xmlns:a16="http://schemas.microsoft.com/office/drawing/2014/main" id="{7EF56FD4-61E8-8E01-A7EA-654443D1FE78}"/>
                  </a:ext>
                </a:extLst>
              </p:cNvPr>
              <p:cNvCxnSpPr/>
              <p:nvPr/>
            </p:nvCxnSpPr>
            <p:spPr bwMode="auto">
              <a:xfrm>
                <a:off x="2168888" y="2793781"/>
                <a:ext cx="0" cy="80951"/>
              </a:xfrm>
              <a:prstGeom prst="line">
                <a:avLst/>
              </a:prstGeom>
              <a:noFill/>
              <a:ln w="19050" cap="flat" cmpd="sng" algn="ctr">
                <a:solidFill>
                  <a:schemeClr val="accent3"/>
                </a:solidFill>
                <a:prstDash val="solid"/>
                <a:round/>
                <a:headEnd type="none" w="med" len="med"/>
                <a:tailEnd type="none" w="med" len="med"/>
              </a:ln>
              <a:effectLst/>
            </p:spPr>
          </p:cxnSp>
          <p:cxnSp>
            <p:nvCxnSpPr>
              <p:cNvPr id="2198" name="Straight Connector 2197">
                <a:extLst>
                  <a:ext uri="{FF2B5EF4-FFF2-40B4-BE49-F238E27FC236}">
                    <a16:creationId xmlns:a16="http://schemas.microsoft.com/office/drawing/2014/main" id="{B2271EB8-08E4-315A-71FC-CEE3A6546958}"/>
                  </a:ext>
                </a:extLst>
              </p:cNvPr>
              <p:cNvCxnSpPr/>
              <p:nvPr/>
            </p:nvCxnSpPr>
            <p:spPr bwMode="auto">
              <a:xfrm rot="5400000">
                <a:off x="2168888" y="2793769"/>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0" name="Group 590">
              <a:extLst>
                <a:ext uri="{FF2B5EF4-FFF2-40B4-BE49-F238E27FC236}">
                  <a16:creationId xmlns:a16="http://schemas.microsoft.com/office/drawing/2014/main" id="{04900921-7685-8DAF-7BF9-4EC8A89C3B1C}"/>
                </a:ext>
              </a:extLst>
            </p:cNvPr>
            <p:cNvGrpSpPr>
              <a:grpSpLocks/>
            </p:cNvGrpSpPr>
            <p:nvPr/>
          </p:nvGrpSpPr>
          <p:grpSpPr bwMode="auto">
            <a:xfrm>
              <a:off x="2367334" y="4678191"/>
              <a:ext cx="82296" cy="82296"/>
              <a:chOff x="2128171" y="2793206"/>
              <a:chExt cx="82296" cy="82296"/>
            </a:xfrm>
          </p:grpSpPr>
          <p:cxnSp>
            <p:nvCxnSpPr>
              <p:cNvPr id="2195" name="Straight Connector 2194">
                <a:extLst>
                  <a:ext uri="{FF2B5EF4-FFF2-40B4-BE49-F238E27FC236}">
                    <a16:creationId xmlns:a16="http://schemas.microsoft.com/office/drawing/2014/main" id="{E104850C-92E1-A771-FBC3-2B51E24347B3}"/>
                  </a:ext>
                </a:extLst>
              </p:cNvPr>
              <p:cNvCxnSpPr/>
              <p:nvPr/>
            </p:nvCxnSpPr>
            <p:spPr bwMode="auto">
              <a:xfrm>
                <a:off x="2168882" y="2792989"/>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96" name="Straight Connector 2195">
                <a:extLst>
                  <a:ext uri="{FF2B5EF4-FFF2-40B4-BE49-F238E27FC236}">
                    <a16:creationId xmlns:a16="http://schemas.microsoft.com/office/drawing/2014/main" id="{597D3F3A-3ED5-C54D-8151-563AF5911CFD}"/>
                  </a:ext>
                </a:extLst>
              </p:cNvPr>
              <p:cNvCxnSpPr/>
              <p:nvPr/>
            </p:nvCxnSpPr>
            <p:spPr bwMode="auto">
              <a:xfrm rot="5400000">
                <a:off x="2168882" y="2792977"/>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1" name="Group 593">
              <a:extLst>
                <a:ext uri="{FF2B5EF4-FFF2-40B4-BE49-F238E27FC236}">
                  <a16:creationId xmlns:a16="http://schemas.microsoft.com/office/drawing/2014/main" id="{27DB5AD0-A1CC-2C76-A705-7FD3E837ED39}"/>
                </a:ext>
              </a:extLst>
            </p:cNvPr>
            <p:cNvGrpSpPr>
              <a:grpSpLocks/>
            </p:cNvGrpSpPr>
            <p:nvPr/>
          </p:nvGrpSpPr>
          <p:grpSpPr bwMode="auto">
            <a:xfrm>
              <a:off x="2303040" y="4668666"/>
              <a:ext cx="82296" cy="82296"/>
              <a:chOff x="2128171" y="2793206"/>
              <a:chExt cx="82296" cy="82296"/>
            </a:xfrm>
          </p:grpSpPr>
          <p:cxnSp>
            <p:nvCxnSpPr>
              <p:cNvPr id="2193" name="Straight Connector 2192">
                <a:extLst>
                  <a:ext uri="{FF2B5EF4-FFF2-40B4-BE49-F238E27FC236}">
                    <a16:creationId xmlns:a16="http://schemas.microsoft.com/office/drawing/2014/main" id="{2EB7141F-DB49-0F96-B259-2B4EE8BA3AA9}"/>
                  </a:ext>
                </a:extLst>
              </p:cNvPr>
              <p:cNvCxnSpPr/>
              <p:nvPr/>
            </p:nvCxnSpPr>
            <p:spPr bwMode="auto">
              <a:xfrm>
                <a:off x="2169666" y="2792991"/>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94" name="Straight Connector 2193">
                <a:extLst>
                  <a:ext uri="{FF2B5EF4-FFF2-40B4-BE49-F238E27FC236}">
                    <a16:creationId xmlns:a16="http://schemas.microsoft.com/office/drawing/2014/main" id="{9CE21559-2307-1154-256C-FA42A13D4E45}"/>
                  </a:ext>
                </a:extLst>
              </p:cNvPr>
              <p:cNvCxnSpPr/>
              <p:nvPr/>
            </p:nvCxnSpPr>
            <p:spPr bwMode="auto">
              <a:xfrm rot="5400000">
                <a:off x="2169666" y="2792979"/>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2" name="Group 596">
              <a:extLst>
                <a:ext uri="{FF2B5EF4-FFF2-40B4-BE49-F238E27FC236}">
                  <a16:creationId xmlns:a16="http://schemas.microsoft.com/office/drawing/2014/main" id="{1BA7FE28-67CC-162D-B9FD-CA6CF4859200}"/>
                </a:ext>
              </a:extLst>
            </p:cNvPr>
            <p:cNvGrpSpPr>
              <a:grpSpLocks/>
            </p:cNvGrpSpPr>
            <p:nvPr/>
          </p:nvGrpSpPr>
          <p:grpSpPr bwMode="auto">
            <a:xfrm>
              <a:off x="2262559" y="4659141"/>
              <a:ext cx="82296" cy="82296"/>
              <a:chOff x="2128171" y="2793206"/>
              <a:chExt cx="82296" cy="82296"/>
            </a:xfrm>
          </p:grpSpPr>
          <p:cxnSp>
            <p:nvCxnSpPr>
              <p:cNvPr id="2191" name="Straight Connector 2190">
                <a:extLst>
                  <a:ext uri="{FF2B5EF4-FFF2-40B4-BE49-F238E27FC236}">
                    <a16:creationId xmlns:a16="http://schemas.microsoft.com/office/drawing/2014/main" id="{558F7D70-CC49-DA7D-05BF-21E5FF5D7F0A}"/>
                  </a:ext>
                </a:extLst>
              </p:cNvPr>
              <p:cNvCxnSpPr/>
              <p:nvPr/>
            </p:nvCxnSpPr>
            <p:spPr bwMode="auto">
              <a:xfrm>
                <a:off x="2168866" y="2792992"/>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92" name="Straight Connector 2191">
                <a:extLst>
                  <a:ext uri="{FF2B5EF4-FFF2-40B4-BE49-F238E27FC236}">
                    <a16:creationId xmlns:a16="http://schemas.microsoft.com/office/drawing/2014/main" id="{AD70B1A8-6141-0E9B-AD8E-4C88D6AAC43B}"/>
                  </a:ext>
                </a:extLst>
              </p:cNvPr>
              <p:cNvCxnSpPr/>
              <p:nvPr/>
            </p:nvCxnSpPr>
            <p:spPr bwMode="auto">
              <a:xfrm rot="5400000">
                <a:off x="2168866" y="2792980"/>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3" name="Group 599">
              <a:extLst>
                <a:ext uri="{FF2B5EF4-FFF2-40B4-BE49-F238E27FC236}">
                  <a16:creationId xmlns:a16="http://schemas.microsoft.com/office/drawing/2014/main" id="{DFA7B999-A06C-359A-DC59-00F4D8BFB810}"/>
                </a:ext>
              </a:extLst>
            </p:cNvPr>
            <p:cNvGrpSpPr>
              <a:grpSpLocks/>
            </p:cNvGrpSpPr>
            <p:nvPr/>
          </p:nvGrpSpPr>
          <p:grpSpPr bwMode="auto">
            <a:xfrm>
              <a:off x="2231602" y="4651997"/>
              <a:ext cx="82296" cy="82296"/>
              <a:chOff x="2128171" y="2793206"/>
              <a:chExt cx="82296" cy="82296"/>
            </a:xfrm>
          </p:grpSpPr>
          <p:cxnSp>
            <p:nvCxnSpPr>
              <p:cNvPr id="2189" name="Straight Connector 2188">
                <a:extLst>
                  <a:ext uri="{FF2B5EF4-FFF2-40B4-BE49-F238E27FC236}">
                    <a16:creationId xmlns:a16="http://schemas.microsoft.com/office/drawing/2014/main" id="{8BE0AB76-796F-C407-97A8-1A9D50EC81E8}"/>
                  </a:ext>
                </a:extLst>
              </p:cNvPr>
              <p:cNvCxnSpPr/>
              <p:nvPr/>
            </p:nvCxnSpPr>
            <p:spPr bwMode="auto">
              <a:xfrm>
                <a:off x="2169657" y="2793787"/>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190" name="Straight Connector 2189">
                <a:extLst>
                  <a:ext uri="{FF2B5EF4-FFF2-40B4-BE49-F238E27FC236}">
                    <a16:creationId xmlns:a16="http://schemas.microsoft.com/office/drawing/2014/main" id="{07801499-901B-6DA6-5A23-3622A9946CC9}"/>
                  </a:ext>
                </a:extLst>
              </p:cNvPr>
              <p:cNvCxnSpPr/>
              <p:nvPr/>
            </p:nvCxnSpPr>
            <p:spPr bwMode="auto">
              <a:xfrm rot="5400000">
                <a:off x="2169657" y="2793775"/>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4" name="Group 602">
              <a:extLst>
                <a:ext uri="{FF2B5EF4-FFF2-40B4-BE49-F238E27FC236}">
                  <a16:creationId xmlns:a16="http://schemas.microsoft.com/office/drawing/2014/main" id="{48CDCA6C-B381-200D-FCD7-F50CC4B8B59D}"/>
                </a:ext>
              </a:extLst>
            </p:cNvPr>
            <p:cNvGrpSpPr>
              <a:grpSpLocks/>
            </p:cNvGrpSpPr>
            <p:nvPr/>
          </p:nvGrpSpPr>
          <p:grpSpPr bwMode="auto">
            <a:xfrm>
              <a:off x="2188740" y="4642472"/>
              <a:ext cx="82296" cy="82296"/>
              <a:chOff x="2128171" y="2793206"/>
              <a:chExt cx="82296" cy="82296"/>
            </a:xfrm>
          </p:grpSpPr>
          <p:cxnSp>
            <p:nvCxnSpPr>
              <p:cNvPr id="2187" name="Straight Connector 2186">
                <a:extLst>
                  <a:ext uri="{FF2B5EF4-FFF2-40B4-BE49-F238E27FC236}">
                    <a16:creationId xmlns:a16="http://schemas.microsoft.com/office/drawing/2014/main" id="{588CF51A-6B5F-5C0E-ADC0-D31A86228B64}"/>
                  </a:ext>
                </a:extLst>
              </p:cNvPr>
              <p:cNvCxnSpPr/>
              <p:nvPr/>
            </p:nvCxnSpPr>
            <p:spPr bwMode="auto">
              <a:xfrm>
                <a:off x="2169649" y="2793789"/>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188" name="Straight Connector 2187">
                <a:extLst>
                  <a:ext uri="{FF2B5EF4-FFF2-40B4-BE49-F238E27FC236}">
                    <a16:creationId xmlns:a16="http://schemas.microsoft.com/office/drawing/2014/main" id="{22576AE8-02DA-A607-45A9-75BA565C29F3}"/>
                  </a:ext>
                </a:extLst>
              </p:cNvPr>
              <p:cNvCxnSpPr/>
              <p:nvPr/>
            </p:nvCxnSpPr>
            <p:spPr bwMode="auto">
              <a:xfrm rot="5400000">
                <a:off x="2169649" y="2793777"/>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5" name="Group 605">
              <a:extLst>
                <a:ext uri="{FF2B5EF4-FFF2-40B4-BE49-F238E27FC236}">
                  <a16:creationId xmlns:a16="http://schemas.microsoft.com/office/drawing/2014/main" id="{37CB0495-9377-021C-E114-934108203750}"/>
                </a:ext>
              </a:extLst>
            </p:cNvPr>
            <p:cNvGrpSpPr>
              <a:grpSpLocks/>
            </p:cNvGrpSpPr>
            <p:nvPr/>
          </p:nvGrpSpPr>
          <p:grpSpPr bwMode="auto">
            <a:xfrm>
              <a:off x="2155402" y="4635329"/>
              <a:ext cx="82296" cy="82296"/>
              <a:chOff x="2128171" y="2793206"/>
              <a:chExt cx="82296" cy="82296"/>
            </a:xfrm>
          </p:grpSpPr>
          <p:cxnSp>
            <p:nvCxnSpPr>
              <p:cNvPr id="2185" name="Straight Connector 2184">
                <a:extLst>
                  <a:ext uri="{FF2B5EF4-FFF2-40B4-BE49-F238E27FC236}">
                    <a16:creationId xmlns:a16="http://schemas.microsoft.com/office/drawing/2014/main" id="{4D1AB0DF-C630-D3DC-7559-812D16F012D5}"/>
                  </a:ext>
                </a:extLst>
              </p:cNvPr>
              <p:cNvCxnSpPr/>
              <p:nvPr/>
            </p:nvCxnSpPr>
            <p:spPr bwMode="auto">
              <a:xfrm>
                <a:off x="2169645" y="2792995"/>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86" name="Straight Connector 2185">
                <a:extLst>
                  <a:ext uri="{FF2B5EF4-FFF2-40B4-BE49-F238E27FC236}">
                    <a16:creationId xmlns:a16="http://schemas.microsoft.com/office/drawing/2014/main" id="{0C490446-772B-A3C1-FD9F-E7F1A77ED96A}"/>
                  </a:ext>
                </a:extLst>
              </p:cNvPr>
              <p:cNvCxnSpPr/>
              <p:nvPr/>
            </p:nvCxnSpPr>
            <p:spPr bwMode="auto">
              <a:xfrm rot="5400000">
                <a:off x="2169645" y="2792983"/>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6" name="Group 608">
              <a:extLst>
                <a:ext uri="{FF2B5EF4-FFF2-40B4-BE49-F238E27FC236}">
                  <a16:creationId xmlns:a16="http://schemas.microsoft.com/office/drawing/2014/main" id="{435EC230-9FB3-1DCD-BE43-4F8565FC9EE6}"/>
                </a:ext>
              </a:extLst>
            </p:cNvPr>
            <p:cNvGrpSpPr>
              <a:grpSpLocks/>
            </p:cNvGrpSpPr>
            <p:nvPr/>
          </p:nvGrpSpPr>
          <p:grpSpPr bwMode="auto">
            <a:xfrm>
              <a:off x="2129209" y="4632947"/>
              <a:ext cx="82296" cy="82296"/>
              <a:chOff x="2128171" y="2793206"/>
              <a:chExt cx="82296" cy="82296"/>
            </a:xfrm>
          </p:grpSpPr>
          <p:cxnSp>
            <p:nvCxnSpPr>
              <p:cNvPr id="2183" name="Straight Connector 2182">
                <a:extLst>
                  <a:ext uri="{FF2B5EF4-FFF2-40B4-BE49-F238E27FC236}">
                    <a16:creationId xmlns:a16="http://schemas.microsoft.com/office/drawing/2014/main" id="{CF05D7C3-1CCF-3BBD-5073-685DD4B93D11}"/>
                  </a:ext>
                </a:extLst>
              </p:cNvPr>
              <p:cNvCxnSpPr/>
              <p:nvPr/>
            </p:nvCxnSpPr>
            <p:spPr bwMode="auto">
              <a:xfrm>
                <a:off x="2168846" y="2793790"/>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184" name="Straight Connector 2183">
                <a:extLst>
                  <a:ext uri="{FF2B5EF4-FFF2-40B4-BE49-F238E27FC236}">
                    <a16:creationId xmlns:a16="http://schemas.microsoft.com/office/drawing/2014/main" id="{06FBBB37-B06F-9502-258F-98C144E28886}"/>
                  </a:ext>
                </a:extLst>
              </p:cNvPr>
              <p:cNvCxnSpPr/>
              <p:nvPr/>
            </p:nvCxnSpPr>
            <p:spPr bwMode="auto">
              <a:xfrm rot="5400000">
                <a:off x="2168846" y="2793778"/>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7" name="Group 611">
              <a:extLst>
                <a:ext uri="{FF2B5EF4-FFF2-40B4-BE49-F238E27FC236}">
                  <a16:creationId xmlns:a16="http://schemas.microsoft.com/office/drawing/2014/main" id="{A96FA6D0-13FC-05A3-40C8-08644AFF70A2}"/>
                </a:ext>
              </a:extLst>
            </p:cNvPr>
            <p:cNvGrpSpPr>
              <a:grpSpLocks/>
            </p:cNvGrpSpPr>
            <p:nvPr/>
          </p:nvGrpSpPr>
          <p:grpSpPr bwMode="auto">
            <a:xfrm>
              <a:off x="2107777" y="4630566"/>
              <a:ext cx="82296" cy="82296"/>
              <a:chOff x="2128171" y="2793206"/>
              <a:chExt cx="82296" cy="82296"/>
            </a:xfrm>
          </p:grpSpPr>
          <p:cxnSp>
            <p:nvCxnSpPr>
              <p:cNvPr id="2181" name="Straight Connector 2180">
                <a:extLst>
                  <a:ext uri="{FF2B5EF4-FFF2-40B4-BE49-F238E27FC236}">
                    <a16:creationId xmlns:a16="http://schemas.microsoft.com/office/drawing/2014/main" id="{A6DB71A8-8B74-5801-A15A-B41080E3DADD}"/>
                  </a:ext>
                </a:extLst>
              </p:cNvPr>
              <p:cNvCxnSpPr/>
              <p:nvPr/>
            </p:nvCxnSpPr>
            <p:spPr bwMode="auto">
              <a:xfrm>
                <a:off x="2169638" y="2792997"/>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82" name="Straight Connector 2181">
                <a:extLst>
                  <a:ext uri="{FF2B5EF4-FFF2-40B4-BE49-F238E27FC236}">
                    <a16:creationId xmlns:a16="http://schemas.microsoft.com/office/drawing/2014/main" id="{7B09A0E0-96FF-2494-2FDD-41310C6DDC05}"/>
                  </a:ext>
                </a:extLst>
              </p:cNvPr>
              <p:cNvCxnSpPr/>
              <p:nvPr/>
            </p:nvCxnSpPr>
            <p:spPr bwMode="auto">
              <a:xfrm rot="5400000">
                <a:off x="2169638" y="2792985"/>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8" name="Group 614">
              <a:extLst>
                <a:ext uri="{FF2B5EF4-FFF2-40B4-BE49-F238E27FC236}">
                  <a16:creationId xmlns:a16="http://schemas.microsoft.com/office/drawing/2014/main" id="{5D4AEB84-5DA4-D9FC-594A-FE1452FBB8B9}"/>
                </a:ext>
              </a:extLst>
            </p:cNvPr>
            <p:cNvGrpSpPr>
              <a:grpSpLocks/>
            </p:cNvGrpSpPr>
            <p:nvPr/>
          </p:nvGrpSpPr>
          <p:grpSpPr bwMode="auto">
            <a:xfrm>
              <a:off x="2076821" y="4625804"/>
              <a:ext cx="82296" cy="82296"/>
              <a:chOff x="2128171" y="2793206"/>
              <a:chExt cx="82296" cy="82296"/>
            </a:xfrm>
          </p:grpSpPr>
          <p:cxnSp>
            <p:nvCxnSpPr>
              <p:cNvPr id="2179" name="Straight Connector 2178">
                <a:extLst>
                  <a:ext uri="{FF2B5EF4-FFF2-40B4-BE49-F238E27FC236}">
                    <a16:creationId xmlns:a16="http://schemas.microsoft.com/office/drawing/2014/main" id="{17BFF5D9-8B7F-E8E9-1613-D99FB22074DF}"/>
                  </a:ext>
                </a:extLst>
              </p:cNvPr>
              <p:cNvCxnSpPr/>
              <p:nvPr/>
            </p:nvCxnSpPr>
            <p:spPr bwMode="auto">
              <a:xfrm>
                <a:off x="2168840" y="2792996"/>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80" name="Straight Connector 2179">
                <a:extLst>
                  <a:ext uri="{FF2B5EF4-FFF2-40B4-BE49-F238E27FC236}">
                    <a16:creationId xmlns:a16="http://schemas.microsoft.com/office/drawing/2014/main" id="{5795BB97-3B7A-E767-6C17-BE12BF9CA626}"/>
                  </a:ext>
                </a:extLst>
              </p:cNvPr>
              <p:cNvCxnSpPr/>
              <p:nvPr/>
            </p:nvCxnSpPr>
            <p:spPr bwMode="auto">
              <a:xfrm rot="5400000">
                <a:off x="2168840" y="2792984"/>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79" name="Group 617">
              <a:extLst>
                <a:ext uri="{FF2B5EF4-FFF2-40B4-BE49-F238E27FC236}">
                  <a16:creationId xmlns:a16="http://schemas.microsoft.com/office/drawing/2014/main" id="{2B955594-B416-A852-2CFE-D76D605078FB}"/>
                </a:ext>
              </a:extLst>
            </p:cNvPr>
            <p:cNvGrpSpPr>
              <a:grpSpLocks/>
            </p:cNvGrpSpPr>
            <p:nvPr/>
          </p:nvGrpSpPr>
          <p:grpSpPr bwMode="auto">
            <a:xfrm>
              <a:off x="2055390" y="4611516"/>
              <a:ext cx="82296" cy="82296"/>
              <a:chOff x="2128171" y="2793206"/>
              <a:chExt cx="82296" cy="82296"/>
            </a:xfrm>
          </p:grpSpPr>
          <p:cxnSp>
            <p:nvCxnSpPr>
              <p:cNvPr id="2177" name="Straight Connector 2176">
                <a:extLst>
                  <a:ext uri="{FF2B5EF4-FFF2-40B4-BE49-F238E27FC236}">
                    <a16:creationId xmlns:a16="http://schemas.microsoft.com/office/drawing/2014/main" id="{BB44B581-A2DF-DD77-A96E-D234A7BD5E8E}"/>
                  </a:ext>
                </a:extLst>
              </p:cNvPr>
              <p:cNvCxnSpPr/>
              <p:nvPr/>
            </p:nvCxnSpPr>
            <p:spPr bwMode="auto">
              <a:xfrm>
                <a:off x="2169629" y="2793000"/>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78" name="Straight Connector 2177">
                <a:extLst>
                  <a:ext uri="{FF2B5EF4-FFF2-40B4-BE49-F238E27FC236}">
                    <a16:creationId xmlns:a16="http://schemas.microsoft.com/office/drawing/2014/main" id="{E663F367-8E79-F8CE-A9E8-EB45E1E4911E}"/>
                  </a:ext>
                </a:extLst>
              </p:cNvPr>
              <p:cNvCxnSpPr/>
              <p:nvPr/>
            </p:nvCxnSpPr>
            <p:spPr bwMode="auto">
              <a:xfrm rot="5400000">
                <a:off x="2169629" y="2792988"/>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0" name="Group 620">
              <a:extLst>
                <a:ext uri="{FF2B5EF4-FFF2-40B4-BE49-F238E27FC236}">
                  <a16:creationId xmlns:a16="http://schemas.microsoft.com/office/drawing/2014/main" id="{5BFBB43D-D61D-B449-5A4C-EB352332DDE0}"/>
                </a:ext>
              </a:extLst>
            </p:cNvPr>
            <p:cNvGrpSpPr>
              <a:grpSpLocks/>
            </p:cNvGrpSpPr>
            <p:nvPr/>
          </p:nvGrpSpPr>
          <p:grpSpPr bwMode="auto">
            <a:xfrm>
              <a:off x="2010146" y="4597229"/>
              <a:ext cx="82296" cy="82296"/>
              <a:chOff x="2128171" y="2793206"/>
              <a:chExt cx="82296" cy="82296"/>
            </a:xfrm>
          </p:grpSpPr>
          <p:cxnSp>
            <p:nvCxnSpPr>
              <p:cNvPr id="2175" name="Straight Connector 2174">
                <a:extLst>
                  <a:ext uri="{FF2B5EF4-FFF2-40B4-BE49-F238E27FC236}">
                    <a16:creationId xmlns:a16="http://schemas.microsoft.com/office/drawing/2014/main" id="{860B1C02-2BCE-6B15-72E9-42A280E57D12}"/>
                  </a:ext>
                </a:extLst>
              </p:cNvPr>
              <p:cNvCxnSpPr/>
              <p:nvPr/>
            </p:nvCxnSpPr>
            <p:spPr bwMode="auto">
              <a:xfrm>
                <a:off x="2168830" y="2793001"/>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76" name="Straight Connector 2175">
                <a:extLst>
                  <a:ext uri="{FF2B5EF4-FFF2-40B4-BE49-F238E27FC236}">
                    <a16:creationId xmlns:a16="http://schemas.microsoft.com/office/drawing/2014/main" id="{448B109E-6097-9408-0759-DCF2E4807E3D}"/>
                  </a:ext>
                </a:extLst>
              </p:cNvPr>
              <p:cNvCxnSpPr/>
              <p:nvPr/>
            </p:nvCxnSpPr>
            <p:spPr bwMode="auto">
              <a:xfrm rot="5400000">
                <a:off x="2168830" y="2792989"/>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1" name="Group 623">
              <a:extLst>
                <a:ext uri="{FF2B5EF4-FFF2-40B4-BE49-F238E27FC236}">
                  <a16:creationId xmlns:a16="http://schemas.microsoft.com/office/drawing/2014/main" id="{3DA14432-5C8D-7451-29B2-E6C810550581}"/>
                </a:ext>
              </a:extLst>
            </p:cNvPr>
            <p:cNvGrpSpPr>
              <a:grpSpLocks/>
            </p:cNvGrpSpPr>
            <p:nvPr/>
          </p:nvGrpSpPr>
          <p:grpSpPr bwMode="auto">
            <a:xfrm>
              <a:off x="1948234" y="4575797"/>
              <a:ext cx="82296" cy="82296"/>
              <a:chOff x="2128171" y="2793206"/>
              <a:chExt cx="82296" cy="82296"/>
            </a:xfrm>
          </p:grpSpPr>
          <p:cxnSp>
            <p:nvCxnSpPr>
              <p:cNvPr id="2173" name="Straight Connector 2172">
                <a:extLst>
                  <a:ext uri="{FF2B5EF4-FFF2-40B4-BE49-F238E27FC236}">
                    <a16:creationId xmlns:a16="http://schemas.microsoft.com/office/drawing/2014/main" id="{B29D82E3-53CB-AC0B-2BB9-5FB6C113852D}"/>
                  </a:ext>
                </a:extLst>
              </p:cNvPr>
              <p:cNvCxnSpPr/>
              <p:nvPr/>
            </p:nvCxnSpPr>
            <p:spPr bwMode="auto">
              <a:xfrm>
                <a:off x="2168820" y="2793799"/>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174" name="Straight Connector 2173">
                <a:extLst>
                  <a:ext uri="{FF2B5EF4-FFF2-40B4-BE49-F238E27FC236}">
                    <a16:creationId xmlns:a16="http://schemas.microsoft.com/office/drawing/2014/main" id="{3EDD278F-7A16-D629-83AF-E20ABFC9BF4F}"/>
                  </a:ext>
                </a:extLst>
              </p:cNvPr>
              <p:cNvCxnSpPr/>
              <p:nvPr/>
            </p:nvCxnSpPr>
            <p:spPr bwMode="auto">
              <a:xfrm rot="5400000">
                <a:off x="2168820" y="2793787"/>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2" name="Group 626">
              <a:extLst>
                <a:ext uri="{FF2B5EF4-FFF2-40B4-BE49-F238E27FC236}">
                  <a16:creationId xmlns:a16="http://schemas.microsoft.com/office/drawing/2014/main" id="{A962A4CF-9B65-92CB-9B5B-7EDC39C81DD1}"/>
                </a:ext>
              </a:extLst>
            </p:cNvPr>
            <p:cNvGrpSpPr>
              <a:grpSpLocks/>
            </p:cNvGrpSpPr>
            <p:nvPr/>
          </p:nvGrpSpPr>
          <p:grpSpPr bwMode="auto">
            <a:xfrm>
              <a:off x="1917278" y="4554366"/>
              <a:ext cx="82296" cy="82296"/>
              <a:chOff x="2128171" y="2793206"/>
              <a:chExt cx="82296" cy="82296"/>
            </a:xfrm>
          </p:grpSpPr>
          <p:cxnSp>
            <p:nvCxnSpPr>
              <p:cNvPr id="2171" name="Straight Connector 2170">
                <a:extLst>
                  <a:ext uri="{FF2B5EF4-FFF2-40B4-BE49-F238E27FC236}">
                    <a16:creationId xmlns:a16="http://schemas.microsoft.com/office/drawing/2014/main" id="{A23B1DE0-AB87-2E14-BF88-C048B6BAEE50}"/>
                  </a:ext>
                </a:extLst>
              </p:cNvPr>
              <p:cNvCxnSpPr/>
              <p:nvPr/>
            </p:nvCxnSpPr>
            <p:spPr bwMode="auto">
              <a:xfrm>
                <a:off x="2169609" y="2793008"/>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72" name="Straight Connector 2171">
                <a:extLst>
                  <a:ext uri="{FF2B5EF4-FFF2-40B4-BE49-F238E27FC236}">
                    <a16:creationId xmlns:a16="http://schemas.microsoft.com/office/drawing/2014/main" id="{8C77D28C-F4A3-CA2C-6230-188793E663FB}"/>
                  </a:ext>
                </a:extLst>
              </p:cNvPr>
              <p:cNvCxnSpPr/>
              <p:nvPr/>
            </p:nvCxnSpPr>
            <p:spPr bwMode="auto">
              <a:xfrm rot="5400000">
                <a:off x="2169609" y="2792996"/>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3" name="Group 629">
              <a:extLst>
                <a:ext uri="{FF2B5EF4-FFF2-40B4-BE49-F238E27FC236}">
                  <a16:creationId xmlns:a16="http://schemas.microsoft.com/office/drawing/2014/main" id="{B3986BD5-AC67-618E-1FE0-266E683CA672}"/>
                </a:ext>
              </a:extLst>
            </p:cNvPr>
            <p:cNvGrpSpPr>
              <a:grpSpLocks/>
            </p:cNvGrpSpPr>
            <p:nvPr/>
          </p:nvGrpSpPr>
          <p:grpSpPr bwMode="auto">
            <a:xfrm>
              <a:off x="1874415" y="4544841"/>
              <a:ext cx="82296" cy="82296"/>
              <a:chOff x="2128171" y="2793206"/>
              <a:chExt cx="82296" cy="82296"/>
            </a:xfrm>
          </p:grpSpPr>
          <p:cxnSp>
            <p:nvCxnSpPr>
              <p:cNvPr id="2169" name="Straight Connector 2168">
                <a:extLst>
                  <a:ext uri="{FF2B5EF4-FFF2-40B4-BE49-F238E27FC236}">
                    <a16:creationId xmlns:a16="http://schemas.microsoft.com/office/drawing/2014/main" id="{78494DB7-C678-684D-FD60-A500EDE50BF9}"/>
                  </a:ext>
                </a:extLst>
              </p:cNvPr>
              <p:cNvCxnSpPr/>
              <p:nvPr/>
            </p:nvCxnSpPr>
            <p:spPr bwMode="auto">
              <a:xfrm>
                <a:off x="2169603" y="2793010"/>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70" name="Straight Connector 2169">
                <a:extLst>
                  <a:ext uri="{FF2B5EF4-FFF2-40B4-BE49-F238E27FC236}">
                    <a16:creationId xmlns:a16="http://schemas.microsoft.com/office/drawing/2014/main" id="{A18936BF-D284-39B1-9A37-933D233681ED}"/>
                  </a:ext>
                </a:extLst>
              </p:cNvPr>
              <p:cNvCxnSpPr/>
              <p:nvPr/>
            </p:nvCxnSpPr>
            <p:spPr bwMode="auto">
              <a:xfrm rot="5400000">
                <a:off x="2169603" y="2792998"/>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4" name="Group 632">
              <a:extLst>
                <a:ext uri="{FF2B5EF4-FFF2-40B4-BE49-F238E27FC236}">
                  <a16:creationId xmlns:a16="http://schemas.microsoft.com/office/drawing/2014/main" id="{41895A37-AC46-4E4C-1FF5-6C199366458F}"/>
                </a:ext>
              </a:extLst>
            </p:cNvPr>
            <p:cNvGrpSpPr>
              <a:grpSpLocks/>
            </p:cNvGrpSpPr>
            <p:nvPr/>
          </p:nvGrpSpPr>
          <p:grpSpPr bwMode="auto">
            <a:xfrm>
              <a:off x="1845840" y="4518647"/>
              <a:ext cx="82296" cy="82296"/>
              <a:chOff x="2128171" y="2793206"/>
              <a:chExt cx="82296" cy="82296"/>
            </a:xfrm>
          </p:grpSpPr>
          <p:cxnSp>
            <p:nvCxnSpPr>
              <p:cNvPr id="2167" name="Straight Connector 2166">
                <a:extLst>
                  <a:ext uri="{FF2B5EF4-FFF2-40B4-BE49-F238E27FC236}">
                    <a16:creationId xmlns:a16="http://schemas.microsoft.com/office/drawing/2014/main" id="{AE0C2155-2081-444A-954A-89D256ACDD31}"/>
                  </a:ext>
                </a:extLst>
              </p:cNvPr>
              <p:cNvCxnSpPr/>
              <p:nvPr/>
            </p:nvCxnSpPr>
            <p:spPr bwMode="auto">
              <a:xfrm>
                <a:off x="2169598" y="2793807"/>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168" name="Straight Connector 2167">
                <a:extLst>
                  <a:ext uri="{FF2B5EF4-FFF2-40B4-BE49-F238E27FC236}">
                    <a16:creationId xmlns:a16="http://schemas.microsoft.com/office/drawing/2014/main" id="{30136188-82A5-597A-8E48-E6A141EDBB2B}"/>
                  </a:ext>
                </a:extLst>
              </p:cNvPr>
              <p:cNvCxnSpPr/>
              <p:nvPr/>
            </p:nvCxnSpPr>
            <p:spPr bwMode="auto">
              <a:xfrm rot="5400000">
                <a:off x="2169598" y="2793795"/>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5" name="Group 635">
              <a:extLst>
                <a:ext uri="{FF2B5EF4-FFF2-40B4-BE49-F238E27FC236}">
                  <a16:creationId xmlns:a16="http://schemas.microsoft.com/office/drawing/2014/main" id="{073AFA54-A6AE-04F0-106B-A825AF2491AF}"/>
                </a:ext>
              </a:extLst>
            </p:cNvPr>
            <p:cNvGrpSpPr>
              <a:grpSpLocks/>
            </p:cNvGrpSpPr>
            <p:nvPr/>
          </p:nvGrpSpPr>
          <p:grpSpPr bwMode="auto">
            <a:xfrm>
              <a:off x="1814884" y="4504360"/>
              <a:ext cx="82296" cy="82296"/>
              <a:chOff x="2128171" y="2793206"/>
              <a:chExt cx="82296" cy="82296"/>
            </a:xfrm>
          </p:grpSpPr>
          <p:cxnSp>
            <p:nvCxnSpPr>
              <p:cNvPr id="2165" name="Straight Connector 2164">
                <a:extLst>
                  <a:ext uri="{FF2B5EF4-FFF2-40B4-BE49-F238E27FC236}">
                    <a16:creationId xmlns:a16="http://schemas.microsoft.com/office/drawing/2014/main" id="{2DCCB154-061E-F728-F4D9-CEB53DA74A32}"/>
                  </a:ext>
                </a:extLst>
              </p:cNvPr>
              <p:cNvCxnSpPr/>
              <p:nvPr/>
            </p:nvCxnSpPr>
            <p:spPr bwMode="auto">
              <a:xfrm>
                <a:off x="2168800" y="2793809"/>
                <a:ext cx="0" cy="80951"/>
              </a:xfrm>
              <a:prstGeom prst="line">
                <a:avLst/>
              </a:prstGeom>
              <a:noFill/>
              <a:ln w="19050" cap="flat" cmpd="sng" algn="ctr">
                <a:solidFill>
                  <a:schemeClr val="accent3"/>
                </a:solidFill>
                <a:prstDash val="solid"/>
                <a:round/>
                <a:headEnd type="none" w="med" len="med"/>
                <a:tailEnd type="none" w="med" len="med"/>
              </a:ln>
              <a:effectLst/>
            </p:spPr>
          </p:cxnSp>
          <p:cxnSp>
            <p:nvCxnSpPr>
              <p:cNvPr id="2166" name="Straight Connector 2165">
                <a:extLst>
                  <a:ext uri="{FF2B5EF4-FFF2-40B4-BE49-F238E27FC236}">
                    <a16:creationId xmlns:a16="http://schemas.microsoft.com/office/drawing/2014/main" id="{EA5A22EE-394A-0640-1A68-E20F21B17EBE}"/>
                  </a:ext>
                </a:extLst>
              </p:cNvPr>
              <p:cNvCxnSpPr/>
              <p:nvPr/>
            </p:nvCxnSpPr>
            <p:spPr bwMode="auto">
              <a:xfrm rot="5400000">
                <a:off x="2168800" y="2793797"/>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6" name="Group 638">
              <a:extLst>
                <a:ext uri="{FF2B5EF4-FFF2-40B4-BE49-F238E27FC236}">
                  <a16:creationId xmlns:a16="http://schemas.microsoft.com/office/drawing/2014/main" id="{2B3693F8-900E-6833-3151-34DD30886B65}"/>
                </a:ext>
              </a:extLst>
            </p:cNvPr>
            <p:cNvGrpSpPr>
              <a:grpSpLocks/>
            </p:cNvGrpSpPr>
            <p:nvPr/>
          </p:nvGrpSpPr>
          <p:grpSpPr bwMode="auto">
            <a:xfrm>
              <a:off x="1767259" y="4482929"/>
              <a:ext cx="82296" cy="82296"/>
              <a:chOff x="2128171" y="2793206"/>
              <a:chExt cx="82296" cy="82296"/>
            </a:xfrm>
          </p:grpSpPr>
          <p:cxnSp>
            <p:nvCxnSpPr>
              <p:cNvPr id="2163" name="Straight Connector 2162">
                <a:extLst>
                  <a:ext uri="{FF2B5EF4-FFF2-40B4-BE49-F238E27FC236}">
                    <a16:creationId xmlns:a16="http://schemas.microsoft.com/office/drawing/2014/main" id="{EB7205E8-84A8-5B06-13C9-06245041FDF1}"/>
                  </a:ext>
                </a:extLst>
              </p:cNvPr>
              <p:cNvCxnSpPr/>
              <p:nvPr/>
            </p:nvCxnSpPr>
            <p:spPr bwMode="auto">
              <a:xfrm>
                <a:off x="2168793" y="2793018"/>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64" name="Straight Connector 2163">
                <a:extLst>
                  <a:ext uri="{FF2B5EF4-FFF2-40B4-BE49-F238E27FC236}">
                    <a16:creationId xmlns:a16="http://schemas.microsoft.com/office/drawing/2014/main" id="{CE639B40-D0DF-08DD-CE86-F1B971A768ED}"/>
                  </a:ext>
                </a:extLst>
              </p:cNvPr>
              <p:cNvCxnSpPr/>
              <p:nvPr/>
            </p:nvCxnSpPr>
            <p:spPr bwMode="auto">
              <a:xfrm rot="5400000">
                <a:off x="2168793" y="2793006"/>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7" name="Group 641">
              <a:extLst>
                <a:ext uri="{FF2B5EF4-FFF2-40B4-BE49-F238E27FC236}">
                  <a16:creationId xmlns:a16="http://schemas.microsoft.com/office/drawing/2014/main" id="{BF33BA3E-E0FC-602D-6547-449AB248229C}"/>
                </a:ext>
              </a:extLst>
            </p:cNvPr>
            <p:cNvGrpSpPr>
              <a:grpSpLocks/>
            </p:cNvGrpSpPr>
            <p:nvPr/>
          </p:nvGrpSpPr>
          <p:grpSpPr bwMode="auto">
            <a:xfrm>
              <a:off x="1707728" y="4451972"/>
              <a:ext cx="82296" cy="82296"/>
              <a:chOff x="2128171" y="2793206"/>
              <a:chExt cx="82296" cy="82296"/>
            </a:xfrm>
          </p:grpSpPr>
          <p:cxnSp>
            <p:nvCxnSpPr>
              <p:cNvPr id="2161" name="Straight Connector 2160">
                <a:extLst>
                  <a:ext uri="{FF2B5EF4-FFF2-40B4-BE49-F238E27FC236}">
                    <a16:creationId xmlns:a16="http://schemas.microsoft.com/office/drawing/2014/main" id="{550D178A-3294-F860-0D6B-B09408F0E762}"/>
                  </a:ext>
                </a:extLst>
              </p:cNvPr>
              <p:cNvCxnSpPr/>
              <p:nvPr/>
            </p:nvCxnSpPr>
            <p:spPr bwMode="auto">
              <a:xfrm>
                <a:off x="2169578" y="2793818"/>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162" name="Straight Connector 2161">
                <a:extLst>
                  <a:ext uri="{FF2B5EF4-FFF2-40B4-BE49-F238E27FC236}">
                    <a16:creationId xmlns:a16="http://schemas.microsoft.com/office/drawing/2014/main" id="{69823AAB-0F2D-3C4C-6DA7-77825DF4A9E6}"/>
                  </a:ext>
                </a:extLst>
              </p:cNvPr>
              <p:cNvCxnSpPr/>
              <p:nvPr/>
            </p:nvCxnSpPr>
            <p:spPr bwMode="auto">
              <a:xfrm rot="5400000">
                <a:off x="2169578" y="2793806"/>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8" name="Group 644">
              <a:extLst>
                <a:ext uri="{FF2B5EF4-FFF2-40B4-BE49-F238E27FC236}">
                  <a16:creationId xmlns:a16="http://schemas.microsoft.com/office/drawing/2014/main" id="{EBBE2B81-9561-25DC-9588-C7F87EF9274F}"/>
                </a:ext>
              </a:extLst>
            </p:cNvPr>
            <p:cNvGrpSpPr>
              <a:grpSpLocks/>
            </p:cNvGrpSpPr>
            <p:nvPr/>
          </p:nvGrpSpPr>
          <p:grpSpPr bwMode="auto">
            <a:xfrm>
              <a:off x="1622003" y="4413872"/>
              <a:ext cx="82296" cy="82296"/>
              <a:chOff x="2128171" y="2793206"/>
              <a:chExt cx="82296" cy="82296"/>
            </a:xfrm>
          </p:grpSpPr>
          <p:cxnSp>
            <p:nvCxnSpPr>
              <p:cNvPr id="2159" name="Straight Connector 2158">
                <a:extLst>
                  <a:ext uri="{FF2B5EF4-FFF2-40B4-BE49-F238E27FC236}">
                    <a16:creationId xmlns:a16="http://schemas.microsoft.com/office/drawing/2014/main" id="{AC492717-091E-B490-28AB-F8A861860AE6}"/>
                  </a:ext>
                </a:extLst>
              </p:cNvPr>
              <p:cNvCxnSpPr/>
              <p:nvPr/>
            </p:nvCxnSpPr>
            <p:spPr bwMode="auto">
              <a:xfrm>
                <a:off x="2169565" y="2793823"/>
                <a:ext cx="0" cy="80950"/>
              </a:xfrm>
              <a:prstGeom prst="line">
                <a:avLst/>
              </a:prstGeom>
              <a:noFill/>
              <a:ln w="19050" cap="flat" cmpd="sng" algn="ctr">
                <a:solidFill>
                  <a:schemeClr val="accent3"/>
                </a:solidFill>
                <a:prstDash val="solid"/>
                <a:round/>
                <a:headEnd type="none" w="med" len="med"/>
                <a:tailEnd type="none" w="med" len="med"/>
              </a:ln>
              <a:effectLst/>
            </p:spPr>
          </p:cxnSp>
          <p:cxnSp>
            <p:nvCxnSpPr>
              <p:cNvPr id="2160" name="Straight Connector 2159">
                <a:extLst>
                  <a:ext uri="{FF2B5EF4-FFF2-40B4-BE49-F238E27FC236}">
                    <a16:creationId xmlns:a16="http://schemas.microsoft.com/office/drawing/2014/main" id="{7DAD5FD4-7B07-E244-60A8-0224F5AF5D4F}"/>
                  </a:ext>
                </a:extLst>
              </p:cNvPr>
              <p:cNvCxnSpPr/>
              <p:nvPr/>
            </p:nvCxnSpPr>
            <p:spPr bwMode="auto">
              <a:xfrm rot="5400000">
                <a:off x="2169565" y="2793811"/>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89" name="Group 647">
              <a:extLst>
                <a:ext uri="{FF2B5EF4-FFF2-40B4-BE49-F238E27FC236}">
                  <a16:creationId xmlns:a16="http://schemas.microsoft.com/office/drawing/2014/main" id="{33344B1B-5E1C-F001-C382-AFEAC3099F40}"/>
                </a:ext>
              </a:extLst>
            </p:cNvPr>
            <p:cNvGrpSpPr>
              <a:grpSpLocks/>
            </p:cNvGrpSpPr>
            <p:nvPr/>
          </p:nvGrpSpPr>
          <p:grpSpPr bwMode="auto">
            <a:xfrm>
              <a:off x="1374353" y="4201941"/>
              <a:ext cx="82296" cy="82296"/>
              <a:chOff x="2128171" y="2793206"/>
              <a:chExt cx="82296" cy="82296"/>
            </a:xfrm>
          </p:grpSpPr>
          <p:cxnSp>
            <p:nvCxnSpPr>
              <p:cNvPr id="2157" name="Straight Connector 2156">
                <a:extLst>
                  <a:ext uri="{FF2B5EF4-FFF2-40B4-BE49-F238E27FC236}">
                    <a16:creationId xmlns:a16="http://schemas.microsoft.com/office/drawing/2014/main" id="{5BD207A5-5BA1-2687-3022-D0B9E868A5AD}"/>
                  </a:ext>
                </a:extLst>
              </p:cNvPr>
              <p:cNvCxnSpPr/>
              <p:nvPr/>
            </p:nvCxnSpPr>
            <p:spPr bwMode="auto">
              <a:xfrm>
                <a:off x="2169528" y="2793061"/>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58" name="Straight Connector 2157">
                <a:extLst>
                  <a:ext uri="{FF2B5EF4-FFF2-40B4-BE49-F238E27FC236}">
                    <a16:creationId xmlns:a16="http://schemas.microsoft.com/office/drawing/2014/main" id="{71A7E9FB-D54B-D07A-C5DF-7CD2407134C6}"/>
                  </a:ext>
                </a:extLst>
              </p:cNvPr>
              <p:cNvCxnSpPr/>
              <p:nvPr/>
            </p:nvCxnSpPr>
            <p:spPr bwMode="auto">
              <a:xfrm rot="5400000">
                <a:off x="2169528" y="2793049"/>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90" name="Group 650">
              <a:extLst>
                <a:ext uri="{FF2B5EF4-FFF2-40B4-BE49-F238E27FC236}">
                  <a16:creationId xmlns:a16="http://schemas.microsoft.com/office/drawing/2014/main" id="{F4151880-CEDB-003D-3A5C-7FE841229846}"/>
                </a:ext>
              </a:extLst>
            </p:cNvPr>
            <p:cNvGrpSpPr>
              <a:grpSpLocks/>
            </p:cNvGrpSpPr>
            <p:nvPr/>
          </p:nvGrpSpPr>
          <p:grpSpPr bwMode="auto">
            <a:xfrm>
              <a:off x="881434" y="3285159"/>
              <a:ext cx="82296" cy="82296"/>
              <a:chOff x="2128171" y="2793206"/>
              <a:chExt cx="82296" cy="82296"/>
            </a:xfrm>
          </p:grpSpPr>
          <p:cxnSp>
            <p:nvCxnSpPr>
              <p:cNvPr id="2155" name="Straight Connector 2154">
                <a:extLst>
                  <a:ext uri="{FF2B5EF4-FFF2-40B4-BE49-F238E27FC236}">
                    <a16:creationId xmlns:a16="http://schemas.microsoft.com/office/drawing/2014/main" id="{6CE42B52-23B5-8B32-221D-493DF7199FDB}"/>
                  </a:ext>
                </a:extLst>
              </p:cNvPr>
              <p:cNvCxnSpPr/>
              <p:nvPr/>
            </p:nvCxnSpPr>
            <p:spPr bwMode="auto">
              <a:xfrm>
                <a:off x="2168661" y="2793993"/>
                <a:ext cx="0" cy="80951"/>
              </a:xfrm>
              <a:prstGeom prst="line">
                <a:avLst/>
              </a:prstGeom>
              <a:noFill/>
              <a:ln w="19050" cap="flat" cmpd="sng" algn="ctr">
                <a:solidFill>
                  <a:schemeClr val="accent3"/>
                </a:solidFill>
                <a:prstDash val="solid"/>
                <a:round/>
                <a:headEnd type="none" w="med" len="med"/>
                <a:tailEnd type="none" w="med" len="med"/>
              </a:ln>
              <a:effectLst/>
            </p:spPr>
          </p:cxnSp>
          <p:cxnSp>
            <p:nvCxnSpPr>
              <p:cNvPr id="2156" name="Straight Connector 2155">
                <a:extLst>
                  <a:ext uri="{FF2B5EF4-FFF2-40B4-BE49-F238E27FC236}">
                    <a16:creationId xmlns:a16="http://schemas.microsoft.com/office/drawing/2014/main" id="{4475B526-7A16-3ADD-A9F9-59701337CE84}"/>
                  </a:ext>
                </a:extLst>
              </p:cNvPr>
              <p:cNvCxnSpPr/>
              <p:nvPr/>
            </p:nvCxnSpPr>
            <p:spPr bwMode="auto">
              <a:xfrm rot="5400000">
                <a:off x="2168661" y="2793981"/>
                <a:ext cx="0" cy="82562"/>
              </a:xfrm>
              <a:prstGeom prst="line">
                <a:avLst/>
              </a:prstGeom>
              <a:noFill/>
              <a:ln w="19050" cap="flat" cmpd="sng" algn="ctr">
                <a:solidFill>
                  <a:schemeClr val="accent3"/>
                </a:solidFill>
                <a:prstDash val="solid"/>
                <a:round/>
                <a:headEnd type="none" w="med" len="med"/>
                <a:tailEnd type="none" w="med" len="med"/>
              </a:ln>
              <a:effectLst/>
            </p:spPr>
          </p:cxnSp>
        </p:grpSp>
        <p:grpSp>
          <p:nvGrpSpPr>
            <p:cNvPr id="98991" name="Group 653">
              <a:extLst>
                <a:ext uri="{FF2B5EF4-FFF2-40B4-BE49-F238E27FC236}">
                  <a16:creationId xmlns:a16="http://schemas.microsoft.com/office/drawing/2014/main" id="{8D92671D-6AE9-BFF7-687A-A99A48A47D83}"/>
                </a:ext>
              </a:extLst>
            </p:cNvPr>
            <p:cNvGrpSpPr>
              <a:grpSpLocks/>
            </p:cNvGrpSpPr>
            <p:nvPr/>
          </p:nvGrpSpPr>
          <p:grpSpPr bwMode="auto">
            <a:xfrm>
              <a:off x="860003" y="3239916"/>
              <a:ext cx="82296" cy="82296"/>
              <a:chOff x="2128171" y="2793206"/>
              <a:chExt cx="82296" cy="82296"/>
            </a:xfrm>
          </p:grpSpPr>
          <p:cxnSp>
            <p:nvCxnSpPr>
              <p:cNvPr id="2153" name="Straight Connector 2152">
                <a:extLst>
                  <a:ext uri="{FF2B5EF4-FFF2-40B4-BE49-F238E27FC236}">
                    <a16:creationId xmlns:a16="http://schemas.microsoft.com/office/drawing/2014/main" id="{5C1AECB4-840C-088D-BA4B-AC5FBAE26E31}"/>
                  </a:ext>
                </a:extLst>
              </p:cNvPr>
              <p:cNvCxnSpPr/>
              <p:nvPr/>
            </p:nvCxnSpPr>
            <p:spPr bwMode="auto">
              <a:xfrm>
                <a:off x="2169452" y="2793206"/>
                <a:ext cx="0" cy="82538"/>
              </a:xfrm>
              <a:prstGeom prst="line">
                <a:avLst/>
              </a:prstGeom>
              <a:noFill/>
              <a:ln w="19050" cap="flat" cmpd="sng" algn="ctr">
                <a:solidFill>
                  <a:schemeClr val="accent3"/>
                </a:solidFill>
                <a:prstDash val="solid"/>
                <a:round/>
                <a:headEnd type="none" w="med" len="med"/>
                <a:tailEnd type="none" w="med" len="med"/>
              </a:ln>
              <a:effectLst/>
            </p:spPr>
          </p:cxnSp>
          <p:cxnSp>
            <p:nvCxnSpPr>
              <p:cNvPr id="2154" name="Straight Connector 2153">
                <a:extLst>
                  <a:ext uri="{FF2B5EF4-FFF2-40B4-BE49-F238E27FC236}">
                    <a16:creationId xmlns:a16="http://schemas.microsoft.com/office/drawing/2014/main" id="{C86FD689-1224-6EC0-D797-1FF8BC9E2E32}"/>
                  </a:ext>
                </a:extLst>
              </p:cNvPr>
              <p:cNvCxnSpPr/>
              <p:nvPr/>
            </p:nvCxnSpPr>
            <p:spPr bwMode="auto">
              <a:xfrm rot="5400000">
                <a:off x="2169452" y="2793194"/>
                <a:ext cx="0" cy="82562"/>
              </a:xfrm>
              <a:prstGeom prst="line">
                <a:avLst/>
              </a:prstGeom>
              <a:noFill/>
              <a:ln w="19050" cap="flat" cmpd="sng" algn="ctr">
                <a:solidFill>
                  <a:schemeClr val="accent3"/>
                </a:solidFill>
                <a:prstDash val="solid"/>
                <a:round/>
                <a:headEnd type="none" w="med" len="med"/>
                <a:tailEnd type="none" w="med" len="med"/>
              </a:ln>
              <a:effectLst/>
            </p:spPr>
          </p:cxnSp>
        </p:grpSp>
      </p:grpSp>
      <p:sp>
        <p:nvSpPr>
          <p:cNvPr id="98438" name="Freeform 657">
            <a:extLst>
              <a:ext uri="{FF2B5EF4-FFF2-40B4-BE49-F238E27FC236}">
                <a16:creationId xmlns:a16="http://schemas.microsoft.com/office/drawing/2014/main" id="{9CF54F9F-60C6-1397-4179-85B0007B93A7}"/>
              </a:ext>
            </a:extLst>
          </p:cNvPr>
          <p:cNvSpPr>
            <a:spLocks/>
          </p:cNvSpPr>
          <p:nvPr/>
        </p:nvSpPr>
        <p:spPr bwMode="auto">
          <a:xfrm>
            <a:off x="5101791" y="2118288"/>
            <a:ext cx="2160078" cy="1344581"/>
          </a:xfrm>
          <a:custGeom>
            <a:avLst/>
            <a:gdLst>
              <a:gd name="T0" fmla="*/ 0 w 2633754"/>
              <a:gd name="T1" fmla="*/ 0 h 2273644"/>
              <a:gd name="T2" fmla="*/ 3221 w 2633754"/>
              <a:gd name="T3" fmla="*/ 1 h 2273644"/>
              <a:gd name="T4" fmla="*/ 9367 w 2633754"/>
              <a:gd name="T5" fmla="*/ 2 h 2273644"/>
              <a:gd name="T6" fmla="*/ 17856 w 2633754"/>
              <a:gd name="T7" fmla="*/ 3 h 2273644"/>
              <a:gd name="T8" fmla="*/ 25762 w 2633754"/>
              <a:gd name="T9" fmla="*/ 5 h 2273644"/>
              <a:gd name="T10" fmla="*/ 28688 w 2633754"/>
              <a:gd name="T11" fmla="*/ 5 h 2273644"/>
              <a:gd name="T12" fmla="*/ 34251 w 2633754"/>
              <a:gd name="T13" fmla="*/ 5 h 2273644"/>
              <a:gd name="T14" fmla="*/ 45668 w 2633754"/>
              <a:gd name="T15" fmla="*/ 6 h 2273644"/>
              <a:gd name="T16" fmla="*/ 55623 w 2633754"/>
              <a:gd name="T17" fmla="*/ 6 h 2273644"/>
              <a:gd name="T18" fmla="*/ 67625 w 2633754"/>
              <a:gd name="T19" fmla="*/ 7 h 2273644"/>
              <a:gd name="T20" fmla="*/ 73480 w 2633754"/>
              <a:gd name="T21" fmla="*/ 7 h 2273644"/>
              <a:gd name="T22" fmla="*/ 79334 w 2633754"/>
              <a:gd name="T23" fmla="*/ 7 h 2273644"/>
              <a:gd name="T24" fmla="*/ 87239 w 2633754"/>
              <a:gd name="T25" fmla="*/ 7 h 2273644"/>
              <a:gd name="T26" fmla="*/ 97778 w 2633754"/>
              <a:gd name="T27" fmla="*/ 7 h 2273644"/>
              <a:gd name="T28" fmla="*/ 111245 w 2633754"/>
              <a:gd name="T29" fmla="*/ 7 h 2273644"/>
              <a:gd name="T30" fmla="*/ 121783 w 2633754"/>
              <a:gd name="T31" fmla="*/ 7 h 2273644"/>
              <a:gd name="T32" fmla="*/ 133200 w 2633754"/>
              <a:gd name="T33" fmla="*/ 7 h 2273644"/>
              <a:gd name="T34" fmla="*/ 157206 w 2633754"/>
              <a:gd name="T35" fmla="*/ 7 h 2273644"/>
              <a:gd name="T36" fmla="*/ 158669 w 2633754"/>
              <a:gd name="T37" fmla="*/ 7 h 2273644"/>
              <a:gd name="T38" fmla="*/ 162769 w 2633754"/>
              <a:gd name="T39" fmla="*/ 7 h 2273644"/>
              <a:gd name="T40" fmla="*/ 165695 w 2633754"/>
              <a:gd name="T41" fmla="*/ 7 h 2273644"/>
              <a:gd name="T42" fmla="*/ 218389 w 2633754"/>
              <a:gd name="T43" fmla="*/ 7 h 22736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3754"/>
              <a:gd name="T67" fmla="*/ 0 h 2273644"/>
              <a:gd name="T68" fmla="*/ 2633754 w 2633754"/>
              <a:gd name="T69" fmla="*/ 2273644 h 22736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3754" h="2273644">
                <a:moveTo>
                  <a:pt x="0" y="0"/>
                </a:moveTo>
                <a:lnTo>
                  <a:pt x="38835" y="342459"/>
                </a:lnTo>
                <a:lnTo>
                  <a:pt x="112976" y="716692"/>
                </a:lnTo>
                <a:lnTo>
                  <a:pt x="215361" y="1045029"/>
                </a:lnTo>
                <a:lnTo>
                  <a:pt x="310684" y="1295695"/>
                </a:lnTo>
                <a:lnTo>
                  <a:pt x="345989" y="1362774"/>
                </a:lnTo>
                <a:lnTo>
                  <a:pt x="413069" y="1549891"/>
                </a:lnTo>
                <a:lnTo>
                  <a:pt x="550758" y="1744068"/>
                </a:lnTo>
                <a:lnTo>
                  <a:pt x="670795" y="1871166"/>
                </a:lnTo>
                <a:lnTo>
                  <a:pt x="815546" y="1948837"/>
                </a:lnTo>
                <a:lnTo>
                  <a:pt x="886156" y="2037100"/>
                </a:lnTo>
                <a:lnTo>
                  <a:pt x="956766" y="2051222"/>
                </a:lnTo>
                <a:lnTo>
                  <a:pt x="1052090" y="2097118"/>
                </a:lnTo>
                <a:lnTo>
                  <a:pt x="1179188" y="2118301"/>
                </a:lnTo>
                <a:lnTo>
                  <a:pt x="1341591" y="2128893"/>
                </a:lnTo>
                <a:lnTo>
                  <a:pt x="1468689" y="2160667"/>
                </a:lnTo>
                <a:lnTo>
                  <a:pt x="1606378" y="2171259"/>
                </a:lnTo>
                <a:lnTo>
                  <a:pt x="1895879" y="2171259"/>
                </a:lnTo>
                <a:lnTo>
                  <a:pt x="1913532" y="2217156"/>
                </a:lnTo>
                <a:lnTo>
                  <a:pt x="1962959" y="2234808"/>
                </a:lnTo>
                <a:lnTo>
                  <a:pt x="1998264" y="2273644"/>
                </a:lnTo>
                <a:lnTo>
                  <a:pt x="2633754" y="2270113"/>
                </a:lnTo>
              </a:path>
            </a:pathLst>
          </a:custGeom>
          <a:noFill/>
          <a:ln w="285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2294" name="Freeform 2293">
            <a:extLst>
              <a:ext uri="{FF2B5EF4-FFF2-40B4-BE49-F238E27FC236}">
                <a16:creationId xmlns:a16="http://schemas.microsoft.com/office/drawing/2014/main" id="{DE6AF423-3952-FF0C-58C4-1EAF6B54D3F4}"/>
              </a:ext>
            </a:extLst>
          </p:cNvPr>
          <p:cNvSpPr/>
          <p:nvPr/>
        </p:nvSpPr>
        <p:spPr bwMode="auto">
          <a:xfrm>
            <a:off x="5094745" y="2116877"/>
            <a:ext cx="3009435" cy="1464508"/>
          </a:xfrm>
          <a:custGeom>
            <a:avLst/>
            <a:gdLst>
              <a:gd name="connsiteX0" fmla="*/ 0 w 3668191"/>
              <a:gd name="connsiteY0" fmla="*/ 0 h 2478412"/>
              <a:gd name="connsiteX1" fmla="*/ 35305 w 3668191"/>
              <a:gd name="connsiteY1" fmla="*/ 501331 h 2478412"/>
              <a:gd name="connsiteX2" fmla="*/ 123568 w 3668191"/>
              <a:gd name="connsiteY2" fmla="*/ 924991 h 2478412"/>
              <a:gd name="connsiteX3" fmla="*/ 282440 w 3668191"/>
              <a:gd name="connsiteY3" fmla="*/ 1309816 h 2478412"/>
              <a:gd name="connsiteX4" fmla="*/ 353050 w 3668191"/>
              <a:gd name="connsiteY4" fmla="*/ 1458097 h 2478412"/>
              <a:gd name="connsiteX5" fmla="*/ 518984 w 3668191"/>
              <a:gd name="connsiteY5" fmla="*/ 1740537 h 2478412"/>
              <a:gd name="connsiteX6" fmla="*/ 720222 w 3668191"/>
              <a:gd name="connsiteY6" fmla="*/ 1941776 h 2478412"/>
              <a:gd name="connsiteX7" fmla="*/ 953235 w 3668191"/>
              <a:gd name="connsiteY7" fmla="*/ 2100648 h 2478412"/>
              <a:gd name="connsiteX8" fmla="*/ 1161535 w 3668191"/>
              <a:gd name="connsiteY8" fmla="*/ 2210094 h 2478412"/>
              <a:gd name="connsiteX9" fmla="*/ 1302755 w 3668191"/>
              <a:gd name="connsiteY9" fmla="*/ 2266582 h 2478412"/>
              <a:gd name="connsiteX10" fmla="*/ 1475750 w 3668191"/>
              <a:gd name="connsiteY10" fmla="*/ 2298357 h 2478412"/>
              <a:gd name="connsiteX11" fmla="*/ 1634622 w 3668191"/>
              <a:gd name="connsiteY11" fmla="*/ 2323070 h 2478412"/>
              <a:gd name="connsiteX12" fmla="*/ 1793495 w 3668191"/>
              <a:gd name="connsiteY12" fmla="*/ 2358375 h 2478412"/>
              <a:gd name="connsiteX13" fmla="*/ 2001795 w 3668191"/>
              <a:gd name="connsiteY13" fmla="*/ 2372497 h 2478412"/>
              <a:gd name="connsiteX14" fmla="*/ 2146545 w 3668191"/>
              <a:gd name="connsiteY14" fmla="*/ 2411333 h 2478412"/>
              <a:gd name="connsiteX15" fmla="*/ 2284235 w 3668191"/>
              <a:gd name="connsiteY15" fmla="*/ 2418394 h 2478412"/>
              <a:gd name="connsiteX16" fmla="*/ 2404272 w 3668191"/>
              <a:gd name="connsiteY16" fmla="*/ 2432516 h 2478412"/>
              <a:gd name="connsiteX17" fmla="*/ 2549022 w 3668191"/>
              <a:gd name="connsiteY17" fmla="*/ 2453699 h 2478412"/>
              <a:gd name="connsiteX18" fmla="*/ 2598449 w 3668191"/>
              <a:gd name="connsiteY18" fmla="*/ 2464290 h 2478412"/>
              <a:gd name="connsiteX19" fmla="*/ 2813810 w 3668191"/>
              <a:gd name="connsiteY19" fmla="*/ 2464290 h 2478412"/>
              <a:gd name="connsiteX20" fmla="*/ 2866768 w 3668191"/>
              <a:gd name="connsiteY20" fmla="*/ 2474882 h 2478412"/>
              <a:gd name="connsiteX21" fmla="*/ 3248062 w 3668191"/>
              <a:gd name="connsiteY21" fmla="*/ 2474882 h 2478412"/>
              <a:gd name="connsiteX22" fmla="*/ 3399873 w 3668191"/>
              <a:gd name="connsiteY22" fmla="*/ 2478412 h 2478412"/>
              <a:gd name="connsiteX23" fmla="*/ 3668191 w 3668191"/>
              <a:gd name="connsiteY23" fmla="*/ 2478412 h 247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8191" h="2478412">
                <a:moveTo>
                  <a:pt x="0" y="0"/>
                </a:moveTo>
                <a:lnTo>
                  <a:pt x="35305" y="501331"/>
                </a:lnTo>
                <a:lnTo>
                  <a:pt x="123568" y="924991"/>
                </a:lnTo>
                <a:lnTo>
                  <a:pt x="282440" y="1309816"/>
                </a:lnTo>
                <a:lnTo>
                  <a:pt x="353050" y="1458097"/>
                </a:lnTo>
                <a:lnTo>
                  <a:pt x="518984" y="1740537"/>
                </a:lnTo>
                <a:lnTo>
                  <a:pt x="720222" y="1941776"/>
                </a:lnTo>
                <a:lnTo>
                  <a:pt x="953235" y="2100648"/>
                </a:lnTo>
                <a:lnTo>
                  <a:pt x="1161535" y="2210094"/>
                </a:lnTo>
                <a:lnTo>
                  <a:pt x="1302755" y="2266582"/>
                </a:lnTo>
                <a:lnTo>
                  <a:pt x="1475750" y="2298357"/>
                </a:lnTo>
                <a:lnTo>
                  <a:pt x="1634622" y="2323070"/>
                </a:lnTo>
                <a:lnTo>
                  <a:pt x="1793495" y="2358375"/>
                </a:lnTo>
                <a:lnTo>
                  <a:pt x="2001795" y="2372497"/>
                </a:lnTo>
                <a:lnTo>
                  <a:pt x="2146545" y="2411333"/>
                </a:lnTo>
                <a:lnTo>
                  <a:pt x="2284235" y="2418394"/>
                </a:lnTo>
                <a:lnTo>
                  <a:pt x="2404272" y="2432516"/>
                </a:lnTo>
                <a:lnTo>
                  <a:pt x="2549022" y="2453699"/>
                </a:lnTo>
                <a:lnTo>
                  <a:pt x="2598449" y="2464290"/>
                </a:lnTo>
                <a:lnTo>
                  <a:pt x="2813810" y="2464290"/>
                </a:lnTo>
                <a:lnTo>
                  <a:pt x="2866768" y="2474882"/>
                </a:lnTo>
                <a:lnTo>
                  <a:pt x="3248062" y="2474882"/>
                </a:lnTo>
                <a:lnTo>
                  <a:pt x="3399873" y="2478412"/>
                </a:lnTo>
                <a:lnTo>
                  <a:pt x="3668191" y="2478412"/>
                </a:lnTo>
              </a:path>
            </a:pathLst>
          </a:custGeom>
          <a:noFill/>
          <a:ln w="28575" cap="flat" cmpd="sng" algn="ctr">
            <a:solidFill>
              <a:schemeClr val="accent3"/>
            </a:solidFill>
            <a:prstDash val="solid"/>
            <a:round/>
            <a:headEnd type="none" w="med" len="med"/>
            <a:tailEnd type="none" w="med" len="med"/>
          </a:ln>
          <a:effectLst/>
        </p:spPr>
        <p:txBody>
          <a:bodyPr anchor="ctr"/>
          <a:lstStyle/>
          <a:p>
            <a:pPr algn="ctr" defTabSz="399305" eaLnBrk="0" fontAlgn="base" hangingPunct="0">
              <a:spcBef>
                <a:spcPct val="0"/>
              </a:spcBef>
              <a:spcAft>
                <a:spcPct val="0"/>
              </a:spcAft>
              <a:defRPr/>
            </a:pPr>
            <a:endParaRPr lang="en-US" sz="2133" dirty="0">
              <a:solidFill>
                <a:prstClr val="black"/>
              </a:solidFill>
              <a:latin typeface="Arial" charset="0"/>
              <a:ea typeface="Microsoft YaHei" panose="020B0503020204020204" pitchFamily="34" charset="-122"/>
              <a:cs typeface="Arial" charset="0"/>
            </a:endParaRPr>
          </a:p>
        </p:txBody>
      </p:sp>
      <p:grpSp>
        <p:nvGrpSpPr>
          <p:cNvPr id="98440" name="Group 1176">
            <a:extLst>
              <a:ext uri="{FF2B5EF4-FFF2-40B4-BE49-F238E27FC236}">
                <a16:creationId xmlns:a16="http://schemas.microsoft.com/office/drawing/2014/main" id="{823EADFD-3153-4ACF-722B-2F2E1505F211}"/>
              </a:ext>
            </a:extLst>
          </p:cNvPr>
          <p:cNvGrpSpPr>
            <a:grpSpLocks/>
          </p:cNvGrpSpPr>
          <p:nvPr/>
        </p:nvGrpSpPr>
        <p:grpSpPr bwMode="auto">
          <a:xfrm>
            <a:off x="5087690" y="2143680"/>
            <a:ext cx="2199583" cy="1354459"/>
            <a:chOff x="5152071" y="1983454"/>
            <a:chExt cx="2473853" cy="1523712"/>
          </a:xfrm>
        </p:grpSpPr>
        <p:grpSp>
          <p:nvGrpSpPr>
            <p:cNvPr id="98631" name="Group 663">
              <a:extLst>
                <a:ext uri="{FF2B5EF4-FFF2-40B4-BE49-F238E27FC236}">
                  <a16:creationId xmlns:a16="http://schemas.microsoft.com/office/drawing/2014/main" id="{6F446CB4-3A0C-B449-AF1F-4EF464DA6D85}"/>
                </a:ext>
              </a:extLst>
            </p:cNvPr>
            <p:cNvGrpSpPr>
              <a:grpSpLocks/>
            </p:cNvGrpSpPr>
            <p:nvPr/>
          </p:nvGrpSpPr>
          <p:grpSpPr bwMode="auto">
            <a:xfrm>
              <a:off x="5152071" y="1983454"/>
              <a:ext cx="82296" cy="82296"/>
              <a:chOff x="2128171" y="2793206"/>
              <a:chExt cx="82296" cy="82296"/>
            </a:xfrm>
          </p:grpSpPr>
          <p:cxnSp>
            <p:nvCxnSpPr>
              <p:cNvPr id="98920" name="Straight Connector 952">
                <a:extLst>
                  <a:ext uri="{FF2B5EF4-FFF2-40B4-BE49-F238E27FC236}">
                    <a16:creationId xmlns:a16="http://schemas.microsoft.com/office/drawing/2014/main" id="{60D8EB3C-7C3D-CFC3-0FDE-3BC0A1F0CA0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21" name="Straight Connector 953">
                <a:extLst>
                  <a:ext uri="{FF2B5EF4-FFF2-40B4-BE49-F238E27FC236}">
                    <a16:creationId xmlns:a16="http://schemas.microsoft.com/office/drawing/2014/main" id="{B09B4B7D-22BA-B7FF-4A59-38E8538DB75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32" name="Group 664">
              <a:extLst>
                <a:ext uri="{FF2B5EF4-FFF2-40B4-BE49-F238E27FC236}">
                  <a16:creationId xmlns:a16="http://schemas.microsoft.com/office/drawing/2014/main" id="{D4181355-ACC3-4B23-AFF0-3AEDD225A071}"/>
                </a:ext>
              </a:extLst>
            </p:cNvPr>
            <p:cNvGrpSpPr>
              <a:grpSpLocks/>
            </p:cNvGrpSpPr>
            <p:nvPr/>
          </p:nvGrpSpPr>
          <p:grpSpPr bwMode="auto">
            <a:xfrm>
              <a:off x="5169656" y="2057901"/>
              <a:ext cx="82296" cy="82296"/>
              <a:chOff x="2128171" y="2793206"/>
              <a:chExt cx="82296" cy="82296"/>
            </a:xfrm>
          </p:grpSpPr>
          <p:cxnSp>
            <p:nvCxnSpPr>
              <p:cNvPr id="98918" name="Straight Connector 950">
                <a:extLst>
                  <a:ext uri="{FF2B5EF4-FFF2-40B4-BE49-F238E27FC236}">
                    <a16:creationId xmlns:a16="http://schemas.microsoft.com/office/drawing/2014/main" id="{16DEB8DE-0518-2D96-AECF-D133D14FD27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19" name="Straight Connector 951">
                <a:extLst>
                  <a:ext uri="{FF2B5EF4-FFF2-40B4-BE49-F238E27FC236}">
                    <a16:creationId xmlns:a16="http://schemas.microsoft.com/office/drawing/2014/main" id="{D6436ACC-8B4C-43F7-41D7-F1C531480F8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33" name="Group 665">
              <a:extLst>
                <a:ext uri="{FF2B5EF4-FFF2-40B4-BE49-F238E27FC236}">
                  <a16:creationId xmlns:a16="http://schemas.microsoft.com/office/drawing/2014/main" id="{AA60F313-007C-97F6-4F5D-EE6C081657F6}"/>
                </a:ext>
              </a:extLst>
            </p:cNvPr>
            <p:cNvGrpSpPr>
              <a:grpSpLocks/>
            </p:cNvGrpSpPr>
            <p:nvPr/>
          </p:nvGrpSpPr>
          <p:grpSpPr bwMode="auto">
            <a:xfrm>
              <a:off x="5169656" y="2124428"/>
              <a:ext cx="82296" cy="82296"/>
              <a:chOff x="2128171" y="2793206"/>
              <a:chExt cx="82296" cy="82296"/>
            </a:xfrm>
          </p:grpSpPr>
          <p:cxnSp>
            <p:nvCxnSpPr>
              <p:cNvPr id="98916" name="Straight Connector 948">
                <a:extLst>
                  <a:ext uri="{FF2B5EF4-FFF2-40B4-BE49-F238E27FC236}">
                    <a16:creationId xmlns:a16="http://schemas.microsoft.com/office/drawing/2014/main" id="{91EAFEA9-502E-F641-1955-645DAC89AC3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17" name="Straight Connector 949">
                <a:extLst>
                  <a:ext uri="{FF2B5EF4-FFF2-40B4-BE49-F238E27FC236}">
                    <a16:creationId xmlns:a16="http://schemas.microsoft.com/office/drawing/2014/main" id="{42D5A01A-C54C-5070-D397-533762F07E4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34" name="Group 666">
              <a:extLst>
                <a:ext uri="{FF2B5EF4-FFF2-40B4-BE49-F238E27FC236}">
                  <a16:creationId xmlns:a16="http://schemas.microsoft.com/office/drawing/2014/main" id="{E1E64906-1F04-C7E0-9099-488F496581B2}"/>
                </a:ext>
              </a:extLst>
            </p:cNvPr>
            <p:cNvGrpSpPr>
              <a:grpSpLocks/>
            </p:cNvGrpSpPr>
            <p:nvPr/>
          </p:nvGrpSpPr>
          <p:grpSpPr bwMode="auto">
            <a:xfrm>
              <a:off x="5174052" y="2157691"/>
              <a:ext cx="82296" cy="82296"/>
              <a:chOff x="2128171" y="2793206"/>
              <a:chExt cx="82296" cy="82296"/>
            </a:xfrm>
          </p:grpSpPr>
          <p:cxnSp>
            <p:nvCxnSpPr>
              <p:cNvPr id="98914" name="Straight Connector 946">
                <a:extLst>
                  <a:ext uri="{FF2B5EF4-FFF2-40B4-BE49-F238E27FC236}">
                    <a16:creationId xmlns:a16="http://schemas.microsoft.com/office/drawing/2014/main" id="{56EEF232-9A60-BF0A-17E9-010A5643609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15" name="Straight Connector 947">
                <a:extLst>
                  <a:ext uri="{FF2B5EF4-FFF2-40B4-BE49-F238E27FC236}">
                    <a16:creationId xmlns:a16="http://schemas.microsoft.com/office/drawing/2014/main" id="{30DA964E-F074-4659-AF99-3C8F94B47C0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35" name="Group 667">
              <a:extLst>
                <a:ext uri="{FF2B5EF4-FFF2-40B4-BE49-F238E27FC236}">
                  <a16:creationId xmlns:a16="http://schemas.microsoft.com/office/drawing/2014/main" id="{425D0D79-57CC-D5BB-E2D8-C16BF4F047A0}"/>
                </a:ext>
              </a:extLst>
            </p:cNvPr>
            <p:cNvGrpSpPr>
              <a:grpSpLocks/>
            </p:cNvGrpSpPr>
            <p:nvPr/>
          </p:nvGrpSpPr>
          <p:grpSpPr bwMode="auto">
            <a:xfrm>
              <a:off x="5182844" y="2192539"/>
              <a:ext cx="82296" cy="82296"/>
              <a:chOff x="2128171" y="2793206"/>
              <a:chExt cx="82296" cy="82296"/>
            </a:xfrm>
          </p:grpSpPr>
          <p:cxnSp>
            <p:nvCxnSpPr>
              <p:cNvPr id="98912" name="Straight Connector 944">
                <a:extLst>
                  <a:ext uri="{FF2B5EF4-FFF2-40B4-BE49-F238E27FC236}">
                    <a16:creationId xmlns:a16="http://schemas.microsoft.com/office/drawing/2014/main" id="{7066D8B7-1460-DEF7-B4B8-9DB25B00AE9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13" name="Straight Connector 945">
                <a:extLst>
                  <a:ext uri="{FF2B5EF4-FFF2-40B4-BE49-F238E27FC236}">
                    <a16:creationId xmlns:a16="http://schemas.microsoft.com/office/drawing/2014/main" id="{BEF14A37-11B9-95B6-0FEF-6A842883B7D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36" name="Group 668">
              <a:extLst>
                <a:ext uri="{FF2B5EF4-FFF2-40B4-BE49-F238E27FC236}">
                  <a16:creationId xmlns:a16="http://schemas.microsoft.com/office/drawing/2014/main" id="{18C08F5B-EE3C-6C76-C34D-E81DEC602C29}"/>
                </a:ext>
              </a:extLst>
            </p:cNvPr>
            <p:cNvGrpSpPr>
              <a:grpSpLocks/>
            </p:cNvGrpSpPr>
            <p:nvPr/>
          </p:nvGrpSpPr>
          <p:grpSpPr bwMode="auto">
            <a:xfrm>
              <a:off x="5193835" y="2219466"/>
              <a:ext cx="82296" cy="82296"/>
              <a:chOff x="2128171" y="2793206"/>
              <a:chExt cx="82296" cy="82296"/>
            </a:xfrm>
          </p:grpSpPr>
          <p:cxnSp>
            <p:nvCxnSpPr>
              <p:cNvPr id="98910" name="Straight Connector 942">
                <a:extLst>
                  <a:ext uri="{FF2B5EF4-FFF2-40B4-BE49-F238E27FC236}">
                    <a16:creationId xmlns:a16="http://schemas.microsoft.com/office/drawing/2014/main" id="{FBE53D3A-C9E1-C1B1-31D8-B6C1C2080F3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11" name="Straight Connector 943">
                <a:extLst>
                  <a:ext uri="{FF2B5EF4-FFF2-40B4-BE49-F238E27FC236}">
                    <a16:creationId xmlns:a16="http://schemas.microsoft.com/office/drawing/2014/main" id="{1841AEDA-9FB1-0531-DD0D-57BB0FF6E3B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37" name="Group 669">
              <a:extLst>
                <a:ext uri="{FF2B5EF4-FFF2-40B4-BE49-F238E27FC236}">
                  <a16:creationId xmlns:a16="http://schemas.microsoft.com/office/drawing/2014/main" id="{A822F0C8-7607-2FD9-3C65-CA75D58500B1}"/>
                </a:ext>
              </a:extLst>
            </p:cNvPr>
            <p:cNvGrpSpPr>
              <a:grpSpLocks/>
            </p:cNvGrpSpPr>
            <p:nvPr/>
          </p:nvGrpSpPr>
          <p:grpSpPr bwMode="auto">
            <a:xfrm>
              <a:off x="5191637" y="2257481"/>
              <a:ext cx="82296" cy="82296"/>
              <a:chOff x="2128171" y="2793206"/>
              <a:chExt cx="82296" cy="82296"/>
            </a:xfrm>
          </p:grpSpPr>
          <p:cxnSp>
            <p:nvCxnSpPr>
              <p:cNvPr id="98908" name="Straight Connector 940">
                <a:extLst>
                  <a:ext uri="{FF2B5EF4-FFF2-40B4-BE49-F238E27FC236}">
                    <a16:creationId xmlns:a16="http://schemas.microsoft.com/office/drawing/2014/main" id="{46792B6C-81F6-D797-D134-03EAE7278C9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09" name="Straight Connector 941">
                <a:extLst>
                  <a:ext uri="{FF2B5EF4-FFF2-40B4-BE49-F238E27FC236}">
                    <a16:creationId xmlns:a16="http://schemas.microsoft.com/office/drawing/2014/main" id="{B36749FA-3211-60A4-D206-CEB18604F53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38" name="Group 670">
              <a:extLst>
                <a:ext uri="{FF2B5EF4-FFF2-40B4-BE49-F238E27FC236}">
                  <a16:creationId xmlns:a16="http://schemas.microsoft.com/office/drawing/2014/main" id="{5EA901E5-D437-226F-4156-E5BA77C02B54}"/>
                </a:ext>
              </a:extLst>
            </p:cNvPr>
            <p:cNvGrpSpPr>
              <a:grpSpLocks/>
            </p:cNvGrpSpPr>
            <p:nvPr/>
          </p:nvGrpSpPr>
          <p:grpSpPr bwMode="auto">
            <a:xfrm>
              <a:off x="5218014" y="2305001"/>
              <a:ext cx="82296" cy="82296"/>
              <a:chOff x="2128171" y="2793206"/>
              <a:chExt cx="82296" cy="82296"/>
            </a:xfrm>
          </p:grpSpPr>
          <p:cxnSp>
            <p:nvCxnSpPr>
              <p:cNvPr id="98906" name="Straight Connector 938">
                <a:extLst>
                  <a:ext uri="{FF2B5EF4-FFF2-40B4-BE49-F238E27FC236}">
                    <a16:creationId xmlns:a16="http://schemas.microsoft.com/office/drawing/2014/main" id="{5E1001B2-46B9-5B6A-05B0-94F1E56B876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07" name="Straight Connector 939">
                <a:extLst>
                  <a:ext uri="{FF2B5EF4-FFF2-40B4-BE49-F238E27FC236}">
                    <a16:creationId xmlns:a16="http://schemas.microsoft.com/office/drawing/2014/main" id="{04DAAA52-2482-48B0-D4C9-DA42C9B659A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39" name="Group 671">
              <a:extLst>
                <a:ext uri="{FF2B5EF4-FFF2-40B4-BE49-F238E27FC236}">
                  <a16:creationId xmlns:a16="http://schemas.microsoft.com/office/drawing/2014/main" id="{F8AE081F-A11A-C4BE-CEA8-5FA5AD754929}"/>
                </a:ext>
              </a:extLst>
            </p:cNvPr>
            <p:cNvGrpSpPr>
              <a:grpSpLocks/>
            </p:cNvGrpSpPr>
            <p:nvPr/>
          </p:nvGrpSpPr>
          <p:grpSpPr bwMode="auto">
            <a:xfrm>
              <a:off x="5220212" y="2324009"/>
              <a:ext cx="82296" cy="82296"/>
              <a:chOff x="2128171" y="2793206"/>
              <a:chExt cx="82296" cy="82296"/>
            </a:xfrm>
          </p:grpSpPr>
          <p:cxnSp>
            <p:nvCxnSpPr>
              <p:cNvPr id="98904" name="Straight Connector 936">
                <a:extLst>
                  <a:ext uri="{FF2B5EF4-FFF2-40B4-BE49-F238E27FC236}">
                    <a16:creationId xmlns:a16="http://schemas.microsoft.com/office/drawing/2014/main" id="{59B3FEC6-26BB-4BE9-71A6-ED1E931BC5D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05" name="Straight Connector 937">
                <a:extLst>
                  <a:ext uri="{FF2B5EF4-FFF2-40B4-BE49-F238E27FC236}">
                    <a16:creationId xmlns:a16="http://schemas.microsoft.com/office/drawing/2014/main" id="{A5989852-4B82-47A4-0F5B-1B04AF31466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0" name="Group 672">
              <a:extLst>
                <a:ext uri="{FF2B5EF4-FFF2-40B4-BE49-F238E27FC236}">
                  <a16:creationId xmlns:a16="http://schemas.microsoft.com/office/drawing/2014/main" id="{36AD948C-1CEF-B6A0-DB7F-1E98E05AF292}"/>
                </a:ext>
              </a:extLst>
            </p:cNvPr>
            <p:cNvGrpSpPr>
              <a:grpSpLocks/>
            </p:cNvGrpSpPr>
            <p:nvPr/>
          </p:nvGrpSpPr>
          <p:grpSpPr bwMode="auto">
            <a:xfrm>
              <a:off x="5226807" y="2354104"/>
              <a:ext cx="82296" cy="82296"/>
              <a:chOff x="2128171" y="2793206"/>
              <a:chExt cx="82296" cy="82296"/>
            </a:xfrm>
          </p:grpSpPr>
          <p:cxnSp>
            <p:nvCxnSpPr>
              <p:cNvPr id="98902" name="Straight Connector 934">
                <a:extLst>
                  <a:ext uri="{FF2B5EF4-FFF2-40B4-BE49-F238E27FC236}">
                    <a16:creationId xmlns:a16="http://schemas.microsoft.com/office/drawing/2014/main" id="{F295889D-7825-DBB7-30BC-0AE9B5E98CD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03" name="Straight Connector 935">
                <a:extLst>
                  <a:ext uri="{FF2B5EF4-FFF2-40B4-BE49-F238E27FC236}">
                    <a16:creationId xmlns:a16="http://schemas.microsoft.com/office/drawing/2014/main" id="{95DAD739-D30E-1A91-D803-C818D8E961A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1" name="Group 673">
              <a:extLst>
                <a:ext uri="{FF2B5EF4-FFF2-40B4-BE49-F238E27FC236}">
                  <a16:creationId xmlns:a16="http://schemas.microsoft.com/office/drawing/2014/main" id="{95685274-39B1-C8EB-518A-F2EBDF9DA5A8}"/>
                </a:ext>
              </a:extLst>
            </p:cNvPr>
            <p:cNvGrpSpPr>
              <a:grpSpLocks/>
            </p:cNvGrpSpPr>
            <p:nvPr/>
          </p:nvGrpSpPr>
          <p:grpSpPr bwMode="auto">
            <a:xfrm>
              <a:off x="5239996" y="2382615"/>
              <a:ext cx="82296" cy="82296"/>
              <a:chOff x="2128171" y="2793206"/>
              <a:chExt cx="82296" cy="82296"/>
            </a:xfrm>
          </p:grpSpPr>
          <p:cxnSp>
            <p:nvCxnSpPr>
              <p:cNvPr id="98900" name="Straight Connector 932">
                <a:extLst>
                  <a:ext uri="{FF2B5EF4-FFF2-40B4-BE49-F238E27FC236}">
                    <a16:creationId xmlns:a16="http://schemas.microsoft.com/office/drawing/2014/main" id="{2486CA59-8CA1-7CC4-6778-6FD60B14575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901" name="Straight Connector 933">
                <a:extLst>
                  <a:ext uri="{FF2B5EF4-FFF2-40B4-BE49-F238E27FC236}">
                    <a16:creationId xmlns:a16="http://schemas.microsoft.com/office/drawing/2014/main" id="{D13D75ED-AB8B-93EF-5DA1-07F7221B434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2" name="Group 674">
              <a:extLst>
                <a:ext uri="{FF2B5EF4-FFF2-40B4-BE49-F238E27FC236}">
                  <a16:creationId xmlns:a16="http://schemas.microsoft.com/office/drawing/2014/main" id="{D2AA3FDE-7D94-6032-6220-6FEA40D4844E}"/>
                </a:ext>
              </a:extLst>
            </p:cNvPr>
            <p:cNvGrpSpPr>
              <a:grpSpLocks/>
            </p:cNvGrpSpPr>
            <p:nvPr/>
          </p:nvGrpSpPr>
          <p:grpSpPr bwMode="auto">
            <a:xfrm>
              <a:off x="5244393" y="2412710"/>
              <a:ext cx="82296" cy="82296"/>
              <a:chOff x="2128171" y="2793206"/>
              <a:chExt cx="82296" cy="82296"/>
            </a:xfrm>
          </p:grpSpPr>
          <p:cxnSp>
            <p:nvCxnSpPr>
              <p:cNvPr id="98898" name="Straight Connector 930">
                <a:extLst>
                  <a:ext uri="{FF2B5EF4-FFF2-40B4-BE49-F238E27FC236}">
                    <a16:creationId xmlns:a16="http://schemas.microsoft.com/office/drawing/2014/main" id="{FA85BD9C-54A3-06C0-2889-0B396D8B0D7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99" name="Straight Connector 931">
                <a:extLst>
                  <a:ext uri="{FF2B5EF4-FFF2-40B4-BE49-F238E27FC236}">
                    <a16:creationId xmlns:a16="http://schemas.microsoft.com/office/drawing/2014/main" id="{8943DFC5-B7D6-F206-73E0-AFE90F2073D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3" name="Group 675">
              <a:extLst>
                <a:ext uri="{FF2B5EF4-FFF2-40B4-BE49-F238E27FC236}">
                  <a16:creationId xmlns:a16="http://schemas.microsoft.com/office/drawing/2014/main" id="{8F3A2F32-1D93-065F-3AA1-8CF2398E765F}"/>
                </a:ext>
              </a:extLst>
            </p:cNvPr>
            <p:cNvGrpSpPr>
              <a:grpSpLocks/>
            </p:cNvGrpSpPr>
            <p:nvPr/>
          </p:nvGrpSpPr>
          <p:grpSpPr bwMode="auto">
            <a:xfrm>
              <a:off x="5253185" y="2439638"/>
              <a:ext cx="82296" cy="82296"/>
              <a:chOff x="2128171" y="2793206"/>
              <a:chExt cx="82296" cy="82296"/>
            </a:xfrm>
          </p:grpSpPr>
          <p:cxnSp>
            <p:nvCxnSpPr>
              <p:cNvPr id="98896" name="Straight Connector 928">
                <a:extLst>
                  <a:ext uri="{FF2B5EF4-FFF2-40B4-BE49-F238E27FC236}">
                    <a16:creationId xmlns:a16="http://schemas.microsoft.com/office/drawing/2014/main" id="{4905D9C9-5D2C-4A74-E68B-BECD1BFAD32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97" name="Straight Connector 929">
                <a:extLst>
                  <a:ext uri="{FF2B5EF4-FFF2-40B4-BE49-F238E27FC236}">
                    <a16:creationId xmlns:a16="http://schemas.microsoft.com/office/drawing/2014/main" id="{A61FE00C-0568-A901-D108-17C97E3A29E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4" name="Group 676">
              <a:extLst>
                <a:ext uri="{FF2B5EF4-FFF2-40B4-BE49-F238E27FC236}">
                  <a16:creationId xmlns:a16="http://schemas.microsoft.com/office/drawing/2014/main" id="{262B68B8-51E5-2FAA-91A7-30064CD4FCF8}"/>
                </a:ext>
              </a:extLst>
            </p:cNvPr>
            <p:cNvGrpSpPr>
              <a:grpSpLocks/>
            </p:cNvGrpSpPr>
            <p:nvPr/>
          </p:nvGrpSpPr>
          <p:grpSpPr bwMode="auto">
            <a:xfrm>
              <a:off x="5255383" y="2461813"/>
              <a:ext cx="82296" cy="82296"/>
              <a:chOff x="2128171" y="2793206"/>
              <a:chExt cx="82296" cy="82296"/>
            </a:xfrm>
          </p:grpSpPr>
          <p:cxnSp>
            <p:nvCxnSpPr>
              <p:cNvPr id="98894" name="Straight Connector 926">
                <a:extLst>
                  <a:ext uri="{FF2B5EF4-FFF2-40B4-BE49-F238E27FC236}">
                    <a16:creationId xmlns:a16="http://schemas.microsoft.com/office/drawing/2014/main" id="{B2C446A8-C8E5-3E95-8B4D-BF00B13AA53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95" name="Straight Connector 927">
                <a:extLst>
                  <a:ext uri="{FF2B5EF4-FFF2-40B4-BE49-F238E27FC236}">
                    <a16:creationId xmlns:a16="http://schemas.microsoft.com/office/drawing/2014/main" id="{AA32D4F8-6079-F4EB-3DD5-EEC7F4A6189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5" name="Group 677">
              <a:extLst>
                <a:ext uri="{FF2B5EF4-FFF2-40B4-BE49-F238E27FC236}">
                  <a16:creationId xmlns:a16="http://schemas.microsoft.com/office/drawing/2014/main" id="{8E2B7735-DEFA-4408-BB6D-B02BC44AE004}"/>
                </a:ext>
              </a:extLst>
            </p:cNvPr>
            <p:cNvGrpSpPr>
              <a:grpSpLocks/>
            </p:cNvGrpSpPr>
            <p:nvPr/>
          </p:nvGrpSpPr>
          <p:grpSpPr bwMode="auto">
            <a:xfrm>
              <a:off x="5270770" y="2483989"/>
              <a:ext cx="82296" cy="82296"/>
              <a:chOff x="2128171" y="2793206"/>
              <a:chExt cx="82296" cy="82296"/>
            </a:xfrm>
          </p:grpSpPr>
          <p:cxnSp>
            <p:nvCxnSpPr>
              <p:cNvPr id="98892" name="Straight Connector 924">
                <a:extLst>
                  <a:ext uri="{FF2B5EF4-FFF2-40B4-BE49-F238E27FC236}">
                    <a16:creationId xmlns:a16="http://schemas.microsoft.com/office/drawing/2014/main" id="{567DFF86-C570-16EC-39C5-05B4523FE1F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93" name="Straight Connector 925">
                <a:extLst>
                  <a:ext uri="{FF2B5EF4-FFF2-40B4-BE49-F238E27FC236}">
                    <a16:creationId xmlns:a16="http://schemas.microsoft.com/office/drawing/2014/main" id="{26AB1FD1-1030-3B75-C1B5-BD63F08CA38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6" name="Group 678">
              <a:extLst>
                <a:ext uri="{FF2B5EF4-FFF2-40B4-BE49-F238E27FC236}">
                  <a16:creationId xmlns:a16="http://schemas.microsoft.com/office/drawing/2014/main" id="{1E8FB4CB-DF84-8320-C5F9-F4EF91C23389}"/>
                </a:ext>
              </a:extLst>
            </p:cNvPr>
            <p:cNvGrpSpPr>
              <a:grpSpLocks/>
            </p:cNvGrpSpPr>
            <p:nvPr/>
          </p:nvGrpSpPr>
          <p:grpSpPr bwMode="auto">
            <a:xfrm>
              <a:off x="5272968" y="2502997"/>
              <a:ext cx="82296" cy="82296"/>
              <a:chOff x="2128171" y="2793206"/>
              <a:chExt cx="82296" cy="82296"/>
            </a:xfrm>
          </p:grpSpPr>
          <p:cxnSp>
            <p:nvCxnSpPr>
              <p:cNvPr id="98890" name="Straight Connector 922">
                <a:extLst>
                  <a:ext uri="{FF2B5EF4-FFF2-40B4-BE49-F238E27FC236}">
                    <a16:creationId xmlns:a16="http://schemas.microsoft.com/office/drawing/2014/main" id="{877536D5-6D38-C9FE-552C-084453B52C6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91" name="Straight Connector 923">
                <a:extLst>
                  <a:ext uri="{FF2B5EF4-FFF2-40B4-BE49-F238E27FC236}">
                    <a16:creationId xmlns:a16="http://schemas.microsoft.com/office/drawing/2014/main" id="{86EBA3D9-6BC1-8B43-6E3D-EDAE47F7E3A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7" name="Group 679">
              <a:extLst>
                <a:ext uri="{FF2B5EF4-FFF2-40B4-BE49-F238E27FC236}">
                  <a16:creationId xmlns:a16="http://schemas.microsoft.com/office/drawing/2014/main" id="{A2C86210-DB73-CC2C-A599-8E6176C1604A}"/>
                </a:ext>
              </a:extLst>
            </p:cNvPr>
            <p:cNvGrpSpPr>
              <a:grpSpLocks/>
            </p:cNvGrpSpPr>
            <p:nvPr/>
          </p:nvGrpSpPr>
          <p:grpSpPr bwMode="auto">
            <a:xfrm>
              <a:off x="5286156" y="2514085"/>
              <a:ext cx="82296" cy="82296"/>
              <a:chOff x="2128171" y="2793206"/>
              <a:chExt cx="82296" cy="82296"/>
            </a:xfrm>
          </p:grpSpPr>
          <p:cxnSp>
            <p:nvCxnSpPr>
              <p:cNvPr id="98888" name="Straight Connector 920">
                <a:extLst>
                  <a:ext uri="{FF2B5EF4-FFF2-40B4-BE49-F238E27FC236}">
                    <a16:creationId xmlns:a16="http://schemas.microsoft.com/office/drawing/2014/main" id="{79795885-7ED0-2A1E-5D93-71BDADE5BF0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89" name="Straight Connector 921">
                <a:extLst>
                  <a:ext uri="{FF2B5EF4-FFF2-40B4-BE49-F238E27FC236}">
                    <a16:creationId xmlns:a16="http://schemas.microsoft.com/office/drawing/2014/main" id="{557EE3F2-D900-A8AF-EB1B-F52A1C8D95A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8" name="Group 680">
              <a:extLst>
                <a:ext uri="{FF2B5EF4-FFF2-40B4-BE49-F238E27FC236}">
                  <a16:creationId xmlns:a16="http://schemas.microsoft.com/office/drawing/2014/main" id="{CFBB4DD0-E6E0-456E-85F0-9D9939C281B0}"/>
                </a:ext>
              </a:extLst>
            </p:cNvPr>
            <p:cNvGrpSpPr>
              <a:grpSpLocks/>
            </p:cNvGrpSpPr>
            <p:nvPr/>
          </p:nvGrpSpPr>
          <p:grpSpPr bwMode="auto">
            <a:xfrm>
              <a:off x="5299345" y="2548932"/>
              <a:ext cx="82296" cy="82296"/>
              <a:chOff x="2128171" y="2793206"/>
              <a:chExt cx="82296" cy="82296"/>
            </a:xfrm>
          </p:grpSpPr>
          <p:cxnSp>
            <p:nvCxnSpPr>
              <p:cNvPr id="98886" name="Straight Connector 918">
                <a:extLst>
                  <a:ext uri="{FF2B5EF4-FFF2-40B4-BE49-F238E27FC236}">
                    <a16:creationId xmlns:a16="http://schemas.microsoft.com/office/drawing/2014/main" id="{741EB707-2BFF-3229-74C9-13AB30A9ECC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87" name="Straight Connector 919">
                <a:extLst>
                  <a:ext uri="{FF2B5EF4-FFF2-40B4-BE49-F238E27FC236}">
                    <a16:creationId xmlns:a16="http://schemas.microsoft.com/office/drawing/2014/main" id="{3D0FDC9B-EDCF-E844-1EF7-A8BE82577B2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49" name="Group 681">
              <a:extLst>
                <a:ext uri="{FF2B5EF4-FFF2-40B4-BE49-F238E27FC236}">
                  <a16:creationId xmlns:a16="http://schemas.microsoft.com/office/drawing/2014/main" id="{585E88ED-C222-8D74-4709-5FC37EEA8034}"/>
                </a:ext>
              </a:extLst>
            </p:cNvPr>
            <p:cNvGrpSpPr>
              <a:grpSpLocks/>
            </p:cNvGrpSpPr>
            <p:nvPr/>
          </p:nvGrpSpPr>
          <p:grpSpPr bwMode="auto">
            <a:xfrm>
              <a:off x="5308138" y="2563188"/>
              <a:ext cx="82296" cy="82296"/>
              <a:chOff x="2128171" y="2793206"/>
              <a:chExt cx="82296" cy="82296"/>
            </a:xfrm>
          </p:grpSpPr>
          <p:cxnSp>
            <p:nvCxnSpPr>
              <p:cNvPr id="98884" name="Straight Connector 916">
                <a:extLst>
                  <a:ext uri="{FF2B5EF4-FFF2-40B4-BE49-F238E27FC236}">
                    <a16:creationId xmlns:a16="http://schemas.microsoft.com/office/drawing/2014/main" id="{472CED68-DB89-CAC0-D9BC-B632DD29E93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85" name="Straight Connector 917">
                <a:extLst>
                  <a:ext uri="{FF2B5EF4-FFF2-40B4-BE49-F238E27FC236}">
                    <a16:creationId xmlns:a16="http://schemas.microsoft.com/office/drawing/2014/main" id="{BCD3F504-497C-208E-2D29-6722EC35784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0" name="Group 682">
              <a:extLst>
                <a:ext uri="{FF2B5EF4-FFF2-40B4-BE49-F238E27FC236}">
                  <a16:creationId xmlns:a16="http://schemas.microsoft.com/office/drawing/2014/main" id="{61D134F0-C96D-F32F-8700-AA858D79579F}"/>
                </a:ext>
              </a:extLst>
            </p:cNvPr>
            <p:cNvGrpSpPr>
              <a:grpSpLocks/>
            </p:cNvGrpSpPr>
            <p:nvPr/>
          </p:nvGrpSpPr>
          <p:grpSpPr bwMode="auto">
            <a:xfrm>
              <a:off x="5323525" y="2585364"/>
              <a:ext cx="82296" cy="82296"/>
              <a:chOff x="2128171" y="2793206"/>
              <a:chExt cx="82296" cy="82296"/>
            </a:xfrm>
          </p:grpSpPr>
          <p:cxnSp>
            <p:nvCxnSpPr>
              <p:cNvPr id="98882" name="Straight Connector 914">
                <a:extLst>
                  <a:ext uri="{FF2B5EF4-FFF2-40B4-BE49-F238E27FC236}">
                    <a16:creationId xmlns:a16="http://schemas.microsoft.com/office/drawing/2014/main" id="{AD86E4D0-C934-378A-B940-67CF7F65171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83" name="Straight Connector 915">
                <a:extLst>
                  <a:ext uri="{FF2B5EF4-FFF2-40B4-BE49-F238E27FC236}">
                    <a16:creationId xmlns:a16="http://schemas.microsoft.com/office/drawing/2014/main" id="{2066E74A-A6B0-BA03-6B31-1BF75621FC9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1" name="Group 683">
              <a:extLst>
                <a:ext uri="{FF2B5EF4-FFF2-40B4-BE49-F238E27FC236}">
                  <a16:creationId xmlns:a16="http://schemas.microsoft.com/office/drawing/2014/main" id="{BAFC8D03-06CD-2065-26C3-AD7A6617CECA}"/>
                </a:ext>
              </a:extLst>
            </p:cNvPr>
            <p:cNvGrpSpPr>
              <a:grpSpLocks/>
            </p:cNvGrpSpPr>
            <p:nvPr/>
          </p:nvGrpSpPr>
          <p:grpSpPr bwMode="auto">
            <a:xfrm>
              <a:off x="5334515" y="2613875"/>
              <a:ext cx="82296" cy="82296"/>
              <a:chOff x="2128171" y="2793206"/>
              <a:chExt cx="82296" cy="82296"/>
            </a:xfrm>
          </p:grpSpPr>
          <p:cxnSp>
            <p:nvCxnSpPr>
              <p:cNvPr id="98880" name="Straight Connector 912">
                <a:extLst>
                  <a:ext uri="{FF2B5EF4-FFF2-40B4-BE49-F238E27FC236}">
                    <a16:creationId xmlns:a16="http://schemas.microsoft.com/office/drawing/2014/main" id="{BE4716BB-D55F-1612-3108-E3D8938D76A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81" name="Straight Connector 913">
                <a:extLst>
                  <a:ext uri="{FF2B5EF4-FFF2-40B4-BE49-F238E27FC236}">
                    <a16:creationId xmlns:a16="http://schemas.microsoft.com/office/drawing/2014/main" id="{8544007A-73A4-C6DF-A980-979161EC45F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2" name="Group 684">
              <a:extLst>
                <a:ext uri="{FF2B5EF4-FFF2-40B4-BE49-F238E27FC236}">
                  <a16:creationId xmlns:a16="http://schemas.microsoft.com/office/drawing/2014/main" id="{BCCB0F2D-0981-6297-2D1B-80D58CD44894}"/>
                </a:ext>
              </a:extLst>
            </p:cNvPr>
            <p:cNvGrpSpPr>
              <a:grpSpLocks/>
            </p:cNvGrpSpPr>
            <p:nvPr/>
          </p:nvGrpSpPr>
          <p:grpSpPr bwMode="auto">
            <a:xfrm>
              <a:off x="5345506" y="2637635"/>
              <a:ext cx="82296" cy="82296"/>
              <a:chOff x="2128171" y="2793206"/>
              <a:chExt cx="82296" cy="82296"/>
            </a:xfrm>
          </p:grpSpPr>
          <p:cxnSp>
            <p:nvCxnSpPr>
              <p:cNvPr id="98878" name="Straight Connector 910">
                <a:extLst>
                  <a:ext uri="{FF2B5EF4-FFF2-40B4-BE49-F238E27FC236}">
                    <a16:creationId xmlns:a16="http://schemas.microsoft.com/office/drawing/2014/main" id="{949192E5-5FE6-DFD6-3E2E-1296B702E81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79" name="Straight Connector 911">
                <a:extLst>
                  <a:ext uri="{FF2B5EF4-FFF2-40B4-BE49-F238E27FC236}">
                    <a16:creationId xmlns:a16="http://schemas.microsoft.com/office/drawing/2014/main" id="{953BCF1F-5272-D76F-2846-C92B9B5DB1F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3" name="Group 685">
              <a:extLst>
                <a:ext uri="{FF2B5EF4-FFF2-40B4-BE49-F238E27FC236}">
                  <a16:creationId xmlns:a16="http://schemas.microsoft.com/office/drawing/2014/main" id="{E6B67492-7DC1-33C3-A7ED-F2510268D42B}"/>
                </a:ext>
              </a:extLst>
            </p:cNvPr>
            <p:cNvGrpSpPr>
              <a:grpSpLocks/>
            </p:cNvGrpSpPr>
            <p:nvPr/>
          </p:nvGrpSpPr>
          <p:grpSpPr bwMode="auto">
            <a:xfrm>
              <a:off x="5360893" y="2658227"/>
              <a:ext cx="82296" cy="82296"/>
              <a:chOff x="2128171" y="2793206"/>
              <a:chExt cx="82296" cy="82296"/>
            </a:xfrm>
          </p:grpSpPr>
          <p:cxnSp>
            <p:nvCxnSpPr>
              <p:cNvPr id="98876" name="Straight Connector 908">
                <a:extLst>
                  <a:ext uri="{FF2B5EF4-FFF2-40B4-BE49-F238E27FC236}">
                    <a16:creationId xmlns:a16="http://schemas.microsoft.com/office/drawing/2014/main" id="{24B87F00-4E44-A9F4-9B86-BC940B711C4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77" name="Straight Connector 909">
                <a:extLst>
                  <a:ext uri="{FF2B5EF4-FFF2-40B4-BE49-F238E27FC236}">
                    <a16:creationId xmlns:a16="http://schemas.microsoft.com/office/drawing/2014/main" id="{EA698C77-4AF3-F735-6BD8-281E7F19890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4" name="Group 686">
              <a:extLst>
                <a:ext uri="{FF2B5EF4-FFF2-40B4-BE49-F238E27FC236}">
                  <a16:creationId xmlns:a16="http://schemas.microsoft.com/office/drawing/2014/main" id="{7CC218A9-383B-B55E-2A84-E33A15CBB294}"/>
                </a:ext>
              </a:extLst>
            </p:cNvPr>
            <p:cNvGrpSpPr>
              <a:grpSpLocks/>
            </p:cNvGrpSpPr>
            <p:nvPr/>
          </p:nvGrpSpPr>
          <p:grpSpPr bwMode="auto">
            <a:xfrm>
              <a:off x="5378478" y="2693074"/>
              <a:ext cx="82296" cy="82296"/>
              <a:chOff x="2128171" y="2793206"/>
              <a:chExt cx="82296" cy="82296"/>
            </a:xfrm>
          </p:grpSpPr>
          <p:cxnSp>
            <p:nvCxnSpPr>
              <p:cNvPr id="98874" name="Straight Connector 906">
                <a:extLst>
                  <a:ext uri="{FF2B5EF4-FFF2-40B4-BE49-F238E27FC236}">
                    <a16:creationId xmlns:a16="http://schemas.microsoft.com/office/drawing/2014/main" id="{65CE7FA1-E9CF-EE26-E15F-D7B19EA8AFE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75" name="Straight Connector 907">
                <a:extLst>
                  <a:ext uri="{FF2B5EF4-FFF2-40B4-BE49-F238E27FC236}">
                    <a16:creationId xmlns:a16="http://schemas.microsoft.com/office/drawing/2014/main" id="{E6D6CCF3-304C-DC67-8061-8B7E51A73E9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5" name="Group 687">
              <a:extLst>
                <a:ext uri="{FF2B5EF4-FFF2-40B4-BE49-F238E27FC236}">
                  <a16:creationId xmlns:a16="http://schemas.microsoft.com/office/drawing/2014/main" id="{94996AE1-67B2-1CBD-8E4A-E412BDC037E2}"/>
                </a:ext>
              </a:extLst>
            </p:cNvPr>
            <p:cNvGrpSpPr>
              <a:grpSpLocks/>
            </p:cNvGrpSpPr>
            <p:nvPr/>
          </p:nvGrpSpPr>
          <p:grpSpPr bwMode="auto">
            <a:xfrm>
              <a:off x="5400459" y="2716833"/>
              <a:ext cx="82296" cy="82296"/>
              <a:chOff x="2128171" y="2793206"/>
              <a:chExt cx="82296" cy="82296"/>
            </a:xfrm>
          </p:grpSpPr>
          <p:cxnSp>
            <p:nvCxnSpPr>
              <p:cNvPr id="98872" name="Straight Connector 904">
                <a:extLst>
                  <a:ext uri="{FF2B5EF4-FFF2-40B4-BE49-F238E27FC236}">
                    <a16:creationId xmlns:a16="http://schemas.microsoft.com/office/drawing/2014/main" id="{90D985AD-ED02-7C92-22BB-7131347D570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73" name="Straight Connector 905">
                <a:extLst>
                  <a:ext uri="{FF2B5EF4-FFF2-40B4-BE49-F238E27FC236}">
                    <a16:creationId xmlns:a16="http://schemas.microsoft.com/office/drawing/2014/main" id="{9685002A-4C23-51D1-AC0C-EAE511E9216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6" name="Group 688">
              <a:extLst>
                <a:ext uri="{FF2B5EF4-FFF2-40B4-BE49-F238E27FC236}">
                  <a16:creationId xmlns:a16="http://schemas.microsoft.com/office/drawing/2014/main" id="{E6619E71-9EAF-6BCD-69E4-51A9FBB49763}"/>
                </a:ext>
              </a:extLst>
            </p:cNvPr>
            <p:cNvGrpSpPr>
              <a:grpSpLocks/>
            </p:cNvGrpSpPr>
            <p:nvPr/>
          </p:nvGrpSpPr>
          <p:grpSpPr bwMode="auto">
            <a:xfrm>
              <a:off x="5398261" y="2732673"/>
              <a:ext cx="82296" cy="82296"/>
              <a:chOff x="2128171" y="2793206"/>
              <a:chExt cx="82296" cy="82296"/>
            </a:xfrm>
          </p:grpSpPr>
          <p:cxnSp>
            <p:nvCxnSpPr>
              <p:cNvPr id="98870" name="Straight Connector 902">
                <a:extLst>
                  <a:ext uri="{FF2B5EF4-FFF2-40B4-BE49-F238E27FC236}">
                    <a16:creationId xmlns:a16="http://schemas.microsoft.com/office/drawing/2014/main" id="{743592C4-990A-17F9-566C-BA5E2B37FAC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71" name="Straight Connector 903">
                <a:extLst>
                  <a:ext uri="{FF2B5EF4-FFF2-40B4-BE49-F238E27FC236}">
                    <a16:creationId xmlns:a16="http://schemas.microsoft.com/office/drawing/2014/main" id="{D68FD86C-A2D9-172D-CC5C-6362EEE4D41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7" name="Group 689">
              <a:extLst>
                <a:ext uri="{FF2B5EF4-FFF2-40B4-BE49-F238E27FC236}">
                  <a16:creationId xmlns:a16="http://schemas.microsoft.com/office/drawing/2014/main" id="{7E36FB8A-0B83-7CE3-AD40-195310A4D9DD}"/>
                </a:ext>
              </a:extLst>
            </p:cNvPr>
            <p:cNvGrpSpPr>
              <a:grpSpLocks/>
            </p:cNvGrpSpPr>
            <p:nvPr/>
          </p:nvGrpSpPr>
          <p:grpSpPr bwMode="auto">
            <a:xfrm>
              <a:off x="5407053" y="2746929"/>
              <a:ext cx="82296" cy="82296"/>
              <a:chOff x="2128171" y="2793206"/>
              <a:chExt cx="82296" cy="82296"/>
            </a:xfrm>
          </p:grpSpPr>
          <p:cxnSp>
            <p:nvCxnSpPr>
              <p:cNvPr id="98868" name="Straight Connector 900">
                <a:extLst>
                  <a:ext uri="{FF2B5EF4-FFF2-40B4-BE49-F238E27FC236}">
                    <a16:creationId xmlns:a16="http://schemas.microsoft.com/office/drawing/2014/main" id="{C48F720E-461A-92CE-DFEE-573ACC3B02C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69" name="Straight Connector 901">
                <a:extLst>
                  <a:ext uri="{FF2B5EF4-FFF2-40B4-BE49-F238E27FC236}">
                    <a16:creationId xmlns:a16="http://schemas.microsoft.com/office/drawing/2014/main" id="{20EBC9DD-09AC-C7C1-F1A7-7242277C22E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8" name="Group 690">
              <a:extLst>
                <a:ext uri="{FF2B5EF4-FFF2-40B4-BE49-F238E27FC236}">
                  <a16:creationId xmlns:a16="http://schemas.microsoft.com/office/drawing/2014/main" id="{7436DB6D-0C43-15EF-3844-5101F40D110B}"/>
                </a:ext>
              </a:extLst>
            </p:cNvPr>
            <p:cNvGrpSpPr>
              <a:grpSpLocks/>
            </p:cNvGrpSpPr>
            <p:nvPr/>
          </p:nvGrpSpPr>
          <p:grpSpPr bwMode="auto">
            <a:xfrm>
              <a:off x="5422440" y="2767521"/>
              <a:ext cx="82296" cy="82296"/>
              <a:chOff x="2128171" y="2793206"/>
              <a:chExt cx="82296" cy="82296"/>
            </a:xfrm>
          </p:grpSpPr>
          <p:cxnSp>
            <p:nvCxnSpPr>
              <p:cNvPr id="98866" name="Straight Connector 898">
                <a:extLst>
                  <a:ext uri="{FF2B5EF4-FFF2-40B4-BE49-F238E27FC236}">
                    <a16:creationId xmlns:a16="http://schemas.microsoft.com/office/drawing/2014/main" id="{AF9D0DD1-081D-FCC7-D34F-D33998DA0F2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67" name="Straight Connector 899">
                <a:extLst>
                  <a:ext uri="{FF2B5EF4-FFF2-40B4-BE49-F238E27FC236}">
                    <a16:creationId xmlns:a16="http://schemas.microsoft.com/office/drawing/2014/main" id="{6F8D1A7D-2724-30C9-03EB-FAE4AE4284F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59" name="Group 691">
              <a:extLst>
                <a:ext uri="{FF2B5EF4-FFF2-40B4-BE49-F238E27FC236}">
                  <a16:creationId xmlns:a16="http://schemas.microsoft.com/office/drawing/2014/main" id="{E8F683D9-EC55-C4AE-52E5-ACECFDE4131B}"/>
                </a:ext>
              </a:extLst>
            </p:cNvPr>
            <p:cNvGrpSpPr>
              <a:grpSpLocks/>
            </p:cNvGrpSpPr>
            <p:nvPr/>
          </p:nvGrpSpPr>
          <p:grpSpPr bwMode="auto">
            <a:xfrm>
              <a:off x="5433431" y="2789697"/>
              <a:ext cx="82296" cy="82296"/>
              <a:chOff x="2128171" y="2793206"/>
              <a:chExt cx="82296" cy="82296"/>
            </a:xfrm>
          </p:grpSpPr>
          <p:cxnSp>
            <p:nvCxnSpPr>
              <p:cNvPr id="98864" name="Straight Connector 896">
                <a:extLst>
                  <a:ext uri="{FF2B5EF4-FFF2-40B4-BE49-F238E27FC236}">
                    <a16:creationId xmlns:a16="http://schemas.microsoft.com/office/drawing/2014/main" id="{7971973C-65D7-0455-0E16-22FFB2A8ECB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65" name="Straight Connector 897">
                <a:extLst>
                  <a:ext uri="{FF2B5EF4-FFF2-40B4-BE49-F238E27FC236}">
                    <a16:creationId xmlns:a16="http://schemas.microsoft.com/office/drawing/2014/main" id="{901A0F9E-BC90-CA60-1A5D-7BDC30FFFCE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0" name="Group 692">
              <a:extLst>
                <a:ext uri="{FF2B5EF4-FFF2-40B4-BE49-F238E27FC236}">
                  <a16:creationId xmlns:a16="http://schemas.microsoft.com/office/drawing/2014/main" id="{27F7DD4D-5B32-631F-FD11-0BD092CDE9E0}"/>
                </a:ext>
              </a:extLst>
            </p:cNvPr>
            <p:cNvGrpSpPr>
              <a:grpSpLocks/>
            </p:cNvGrpSpPr>
            <p:nvPr/>
          </p:nvGrpSpPr>
          <p:grpSpPr bwMode="auto">
            <a:xfrm>
              <a:off x="5444421" y="2807120"/>
              <a:ext cx="82296" cy="82296"/>
              <a:chOff x="2128171" y="2793206"/>
              <a:chExt cx="82296" cy="82296"/>
            </a:xfrm>
          </p:grpSpPr>
          <p:cxnSp>
            <p:nvCxnSpPr>
              <p:cNvPr id="98862" name="Straight Connector 894">
                <a:extLst>
                  <a:ext uri="{FF2B5EF4-FFF2-40B4-BE49-F238E27FC236}">
                    <a16:creationId xmlns:a16="http://schemas.microsoft.com/office/drawing/2014/main" id="{5748351D-9528-DCFF-E152-545253F97D7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63" name="Straight Connector 895">
                <a:extLst>
                  <a:ext uri="{FF2B5EF4-FFF2-40B4-BE49-F238E27FC236}">
                    <a16:creationId xmlns:a16="http://schemas.microsoft.com/office/drawing/2014/main" id="{E8CF1315-ED41-143C-05D3-727116EBFAE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1" name="Group 693">
              <a:extLst>
                <a:ext uri="{FF2B5EF4-FFF2-40B4-BE49-F238E27FC236}">
                  <a16:creationId xmlns:a16="http://schemas.microsoft.com/office/drawing/2014/main" id="{BE7234C3-E621-76D3-8372-1803D212DBC8}"/>
                </a:ext>
              </a:extLst>
            </p:cNvPr>
            <p:cNvGrpSpPr>
              <a:grpSpLocks/>
            </p:cNvGrpSpPr>
            <p:nvPr/>
          </p:nvGrpSpPr>
          <p:grpSpPr bwMode="auto">
            <a:xfrm>
              <a:off x="5462006" y="2829296"/>
              <a:ext cx="82296" cy="82296"/>
              <a:chOff x="2128171" y="2793206"/>
              <a:chExt cx="82296" cy="82296"/>
            </a:xfrm>
          </p:grpSpPr>
          <p:cxnSp>
            <p:nvCxnSpPr>
              <p:cNvPr id="98860" name="Straight Connector 892">
                <a:extLst>
                  <a:ext uri="{FF2B5EF4-FFF2-40B4-BE49-F238E27FC236}">
                    <a16:creationId xmlns:a16="http://schemas.microsoft.com/office/drawing/2014/main" id="{B254EA5E-2C85-E64F-93F7-A0728F57B8C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61" name="Straight Connector 893">
                <a:extLst>
                  <a:ext uri="{FF2B5EF4-FFF2-40B4-BE49-F238E27FC236}">
                    <a16:creationId xmlns:a16="http://schemas.microsoft.com/office/drawing/2014/main" id="{2F05353A-B0BD-54F8-A8A8-04E31CCD520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2" name="Group 694">
              <a:extLst>
                <a:ext uri="{FF2B5EF4-FFF2-40B4-BE49-F238E27FC236}">
                  <a16:creationId xmlns:a16="http://schemas.microsoft.com/office/drawing/2014/main" id="{4D6D9DDD-2AB3-A4B4-E8BF-8040764DE0DF}"/>
                </a:ext>
              </a:extLst>
            </p:cNvPr>
            <p:cNvGrpSpPr>
              <a:grpSpLocks/>
            </p:cNvGrpSpPr>
            <p:nvPr/>
          </p:nvGrpSpPr>
          <p:grpSpPr bwMode="auto">
            <a:xfrm>
              <a:off x="5475195" y="2849887"/>
              <a:ext cx="82296" cy="82296"/>
              <a:chOff x="2128171" y="2793206"/>
              <a:chExt cx="82296" cy="82296"/>
            </a:xfrm>
          </p:grpSpPr>
          <p:cxnSp>
            <p:nvCxnSpPr>
              <p:cNvPr id="98858" name="Straight Connector 890">
                <a:extLst>
                  <a:ext uri="{FF2B5EF4-FFF2-40B4-BE49-F238E27FC236}">
                    <a16:creationId xmlns:a16="http://schemas.microsoft.com/office/drawing/2014/main" id="{79F0B1E7-18A6-57FD-5234-8B9C2B72FC6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59" name="Straight Connector 891">
                <a:extLst>
                  <a:ext uri="{FF2B5EF4-FFF2-40B4-BE49-F238E27FC236}">
                    <a16:creationId xmlns:a16="http://schemas.microsoft.com/office/drawing/2014/main" id="{ABC1437C-E24A-34A6-797A-979D102A8A3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3" name="Group 695">
              <a:extLst>
                <a:ext uri="{FF2B5EF4-FFF2-40B4-BE49-F238E27FC236}">
                  <a16:creationId xmlns:a16="http://schemas.microsoft.com/office/drawing/2014/main" id="{571A5046-BC03-5AD7-E3F3-FA6CC19D185B}"/>
                </a:ext>
              </a:extLst>
            </p:cNvPr>
            <p:cNvGrpSpPr>
              <a:grpSpLocks/>
            </p:cNvGrpSpPr>
            <p:nvPr/>
          </p:nvGrpSpPr>
          <p:grpSpPr bwMode="auto">
            <a:xfrm>
              <a:off x="5483988" y="2865727"/>
              <a:ext cx="82296" cy="82296"/>
              <a:chOff x="2128171" y="2793206"/>
              <a:chExt cx="82296" cy="82296"/>
            </a:xfrm>
          </p:grpSpPr>
          <p:cxnSp>
            <p:nvCxnSpPr>
              <p:cNvPr id="98856" name="Straight Connector 888">
                <a:extLst>
                  <a:ext uri="{FF2B5EF4-FFF2-40B4-BE49-F238E27FC236}">
                    <a16:creationId xmlns:a16="http://schemas.microsoft.com/office/drawing/2014/main" id="{9CA9F26F-CE15-6EDF-6533-B766A9117A0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57" name="Straight Connector 889">
                <a:extLst>
                  <a:ext uri="{FF2B5EF4-FFF2-40B4-BE49-F238E27FC236}">
                    <a16:creationId xmlns:a16="http://schemas.microsoft.com/office/drawing/2014/main" id="{E049EFE9-B873-D110-6E62-6EBB2068242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4" name="Group 696">
              <a:extLst>
                <a:ext uri="{FF2B5EF4-FFF2-40B4-BE49-F238E27FC236}">
                  <a16:creationId xmlns:a16="http://schemas.microsoft.com/office/drawing/2014/main" id="{4DAC773C-AC64-DE69-910B-1CA5BB428CA1}"/>
                </a:ext>
              </a:extLst>
            </p:cNvPr>
            <p:cNvGrpSpPr>
              <a:grpSpLocks/>
            </p:cNvGrpSpPr>
            <p:nvPr/>
          </p:nvGrpSpPr>
          <p:grpSpPr bwMode="auto">
            <a:xfrm>
              <a:off x="5505968" y="2902159"/>
              <a:ext cx="82296" cy="82296"/>
              <a:chOff x="2128171" y="2793206"/>
              <a:chExt cx="82296" cy="82296"/>
            </a:xfrm>
          </p:grpSpPr>
          <p:cxnSp>
            <p:nvCxnSpPr>
              <p:cNvPr id="98854" name="Straight Connector 886">
                <a:extLst>
                  <a:ext uri="{FF2B5EF4-FFF2-40B4-BE49-F238E27FC236}">
                    <a16:creationId xmlns:a16="http://schemas.microsoft.com/office/drawing/2014/main" id="{E52AABDE-988B-BF8A-EFF9-734FD3375C1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55" name="Straight Connector 887">
                <a:extLst>
                  <a:ext uri="{FF2B5EF4-FFF2-40B4-BE49-F238E27FC236}">
                    <a16:creationId xmlns:a16="http://schemas.microsoft.com/office/drawing/2014/main" id="{52C99DC2-B9F0-E2BB-8D60-FFC64D3B402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5" name="Group 697">
              <a:extLst>
                <a:ext uri="{FF2B5EF4-FFF2-40B4-BE49-F238E27FC236}">
                  <a16:creationId xmlns:a16="http://schemas.microsoft.com/office/drawing/2014/main" id="{404E50F6-9254-AB6A-50C4-8A18C47073A8}"/>
                </a:ext>
              </a:extLst>
            </p:cNvPr>
            <p:cNvGrpSpPr>
              <a:grpSpLocks/>
            </p:cNvGrpSpPr>
            <p:nvPr/>
          </p:nvGrpSpPr>
          <p:grpSpPr bwMode="auto">
            <a:xfrm>
              <a:off x="5519158" y="2930670"/>
              <a:ext cx="82296" cy="82296"/>
              <a:chOff x="2128171" y="2793206"/>
              <a:chExt cx="82296" cy="82296"/>
            </a:xfrm>
          </p:grpSpPr>
          <p:cxnSp>
            <p:nvCxnSpPr>
              <p:cNvPr id="98852" name="Straight Connector 884">
                <a:extLst>
                  <a:ext uri="{FF2B5EF4-FFF2-40B4-BE49-F238E27FC236}">
                    <a16:creationId xmlns:a16="http://schemas.microsoft.com/office/drawing/2014/main" id="{1E0BCCED-62A6-D4C2-D63F-B44AC0D0249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53" name="Straight Connector 885">
                <a:extLst>
                  <a:ext uri="{FF2B5EF4-FFF2-40B4-BE49-F238E27FC236}">
                    <a16:creationId xmlns:a16="http://schemas.microsoft.com/office/drawing/2014/main" id="{4F83F4B3-9711-D204-5F46-B208E2C43D6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6" name="Group 698">
              <a:extLst>
                <a:ext uri="{FF2B5EF4-FFF2-40B4-BE49-F238E27FC236}">
                  <a16:creationId xmlns:a16="http://schemas.microsoft.com/office/drawing/2014/main" id="{513FD64A-12AD-2F38-9258-C2056587D4B2}"/>
                </a:ext>
              </a:extLst>
            </p:cNvPr>
            <p:cNvGrpSpPr>
              <a:grpSpLocks/>
            </p:cNvGrpSpPr>
            <p:nvPr/>
          </p:nvGrpSpPr>
          <p:grpSpPr bwMode="auto">
            <a:xfrm>
              <a:off x="7543628" y="3424870"/>
              <a:ext cx="82296" cy="82296"/>
              <a:chOff x="2128171" y="2793206"/>
              <a:chExt cx="82296" cy="82296"/>
            </a:xfrm>
          </p:grpSpPr>
          <p:cxnSp>
            <p:nvCxnSpPr>
              <p:cNvPr id="98850" name="Straight Connector 882">
                <a:extLst>
                  <a:ext uri="{FF2B5EF4-FFF2-40B4-BE49-F238E27FC236}">
                    <a16:creationId xmlns:a16="http://schemas.microsoft.com/office/drawing/2014/main" id="{B5411368-75B2-C53C-9306-5EC472E24AE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51" name="Straight Connector 883">
                <a:extLst>
                  <a:ext uri="{FF2B5EF4-FFF2-40B4-BE49-F238E27FC236}">
                    <a16:creationId xmlns:a16="http://schemas.microsoft.com/office/drawing/2014/main" id="{D91C4CB4-EFB2-8F0B-E485-C0CD98C9CC7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7" name="Group 699">
              <a:extLst>
                <a:ext uri="{FF2B5EF4-FFF2-40B4-BE49-F238E27FC236}">
                  <a16:creationId xmlns:a16="http://schemas.microsoft.com/office/drawing/2014/main" id="{D9A6599A-1B6F-619E-4F1D-2B417EDC3E26}"/>
                </a:ext>
              </a:extLst>
            </p:cNvPr>
            <p:cNvGrpSpPr>
              <a:grpSpLocks/>
            </p:cNvGrpSpPr>
            <p:nvPr/>
          </p:nvGrpSpPr>
          <p:grpSpPr bwMode="auto">
            <a:xfrm>
              <a:off x="7341401" y="3424870"/>
              <a:ext cx="82296" cy="82296"/>
              <a:chOff x="2128171" y="2793206"/>
              <a:chExt cx="82296" cy="82296"/>
            </a:xfrm>
          </p:grpSpPr>
          <p:cxnSp>
            <p:nvCxnSpPr>
              <p:cNvPr id="98848" name="Straight Connector 880">
                <a:extLst>
                  <a:ext uri="{FF2B5EF4-FFF2-40B4-BE49-F238E27FC236}">
                    <a16:creationId xmlns:a16="http://schemas.microsoft.com/office/drawing/2014/main" id="{BFE8D979-C7AC-54E9-E90F-DFBAA73954B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49" name="Straight Connector 881">
                <a:extLst>
                  <a:ext uri="{FF2B5EF4-FFF2-40B4-BE49-F238E27FC236}">
                    <a16:creationId xmlns:a16="http://schemas.microsoft.com/office/drawing/2014/main" id="{82744438-C5E0-1040-5D7A-9A56E476CC4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8" name="Group 700">
              <a:extLst>
                <a:ext uri="{FF2B5EF4-FFF2-40B4-BE49-F238E27FC236}">
                  <a16:creationId xmlns:a16="http://schemas.microsoft.com/office/drawing/2014/main" id="{36B67E4E-5417-7231-A592-4EF385D1A9C3}"/>
                </a:ext>
              </a:extLst>
            </p:cNvPr>
            <p:cNvGrpSpPr>
              <a:grpSpLocks/>
            </p:cNvGrpSpPr>
            <p:nvPr/>
          </p:nvGrpSpPr>
          <p:grpSpPr bwMode="auto">
            <a:xfrm>
              <a:off x="7312825" y="3424870"/>
              <a:ext cx="82296" cy="82296"/>
              <a:chOff x="2128171" y="2793206"/>
              <a:chExt cx="82296" cy="82296"/>
            </a:xfrm>
          </p:grpSpPr>
          <p:cxnSp>
            <p:nvCxnSpPr>
              <p:cNvPr id="98846" name="Straight Connector 878">
                <a:extLst>
                  <a:ext uri="{FF2B5EF4-FFF2-40B4-BE49-F238E27FC236}">
                    <a16:creationId xmlns:a16="http://schemas.microsoft.com/office/drawing/2014/main" id="{DA8D9465-47B6-ECAD-8BCA-07B33C49829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47" name="Straight Connector 879">
                <a:extLst>
                  <a:ext uri="{FF2B5EF4-FFF2-40B4-BE49-F238E27FC236}">
                    <a16:creationId xmlns:a16="http://schemas.microsoft.com/office/drawing/2014/main" id="{EA41C200-302C-52B4-9000-68FA9626BF8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69" name="Group 701">
              <a:extLst>
                <a:ext uri="{FF2B5EF4-FFF2-40B4-BE49-F238E27FC236}">
                  <a16:creationId xmlns:a16="http://schemas.microsoft.com/office/drawing/2014/main" id="{5F3EF4FB-152B-448F-82CF-6E194B385DB8}"/>
                </a:ext>
              </a:extLst>
            </p:cNvPr>
            <p:cNvGrpSpPr>
              <a:grpSpLocks/>
            </p:cNvGrpSpPr>
            <p:nvPr/>
          </p:nvGrpSpPr>
          <p:grpSpPr bwMode="auto">
            <a:xfrm>
              <a:off x="7227098" y="3424870"/>
              <a:ext cx="82296" cy="82296"/>
              <a:chOff x="2128171" y="2793206"/>
              <a:chExt cx="82296" cy="82296"/>
            </a:xfrm>
          </p:grpSpPr>
          <p:cxnSp>
            <p:nvCxnSpPr>
              <p:cNvPr id="98844" name="Straight Connector 876">
                <a:extLst>
                  <a:ext uri="{FF2B5EF4-FFF2-40B4-BE49-F238E27FC236}">
                    <a16:creationId xmlns:a16="http://schemas.microsoft.com/office/drawing/2014/main" id="{0817DDA9-5F26-CA9A-99BE-38819C5DC18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45" name="Straight Connector 877">
                <a:extLst>
                  <a:ext uri="{FF2B5EF4-FFF2-40B4-BE49-F238E27FC236}">
                    <a16:creationId xmlns:a16="http://schemas.microsoft.com/office/drawing/2014/main" id="{9B6F2AC5-322F-012D-FAFE-619A48D6331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0" name="Group 702">
              <a:extLst>
                <a:ext uri="{FF2B5EF4-FFF2-40B4-BE49-F238E27FC236}">
                  <a16:creationId xmlns:a16="http://schemas.microsoft.com/office/drawing/2014/main" id="{0FBFC35B-B317-A0B1-6375-71252A27507D}"/>
                </a:ext>
              </a:extLst>
            </p:cNvPr>
            <p:cNvGrpSpPr>
              <a:grpSpLocks/>
            </p:cNvGrpSpPr>
            <p:nvPr/>
          </p:nvGrpSpPr>
          <p:grpSpPr bwMode="auto">
            <a:xfrm>
              <a:off x="7161155" y="3424870"/>
              <a:ext cx="82296" cy="82296"/>
              <a:chOff x="2128171" y="2793206"/>
              <a:chExt cx="82296" cy="82296"/>
            </a:xfrm>
          </p:grpSpPr>
          <p:cxnSp>
            <p:nvCxnSpPr>
              <p:cNvPr id="98842" name="Straight Connector 874">
                <a:extLst>
                  <a:ext uri="{FF2B5EF4-FFF2-40B4-BE49-F238E27FC236}">
                    <a16:creationId xmlns:a16="http://schemas.microsoft.com/office/drawing/2014/main" id="{E2ED1AA2-1142-3F5C-31BA-9E7EE7D66A2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43" name="Straight Connector 875">
                <a:extLst>
                  <a:ext uri="{FF2B5EF4-FFF2-40B4-BE49-F238E27FC236}">
                    <a16:creationId xmlns:a16="http://schemas.microsoft.com/office/drawing/2014/main" id="{92C37210-DDC2-F766-3DE2-63B88929464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1" name="Group 703">
              <a:extLst>
                <a:ext uri="{FF2B5EF4-FFF2-40B4-BE49-F238E27FC236}">
                  <a16:creationId xmlns:a16="http://schemas.microsoft.com/office/drawing/2014/main" id="{3AB5FB0B-103D-FEFD-25C0-C0B5CDF1BA47}"/>
                </a:ext>
              </a:extLst>
            </p:cNvPr>
            <p:cNvGrpSpPr>
              <a:grpSpLocks/>
            </p:cNvGrpSpPr>
            <p:nvPr/>
          </p:nvGrpSpPr>
          <p:grpSpPr bwMode="auto">
            <a:xfrm>
              <a:off x="7108400" y="3424870"/>
              <a:ext cx="82296" cy="82296"/>
              <a:chOff x="2128171" y="2793206"/>
              <a:chExt cx="82296" cy="82296"/>
            </a:xfrm>
          </p:grpSpPr>
          <p:cxnSp>
            <p:nvCxnSpPr>
              <p:cNvPr id="98840" name="Straight Connector 872">
                <a:extLst>
                  <a:ext uri="{FF2B5EF4-FFF2-40B4-BE49-F238E27FC236}">
                    <a16:creationId xmlns:a16="http://schemas.microsoft.com/office/drawing/2014/main" id="{5863AD42-A86A-7C94-9F3F-DBDB3FAD73B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41" name="Straight Connector 873">
                <a:extLst>
                  <a:ext uri="{FF2B5EF4-FFF2-40B4-BE49-F238E27FC236}">
                    <a16:creationId xmlns:a16="http://schemas.microsoft.com/office/drawing/2014/main" id="{F385F36A-174F-D6DE-5642-9210F468941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2" name="Group 704">
              <a:extLst>
                <a:ext uri="{FF2B5EF4-FFF2-40B4-BE49-F238E27FC236}">
                  <a16:creationId xmlns:a16="http://schemas.microsoft.com/office/drawing/2014/main" id="{48565068-0975-AAFF-0324-5F38131D0EE2}"/>
                </a:ext>
              </a:extLst>
            </p:cNvPr>
            <p:cNvGrpSpPr>
              <a:grpSpLocks/>
            </p:cNvGrpSpPr>
            <p:nvPr/>
          </p:nvGrpSpPr>
          <p:grpSpPr bwMode="auto">
            <a:xfrm>
              <a:off x="7068834" y="3424870"/>
              <a:ext cx="82296" cy="82296"/>
              <a:chOff x="2128171" y="2793206"/>
              <a:chExt cx="82296" cy="82296"/>
            </a:xfrm>
          </p:grpSpPr>
          <p:cxnSp>
            <p:nvCxnSpPr>
              <p:cNvPr id="98838" name="Straight Connector 870">
                <a:extLst>
                  <a:ext uri="{FF2B5EF4-FFF2-40B4-BE49-F238E27FC236}">
                    <a16:creationId xmlns:a16="http://schemas.microsoft.com/office/drawing/2014/main" id="{F15EE629-0236-C3D1-3B8A-8290AF0706A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39" name="Straight Connector 871">
                <a:extLst>
                  <a:ext uri="{FF2B5EF4-FFF2-40B4-BE49-F238E27FC236}">
                    <a16:creationId xmlns:a16="http://schemas.microsoft.com/office/drawing/2014/main" id="{914D562C-9370-2AF9-7444-1849A69D6DC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3" name="Group 705">
              <a:extLst>
                <a:ext uri="{FF2B5EF4-FFF2-40B4-BE49-F238E27FC236}">
                  <a16:creationId xmlns:a16="http://schemas.microsoft.com/office/drawing/2014/main" id="{52A92A86-B2A8-3CC3-7980-A07DECA80E2D}"/>
                </a:ext>
              </a:extLst>
            </p:cNvPr>
            <p:cNvGrpSpPr>
              <a:grpSpLocks/>
            </p:cNvGrpSpPr>
            <p:nvPr/>
          </p:nvGrpSpPr>
          <p:grpSpPr bwMode="auto">
            <a:xfrm>
              <a:off x="7051249" y="3424870"/>
              <a:ext cx="82296" cy="82296"/>
              <a:chOff x="2128171" y="2793206"/>
              <a:chExt cx="82296" cy="82296"/>
            </a:xfrm>
          </p:grpSpPr>
          <p:cxnSp>
            <p:nvCxnSpPr>
              <p:cNvPr id="98836" name="Straight Connector 868">
                <a:extLst>
                  <a:ext uri="{FF2B5EF4-FFF2-40B4-BE49-F238E27FC236}">
                    <a16:creationId xmlns:a16="http://schemas.microsoft.com/office/drawing/2014/main" id="{B243253C-126D-55A7-4FF3-99E2AC61F34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37" name="Straight Connector 869">
                <a:extLst>
                  <a:ext uri="{FF2B5EF4-FFF2-40B4-BE49-F238E27FC236}">
                    <a16:creationId xmlns:a16="http://schemas.microsoft.com/office/drawing/2014/main" id="{EE03BFFE-8CC1-A64B-099A-02F1B2F1785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4" name="Group 706">
              <a:extLst>
                <a:ext uri="{FF2B5EF4-FFF2-40B4-BE49-F238E27FC236}">
                  <a16:creationId xmlns:a16="http://schemas.microsoft.com/office/drawing/2014/main" id="{27DF21BB-F061-E7CF-0E6D-A20235F487EF}"/>
                </a:ext>
              </a:extLst>
            </p:cNvPr>
            <p:cNvGrpSpPr>
              <a:grpSpLocks/>
            </p:cNvGrpSpPr>
            <p:nvPr/>
          </p:nvGrpSpPr>
          <p:grpSpPr bwMode="auto">
            <a:xfrm>
              <a:off x="7005088" y="3424870"/>
              <a:ext cx="82296" cy="82296"/>
              <a:chOff x="2128171" y="2793206"/>
              <a:chExt cx="82296" cy="82296"/>
            </a:xfrm>
          </p:grpSpPr>
          <p:cxnSp>
            <p:nvCxnSpPr>
              <p:cNvPr id="98834" name="Straight Connector 866">
                <a:extLst>
                  <a:ext uri="{FF2B5EF4-FFF2-40B4-BE49-F238E27FC236}">
                    <a16:creationId xmlns:a16="http://schemas.microsoft.com/office/drawing/2014/main" id="{4D4228FA-033F-C45E-8C55-1817EA9C037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35" name="Straight Connector 867">
                <a:extLst>
                  <a:ext uri="{FF2B5EF4-FFF2-40B4-BE49-F238E27FC236}">
                    <a16:creationId xmlns:a16="http://schemas.microsoft.com/office/drawing/2014/main" id="{28DD300C-FF5A-977C-3431-8ED5F9EB25A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5" name="Group 707">
              <a:extLst>
                <a:ext uri="{FF2B5EF4-FFF2-40B4-BE49-F238E27FC236}">
                  <a16:creationId xmlns:a16="http://schemas.microsoft.com/office/drawing/2014/main" id="{80E9ECF9-1ACC-B82D-703D-1767366D0A54}"/>
                </a:ext>
              </a:extLst>
            </p:cNvPr>
            <p:cNvGrpSpPr>
              <a:grpSpLocks/>
            </p:cNvGrpSpPr>
            <p:nvPr/>
          </p:nvGrpSpPr>
          <p:grpSpPr bwMode="auto">
            <a:xfrm>
              <a:off x="6983107" y="3424870"/>
              <a:ext cx="82296" cy="82296"/>
              <a:chOff x="2128171" y="2793206"/>
              <a:chExt cx="82296" cy="82296"/>
            </a:xfrm>
          </p:grpSpPr>
          <p:cxnSp>
            <p:nvCxnSpPr>
              <p:cNvPr id="98832" name="Straight Connector 864">
                <a:extLst>
                  <a:ext uri="{FF2B5EF4-FFF2-40B4-BE49-F238E27FC236}">
                    <a16:creationId xmlns:a16="http://schemas.microsoft.com/office/drawing/2014/main" id="{FFDC582D-8260-2132-EDAD-6F155D95742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33" name="Straight Connector 865">
                <a:extLst>
                  <a:ext uri="{FF2B5EF4-FFF2-40B4-BE49-F238E27FC236}">
                    <a16:creationId xmlns:a16="http://schemas.microsoft.com/office/drawing/2014/main" id="{D15A65B7-757E-A75B-BF6B-2DBA248E8D0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6" name="Group 708">
              <a:extLst>
                <a:ext uri="{FF2B5EF4-FFF2-40B4-BE49-F238E27FC236}">
                  <a16:creationId xmlns:a16="http://schemas.microsoft.com/office/drawing/2014/main" id="{BF002D7E-AA90-25FC-E609-3574E378F357}"/>
                </a:ext>
              </a:extLst>
            </p:cNvPr>
            <p:cNvGrpSpPr>
              <a:grpSpLocks/>
            </p:cNvGrpSpPr>
            <p:nvPr/>
          </p:nvGrpSpPr>
          <p:grpSpPr bwMode="auto">
            <a:xfrm>
              <a:off x="6950135" y="3386854"/>
              <a:ext cx="82296" cy="82296"/>
              <a:chOff x="2128171" y="2793206"/>
              <a:chExt cx="82296" cy="82296"/>
            </a:xfrm>
          </p:grpSpPr>
          <p:cxnSp>
            <p:nvCxnSpPr>
              <p:cNvPr id="98830" name="Straight Connector 862">
                <a:extLst>
                  <a:ext uri="{FF2B5EF4-FFF2-40B4-BE49-F238E27FC236}">
                    <a16:creationId xmlns:a16="http://schemas.microsoft.com/office/drawing/2014/main" id="{F13E832B-7C0E-FC82-6DF8-93C0378F34E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31" name="Straight Connector 863">
                <a:extLst>
                  <a:ext uri="{FF2B5EF4-FFF2-40B4-BE49-F238E27FC236}">
                    <a16:creationId xmlns:a16="http://schemas.microsoft.com/office/drawing/2014/main" id="{E92FEEC1-4CCE-301E-77DF-3FE520C628B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7" name="Group 709">
              <a:extLst>
                <a:ext uri="{FF2B5EF4-FFF2-40B4-BE49-F238E27FC236}">
                  <a16:creationId xmlns:a16="http://schemas.microsoft.com/office/drawing/2014/main" id="{AFFEE890-B9FD-B733-5991-F2B8BEA642B8}"/>
                </a:ext>
              </a:extLst>
            </p:cNvPr>
            <p:cNvGrpSpPr>
              <a:grpSpLocks/>
            </p:cNvGrpSpPr>
            <p:nvPr/>
          </p:nvGrpSpPr>
          <p:grpSpPr bwMode="auto">
            <a:xfrm>
              <a:off x="6884191" y="3361511"/>
              <a:ext cx="82296" cy="82296"/>
              <a:chOff x="2128171" y="2793206"/>
              <a:chExt cx="82296" cy="82296"/>
            </a:xfrm>
          </p:grpSpPr>
          <p:cxnSp>
            <p:nvCxnSpPr>
              <p:cNvPr id="98828" name="Straight Connector 860">
                <a:extLst>
                  <a:ext uri="{FF2B5EF4-FFF2-40B4-BE49-F238E27FC236}">
                    <a16:creationId xmlns:a16="http://schemas.microsoft.com/office/drawing/2014/main" id="{56C2BE8B-EA94-76ED-B99F-3BF2E861A03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29" name="Straight Connector 861">
                <a:extLst>
                  <a:ext uri="{FF2B5EF4-FFF2-40B4-BE49-F238E27FC236}">
                    <a16:creationId xmlns:a16="http://schemas.microsoft.com/office/drawing/2014/main" id="{44D27005-DB6A-290A-7C10-ED74C12135C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8" name="Group 710">
              <a:extLst>
                <a:ext uri="{FF2B5EF4-FFF2-40B4-BE49-F238E27FC236}">
                  <a16:creationId xmlns:a16="http://schemas.microsoft.com/office/drawing/2014/main" id="{F8E6AA14-FE4B-E084-5867-0E25C47DB83A}"/>
                </a:ext>
              </a:extLst>
            </p:cNvPr>
            <p:cNvGrpSpPr>
              <a:grpSpLocks/>
            </p:cNvGrpSpPr>
            <p:nvPr/>
          </p:nvGrpSpPr>
          <p:grpSpPr bwMode="auto">
            <a:xfrm>
              <a:off x="6866606" y="3361511"/>
              <a:ext cx="82296" cy="82296"/>
              <a:chOff x="2128171" y="2793206"/>
              <a:chExt cx="82296" cy="82296"/>
            </a:xfrm>
          </p:grpSpPr>
          <p:cxnSp>
            <p:nvCxnSpPr>
              <p:cNvPr id="98826" name="Straight Connector 858">
                <a:extLst>
                  <a:ext uri="{FF2B5EF4-FFF2-40B4-BE49-F238E27FC236}">
                    <a16:creationId xmlns:a16="http://schemas.microsoft.com/office/drawing/2014/main" id="{14F80397-0DF3-4869-4D84-ED1D333DD90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27" name="Straight Connector 859">
                <a:extLst>
                  <a:ext uri="{FF2B5EF4-FFF2-40B4-BE49-F238E27FC236}">
                    <a16:creationId xmlns:a16="http://schemas.microsoft.com/office/drawing/2014/main" id="{C2D6FB50-E107-6017-9152-50DA9E26F16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79" name="Group 711">
              <a:extLst>
                <a:ext uri="{FF2B5EF4-FFF2-40B4-BE49-F238E27FC236}">
                  <a16:creationId xmlns:a16="http://schemas.microsoft.com/office/drawing/2014/main" id="{80509B62-E8EC-9FBD-E4CF-38ABB35A3208}"/>
                </a:ext>
              </a:extLst>
            </p:cNvPr>
            <p:cNvGrpSpPr>
              <a:grpSpLocks/>
            </p:cNvGrpSpPr>
            <p:nvPr/>
          </p:nvGrpSpPr>
          <p:grpSpPr bwMode="auto">
            <a:xfrm>
              <a:off x="6846823" y="3361511"/>
              <a:ext cx="82296" cy="82296"/>
              <a:chOff x="2128171" y="2793206"/>
              <a:chExt cx="82296" cy="82296"/>
            </a:xfrm>
          </p:grpSpPr>
          <p:cxnSp>
            <p:nvCxnSpPr>
              <p:cNvPr id="98824" name="Straight Connector 856">
                <a:extLst>
                  <a:ext uri="{FF2B5EF4-FFF2-40B4-BE49-F238E27FC236}">
                    <a16:creationId xmlns:a16="http://schemas.microsoft.com/office/drawing/2014/main" id="{F6AAAF6D-CA80-3BC0-B4A8-7F15AF53FC0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25" name="Straight Connector 857">
                <a:extLst>
                  <a:ext uri="{FF2B5EF4-FFF2-40B4-BE49-F238E27FC236}">
                    <a16:creationId xmlns:a16="http://schemas.microsoft.com/office/drawing/2014/main" id="{834F3888-F61F-ABB2-9E66-3E993A4FD07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0" name="Group 712">
              <a:extLst>
                <a:ext uri="{FF2B5EF4-FFF2-40B4-BE49-F238E27FC236}">
                  <a16:creationId xmlns:a16="http://schemas.microsoft.com/office/drawing/2014/main" id="{4460AFC7-D5F5-BF79-E285-DA0096F8D9A4}"/>
                </a:ext>
              </a:extLst>
            </p:cNvPr>
            <p:cNvGrpSpPr>
              <a:grpSpLocks/>
            </p:cNvGrpSpPr>
            <p:nvPr/>
          </p:nvGrpSpPr>
          <p:grpSpPr bwMode="auto">
            <a:xfrm>
              <a:off x="6791871" y="3361511"/>
              <a:ext cx="82296" cy="82296"/>
              <a:chOff x="2128171" y="2793206"/>
              <a:chExt cx="82296" cy="82296"/>
            </a:xfrm>
          </p:grpSpPr>
          <p:cxnSp>
            <p:nvCxnSpPr>
              <p:cNvPr id="98822" name="Straight Connector 854">
                <a:extLst>
                  <a:ext uri="{FF2B5EF4-FFF2-40B4-BE49-F238E27FC236}">
                    <a16:creationId xmlns:a16="http://schemas.microsoft.com/office/drawing/2014/main" id="{FFB4D32B-4E36-3157-FBAB-38ABA9A3D97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23" name="Straight Connector 855">
                <a:extLst>
                  <a:ext uri="{FF2B5EF4-FFF2-40B4-BE49-F238E27FC236}">
                    <a16:creationId xmlns:a16="http://schemas.microsoft.com/office/drawing/2014/main" id="{9BFEC052-4F33-8B07-ED3B-2F02D0B3E89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1" name="Group 713">
              <a:extLst>
                <a:ext uri="{FF2B5EF4-FFF2-40B4-BE49-F238E27FC236}">
                  <a16:creationId xmlns:a16="http://schemas.microsoft.com/office/drawing/2014/main" id="{0B0FE4FF-352F-7918-8365-8B952CAAE5AF}"/>
                </a:ext>
              </a:extLst>
            </p:cNvPr>
            <p:cNvGrpSpPr>
              <a:grpSpLocks/>
            </p:cNvGrpSpPr>
            <p:nvPr/>
          </p:nvGrpSpPr>
          <p:grpSpPr bwMode="auto">
            <a:xfrm>
              <a:off x="6767691" y="3361511"/>
              <a:ext cx="82296" cy="82296"/>
              <a:chOff x="2128171" y="2793206"/>
              <a:chExt cx="82296" cy="82296"/>
            </a:xfrm>
          </p:grpSpPr>
          <p:cxnSp>
            <p:nvCxnSpPr>
              <p:cNvPr id="98820" name="Straight Connector 852">
                <a:extLst>
                  <a:ext uri="{FF2B5EF4-FFF2-40B4-BE49-F238E27FC236}">
                    <a16:creationId xmlns:a16="http://schemas.microsoft.com/office/drawing/2014/main" id="{0D2A3CCB-B780-095D-122C-50EFB19BA51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21" name="Straight Connector 853">
                <a:extLst>
                  <a:ext uri="{FF2B5EF4-FFF2-40B4-BE49-F238E27FC236}">
                    <a16:creationId xmlns:a16="http://schemas.microsoft.com/office/drawing/2014/main" id="{5940D25D-CA20-E577-8C3D-E9EF29A821A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2" name="Group 714">
              <a:extLst>
                <a:ext uri="{FF2B5EF4-FFF2-40B4-BE49-F238E27FC236}">
                  <a16:creationId xmlns:a16="http://schemas.microsoft.com/office/drawing/2014/main" id="{22EC7E46-1C03-22EB-7758-9F0AC9A130E7}"/>
                </a:ext>
              </a:extLst>
            </p:cNvPr>
            <p:cNvGrpSpPr>
              <a:grpSpLocks/>
            </p:cNvGrpSpPr>
            <p:nvPr/>
          </p:nvGrpSpPr>
          <p:grpSpPr bwMode="auto">
            <a:xfrm>
              <a:off x="6741314" y="3361511"/>
              <a:ext cx="82296" cy="82296"/>
              <a:chOff x="2128171" y="2793206"/>
              <a:chExt cx="82296" cy="82296"/>
            </a:xfrm>
          </p:grpSpPr>
          <p:cxnSp>
            <p:nvCxnSpPr>
              <p:cNvPr id="98818" name="Straight Connector 850">
                <a:extLst>
                  <a:ext uri="{FF2B5EF4-FFF2-40B4-BE49-F238E27FC236}">
                    <a16:creationId xmlns:a16="http://schemas.microsoft.com/office/drawing/2014/main" id="{D7E43515-9172-86C8-0239-C23798E9095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19" name="Straight Connector 851">
                <a:extLst>
                  <a:ext uri="{FF2B5EF4-FFF2-40B4-BE49-F238E27FC236}">
                    <a16:creationId xmlns:a16="http://schemas.microsoft.com/office/drawing/2014/main" id="{C13F4B34-1AC8-E45B-C233-BE4F7425213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3" name="Group 715">
              <a:extLst>
                <a:ext uri="{FF2B5EF4-FFF2-40B4-BE49-F238E27FC236}">
                  <a16:creationId xmlns:a16="http://schemas.microsoft.com/office/drawing/2014/main" id="{279E70C2-E9B9-A86C-C42C-DFB9CDDD4E9C}"/>
                </a:ext>
              </a:extLst>
            </p:cNvPr>
            <p:cNvGrpSpPr>
              <a:grpSpLocks/>
            </p:cNvGrpSpPr>
            <p:nvPr/>
          </p:nvGrpSpPr>
          <p:grpSpPr bwMode="auto">
            <a:xfrm>
              <a:off x="6717134" y="3361511"/>
              <a:ext cx="82296" cy="82296"/>
              <a:chOff x="2128171" y="2793206"/>
              <a:chExt cx="82296" cy="82296"/>
            </a:xfrm>
          </p:grpSpPr>
          <p:cxnSp>
            <p:nvCxnSpPr>
              <p:cNvPr id="98816" name="Straight Connector 848">
                <a:extLst>
                  <a:ext uri="{FF2B5EF4-FFF2-40B4-BE49-F238E27FC236}">
                    <a16:creationId xmlns:a16="http://schemas.microsoft.com/office/drawing/2014/main" id="{990132B7-07D8-66B1-5E64-515AD2DAC2B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17" name="Straight Connector 849">
                <a:extLst>
                  <a:ext uri="{FF2B5EF4-FFF2-40B4-BE49-F238E27FC236}">
                    <a16:creationId xmlns:a16="http://schemas.microsoft.com/office/drawing/2014/main" id="{16E93270-B021-FA61-3F51-BF9F5B7691A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4" name="Group 716">
              <a:extLst>
                <a:ext uri="{FF2B5EF4-FFF2-40B4-BE49-F238E27FC236}">
                  <a16:creationId xmlns:a16="http://schemas.microsoft.com/office/drawing/2014/main" id="{7B3C6BF1-BE58-A9AE-5A12-B37EC63B8C40}"/>
                </a:ext>
              </a:extLst>
            </p:cNvPr>
            <p:cNvGrpSpPr>
              <a:grpSpLocks/>
            </p:cNvGrpSpPr>
            <p:nvPr/>
          </p:nvGrpSpPr>
          <p:grpSpPr bwMode="auto">
            <a:xfrm>
              <a:off x="6666578" y="3361511"/>
              <a:ext cx="82296" cy="82296"/>
              <a:chOff x="2128171" y="2793206"/>
              <a:chExt cx="82296" cy="82296"/>
            </a:xfrm>
          </p:grpSpPr>
          <p:cxnSp>
            <p:nvCxnSpPr>
              <p:cNvPr id="98814" name="Straight Connector 846">
                <a:extLst>
                  <a:ext uri="{FF2B5EF4-FFF2-40B4-BE49-F238E27FC236}">
                    <a16:creationId xmlns:a16="http://schemas.microsoft.com/office/drawing/2014/main" id="{6EB89F5A-F42F-3A80-E455-9C504F1750F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15" name="Straight Connector 847">
                <a:extLst>
                  <a:ext uri="{FF2B5EF4-FFF2-40B4-BE49-F238E27FC236}">
                    <a16:creationId xmlns:a16="http://schemas.microsoft.com/office/drawing/2014/main" id="{7F12DAF8-B682-7823-4BB9-822197FE249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5" name="Group 717">
              <a:extLst>
                <a:ext uri="{FF2B5EF4-FFF2-40B4-BE49-F238E27FC236}">
                  <a16:creationId xmlns:a16="http://schemas.microsoft.com/office/drawing/2014/main" id="{C373D4AF-C89F-C527-150E-82C7BD429F2A}"/>
                </a:ext>
              </a:extLst>
            </p:cNvPr>
            <p:cNvGrpSpPr>
              <a:grpSpLocks/>
            </p:cNvGrpSpPr>
            <p:nvPr/>
          </p:nvGrpSpPr>
          <p:grpSpPr bwMode="auto">
            <a:xfrm>
              <a:off x="6613823" y="3361511"/>
              <a:ext cx="82296" cy="82296"/>
              <a:chOff x="2128171" y="2793206"/>
              <a:chExt cx="82296" cy="82296"/>
            </a:xfrm>
          </p:grpSpPr>
          <p:cxnSp>
            <p:nvCxnSpPr>
              <p:cNvPr id="98812" name="Straight Connector 844">
                <a:extLst>
                  <a:ext uri="{FF2B5EF4-FFF2-40B4-BE49-F238E27FC236}">
                    <a16:creationId xmlns:a16="http://schemas.microsoft.com/office/drawing/2014/main" id="{8731B262-9052-20B2-CBEC-918F13A72DC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13" name="Straight Connector 845">
                <a:extLst>
                  <a:ext uri="{FF2B5EF4-FFF2-40B4-BE49-F238E27FC236}">
                    <a16:creationId xmlns:a16="http://schemas.microsoft.com/office/drawing/2014/main" id="{C51D1208-9ED1-82F8-B924-56D5AF495CD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6" name="Group 718">
              <a:extLst>
                <a:ext uri="{FF2B5EF4-FFF2-40B4-BE49-F238E27FC236}">
                  <a16:creationId xmlns:a16="http://schemas.microsoft.com/office/drawing/2014/main" id="{30551CE2-3F26-85BF-E83F-893A6B6A0772}"/>
                </a:ext>
              </a:extLst>
            </p:cNvPr>
            <p:cNvGrpSpPr>
              <a:grpSpLocks/>
            </p:cNvGrpSpPr>
            <p:nvPr/>
          </p:nvGrpSpPr>
          <p:grpSpPr bwMode="auto">
            <a:xfrm>
              <a:off x="6585247" y="3361511"/>
              <a:ext cx="82296" cy="82296"/>
              <a:chOff x="2128171" y="2793206"/>
              <a:chExt cx="82296" cy="82296"/>
            </a:xfrm>
          </p:grpSpPr>
          <p:cxnSp>
            <p:nvCxnSpPr>
              <p:cNvPr id="98810" name="Straight Connector 842">
                <a:extLst>
                  <a:ext uri="{FF2B5EF4-FFF2-40B4-BE49-F238E27FC236}">
                    <a16:creationId xmlns:a16="http://schemas.microsoft.com/office/drawing/2014/main" id="{ABE7F8C2-F73A-8D8D-BC3E-7954AC25010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11" name="Straight Connector 843">
                <a:extLst>
                  <a:ext uri="{FF2B5EF4-FFF2-40B4-BE49-F238E27FC236}">
                    <a16:creationId xmlns:a16="http://schemas.microsoft.com/office/drawing/2014/main" id="{E6552B79-B2AB-9806-AD12-D48756CB0F9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7" name="Group 719">
              <a:extLst>
                <a:ext uri="{FF2B5EF4-FFF2-40B4-BE49-F238E27FC236}">
                  <a16:creationId xmlns:a16="http://schemas.microsoft.com/office/drawing/2014/main" id="{36AE9DF6-6DBD-FE56-184B-A5C0EB50E866}"/>
                </a:ext>
              </a:extLst>
            </p:cNvPr>
            <p:cNvGrpSpPr>
              <a:grpSpLocks/>
            </p:cNvGrpSpPr>
            <p:nvPr/>
          </p:nvGrpSpPr>
          <p:grpSpPr bwMode="auto">
            <a:xfrm>
              <a:off x="6576454" y="3361511"/>
              <a:ext cx="82296" cy="82296"/>
              <a:chOff x="2128171" y="2793206"/>
              <a:chExt cx="82296" cy="82296"/>
            </a:xfrm>
          </p:grpSpPr>
          <p:cxnSp>
            <p:nvCxnSpPr>
              <p:cNvPr id="98808" name="Straight Connector 840">
                <a:extLst>
                  <a:ext uri="{FF2B5EF4-FFF2-40B4-BE49-F238E27FC236}">
                    <a16:creationId xmlns:a16="http://schemas.microsoft.com/office/drawing/2014/main" id="{0357FF8C-9E1C-EE71-4903-F18047BFF15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09" name="Straight Connector 841">
                <a:extLst>
                  <a:ext uri="{FF2B5EF4-FFF2-40B4-BE49-F238E27FC236}">
                    <a16:creationId xmlns:a16="http://schemas.microsoft.com/office/drawing/2014/main" id="{24A8334F-77B5-C5AD-C77B-933C54EA9C1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8" name="Group 720">
              <a:extLst>
                <a:ext uri="{FF2B5EF4-FFF2-40B4-BE49-F238E27FC236}">
                  <a16:creationId xmlns:a16="http://schemas.microsoft.com/office/drawing/2014/main" id="{4BF1C51B-F798-3759-C2A8-817C230E22D6}"/>
                </a:ext>
              </a:extLst>
            </p:cNvPr>
            <p:cNvGrpSpPr>
              <a:grpSpLocks/>
            </p:cNvGrpSpPr>
            <p:nvPr/>
          </p:nvGrpSpPr>
          <p:grpSpPr bwMode="auto">
            <a:xfrm>
              <a:off x="6552276" y="3361511"/>
              <a:ext cx="82296" cy="82296"/>
              <a:chOff x="2128171" y="2793206"/>
              <a:chExt cx="82296" cy="82296"/>
            </a:xfrm>
          </p:grpSpPr>
          <p:cxnSp>
            <p:nvCxnSpPr>
              <p:cNvPr id="98806" name="Straight Connector 838">
                <a:extLst>
                  <a:ext uri="{FF2B5EF4-FFF2-40B4-BE49-F238E27FC236}">
                    <a16:creationId xmlns:a16="http://schemas.microsoft.com/office/drawing/2014/main" id="{2BF43526-B1FD-540F-9E3E-9A66419DA22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07" name="Straight Connector 839">
                <a:extLst>
                  <a:ext uri="{FF2B5EF4-FFF2-40B4-BE49-F238E27FC236}">
                    <a16:creationId xmlns:a16="http://schemas.microsoft.com/office/drawing/2014/main" id="{24B42A8C-45E8-289E-3C1C-A155C163159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89" name="Group 721">
              <a:extLst>
                <a:ext uri="{FF2B5EF4-FFF2-40B4-BE49-F238E27FC236}">
                  <a16:creationId xmlns:a16="http://schemas.microsoft.com/office/drawing/2014/main" id="{21DB5147-4372-2964-32BA-25E150333BCA}"/>
                </a:ext>
              </a:extLst>
            </p:cNvPr>
            <p:cNvGrpSpPr>
              <a:grpSpLocks/>
            </p:cNvGrpSpPr>
            <p:nvPr/>
          </p:nvGrpSpPr>
          <p:grpSpPr bwMode="auto">
            <a:xfrm>
              <a:off x="6528096" y="3350423"/>
              <a:ext cx="82296" cy="82296"/>
              <a:chOff x="2128171" y="2793206"/>
              <a:chExt cx="82296" cy="82296"/>
            </a:xfrm>
          </p:grpSpPr>
          <p:cxnSp>
            <p:nvCxnSpPr>
              <p:cNvPr id="98804" name="Straight Connector 836">
                <a:extLst>
                  <a:ext uri="{FF2B5EF4-FFF2-40B4-BE49-F238E27FC236}">
                    <a16:creationId xmlns:a16="http://schemas.microsoft.com/office/drawing/2014/main" id="{2221218E-98AF-A773-6FC4-86D9D952B47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05" name="Straight Connector 837">
                <a:extLst>
                  <a:ext uri="{FF2B5EF4-FFF2-40B4-BE49-F238E27FC236}">
                    <a16:creationId xmlns:a16="http://schemas.microsoft.com/office/drawing/2014/main" id="{35A2B554-577C-33E5-AD17-DB11505D311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0" name="Group 722">
              <a:extLst>
                <a:ext uri="{FF2B5EF4-FFF2-40B4-BE49-F238E27FC236}">
                  <a16:creationId xmlns:a16="http://schemas.microsoft.com/office/drawing/2014/main" id="{39781DD2-FF9C-C8EC-6F9D-0C8D4E9EC8DA}"/>
                </a:ext>
              </a:extLst>
            </p:cNvPr>
            <p:cNvGrpSpPr>
              <a:grpSpLocks/>
            </p:cNvGrpSpPr>
            <p:nvPr/>
          </p:nvGrpSpPr>
          <p:grpSpPr bwMode="auto">
            <a:xfrm>
              <a:off x="6495124" y="3347255"/>
              <a:ext cx="82296" cy="82296"/>
              <a:chOff x="2128171" y="2793206"/>
              <a:chExt cx="82296" cy="82296"/>
            </a:xfrm>
          </p:grpSpPr>
          <p:cxnSp>
            <p:nvCxnSpPr>
              <p:cNvPr id="98802" name="Straight Connector 834">
                <a:extLst>
                  <a:ext uri="{FF2B5EF4-FFF2-40B4-BE49-F238E27FC236}">
                    <a16:creationId xmlns:a16="http://schemas.microsoft.com/office/drawing/2014/main" id="{3F9DD481-FA25-DB30-579F-8894D1CF3DD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03" name="Straight Connector 835">
                <a:extLst>
                  <a:ext uri="{FF2B5EF4-FFF2-40B4-BE49-F238E27FC236}">
                    <a16:creationId xmlns:a16="http://schemas.microsoft.com/office/drawing/2014/main" id="{ECDE8972-32BE-5D54-891C-D0C4FE249AC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1" name="Group 723">
              <a:extLst>
                <a:ext uri="{FF2B5EF4-FFF2-40B4-BE49-F238E27FC236}">
                  <a16:creationId xmlns:a16="http://schemas.microsoft.com/office/drawing/2014/main" id="{7178FC6C-A78C-DB7A-8D2F-86C116A3F2AC}"/>
                </a:ext>
              </a:extLst>
            </p:cNvPr>
            <p:cNvGrpSpPr>
              <a:grpSpLocks/>
            </p:cNvGrpSpPr>
            <p:nvPr/>
          </p:nvGrpSpPr>
          <p:grpSpPr bwMode="auto">
            <a:xfrm>
              <a:off x="6466549" y="3340919"/>
              <a:ext cx="82296" cy="82296"/>
              <a:chOff x="2128171" y="2793206"/>
              <a:chExt cx="82296" cy="82296"/>
            </a:xfrm>
          </p:grpSpPr>
          <p:cxnSp>
            <p:nvCxnSpPr>
              <p:cNvPr id="98800" name="Straight Connector 832">
                <a:extLst>
                  <a:ext uri="{FF2B5EF4-FFF2-40B4-BE49-F238E27FC236}">
                    <a16:creationId xmlns:a16="http://schemas.microsoft.com/office/drawing/2014/main" id="{C9521EEC-CE75-F944-4E80-8BD43B7BFB4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801" name="Straight Connector 833">
                <a:extLst>
                  <a:ext uri="{FF2B5EF4-FFF2-40B4-BE49-F238E27FC236}">
                    <a16:creationId xmlns:a16="http://schemas.microsoft.com/office/drawing/2014/main" id="{3031D148-F720-6890-3D73-CD2BC7DB5EF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2" name="Group 724">
              <a:extLst>
                <a:ext uri="{FF2B5EF4-FFF2-40B4-BE49-F238E27FC236}">
                  <a16:creationId xmlns:a16="http://schemas.microsoft.com/office/drawing/2014/main" id="{FD09A975-8F2E-3272-C8DF-9209E7E7581E}"/>
                </a:ext>
              </a:extLst>
            </p:cNvPr>
            <p:cNvGrpSpPr>
              <a:grpSpLocks/>
            </p:cNvGrpSpPr>
            <p:nvPr/>
          </p:nvGrpSpPr>
          <p:grpSpPr bwMode="auto">
            <a:xfrm>
              <a:off x="6442369" y="3334583"/>
              <a:ext cx="82296" cy="82296"/>
              <a:chOff x="2128171" y="2793206"/>
              <a:chExt cx="82296" cy="82296"/>
            </a:xfrm>
          </p:grpSpPr>
          <p:cxnSp>
            <p:nvCxnSpPr>
              <p:cNvPr id="98798" name="Straight Connector 830">
                <a:extLst>
                  <a:ext uri="{FF2B5EF4-FFF2-40B4-BE49-F238E27FC236}">
                    <a16:creationId xmlns:a16="http://schemas.microsoft.com/office/drawing/2014/main" id="{653BAB17-3215-6B55-86E3-1D932335E52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99" name="Straight Connector 831">
                <a:extLst>
                  <a:ext uri="{FF2B5EF4-FFF2-40B4-BE49-F238E27FC236}">
                    <a16:creationId xmlns:a16="http://schemas.microsoft.com/office/drawing/2014/main" id="{DA582857-4A73-FC53-9A85-43015AB2EAF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3" name="Group 725">
              <a:extLst>
                <a:ext uri="{FF2B5EF4-FFF2-40B4-BE49-F238E27FC236}">
                  <a16:creationId xmlns:a16="http://schemas.microsoft.com/office/drawing/2014/main" id="{27BADEDB-5F03-043E-5DCA-4191FF78A4B5}"/>
                </a:ext>
              </a:extLst>
            </p:cNvPr>
            <p:cNvGrpSpPr>
              <a:grpSpLocks/>
            </p:cNvGrpSpPr>
            <p:nvPr/>
          </p:nvGrpSpPr>
          <p:grpSpPr bwMode="auto">
            <a:xfrm>
              <a:off x="6413794" y="3332999"/>
              <a:ext cx="82296" cy="82296"/>
              <a:chOff x="2128171" y="2793206"/>
              <a:chExt cx="82296" cy="82296"/>
            </a:xfrm>
          </p:grpSpPr>
          <p:cxnSp>
            <p:nvCxnSpPr>
              <p:cNvPr id="98796" name="Straight Connector 828">
                <a:extLst>
                  <a:ext uri="{FF2B5EF4-FFF2-40B4-BE49-F238E27FC236}">
                    <a16:creationId xmlns:a16="http://schemas.microsoft.com/office/drawing/2014/main" id="{3592668C-E289-48F8-5413-EB19A23B14C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97" name="Straight Connector 829">
                <a:extLst>
                  <a:ext uri="{FF2B5EF4-FFF2-40B4-BE49-F238E27FC236}">
                    <a16:creationId xmlns:a16="http://schemas.microsoft.com/office/drawing/2014/main" id="{805767CC-AB5F-F6AA-F163-2AF8B9AA8C0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4" name="Group 726">
              <a:extLst>
                <a:ext uri="{FF2B5EF4-FFF2-40B4-BE49-F238E27FC236}">
                  <a16:creationId xmlns:a16="http://schemas.microsoft.com/office/drawing/2014/main" id="{62C2843C-F973-6FB5-6119-A211A0CB120A}"/>
                </a:ext>
              </a:extLst>
            </p:cNvPr>
            <p:cNvGrpSpPr>
              <a:grpSpLocks/>
            </p:cNvGrpSpPr>
            <p:nvPr/>
          </p:nvGrpSpPr>
          <p:grpSpPr bwMode="auto">
            <a:xfrm>
              <a:off x="6389614" y="3331415"/>
              <a:ext cx="82296" cy="82296"/>
              <a:chOff x="2128171" y="2793206"/>
              <a:chExt cx="82296" cy="82296"/>
            </a:xfrm>
          </p:grpSpPr>
          <p:cxnSp>
            <p:nvCxnSpPr>
              <p:cNvPr id="98794" name="Straight Connector 826">
                <a:extLst>
                  <a:ext uri="{FF2B5EF4-FFF2-40B4-BE49-F238E27FC236}">
                    <a16:creationId xmlns:a16="http://schemas.microsoft.com/office/drawing/2014/main" id="{A6FAA12B-1D46-6341-A536-3E9D665212D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95" name="Straight Connector 827">
                <a:extLst>
                  <a:ext uri="{FF2B5EF4-FFF2-40B4-BE49-F238E27FC236}">
                    <a16:creationId xmlns:a16="http://schemas.microsoft.com/office/drawing/2014/main" id="{5EF5F231-1123-11B3-BE13-ADFAEC7D922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5" name="Group 727">
              <a:extLst>
                <a:ext uri="{FF2B5EF4-FFF2-40B4-BE49-F238E27FC236}">
                  <a16:creationId xmlns:a16="http://schemas.microsoft.com/office/drawing/2014/main" id="{A3135EF1-E230-E895-CF53-A06466AF51E6}"/>
                </a:ext>
              </a:extLst>
            </p:cNvPr>
            <p:cNvGrpSpPr>
              <a:grpSpLocks/>
            </p:cNvGrpSpPr>
            <p:nvPr/>
          </p:nvGrpSpPr>
          <p:grpSpPr bwMode="auto">
            <a:xfrm>
              <a:off x="6365435" y="3323495"/>
              <a:ext cx="82296" cy="82296"/>
              <a:chOff x="2128171" y="2793206"/>
              <a:chExt cx="82296" cy="82296"/>
            </a:xfrm>
          </p:grpSpPr>
          <p:cxnSp>
            <p:nvCxnSpPr>
              <p:cNvPr id="98792" name="Straight Connector 824">
                <a:extLst>
                  <a:ext uri="{FF2B5EF4-FFF2-40B4-BE49-F238E27FC236}">
                    <a16:creationId xmlns:a16="http://schemas.microsoft.com/office/drawing/2014/main" id="{D76EDA19-5DC8-9CF3-57BD-F6409C23EB9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93" name="Straight Connector 825">
                <a:extLst>
                  <a:ext uri="{FF2B5EF4-FFF2-40B4-BE49-F238E27FC236}">
                    <a16:creationId xmlns:a16="http://schemas.microsoft.com/office/drawing/2014/main" id="{C9C75A2A-ADA3-0D17-3378-9285CF82CF8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6" name="Group 728">
              <a:extLst>
                <a:ext uri="{FF2B5EF4-FFF2-40B4-BE49-F238E27FC236}">
                  <a16:creationId xmlns:a16="http://schemas.microsoft.com/office/drawing/2014/main" id="{29D40541-6DA3-73AC-CDC4-1E31D78D8A97}"/>
                </a:ext>
              </a:extLst>
            </p:cNvPr>
            <p:cNvGrpSpPr>
              <a:grpSpLocks/>
            </p:cNvGrpSpPr>
            <p:nvPr/>
          </p:nvGrpSpPr>
          <p:grpSpPr bwMode="auto">
            <a:xfrm>
              <a:off x="6341256" y="3321911"/>
              <a:ext cx="82296" cy="82296"/>
              <a:chOff x="2128171" y="2793206"/>
              <a:chExt cx="82296" cy="82296"/>
            </a:xfrm>
          </p:grpSpPr>
          <p:cxnSp>
            <p:nvCxnSpPr>
              <p:cNvPr id="98790" name="Straight Connector 822">
                <a:extLst>
                  <a:ext uri="{FF2B5EF4-FFF2-40B4-BE49-F238E27FC236}">
                    <a16:creationId xmlns:a16="http://schemas.microsoft.com/office/drawing/2014/main" id="{989F0F07-C2B7-4FAF-01B7-3E0C14475FC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91" name="Straight Connector 823">
                <a:extLst>
                  <a:ext uri="{FF2B5EF4-FFF2-40B4-BE49-F238E27FC236}">
                    <a16:creationId xmlns:a16="http://schemas.microsoft.com/office/drawing/2014/main" id="{2A261BEC-645E-12E9-A9F7-DD2B856F45B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7" name="Group 729">
              <a:extLst>
                <a:ext uri="{FF2B5EF4-FFF2-40B4-BE49-F238E27FC236}">
                  <a16:creationId xmlns:a16="http://schemas.microsoft.com/office/drawing/2014/main" id="{80ACA961-18CF-FA6C-2B00-A4BA2A69C7B0}"/>
                </a:ext>
              </a:extLst>
            </p:cNvPr>
            <p:cNvGrpSpPr>
              <a:grpSpLocks/>
            </p:cNvGrpSpPr>
            <p:nvPr/>
          </p:nvGrpSpPr>
          <p:grpSpPr bwMode="auto">
            <a:xfrm>
              <a:off x="6317076" y="3321911"/>
              <a:ext cx="82296" cy="82296"/>
              <a:chOff x="2128171" y="2793206"/>
              <a:chExt cx="82296" cy="82296"/>
            </a:xfrm>
          </p:grpSpPr>
          <p:cxnSp>
            <p:nvCxnSpPr>
              <p:cNvPr id="98788" name="Straight Connector 820">
                <a:extLst>
                  <a:ext uri="{FF2B5EF4-FFF2-40B4-BE49-F238E27FC236}">
                    <a16:creationId xmlns:a16="http://schemas.microsoft.com/office/drawing/2014/main" id="{51F7DE2D-D1A8-5E5E-E5E3-AE46610349D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89" name="Straight Connector 821">
                <a:extLst>
                  <a:ext uri="{FF2B5EF4-FFF2-40B4-BE49-F238E27FC236}">
                    <a16:creationId xmlns:a16="http://schemas.microsoft.com/office/drawing/2014/main" id="{C4B9E19F-BE33-CF87-F0D3-6B7C9F61C36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8" name="Group 730">
              <a:extLst>
                <a:ext uri="{FF2B5EF4-FFF2-40B4-BE49-F238E27FC236}">
                  <a16:creationId xmlns:a16="http://schemas.microsoft.com/office/drawing/2014/main" id="{B9F0E876-9856-1B1A-5266-5236B07AA81E}"/>
                </a:ext>
              </a:extLst>
            </p:cNvPr>
            <p:cNvGrpSpPr>
              <a:grpSpLocks/>
            </p:cNvGrpSpPr>
            <p:nvPr/>
          </p:nvGrpSpPr>
          <p:grpSpPr bwMode="auto">
            <a:xfrm>
              <a:off x="6303888" y="3321911"/>
              <a:ext cx="82296" cy="82296"/>
              <a:chOff x="2128171" y="2793206"/>
              <a:chExt cx="82296" cy="82296"/>
            </a:xfrm>
          </p:grpSpPr>
          <p:cxnSp>
            <p:nvCxnSpPr>
              <p:cNvPr id="98786" name="Straight Connector 818">
                <a:extLst>
                  <a:ext uri="{FF2B5EF4-FFF2-40B4-BE49-F238E27FC236}">
                    <a16:creationId xmlns:a16="http://schemas.microsoft.com/office/drawing/2014/main" id="{96686A1E-02D4-5AA8-5AF3-A2824B8AF45A}"/>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87" name="Straight Connector 819">
                <a:extLst>
                  <a:ext uri="{FF2B5EF4-FFF2-40B4-BE49-F238E27FC236}">
                    <a16:creationId xmlns:a16="http://schemas.microsoft.com/office/drawing/2014/main" id="{9F36ABA2-76F3-E0B7-F068-A6A6F4CA2F5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699" name="Group 731">
              <a:extLst>
                <a:ext uri="{FF2B5EF4-FFF2-40B4-BE49-F238E27FC236}">
                  <a16:creationId xmlns:a16="http://schemas.microsoft.com/office/drawing/2014/main" id="{1EEAEFF0-921F-FD70-72E2-D5B5F13C14DF}"/>
                </a:ext>
              </a:extLst>
            </p:cNvPr>
            <p:cNvGrpSpPr>
              <a:grpSpLocks/>
            </p:cNvGrpSpPr>
            <p:nvPr/>
          </p:nvGrpSpPr>
          <p:grpSpPr bwMode="auto">
            <a:xfrm>
              <a:off x="6286303" y="3320327"/>
              <a:ext cx="82296" cy="82296"/>
              <a:chOff x="2128171" y="2793206"/>
              <a:chExt cx="82296" cy="82296"/>
            </a:xfrm>
          </p:grpSpPr>
          <p:cxnSp>
            <p:nvCxnSpPr>
              <p:cNvPr id="98784" name="Straight Connector 816">
                <a:extLst>
                  <a:ext uri="{FF2B5EF4-FFF2-40B4-BE49-F238E27FC236}">
                    <a16:creationId xmlns:a16="http://schemas.microsoft.com/office/drawing/2014/main" id="{905AA064-C98D-AE5A-CDC4-476A8C5B7F1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85" name="Straight Connector 817">
                <a:extLst>
                  <a:ext uri="{FF2B5EF4-FFF2-40B4-BE49-F238E27FC236}">
                    <a16:creationId xmlns:a16="http://schemas.microsoft.com/office/drawing/2014/main" id="{42C0EDD7-2CE0-BA6F-E4CF-DBB588AB6A7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0" name="Group 732">
              <a:extLst>
                <a:ext uri="{FF2B5EF4-FFF2-40B4-BE49-F238E27FC236}">
                  <a16:creationId xmlns:a16="http://schemas.microsoft.com/office/drawing/2014/main" id="{22605D8B-2336-557A-F909-C2D2213C27D1}"/>
                </a:ext>
              </a:extLst>
            </p:cNvPr>
            <p:cNvGrpSpPr>
              <a:grpSpLocks/>
            </p:cNvGrpSpPr>
            <p:nvPr/>
          </p:nvGrpSpPr>
          <p:grpSpPr bwMode="auto">
            <a:xfrm>
              <a:off x="6255529" y="3318743"/>
              <a:ext cx="82296" cy="82296"/>
              <a:chOff x="2128171" y="2793206"/>
              <a:chExt cx="82296" cy="82296"/>
            </a:xfrm>
          </p:grpSpPr>
          <p:cxnSp>
            <p:nvCxnSpPr>
              <p:cNvPr id="98782" name="Straight Connector 814">
                <a:extLst>
                  <a:ext uri="{FF2B5EF4-FFF2-40B4-BE49-F238E27FC236}">
                    <a16:creationId xmlns:a16="http://schemas.microsoft.com/office/drawing/2014/main" id="{303031ED-7D88-9FE5-17E7-570D01805FF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83" name="Straight Connector 815">
                <a:extLst>
                  <a:ext uri="{FF2B5EF4-FFF2-40B4-BE49-F238E27FC236}">
                    <a16:creationId xmlns:a16="http://schemas.microsoft.com/office/drawing/2014/main" id="{83DABBC5-8960-8F63-7C46-41020166E62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1" name="Group 733">
              <a:extLst>
                <a:ext uri="{FF2B5EF4-FFF2-40B4-BE49-F238E27FC236}">
                  <a16:creationId xmlns:a16="http://schemas.microsoft.com/office/drawing/2014/main" id="{CA26CC26-273C-4E6D-361F-868AD46CC921}"/>
                </a:ext>
              </a:extLst>
            </p:cNvPr>
            <p:cNvGrpSpPr>
              <a:grpSpLocks/>
            </p:cNvGrpSpPr>
            <p:nvPr/>
          </p:nvGrpSpPr>
          <p:grpSpPr bwMode="auto">
            <a:xfrm>
              <a:off x="6224756" y="3315575"/>
              <a:ext cx="82296" cy="82296"/>
              <a:chOff x="2128171" y="2793206"/>
              <a:chExt cx="82296" cy="82296"/>
            </a:xfrm>
          </p:grpSpPr>
          <p:cxnSp>
            <p:nvCxnSpPr>
              <p:cNvPr id="98780" name="Straight Connector 812">
                <a:extLst>
                  <a:ext uri="{FF2B5EF4-FFF2-40B4-BE49-F238E27FC236}">
                    <a16:creationId xmlns:a16="http://schemas.microsoft.com/office/drawing/2014/main" id="{72411E7D-A6F9-3B83-D73F-45A902A2CB9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81" name="Straight Connector 813">
                <a:extLst>
                  <a:ext uri="{FF2B5EF4-FFF2-40B4-BE49-F238E27FC236}">
                    <a16:creationId xmlns:a16="http://schemas.microsoft.com/office/drawing/2014/main" id="{38F7AEF2-1682-7C7A-0D09-C594E5D9B08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2" name="Group 734">
              <a:extLst>
                <a:ext uri="{FF2B5EF4-FFF2-40B4-BE49-F238E27FC236}">
                  <a16:creationId xmlns:a16="http://schemas.microsoft.com/office/drawing/2014/main" id="{0E64C845-49AC-691C-7A5B-742B2A1754EF}"/>
                </a:ext>
              </a:extLst>
            </p:cNvPr>
            <p:cNvGrpSpPr>
              <a:grpSpLocks/>
            </p:cNvGrpSpPr>
            <p:nvPr/>
          </p:nvGrpSpPr>
          <p:grpSpPr bwMode="auto">
            <a:xfrm>
              <a:off x="6198378" y="3317159"/>
              <a:ext cx="82296" cy="82296"/>
              <a:chOff x="2128171" y="2793206"/>
              <a:chExt cx="82296" cy="82296"/>
            </a:xfrm>
          </p:grpSpPr>
          <p:cxnSp>
            <p:nvCxnSpPr>
              <p:cNvPr id="98778" name="Straight Connector 810">
                <a:extLst>
                  <a:ext uri="{FF2B5EF4-FFF2-40B4-BE49-F238E27FC236}">
                    <a16:creationId xmlns:a16="http://schemas.microsoft.com/office/drawing/2014/main" id="{DA1F723D-F273-0F87-ADB5-A3385961039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79" name="Straight Connector 811">
                <a:extLst>
                  <a:ext uri="{FF2B5EF4-FFF2-40B4-BE49-F238E27FC236}">
                    <a16:creationId xmlns:a16="http://schemas.microsoft.com/office/drawing/2014/main" id="{E122A1CA-4303-EB56-017E-F7BA9B57885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3" name="Group 735">
              <a:extLst>
                <a:ext uri="{FF2B5EF4-FFF2-40B4-BE49-F238E27FC236}">
                  <a16:creationId xmlns:a16="http://schemas.microsoft.com/office/drawing/2014/main" id="{114E44F0-57B0-184B-2E23-C60052C30FD9}"/>
                </a:ext>
              </a:extLst>
            </p:cNvPr>
            <p:cNvGrpSpPr>
              <a:grpSpLocks/>
            </p:cNvGrpSpPr>
            <p:nvPr/>
          </p:nvGrpSpPr>
          <p:grpSpPr bwMode="auto">
            <a:xfrm>
              <a:off x="6169802" y="3315575"/>
              <a:ext cx="82296" cy="82296"/>
              <a:chOff x="2128171" y="2793206"/>
              <a:chExt cx="82296" cy="82296"/>
            </a:xfrm>
          </p:grpSpPr>
          <p:cxnSp>
            <p:nvCxnSpPr>
              <p:cNvPr id="98776" name="Straight Connector 808">
                <a:extLst>
                  <a:ext uri="{FF2B5EF4-FFF2-40B4-BE49-F238E27FC236}">
                    <a16:creationId xmlns:a16="http://schemas.microsoft.com/office/drawing/2014/main" id="{4A965D14-59C2-5BC7-F5C8-A7A81A301EE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77" name="Straight Connector 809">
                <a:extLst>
                  <a:ext uri="{FF2B5EF4-FFF2-40B4-BE49-F238E27FC236}">
                    <a16:creationId xmlns:a16="http://schemas.microsoft.com/office/drawing/2014/main" id="{C56429F8-4FF0-6548-73DA-108A5586FF8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4" name="Group 736">
              <a:extLst>
                <a:ext uri="{FF2B5EF4-FFF2-40B4-BE49-F238E27FC236}">
                  <a16:creationId xmlns:a16="http://schemas.microsoft.com/office/drawing/2014/main" id="{D38DFDC0-D91C-FDD7-FEEB-47A84C213D84}"/>
                </a:ext>
              </a:extLst>
            </p:cNvPr>
            <p:cNvGrpSpPr>
              <a:grpSpLocks/>
            </p:cNvGrpSpPr>
            <p:nvPr/>
          </p:nvGrpSpPr>
          <p:grpSpPr bwMode="auto">
            <a:xfrm>
              <a:off x="6143424" y="3299736"/>
              <a:ext cx="82296" cy="82296"/>
              <a:chOff x="2128171" y="2793206"/>
              <a:chExt cx="82296" cy="82296"/>
            </a:xfrm>
          </p:grpSpPr>
          <p:cxnSp>
            <p:nvCxnSpPr>
              <p:cNvPr id="98774" name="Straight Connector 806">
                <a:extLst>
                  <a:ext uri="{FF2B5EF4-FFF2-40B4-BE49-F238E27FC236}">
                    <a16:creationId xmlns:a16="http://schemas.microsoft.com/office/drawing/2014/main" id="{0FB16EE5-7D5D-6B23-22EF-CA095B7C026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75" name="Straight Connector 807">
                <a:extLst>
                  <a:ext uri="{FF2B5EF4-FFF2-40B4-BE49-F238E27FC236}">
                    <a16:creationId xmlns:a16="http://schemas.microsoft.com/office/drawing/2014/main" id="{EC335B60-074A-F0FB-9E0B-8F548019E04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5" name="Group 737">
              <a:extLst>
                <a:ext uri="{FF2B5EF4-FFF2-40B4-BE49-F238E27FC236}">
                  <a16:creationId xmlns:a16="http://schemas.microsoft.com/office/drawing/2014/main" id="{41F1CD82-836C-6459-B44B-23650D883A94}"/>
                </a:ext>
              </a:extLst>
            </p:cNvPr>
            <p:cNvGrpSpPr>
              <a:grpSpLocks/>
            </p:cNvGrpSpPr>
            <p:nvPr/>
          </p:nvGrpSpPr>
          <p:grpSpPr bwMode="auto">
            <a:xfrm>
              <a:off x="6103858" y="3301320"/>
              <a:ext cx="82296" cy="82296"/>
              <a:chOff x="2128171" y="2793206"/>
              <a:chExt cx="82296" cy="82296"/>
            </a:xfrm>
          </p:grpSpPr>
          <p:cxnSp>
            <p:nvCxnSpPr>
              <p:cNvPr id="98772" name="Straight Connector 804">
                <a:extLst>
                  <a:ext uri="{FF2B5EF4-FFF2-40B4-BE49-F238E27FC236}">
                    <a16:creationId xmlns:a16="http://schemas.microsoft.com/office/drawing/2014/main" id="{BA37E0A0-A0FB-CEDE-2097-F5D5CA226B1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73" name="Straight Connector 805">
                <a:extLst>
                  <a:ext uri="{FF2B5EF4-FFF2-40B4-BE49-F238E27FC236}">
                    <a16:creationId xmlns:a16="http://schemas.microsoft.com/office/drawing/2014/main" id="{AC163054-CAFB-F9EF-D962-BF06326E2F6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6" name="Group 738">
              <a:extLst>
                <a:ext uri="{FF2B5EF4-FFF2-40B4-BE49-F238E27FC236}">
                  <a16:creationId xmlns:a16="http://schemas.microsoft.com/office/drawing/2014/main" id="{6D2907E8-F84E-1A86-66F7-1F903AAF8A94}"/>
                </a:ext>
              </a:extLst>
            </p:cNvPr>
            <p:cNvGrpSpPr>
              <a:grpSpLocks/>
            </p:cNvGrpSpPr>
            <p:nvPr/>
          </p:nvGrpSpPr>
          <p:grpSpPr bwMode="auto">
            <a:xfrm>
              <a:off x="6059895" y="3290232"/>
              <a:ext cx="82296" cy="82296"/>
              <a:chOff x="2128171" y="2793206"/>
              <a:chExt cx="82296" cy="82296"/>
            </a:xfrm>
          </p:grpSpPr>
          <p:cxnSp>
            <p:nvCxnSpPr>
              <p:cNvPr id="98770" name="Straight Connector 802">
                <a:extLst>
                  <a:ext uri="{FF2B5EF4-FFF2-40B4-BE49-F238E27FC236}">
                    <a16:creationId xmlns:a16="http://schemas.microsoft.com/office/drawing/2014/main" id="{42505624-142C-1024-46CC-8E817357E87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71" name="Straight Connector 803">
                <a:extLst>
                  <a:ext uri="{FF2B5EF4-FFF2-40B4-BE49-F238E27FC236}">
                    <a16:creationId xmlns:a16="http://schemas.microsoft.com/office/drawing/2014/main" id="{FCAB7009-504C-B8C0-302B-CC6C3359277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7" name="Group 739">
              <a:extLst>
                <a:ext uri="{FF2B5EF4-FFF2-40B4-BE49-F238E27FC236}">
                  <a16:creationId xmlns:a16="http://schemas.microsoft.com/office/drawing/2014/main" id="{FFB0FEC8-BA08-C3E0-0EE1-3B08273BE33E}"/>
                </a:ext>
              </a:extLst>
            </p:cNvPr>
            <p:cNvGrpSpPr>
              <a:grpSpLocks/>
            </p:cNvGrpSpPr>
            <p:nvPr/>
          </p:nvGrpSpPr>
          <p:grpSpPr bwMode="auto">
            <a:xfrm>
              <a:off x="6022527" y="3275976"/>
              <a:ext cx="82296" cy="82296"/>
              <a:chOff x="2128171" y="2793206"/>
              <a:chExt cx="82296" cy="82296"/>
            </a:xfrm>
          </p:grpSpPr>
          <p:cxnSp>
            <p:nvCxnSpPr>
              <p:cNvPr id="98768" name="Straight Connector 800">
                <a:extLst>
                  <a:ext uri="{FF2B5EF4-FFF2-40B4-BE49-F238E27FC236}">
                    <a16:creationId xmlns:a16="http://schemas.microsoft.com/office/drawing/2014/main" id="{918B7DBD-2357-6FB4-76AC-F66B11F65E9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69" name="Straight Connector 801">
                <a:extLst>
                  <a:ext uri="{FF2B5EF4-FFF2-40B4-BE49-F238E27FC236}">
                    <a16:creationId xmlns:a16="http://schemas.microsoft.com/office/drawing/2014/main" id="{C5BC5B5A-1C8B-BBCC-61F8-55C7F36D176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8" name="Group 740">
              <a:extLst>
                <a:ext uri="{FF2B5EF4-FFF2-40B4-BE49-F238E27FC236}">
                  <a16:creationId xmlns:a16="http://schemas.microsoft.com/office/drawing/2014/main" id="{932F05B2-C336-4B8B-996F-AAD9869D81AB}"/>
                </a:ext>
              </a:extLst>
            </p:cNvPr>
            <p:cNvGrpSpPr>
              <a:grpSpLocks/>
            </p:cNvGrpSpPr>
            <p:nvPr/>
          </p:nvGrpSpPr>
          <p:grpSpPr bwMode="auto">
            <a:xfrm>
              <a:off x="5993952" y="3269640"/>
              <a:ext cx="82296" cy="82296"/>
              <a:chOff x="2128171" y="2793206"/>
              <a:chExt cx="82296" cy="82296"/>
            </a:xfrm>
          </p:grpSpPr>
          <p:cxnSp>
            <p:nvCxnSpPr>
              <p:cNvPr id="98766" name="Straight Connector 798">
                <a:extLst>
                  <a:ext uri="{FF2B5EF4-FFF2-40B4-BE49-F238E27FC236}">
                    <a16:creationId xmlns:a16="http://schemas.microsoft.com/office/drawing/2014/main" id="{26F93315-88E7-1DC6-2BE6-8DC1D27A8BD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67" name="Straight Connector 799">
                <a:extLst>
                  <a:ext uri="{FF2B5EF4-FFF2-40B4-BE49-F238E27FC236}">
                    <a16:creationId xmlns:a16="http://schemas.microsoft.com/office/drawing/2014/main" id="{E33CF45E-7570-8CB5-8E47-376088D18E9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09" name="Group 741">
              <a:extLst>
                <a:ext uri="{FF2B5EF4-FFF2-40B4-BE49-F238E27FC236}">
                  <a16:creationId xmlns:a16="http://schemas.microsoft.com/office/drawing/2014/main" id="{4C790B29-9D14-46B9-9479-15EBB1BA10A4}"/>
                </a:ext>
              </a:extLst>
            </p:cNvPr>
            <p:cNvGrpSpPr>
              <a:grpSpLocks/>
            </p:cNvGrpSpPr>
            <p:nvPr/>
          </p:nvGrpSpPr>
          <p:grpSpPr bwMode="auto">
            <a:xfrm>
              <a:off x="5963178" y="3263304"/>
              <a:ext cx="82296" cy="82296"/>
              <a:chOff x="2128171" y="2793206"/>
              <a:chExt cx="82296" cy="82296"/>
            </a:xfrm>
          </p:grpSpPr>
          <p:cxnSp>
            <p:nvCxnSpPr>
              <p:cNvPr id="98764" name="Straight Connector 796">
                <a:extLst>
                  <a:ext uri="{FF2B5EF4-FFF2-40B4-BE49-F238E27FC236}">
                    <a16:creationId xmlns:a16="http://schemas.microsoft.com/office/drawing/2014/main" id="{7C7620DA-F12C-3184-D240-B754A4426CF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65" name="Straight Connector 797">
                <a:extLst>
                  <a:ext uri="{FF2B5EF4-FFF2-40B4-BE49-F238E27FC236}">
                    <a16:creationId xmlns:a16="http://schemas.microsoft.com/office/drawing/2014/main" id="{AD0910AA-55E8-49D4-6CF6-33594CA6837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0" name="Group 742">
              <a:extLst>
                <a:ext uri="{FF2B5EF4-FFF2-40B4-BE49-F238E27FC236}">
                  <a16:creationId xmlns:a16="http://schemas.microsoft.com/office/drawing/2014/main" id="{89BE8DD5-B066-2C98-62B7-5D559C73743F}"/>
                </a:ext>
              </a:extLst>
            </p:cNvPr>
            <p:cNvGrpSpPr>
              <a:grpSpLocks/>
            </p:cNvGrpSpPr>
            <p:nvPr/>
          </p:nvGrpSpPr>
          <p:grpSpPr bwMode="auto">
            <a:xfrm>
              <a:off x="5932405" y="3249049"/>
              <a:ext cx="82296" cy="82296"/>
              <a:chOff x="2128171" y="2793206"/>
              <a:chExt cx="82296" cy="82296"/>
            </a:xfrm>
          </p:grpSpPr>
          <p:cxnSp>
            <p:nvCxnSpPr>
              <p:cNvPr id="98762" name="Straight Connector 794">
                <a:extLst>
                  <a:ext uri="{FF2B5EF4-FFF2-40B4-BE49-F238E27FC236}">
                    <a16:creationId xmlns:a16="http://schemas.microsoft.com/office/drawing/2014/main" id="{36E91E12-53AE-92E5-D52E-EF13BEE9EAD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63" name="Straight Connector 795">
                <a:extLst>
                  <a:ext uri="{FF2B5EF4-FFF2-40B4-BE49-F238E27FC236}">
                    <a16:creationId xmlns:a16="http://schemas.microsoft.com/office/drawing/2014/main" id="{32E1BD4F-EFC3-F797-5EF2-88F7E7413EE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1" name="Group 743">
              <a:extLst>
                <a:ext uri="{FF2B5EF4-FFF2-40B4-BE49-F238E27FC236}">
                  <a16:creationId xmlns:a16="http://schemas.microsoft.com/office/drawing/2014/main" id="{D92C5636-B7CD-6E90-0172-141E66A5F5D2}"/>
                </a:ext>
              </a:extLst>
            </p:cNvPr>
            <p:cNvGrpSpPr>
              <a:grpSpLocks/>
            </p:cNvGrpSpPr>
            <p:nvPr/>
          </p:nvGrpSpPr>
          <p:grpSpPr bwMode="auto">
            <a:xfrm>
              <a:off x="5921414" y="3234793"/>
              <a:ext cx="82296" cy="82296"/>
              <a:chOff x="2128171" y="2793206"/>
              <a:chExt cx="82296" cy="82296"/>
            </a:xfrm>
          </p:grpSpPr>
          <p:cxnSp>
            <p:nvCxnSpPr>
              <p:cNvPr id="98760" name="Straight Connector 792">
                <a:extLst>
                  <a:ext uri="{FF2B5EF4-FFF2-40B4-BE49-F238E27FC236}">
                    <a16:creationId xmlns:a16="http://schemas.microsoft.com/office/drawing/2014/main" id="{E91A878D-C42E-5021-1D34-CA6F4B48F05A}"/>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61" name="Straight Connector 793">
                <a:extLst>
                  <a:ext uri="{FF2B5EF4-FFF2-40B4-BE49-F238E27FC236}">
                    <a16:creationId xmlns:a16="http://schemas.microsoft.com/office/drawing/2014/main" id="{2DC4430F-C1A4-6052-5F7A-416147F8903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2" name="Group 744">
              <a:extLst>
                <a:ext uri="{FF2B5EF4-FFF2-40B4-BE49-F238E27FC236}">
                  <a16:creationId xmlns:a16="http://schemas.microsoft.com/office/drawing/2014/main" id="{C78579F0-138A-CB21-A16C-9F0F4A768303}"/>
                </a:ext>
              </a:extLst>
            </p:cNvPr>
            <p:cNvGrpSpPr>
              <a:grpSpLocks/>
            </p:cNvGrpSpPr>
            <p:nvPr/>
          </p:nvGrpSpPr>
          <p:grpSpPr bwMode="auto">
            <a:xfrm>
              <a:off x="5890640" y="3214202"/>
              <a:ext cx="82296" cy="82296"/>
              <a:chOff x="2128171" y="2793206"/>
              <a:chExt cx="82296" cy="82296"/>
            </a:xfrm>
          </p:grpSpPr>
          <p:cxnSp>
            <p:nvCxnSpPr>
              <p:cNvPr id="98758" name="Straight Connector 790">
                <a:extLst>
                  <a:ext uri="{FF2B5EF4-FFF2-40B4-BE49-F238E27FC236}">
                    <a16:creationId xmlns:a16="http://schemas.microsoft.com/office/drawing/2014/main" id="{0BD339D2-8402-E0E9-67D0-A5947730547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59" name="Straight Connector 791">
                <a:extLst>
                  <a:ext uri="{FF2B5EF4-FFF2-40B4-BE49-F238E27FC236}">
                    <a16:creationId xmlns:a16="http://schemas.microsoft.com/office/drawing/2014/main" id="{07D4CBE1-6CDD-07B8-3AC2-DC08F3E06D9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3" name="Group 745">
              <a:extLst>
                <a:ext uri="{FF2B5EF4-FFF2-40B4-BE49-F238E27FC236}">
                  <a16:creationId xmlns:a16="http://schemas.microsoft.com/office/drawing/2014/main" id="{623F5B8E-1B16-664A-1412-7591064EDAFE}"/>
                </a:ext>
              </a:extLst>
            </p:cNvPr>
            <p:cNvGrpSpPr>
              <a:grpSpLocks/>
            </p:cNvGrpSpPr>
            <p:nvPr/>
          </p:nvGrpSpPr>
          <p:grpSpPr bwMode="auto">
            <a:xfrm>
              <a:off x="5862065" y="3203114"/>
              <a:ext cx="82296" cy="82296"/>
              <a:chOff x="2128171" y="2793206"/>
              <a:chExt cx="82296" cy="82296"/>
            </a:xfrm>
          </p:grpSpPr>
          <p:cxnSp>
            <p:nvCxnSpPr>
              <p:cNvPr id="98756" name="Straight Connector 788">
                <a:extLst>
                  <a:ext uri="{FF2B5EF4-FFF2-40B4-BE49-F238E27FC236}">
                    <a16:creationId xmlns:a16="http://schemas.microsoft.com/office/drawing/2014/main" id="{148B823B-CF86-57C6-2818-ACE14E00823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57" name="Straight Connector 789">
                <a:extLst>
                  <a:ext uri="{FF2B5EF4-FFF2-40B4-BE49-F238E27FC236}">
                    <a16:creationId xmlns:a16="http://schemas.microsoft.com/office/drawing/2014/main" id="{63D5DA5B-35E5-6DDD-4EEC-9B76EF3161D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4" name="Group 746">
              <a:extLst>
                <a:ext uri="{FF2B5EF4-FFF2-40B4-BE49-F238E27FC236}">
                  <a16:creationId xmlns:a16="http://schemas.microsoft.com/office/drawing/2014/main" id="{D3D0EAD3-E48B-9508-A0F6-AADE96625196}"/>
                </a:ext>
              </a:extLst>
            </p:cNvPr>
            <p:cNvGrpSpPr>
              <a:grpSpLocks/>
            </p:cNvGrpSpPr>
            <p:nvPr/>
          </p:nvGrpSpPr>
          <p:grpSpPr bwMode="auto">
            <a:xfrm>
              <a:off x="5842282" y="3190442"/>
              <a:ext cx="82296" cy="82296"/>
              <a:chOff x="2128171" y="2793206"/>
              <a:chExt cx="82296" cy="82296"/>
            </a:xfrm>
          </p:grpSpPr>
          <p:cxnSp>
            <p:nvCxnSpPr>
              <p:cNvPr id="98754" name="Straight Connector 786">
                <a:extLst>
                  <a:ext uri="{FF2B5EF4-FFF2-40B4-BE49-F238E27FC236}">
                    <a16:creationId xmlns:a16="http://schemas.microsoft.com/office/drawing/2014/main" id="{880251D1-1A97-51D1-C475-50010D8B0EF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55" name="Straight Connector 787">
                <a:extLst>
                  <a:ext uri="{FF2B5EF4-FFF2-40B4-BE49-F238E27FC236}">
                    <a16:creationId xmlns:a16="http://schemas.microsoft.com/office/drawing/2014/main" id="{20822BFC-EBCC-7182-E558-B548DB1011B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5" name="Group 747">
              <a:extLst>
                <a:ext uri="{FF2B5EF4-FFF2-40B4-BE49-F238E27FC236}">
                  <a16:creationId xmlns:a16="http://schemas.microsoft.com/office/drawing/2014/main" id="{6418E03F-4F8D-1327-861D-24EE6AE1ADC4}"/>
                </a:ext>
              </a:extLst>
            </p:cNvPr>
            <p:cNvGrpSpPr>
              <a:grpSpLocks/>
            </p:cNvGrpSpPr>
            <p:nvPr/>
          </p:nvGrpSpPr>
          <p:grpSpPr bwMode="auto">
            <a:xfrm>
              <a:off x="5811508" y="3177770"/>
              <a:ext cx="82296" cy="82296"/>
              <a:chOff x="2128171" y="2793206"/>
              <a:chExt cx="82296" cy="82296"/>
            </a:xfrm>
          </p:grpSpPr>
          <p:cxnSp>
            <p:nvCxnSpPr>
              <p:cNvPr id="98752" name="Straight Connector 784">
                <a:extLst>
                  <a:ext uri="{FF2B5EF4-FFF2-40B4-BE49-F238E27FC236}">
                    <a16:creationId xmlns:a16="http://schemas.microsoft.com/office/drawing/2014/main" id="{0254625B-01EB-9CA9-FB82-579BCF74E53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53" name="Straight Connector 785">
                <a:extLst>
                  <a:ext uri="{FF2B5EF4-FFF2-40B4-BE49-F238E27FC236}">
                    <a16:creationId xmlns:a16="http://schemas.microsoft.com/office/drawing/2014/main" id="{D9C38AF6-24C5-46E0-F708-FCD7DE58F3A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6" name="Group 748">
              <a:extLst>
                <a:ext uri="{FF2B5EF4-FFF2-40B4-BE49-F238E27FC236}">
                  <a16:creationId xmlns:a16="http://schemas.microsoft.com/office/drawing/2014/main" id="{233BC27D-1435-1F3C-42E8-F1E0D888D733}"/>
                </a:ext>
              </a:extLst>
            </p:cNvPr>
            <p:cNvGrpSpPr>
              <a:grpSpLocks/>
            </p:cNvGrpSpPr>
            <p:nvPr/>
          </p:nvGrpSpPr>
          <p:grpSpPr bwMode="auto">
            <a:xfrm>
              <a:off x="5774140" y="3161930"/>
              <a:ext cx="82296" cy="82296"/>
              <a:chOff x="2128171" y="2793206"/>
              <a:chExt cx="82296" cy="82296"/>
            </a:xfrm>
          </p:grpSpPr>
          <p:cxnSp>
            <p:nvCxnSpPr>
              <p:cNvPr id="98750" name="Straight Connector 782">
                <a:extLst>
                  <a:ext uri="{FF2B5EF4-FFF2-40B4-BE49-F238E27FC236}">
                    <a16:creationId xmlns:a16="http://schemas.microsoft.com/office/drawing/2014/main" id="{AF189332-393B-5B5A-9DC3-E7005DBE509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51" name="Straight Connector 783">
                <a:extLst>
                  <a:ext uri="{FF2B5EF4-FFF2-40B4-BE49-F238E27FC236}">
                    <a16:creationId xmlns:a16="http://schemas.microsoft.com/office/drawing/2014/main" id="{612E0609-285F-2D4A-BBBF-1E123E9A76C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7" name="Group 749">
              <a:extLst>
                <a:ext uri="{FF2B5EF4-FFF2-40B4-BE49-F238E27FC236}">
                  <a16:creationId xmlns:a16="http://schemas.microsoft.com/office/drawing/2014/main" id="{200AB702-ED36-A9E9-78FA-8AC89913F408}"/>
                </a:ext>
              </a:extLst>
            </p:cNvPr>
            <p:cNvGrpSpPr>
              <a:grpSpLocks/>
            </p:cNvGrpSpPr>
            <p:nvPr/>
          </p:nvGrpSpPr>
          <p:grpSpPr bwMode="auto">
            <a:xfrm>
              <a:off x="5743366" y="3149258"/>
              <a:ext cx="82296" cy="82296"/>
              <a:chOff x="2128171" y="2793206"/>
              <a:chExt cx="82296" cy="82296"/>
            </a:xfrm>
          </p:grpSpPr>
          <p:cxnSp>
            <p:nvCxnSpPr>
              <p:cNvPr id="98748" name="Straight Connector 780">
                <a:extLst>
                  <a:ext uri="{FF2B5EF4-FFF2-40B4-BE49-F238E27FC236}">
                    <a16:creationId xmlns:a16="http://schemas.microsoft.com/office/drawing/2014/main" id="{D31F4674-2FFA-430D-8516-DCDF5ACC635A}"/>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49" name="Straight Connector 781">
                <a:extLst>
                  <a:ext uri="{FF2B5EF4-FFF2-40B4-BE49-F238E27FC236}">
                    <a16:creationId xmlns:a16="http://schemas.microsoft.com/office/drawing/2014/main" id="{2B0A319E-268C-9EC1-4C1B-ED727316298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8" name="Group 750">
              <a:extLst>
                <a:ext uri="{FF2B5EF4-FFF2-40B4-BE49-F238E27FC236}">
                  <a16:creationId xmlns:a16="http://schemas.microsoft.com/office/drawing/2014/main" id="{5FF18319-4DF1-4BC0-B7C8-8B6AACAE1FCB}"/>
                </a:ext>
              </a:extLst>
            </p:cNvPr>
            <p:cNvGrpSpPr>
              <a:grpSpLocks/>
            </p:cNvGrpSpPr>
            <p:nvPr/>
          </p:nvGrpSpPr>
          <p:grpSpPr bwMode="auto">
            <a:xfrm>
              <a:off x="5714790" y="3131835"/>
              <a:ext cx="82296" cy="82296"/>
              <a:chOff x="2128171" y="2793206"/>
              <a:chExt cx="82296" cy="82296"/>
            </a:xfrm>
          </p:grpSpPr>
          <p:cxnSp>
            <p:nvCxnSpPr>
              <p:cNvPr id="98746" name="Straight Connector 778">
                <a:extLst>
                  <a:ext uri="{FF2B5EF4-FFF2-40B4-BE49-F238E27FC236}">
                    <a16:creationId xmlns:a16="http://schemas.microsoft.com/office/drawing/2014/main" id="{FFB852DA-FBBC-01C4-3FEF-60BE8701E69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47" name="Straight Connector 779">
                <a:extLst>
                  <a:ext uri="{FF2B5EF4-FFF2-40B4-BE49-F238E27FC236}">
                    <a16:creationId xmlns:a16="http://schemas.microsoft.com/office/drawing/2014/main" id="{60F4B2F1-4EF1-E5ED-7BC3-783C11F2656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19" name="Group 751">
              <a:extLst>
                <a:ext uri="{FF2B5EF4-FFF2-40B4-BE49-F238E27FC236}">
                  <a16:creationId xmlns:a16="http://schemas.microsoft.com/office/drawing/2014/main" id="{2106F0ED-4191-EDB6-3E52-9B0B0F6F9E6D}"/>
                </a:ext>
              </a:extLst>
            </p:cNvPr>
            <p:cNvGrpSpPr>
              <a:grpSpLocks/>
            </p:cNvGrpSpPr>
            <p:nvPr/>
          </p:nvGrpSpPr>
          <p:grpSpPr bwMode="auto">
            <a:xfrm>
              <a:off x="5699403" y="3112827"/>
              <a:ext cx="82296" cy="82296"/>
              <a:chOff x="2128171" y="2793206"/>
              <a:chExt cx="82296" cy="82296"/>
            </a:xfrm>
          </p:grpSpPr>
          <p:cxnSp>
            <p:nvCxnSpPr>
              <p:cNvPr id="98744" name="Straight Connector 776">
                <a:extLst>
                  <a:ext uri="{FF2B5EF4-FFF2-40B4-BE49-F238E27FC236}">
                    <a16:creationId xmlns:a16="http://schemas.microsoft.com/office/drawing/2014/main" id="{46CA9013-7510-0586-07E4-4C1077E55FB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45" name="Straight Connector 777">
                <a:extLst>
                  <a:ext uri="{FF2B5EF4-FFF2-40B4-BE49-F238E27FC236}">
                    <a16:creationId xmlns:a16="http://schemas.microsoft.com/office/drawing/2014/main" id="{8CA537DE-E8C9-64A8-A3D0-CF446E236A3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20" name="Group 752">
              <a:extLst>
                <a:ext uri="{FF2B5EF4-FFF2-40B4-BE49-F238E27FC236}">
                  <a16:creationId xmlns:a16="http://schemas.microsoft.com/office/drawing/2014/main" id="{7BEF5DC6-2BE5-192E-23B2-E317F16FEBB4}"/>
                </a:ext>
              </a:extLst>
            </p:cNvPr>
            <p:cNvGrpSpPr>
              <a:grpSpLocks/>
            </p:cNvGrpSpPr>
            <p:nvPr/>
          </p:nvGrpSpPr>
          <p:grpSpPr bwMode="auto">
            <a:xfrm>
              <a:off x="5679620" y="3096987"/>
              <a:ext cx="82296" cy="82296"/>
              <a:chOff x="2128171" y="2793206"/>
              <a:chExt cx="82296" cy="82296"/>
            </a:xfrm>
          </p:grpSpPr>
          <p:cxnSp>
            <p:nvCxnSpPr>
              <p:cNvPr id="98742" name="Straight Connector 774">
                <a:extLst>
                  <a:ext uri="{FF2B5EF4-FFF2-40B4-BE49-F238E27FC236}">
                    <a16:creationId xmlns:a16="http://schemas.microsoft.com/office/drawing/2014/main" id="{1326030B-A452-0324-755E-C79D40507D6A}"/>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43" name="Straight Connector 775">
                <a:extLst>
                  <a:ext uri="{FF2B5EF4-FFF2-40B4-BE49-F238E27FC236}">
                    <a16:creationId xmlns:a16="http://schemas.microsoft.com/office/drawing/2014/main" id="{D3C7E58C-DCD8-1F00-4C2F-22BAF832332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21" name="Group 753">
              <a:extLst>
                <a:ext uri="{FF2B5EF4-FFF2-40B4-BE49-F238E27FC236}">
                  <a16:creationId xmlns:a16="http://schemas.microsoft.com/office/drawing/2014/main" id="{87EA1C1D-4594-885D-19B9-CCC7FD071DA0}"/>
                </a:ext>
              </a:extLst>
            </p:cNvPr>
            <p:cNvGrpSpPr>
              <a:grpSpLocks/>
            </p:cNvGrpSpPr>
            <p:nvPr/>
          </p:nvGrpSpPr>
          <p:grpSpPr bwMode="auto">
            <a:xfrm>
              <a:off x="5653243" y="3077979"/>
              <a:ext cx="82296" cy="82296"/>
              <a:chOff x="2128171" y="2793206"/>
              <a:chExt cx="82296" cy="82296"/>
            </a:xfrm>
          </p:grpSpPr>
          <p:cxnSp>
            <p:nvCxnSpPr>
              <p:cNvPr id="98740" name="Straight Connector 772">
                <a:extLst>
                  <a:ext uri="{FF2B5EF4-FFF2-40B4-BE49-F238E27FC236}">
                    <a16:creationId xmlns:a16="http://schemas.microsoft.com/office/drawing/2014/main" id="{F99302AA-A5F5-DCCD-425E-4EA8A50CF63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41" name="Straight Connector 773">
                <a:extLst>
                  <a:ext uri="{FF2B5EF4-FFF2-40B4-BE49-F238E27FC236}">
                    <a16:creationId xmlns:a16="http://schemas.microsoft.com/office/drawing/2014/main" id="{F906FE8C-3C3B-314F-9886-D18990510F6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22" name="Group 754">
              <a:extLst>
                <a:ext uri="{FF2B5EF4-FFF2-40B4-BE49-F238E27FC236}">
                  <a16:creationId xmlns:a16="http://schemas.microsoft.com/office/drawing/2014/main" id="{06971A52-F73B-8F3B-F53E-2EA2E4EFE944}"/>
                </a:ext>
              </a:extLst>
            </p:cNvPr>
            <p:cNvGrpSpPr>
              <a:grpSpLocks/>
            </p:cNvGrpSpPr>
            <p:nvPr/>
          </p:nvGrpSpPr>
          <p:grpSpPr bwMode="auto">
            <a:xfrm>
              <a:off x="5633460" y="3051052"/>
              <a:ext cx="82296" cy="82296"/>
              <a:chOff x="2128171" y="2793206"/>
              <a:chExt cx="82296" cy="82296"/>
            </a:xfrm>
          </p:grpSpPr>
          <p:cxnSp>
            <p:nvCxnSpPr>
              <p:cNvPr id="98738" name="Straight Connector 770">
                <a:extLst>
                  <a:ext uri="{FF2B5EF4-FFF2-40B4-BE49-F238E27FC236}">
                    <a16:creationId xmlns:a16="http://schemas.microsoft.com/office/drawing/2014/main" id="{D5AB32D8-4CE3-5C18-63B2-D09F2F315B7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39" name="Straight Connector 771">
                <a:extLst>
                  <a:ext uri="{FF2B5EF4-FFF2-40B4-BE49-F238E27FC236}">
                    <a16:creationId xmlns:a16="http://schemas.microsoft.com/office/drawing/2014/main" id="{46959C6A-FC36-DB21-B76E-226D04659BC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23" name="Group 755">
              <a:extLst>
                <a:ext uri="{FF2B5EF4-FFF2-40B4-BE49-F238E27FC236}">
                  <a16:creationId xmlns:a16="http://schemas.microsoft.com/office/drawing/2014/main" id="{0E089EC1-4FA9-3F18-1071-FB3CD413F4AE}"/>
                </a:ext>
              </a:extLst>
            </p:cNvPr>
            <p:cNvGrpSpPr>
              <a:grpSpLocks/>
            </p:cNvGrpSpPr>
            <p:nvPr/>
          </p:nvGrpSpPr>
          <p:grpSpPr bwMode="auto">
            <a:xfrm>
              <a:off x="5613677" y="3033628"/>
              <a:ext cx="82296" cy="82296"/>
              <a:chOff x="2128171" y="2793206"/>
              <a:chExt cx="82296" cy="82296"/>
            </a:xfrm>
          </p:grpSpPr>
          <p:cxnSp>
            <p:nvCxnSpPr>
              <p:cNvPr id="98736" name="Straight Connector 768">
                <a:extLst>
                  <a:ext uri="{FF2B5EF4-FFF2-40B4-BE49-F238E27FC236}">
                    <a16:creationId xmlns:a16="http://schemas.microsoft.com/office/drawing/2014/main" id="{18A1EF97-C3CC-2E23-FAD7-292411DC10B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37" name="Straight Connector 769">
                <a:extLst>
                  <a:ext uri="{FF2B5EF4-FFF2-40B4-BE49-F238E27FC236}">
                    <a16:creationId xmlns:a16="http://schemas.microsoft.com/office/drawing/2014/main" id="{E9736224-AE12-8F4E-25B2-7F920660E77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24" name="Group 756">
              <a:extLst>
                <a:ext uri="{FF2B5EF4-FFF2-40B4-BE49-F238E27FC236}">
                  <a16:creationId xmlns:a16="http://schemas.microsoft.com/office/drawing/2014/main" id="{C895B409-1F3E-CA72-962F-B0FCE68E173B}"/>
                </a:ext>
              </a:extLst>
            </p:cNvPr>
            <p:cNvGrpSpPr>
              <a:grpSpLocks/>
            </p:cNvGrpSpPr>
            <p:nvPr/>
          </p:nvGrpSpPr>
          <p:grpSpPr bwMode="auto">
            <a:xfrm>
              <a:off x="5582903" y="3013037"/>
              <a:ext cx="82296" cy="82296"/>
              <a:chOff x="2128171" y="2793206"/>
              <a:chExt cx="82296" cy="82296"/>
            </a:xfrm>
          </p:grpSpPr>
          <p:cxnSp>
            <p:nvCxnSpPr>
              <p:cNvPr id="98734" name="Straight Connector 766">
                <a:extLst>
                  <a:ext uri="{FF2B5EF4-FFF2-40B4-BE49-F238E27FC236}">
                    <a16:creationId xmlns:a16="http://schemas.microsoft.com/office/drawing/2014/main" id="{F226049A-CE3B-36B6-E9F3-7A480843737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35" name="Straight Connector 767">
                <a:extLst>
                  <a:ext uri="{FF2B5EF4-FFF2-40B4-BE49-F238E27FC236}">
                    <a16:creationId xmlns:a16="http://schemas.microsoft.com/office/drawing/2014/main" id="{C7C0BD4B-A8B9-B9F0-01FF-071D62043A5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25" name="Group 757">
              <a:extLst>
                <a:ext uri="{FF2B5EF4-FFF2-40B4-BE49-F238E27FC236}">
                  <a16:creationId xmlns:a16="http://schemas.microsoft.com/office/drawing/2014/main" id="{430BB1C8-7A85-32F4-D730-2DA691744786}"/>
                </a:ext>
              </a:extLst>
            </p:cNvPr>
            <p:cNvGrpSpPr>
              <a:grpSpLocks/>
            </p:cNvGrpSpPr>
            <p:nvPr/>
          </p:nvGrpSpPr>
          <p:grpSpPr bwMode="auto">
            <a:xfrm>
              <a:off x="5571913" y="2997197"/>
              <a:ext cx="82296" cy="82296"/>
              <a:chOff x="2128171" y="2793206"/>
              <a:chExt cx="82296" cy="82296"/>
            </a:xfrm>
          </p:grpSpPr>
          <p:cxnSp>
            <p:nvCxnSpPr>
              <p:cNvPr id="98732" name="Straight Connector 764">
                <a:extLst>
                  <a:ext uri="{FF2B5EF4-FFF2-40B4-BE49-F238E27FC236}">
                    <a16:creationId xmlns:a16="http://schemas.microsoft.com/office/drawing/2014/main" id="{D44E7BDA-247D-12A0-6556-EBBB5272BBD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33" name="Straight Connector 765">
                <a:extLst>
                  <a:ext uri="{FF2B5EF4-FFF2-40B4-BE49-F238E27FC236}">
                    <a16:creationId xmlns:a16="http://schemas.microsoft.com/office/drawing/2014/main" id="{04BEDAC3-417B-F5F9-42B1-A6EAF3150E8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26" name="Group 758">
              <a:extLst>
                <a:ext uri="{FF2B5EF4-FFF2-40B4-BE49-F238E27FC236}">
                  <a16:creationId xmlns:a16="http://schemas.microsoft.com/office/drawing/2014/main" id="{6901C2CD-B035-D74F-61E4-963994D45F3B}"/>
                </a:ext>
              </a:extLst>
            </p:cNvPr>
            <p:cNvGrpSpPr>
              <a:grpSpLocks/>
            </p:cNvGrpSpPr>
            <p:nvPr/>
          </p:nvGrpSpPr>
          <p:grpSpPr bwMode="auto">
            <a:xfrm>
              <a:off x="5545535" y="2981357"/>
              <a:ext cx="82296" cy="82296"/>
              <a:chOff x="2128171" y="2793206"/>
              <a:chExt cx="82296" cy="82296"/>
            </a:xfrm>
          </p:grpSpPr>
          <p:cxnSp>
            <p:nvCxnSpPr>
              <p:cNvPr id="98730" name="Straight Connector 762">
                <a:extLst>
                  <a:ext uri="{FF2B5EF4-FFF2-40B4-BE49-F238E27FC236}">
                    <a16:creationId xmlns:a16="http://schemas.microsoft.com/office/drawing/2014/main" id="{4D5CFC40-B449-AE53-B080-001207E704C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31" name="Straight Connector 763">
                <a:extLst>
                  <a:ext uri="{FF2B5EF4-FFF2-40B4-BE49-F238E27FC236}">
                    <a16:creationId xmlns:a16="http://schemas.microsoft.com/office/drawing/2014/main" id="{CA0F65EB-40CB-E5EA-4909-6F6391FA457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727" name="Group 759">
              <a:extLst>
                <a:ext uri="{FF2B5EF4-FFF2-40B4-BE49-F238E27FC236}">
                  <a16:creationId xmlns:a16="http://schemas.microsoft.com/office/drawing/2014/main" id="{CA26E367-C008-CB80-5A29-6CA4255FD22E}"/>
                </a:ext>
              </a:extLst>
            </p:cNvPr>
            <p:cNvGrpSpPr>
              <a:grpSpLocks/>
            </p:cNvGrpSpPr>
            <p:nvPr/>
          </p:nvGrpSpPr>
          <p:grpSpPr bwMode="auto">
            <a:xfrm>
              <a:off x="5532346" y="2959181"/>
              <a:ext cx="82296" cy="82296"/>
              <a:chOff x="2128171" y="2793206"/>
              <a:chExt cx="82296" cy="82296"/>
            </a:xfrm>
          </p:grpSpPr>
          <p:cxnSp>
            <p:nvCxnSpPr>
              <p:cNvPr id="98728" name="Straight Connector 760">
                <a:extLst>
                  <a:ext uri="{FF2B5EF4-FFF2-40B4-BE49-F238E27FC236}">
                    <a16:creationId xmlns:a16="http://schemas.microsoft.com/office/drawing/2014/main" id="{1473C958-14E1-2823-AA11-57B5B962804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729" name="Straight Connector 761">
                <a:extLst>
                  <a:ext uri="{FF2B5EF4-FFF2-40B4-BE49-F238E27FC236}">
                    <a16:creationId xmlns:a16="http://schemas.microsoft.com/office/drawing/2014/main" id="{DFD0E0AD-7C20-7DCD-FC8D-B4AF34D95E94}"/>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grpSp>
        <p:nvGrpSpPr>
          <p:cNvPr id="98441" name="Group 1175">
            <a:extLst>
              <a:ext uri="{FF2B5EF4-FFF2-40B4-BE49-F238E27FC236}">
                <a16:creationId xmlns:a16="http://schemas.microsoft.com/office/drawing/2014/main" id="{74C312F9-ECBB-E11C-08ED-3F82E7114CFA}"/>
              </a:ext>
            </a:extLst>
          </p:cNvPr>
          <p:cNvGrpSpPr>
            <a:grpSpLocks/>
          </p:cNvGrpSpPr>
          <p:nvPr/>
        </p:nvGrpSpPr>
        <p:grpSpPr bwMode="auto">
          <a:xfrm>
            <a:off x="5949738" y="3445937"/>
            <a:ext cx="986214" cy="180595"/>
            <a:chOff x="6120608" y="3448215"/>
            <a:chExt cx="1110996" cy="203740"/>
          </a:xfrm>
        </p:grpSpPr>
        <p:grpSp>
          <p:nvGrpSpPr>
            <p:cNvPr id="98622" name="Group 1166">
              <a:extLst>
                <a:ext uri="{FF2B5EF4-FFF2-40B4-BE49-F238E27FC236}">
                  <a16:creationId xmlns:a16="http://schemas.microsoft.com/office/drawing/2014/main" id="{EA122F2E-24C9-EDC5-BE45-E39A9F186279}"/>
                </a:ext>
              </a:extLst>
            </p:cNvPr>
            <p:cNvGrpSpPr>
              <a:grpSpLocks/>
            </p:cNvGrpSpPr>
            <p:nvPr/>
          </p:nvGrpSpPr>
          <p:grpSpPr bwMode="auto">
            <a:xfrm>
              <a:off x="7149308" y="3569659"/>
              <a:ext cx="82296" cy="82296"/>
              <a:chOff x="2128171" y="2793206"/>
              <a:chExt cx="82296" cy="82296"/>
            </a:xfrm>
          </p:grpSpPr>
          <p:cxnSp>
            <p:nvCxnSpPr>
              <p:cNvPr id="98629" name="Straight Connector 1167">
                <a:extLst>
                  <a:ext uri="{FF2B5EF4-FFF2-40B4-BE49-F238E27FC236}">
                    <a16:creationId xmlns:a16="http://schemas.microsoft.com/office/drawing/2014/main" id="{B4F3BDEA-C329-7F44-E126-FCFF90218F16}"/>
                  </a:ext>
                </a:extLst>
              </p:cNvPr>
              <p:cNvCxnSpPr>
                <a:cxnSpLocks noChangeShapeType="1"/>
              </p:cNvCxnSpPr>
              <p:nvPr/>
            </p:nvCxnSpPr>
            <p:spPr bwMode="auto">
              <a:xfrm>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98630" name="Straight Connector 1168">
                <a:extLst>
                  <a:ext uri="{FF2B5EF4-FFF2-40B4-BE49-F238E27FC236}">
                    <a16:creationId xmlns:a16="http://schemas.microsoft.com/office/drawing/2014/main" id="{76D949AC-09D5-E698-BD3B-A34FD93EA42A}"/>
                  </a:ext>
                </a:extLst>
              </p:cNvPr>
              <p:cNvCxnSpPr>
                <a:cxnSpLocks noChangeShapeType="1"/>
              </p:cNvCxnSpPr>
              <p:nvPr/>
            </p:nvCxnSpPr>
            <p:spPr bwMode="auto">
              <a:xfrm rot="5400000">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98623" name="Group 1169">
              <a:extLst>
                <a:ext uri="{FF2B5EF4-FFF2-40B4-BE49-F238E27FC236}">
                  <a16:creationId xmlns:a16="http://schemas.microsoft.com/office/drawing/2014/main" id="{EC71C7D3-24AC-48EA-2B85-BED5367E13F4}"/>
                </a:ext>
              </a:extLst>
            </p:cNvPr>
            <p:cNvGrpSpPr>
              <a:grpSpLocks/>
            </p:cNvGrpSpPr>
            <p:nvPr/>
          </p:nvGrpSpPr>
          <p:grpSpPr bwMode="auto">
            <a:xfrm>
              <a:off x="6458745" y="3505365"/>
              <a:ext cx="82296" cy="82296"/>
              <a:chOff x="2128171" y="2793206"/>
              <a:chExt cx="82296" cy="82296"/>
            </a:xfrm>
          </p:grpSpPr>
          <p:cxnSp>
            <p:nvCxnSpPr>
              <p:cNvPr id="98627" name="Straight Connector 1170">
                <a:extLst>
                  <a:ext uri="{FF2B5EF4-FFF2-40B4-BE49-F238E27FC236}">
                    <a16:creationId xmlns:a16="http://schemas.microsoft.com/office/drawing/2014/main" id="{FB5607E3-7C6B-C897-8C74-B125FF964EEB}"/>
                  </a:ext>
                </a:extLst>
              </p:cNvPr>
              <p:cNvCxnSpPr>
                <a:cxnSpLocks noChangeShapeType="1"/>
              </p:cNvCxnSpPr>
              <p:nvPr/>
            </p:nvCxnSpPr>
            <p:spPr bwMode="auto">
              <a:xfrm>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98628" name="Straight Connector 1171">
                <a:extLst>
                  <a:ext uri="{FF2B5EF4-FFF2-40B4-BE49-F238E27FC236}">
                    <a16:creationId xmlns:a16="http://schemas.microsoft.com/office/drawing/2014/main" id="{11CF88A9-53F9-2539-AFE0-E91707009092}"/>
                  </a:ext>
                </a:extLst>
              </p:cNvPr>
              <p:cNvCxnSpPr>
                <a:cxnSpLocks noChangeShapeType="1"/>
              </p:cNvCxnSpPr>
              <p:nvPr/>
            </p:nvCxnSpPr>
            <p:spPr bwMode="auto">
              <a:xfrm rot="5400000">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98624" name="Group 1172">
              <a:extLst>
                <a:ext uri="{FF2B5EF4-FFF2-40B4-BE49-F238E27FC236}">
                  <a16:creationId xmlns:a16="http://schemas.microsoft.com/office/drawing/2014/main" id="{F209A352-8F8F-29A1-644A-258F3E76B22B}"/>
                </a:ext>
              </a:extLst>
            </p:cNvPr>
            <p:cNvGrpSpPr>
              <a:grpSpLocks/>
            </p:cNvGrpSpPr>
            <p:nvPr/>
          </p:nvGrpSpPr>
          <p:grpSpPr bwMode="auto">
            <a:xfrm>
              <a:off x="6120608" y="3448215"/>
              <a:ext cx="82296" cy="82296"/>
              <a:chOff x="2128171" y="2793206"/>
              <a:chExt cx="82296" cy="82296"/>
            </a:xfrm>
          </p:grpSpPr>
          <p:cxnSp>
            <p:nvCxnSpPr>
              <p:cNvPr id="98625" name="Straight Connector 1173">
                <a:extLst>
                  <a:ext uri="{FF2B5EF4-FFF2-40B4-BE49-F238E27FC236}">
                    <a16:creationId xmlns:a16="http://schemas.microsoft.com/office/drawing/2014/main" id="{F32B3904-5604-B2A7-09C6-57AF9835A894}"/>
                  </a:ext>
                </a:extLst>
              </p:cNvPr>
              <p:cNvCxnSpPr>
                <a:cxnSpLocks noChangeShapeType="1"/>
              </p:cNvCxnSpPr>
              <p:nvPr/>
            </p:nvCxnSpPr>
            <p:spPr bwMode="auto">
              <a:xfrm>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cxnSp>
            <p:nvCxnSpPr>
              <p:cNvPr id="98626" name="Straight Connector 1174">
                <a:extLst>
                  <a:ext uri="{FF2B5EF4-FFF2-40B4-BE49-F238E27FC236}">
                    <a16:creationId xmlns:a16="http://schemas.microsoft.com/office/drawing/2014/main" id="{39D25089-205A-6D5C-B9A0-BD1E3081F571}"/>
                  </a:ext>
                </a:extLst>
              </p:cNvPr>
              <p:cNvCxnSpPr>
                <a:cxnSpLocks noChangeShapeType="1"/>
              </p:cNvCxnSpPr>
              <p:nvPr/>
            </p:nvCxnSpPr>
            <p:spPr bwMode="auto">
              <a:xfrm rot="5400000">
                <a:off x="2169319" y="2793206"/>
                <a:ext cx="0" cy="82296"/>
              </a:xfrm>
              <a:prstGeom prst="line">
                <a:avLst/>
              </a:prstGeom>
              <a:noFill/>
              <a:ln w="19050" algn="ctr">
                <a:solidFill>
                  <a:schemeClr val="accent2"/>
                </a:solidFill>
                <a:round/>
                <a:headEnd/>
                <a:tailEnd/>
              </a:ln>
              <a:extLst>
                <a:ext uri="{909E8E84-426E-40DD-AFC4-6F175D3DCCD1}">
                  <a14:hiddenFill xmlns:a14="http://schemas.microsoft.com/office/drawing/2010/main">
                    <a:noFill/>
                  </a14:hiddenFill>
                </a:ext>
              </a:extLst>
            </p:spPr>
          </p:cxnSp>
        </p:grpSp>
      </p:grpSp>
      <p:sp>
        <p:nvSpPr>
          <p:cNvPr id="98442" name="Freeform 1178">
            <a:extLst>
              <a:ext uri="{FF2B5EF4-FFF2-40B4-BE49-F238E27FC236}">
                <a16:creationId xmlns:a16="http://schemas.microsoft.com/office/drawing/2014/main" id="{09A5D0AE-580D-6945-19DE-6BD07A615EE6}"/>
              </a:ext>
            </a:extLst>
          </p:cNvPr>
          <p:cNvSpPr>
            <a:spLocks/>
          </p:cNvSpPr>
          <p:nvPr/>
        </p:nvSpPr>
        <p:spPr bwMode="auto">
          <a:xfrm>
            <a:off x="5106025" y="4152792"/>
            <a:ext cx="1784780" cy="1583023"/>
          </a:xfrm>
          <a:custGeom>
            <a:avLst/>
            <a:gdLst>
              <a:gd name="T0" fmla="*/ 0 w 2007394"/>
              <a:gd name="T1" fmla="*/ 0 h 1781175"/>
              <a:gd name="T2" fmla="*/ 26494 w 2007394"/>
              <a:gd name="T3" fmla="*/ 252412 h 1781175"/>
              <a:gd name="T4" fmla="*/ 50606 w 2007394"/>
              <a:gd name="T5" fmla="*/ 416718 h 1781175"/>
              <a:gd name="T6" fmla="*/ 96390 w 2007394"/>
              <a:gd name="T7" fmla="*/ 607218 h 1781175"/>
              <a:gd name="T8" fmla="*/ 110848 w 2007394"/>
              <a:gd name="T9" fmla="*/ 650081 h 1781175"/>
              <a:gd name="T10" fmla="*/ 156629 w 2007394"/>
              <a:gd name="T11" fmla="*/ 845343 h 1781175"/>
              <a:gd name="T12" fmla="*/ 243376 w 2007394"/>
              <a:gd name="T13" fmla="*/ 1021556 h 1781175"/>
              <a:gd name="T14" fmla="*/ 325303 w 2007394"/>
              <a:gd name="T15" fmla="*/ 1169193 h 1781175"/>
              <a:gd name="T16" fmla="*/ 409641 w 2007394"/>
              <a:gd name="T17" fmla="*/ 1309687 h 1781175"/>
              <a:gd name="T18" fmla="*/ 532534 w 2007394"/>
              <a:gd name="T19" fmla="*/ 1400175 h 1781175"/>
              <a:gd name="T20" fmla="*/ 677112 w 2007394"/>
              <a:gd name="T21" fmla="*/ 1471612 h 1781175"/>
              <a:gd name="T22" fmla="*/ 785549 w 2007394"/>
              <a:gd name="T23" fmla="*/ 1514475 h 1781175"/>
              <a:gd name="T24" fmla="*/ 850610 w 2007394"/>
              <a:gd name="T25" fmla="*/ 1566862 h 1781175"/>
              <a:gd name="T26" fmla="*/ 997597 w 2007394"/>
              <a:gd name="T27" fmla="*/ 1588293 h 1781175"/>
              <a:gd name="T28" fmla="*/ 1216878 w 2007394"/>
              <a:gd name="T29" fmla="*/ 1597818 h 1781175"/>
              <a:gd name="T30" fmla="*/ 1257842 w 2007394"/>
              <a:gd name="T31" fmla="*/ 1604962 h 1781175"/>
              <a:gd name="T32" fmla="*/ 1337361 w 2007394"/>
              <a:gd name="T33" fmla="*/ 1631156 h 1781175"/>
              <a:gd name="T34" fmla="*/ 1838567 w 2007394"/>
              <a:gd name="T35" fmla="*/ 1631156 h 1781175"/>
              <a:gd name="T36" fmla="*/ 1840976 w 2007394"/>
              <a:gd name="T37" fmla="*/ 1704975 h 1781175"/>
              <a:gd name="T38" fmla="*/ 1913267 w 2007394"/>
              <a:gd name="T39" fmla="*/ 1704975 h 1781175"/>
              <a:gd name="T40" fmla="*/ 1915675 w 2007394"/>
              <a:gd name="T41" fmla="*/ 1781175 h 1781175"/>
              <a:gd name="T42" fmla="*/ 2031340 w 2007394"/>
              <a:gd name="T43" fmla="*/ 1781175 h 17811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7394"/>
              <a:gd name="T67" fmla="*/ 0 h 1781175"/>
              <a:gd name="T68" fmla="*/ 2007394 w 2007394"/>
              <a:gd name="T69" fmla="*/ 1781175 h 17811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7394" h="1781175">
                <a:moveTo>
                  <a:pt x="0" y="0"/>
                </a:moveTo>
                <a:lnTo>
                  <a:pt x="26194" y="252412"/>
                </a:lnTo>
                <a:lnTo>
                  <a:pt x="50006" y="416718"/>
                </a:lnTo>
                <a:lnTo>
                  <a:pt x="95250" y="607218"/>
                </a:lnTo>
                <a:lnTo>
                  <a:pt x="109538" y="650081"/>
                </a:lnTo>
                <a:lnTo>
                  <a:pt x="154781" y="845343"/>
                </a:lnTo>
                <a:lnTo>
                  <a:pt x="240506" y="1021556"/>
                </a:lnTo>
                <a:lnTo>
                  <a:pt x="321469" y="1169193"/>
                </a:lnTo>
                <a:lnTo>
                  <a:pt x="404813" y="1309687"/>
                </a:lnTo>
                <a:lnTo>
                  <a:pt x="526256" y="1400175"/>
                </a:lnTo>
                <a:lnTo>
                  <a:pt x="669131" y="1471612"/>
                </a:lnTo>
                <a:lnTo>
                  <a:pt x="776288" y="1514475"/>
                </a:lnTo>
                <a:lnTo>
                  <a:pt x="840581" y="1566862"/>
                </a:lnTo>
                <a:lnTo>
                  <a:pt x="985838" y="1588293"/>
                </a:lnTo>
                <a:lnTo>
                  <a:pt x="1202531" y="1597818"/>
                </a:lnTo>
                <a:lnTo>
                  <a:pt x="1243013" y="1604962"/>
                </a:lnTo>
                <a:lnTo>
                  <a:pt x="1321594" y="1631156"/>
                </a:lnTo>
                <a:lnTo>
                  <a:pt x="1816894" y="1631156"/>
                </a:lnTo>
                <a:cubicBezTo>
                  <a:pt x="1817688" y="1655762"/>
                  <a:pt x="1818481" y="1680369"/>
                  <a:pt x="1819275" y="1704975"/>
                </a:cubicBezTo>
                <a:lnTo>
                  <a:pt x="1890713" y="1704975"/>
                </a:lnTo>
                <a:cubicBezTo>
                  <a:pt x="1891507" y="1730375"/>
                  <a:pt x="1892300" y="1755775"/>
                  <a:pt x="1893094" y="1781175"/>
                </a:cubicBezTo>
                <a:lnTo>
                  <a:pt x="2007394" y="1781175"/>
                </a:lnTo>
              </a:path>
            </a:pathLst>
          </a:custGeom>
          <a:noFill/>
          <a:ln w="2857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2598" name="Freeform 2597">
            <a:extLst>
              <a:ext uri="{FF2B5EF4-FFF2-40B4-BE49-F238E27FC236}">
                <a16:creationId xmlns:a16="http://schemas.microsoft.com/office/drawing/2014/main" id="{4D36467C-D91F-CD37-EE6C-51A9BEC6AEB3}"/>
              </a:ext>
            </a:extLst>
          </p:cNvPr>
          <p:cNvSpPr/>
          <p:nvPr/>
        </p:nvSpPr>
        <p:spPr bwMode="auto">
          <a:xfrm>
            <a:off x="5104620" y="4152793"/>
            <a:ext cx="3087035" cy="1568914"/>
          </a:xfrm>
          <a:custGeom>
            <a:avLst/>
            <a:gdLst>
              <a:gd name="connsiteX0" fmla="*/ 0 w 3474244"/>
              <a:gd name="connsiteY0" fmla="*/ 0 h 1764506"/>
              <a:gd name="connsiteX1" fmla="*/ 33337 w 3474244"/>
              <a:gd name="connsiteY1" fmla="*/ 454818 h 1764506"/>
              <a:gd name="connsiteX2" fmla="*/ 85725 w 3474244"/>
              <a:gd name="connsiteY2" fmla="*/ 683418 h 1764506"/>
              <a:gd name="connsiteX3" fmla="*/ 121444 w 3474244"/>
              <a:gd name="connsiteY3" fmla="*/ 790575 h 1764506"/>
              <a:gd name="connsiteX4" fmla="*/ 235744 w 3474244"/>
              <a:gd name="connsiteY4" fmla="*/ 1009650 h 1764506"/>
              <a:gd name="connsiteX5" fmla="*/ 438150 w 3474244"/>
              <a:gd name="connsiteY5" fmla="*/ 1285875 h 1764506"/>
              <a:gd name="connsiteX6" fmla="*/ 540544 w 3474244"/>
              <a:gd name="connsiteY6" fmla="*/ 1388268 h 1764506"/>
              <a:gd name="connsiteX7" fmla="*/ 785812 w 3474244"/>
              <a:gd name="connsiteY7" fmla="*/ 1514475 h 1764506"/>
              <a:gd name="connsiteX8" fmla="*/ 983456 w 3474244"/>
              <a:gd name="connsiteY8" fmla="*/ 1574006 h 1764506"/>
              <a:gd name="connsiteX9" fmla="*/ 1126331 w 3474244"/>
              <a:gd name="connsiteY9" fmla="*/ 1621631 h 1764506"/>
              <a:gd name="connsiteX10" fmla="*/ 1302544 w 3474244"/>
              <a:gd name="connsiteY10" fmla="*/ 1654968 h 1764506"/>
              <a:gd name="connsiteX11" fmla="*/ 1483519 w 3474244"/>
              <a:gd name="connsiteY11" fmla="*/ 1664493 h 1764506"/>
              <a:gd name="connsiteX12" fmla="*/ 1588294 w 3474244"/>
              <a:gd name="connsiteY12" fmla="*/ 1664493 h 1764506"/>
              <a:gd name="connsiteX13" fmla="*/ 1624012 w 3474244"/>
              <a:gd name="connsiteY13" fmla="*/ 1676400 h 1764506"/>
              <a:gd name="connsiteX14" fmla="*/ 1840706 w 3474244"/>
              <a:gd name="connsiteY14" fmla="*/ 1681162 h 1764506"/>
              <a:gd name="connsiteX15" fmla="*/ 1874044 w 3474244"/>
              <a:gd name="connsiteY15" fmla="*/ 1697831 h 1764506"/>
              <a:gd name="connsiteX16" fmla="*/ 2019300 w 3474244"/>
              <a:gd name="connsiteY16" fmla="*/ 1704975 h 1764506"/>
              <a:gd name="connsiteX17" fmla="*/ 2093119 w 3474244"/>
              <a:gd name="connsiteY17" fmla="*/ 1716881 h 1764506"/>
              <a:gd name="connsiteX18" fmla="*/ 2159794 w 3474244"/>
              <a:gd name="connsiteY18" fmla="*/ 1724025 h 1764506"/>
              <a:gd name="connsiteX19" fmla="*/ 2247900 w 3474244"/>
              <a:gd name="connsiteY19" fmla="*/ 1738312 h 1764506"/>
              <a:gd name="connsiteX20" fmla="*/ 2433637 w 3474244"/>
              <a:gd name="connsiteY20" fmla="*/ 1740693 h 1764506"/>
              <a:gd name="connsiteX21" fmla="*/ 2459831 w 3474244"/>
              <a:gd name="connsiteY21" fmla="*/ 1750218 h 1764506"/>
              <a:gd name="connsiteX22" fmla="*/ 2681287 w 3474244"/>
              <a:gd name="connsiteY22" fmla="*/ 1750218 h 1764506"/>
              <a:gd name="connsiteX23" fmla="*/ 2705100 w 3474244"/>
              <a:gd name="connsiteY23" fmla="*/ 1762125 h 1764506"/>
              <a:gd name="connsiteX24" fmla="*/ 2900362 w 3474244"/>
              <a:gd name="connsiteY24" fmla="*/ 1764506 h 1764506"/>
              <a:gd name="connsiteX25" fmla="*/ 3474244 w 3474244"/>
              <a:gd name="connsiteY25" fmla="*/ 1759743 h 176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4244" h="1764506">
                <a:moveTo>
                  <a:pt x="0" y="0"/>
                </a:moveTo>
                <a:lnTo>
                  <a:pt x="33337" y="454818"/>
                </a:lnTo>
                <a:lnTo>
                  <a:pt x="85725" y="683418"/>
                </a:lnTo>
                <a:lnTo>
                  <a:pt x="121444" y="790575"/>
                </a:lnTo>
                <a:lnTo>
                  <a:pt x="235744" y="1009650"/>
                </a:lnTo>
                <a:lnTo>
                  <a:pt x="438150" y="1285875"/>
                </a:lnTo>
                <a:lnTo>
                  <a:pt x="540544" y="1388268"/>
                </a:lnTo>
                <a:lnTo>
                  <a:pt x="785812" y="1514475"/>
                </a:lnTo>
                <a:lnTo>
                  <a:pt x="983456" y="1574006"/>
                </a:lnTo>
                <a:lnTo>
                  <a:pt x="1126331" y="1621631"/>
                </a:lnTo>
                <a:lnTo>
                  <a:pt x="1302544" y="1654968"/>
                </a:lnTo>
                <a:lnTo>
                  <a:pt x="1483519" y="1664493"/>
                </a:lnTo>
                <a:lnTo>
                  <a:pt x="1588294" y="1664493"/>
                </a:lnTo>
                <a:lnTo>
                  <a:pt x="1624012" y="1676400"/>
                </a:lnTo>
                <a:lnTo>
                  <a:pt x="1840706" y="1681162"/>
                </a:lnTo>
                <a:lnTo>
                  <a:pt x="1874044" y="1697831"/>
                </a:lnTo>
                <a:lnTo>
                  <a:pt x="2019300" y="1704975"/>
                </a:lnTo>
                <a:lnTo>
                  <a:pt x="2093119" y="1716881"/>
                </a:lnTo>
                <a:lnTo>
                  <a:pt x="2159794" y="1724025"/>
                </a:lnTo>
                <a:lnTo>
                  <a:pt x="2247900" y="1738312"/>
                </a:lnTo>
                <a:lnTo>
                  <a:pt x="2433637" y="1740693"/>
                </a:lnTo>
                <a:lnTo>
                  <a:pt x="2459831" y="1750218"/>
                </a:lnTo>
                <a:lnTo>
                  <a:pt x="2681287" y="1750218"/>
                </a:lnTo>
                <a:lnTo>
                  <a:pt x="2705100" y="1762125"/>
                </a:lnTo>
                <a:lnTo>
                  <a:pt x="2900362" y="1764506"/>
                </a:lnTo>
                <a:lnTo>
                  <a:pt x="3474244" y="1759743"/>
                </a:lnTo>
              </a:path>
            </a:pathLst>
          </a:custGeom>
          <a:noFill/>
          <a:ln w="28575" cap="flat" cmpd="sng" algn="ctr">
            <a:solidFill>
              <a:schemeClr val="accent3"/>
            </a:solidFill>
            <a:prstDash val="solid"/>
            <a:round/>
            <a:headEnd type="none" w="med" len="med"/>
            <a:tailEnd type="none" w="med" len="med"/>
          </a:ln>
          <a:effectLst/>
        </p:spPr>
        <p:txBody>
          <a:bodyPr anchor="ctr"/>
          <a:lstStyle/>
          <a:p>
            <a:pPr algn="ctr" defTabSz="399305" eaLnBrk="0" fontAlgn="base" hangingPunct="0">
              <a:spcBef>
                <a:spcPct val="0"/>
              </a:spcBef>
              <a:spcAft>
                <a:spcPct val="0"/>
              </a:spcAft>
              <a:defRPr/>
            </a:pPr>
            <a:endParaRPr lang="en-US" sz="2133" dirty="0">
              <a:solidFill>
                <a:prstClr val="black"/>
              </a:solidFill>
              <a:latin typeface="Arial" charset="0"/>
              <a:ea typeface="Microsoft YaHei" panose="020B0503020204020204" pitchFamily="34" charset="-122"/>
              <a:cs typeface="Arial" charset="0"/>
            </a:endParaRPr>
          </a:p>
        </p:txBody>
      </p:sp>
      <p:sp>
        <p:nvSpPr>
          <p:cNvPr id="98444" name="Freeform 1180">
            <a:extLst>
              <a:ext uri="{FF2B5EF4-FFF2-40B4-BE49-F238E27FC236}">
                <a16:creationId xmlns:a16="http://schemas.microsoft.com/office/drawing/2014/main" id="{FAF7CE51-7685-000F-184B-1EB5673FEC93}"/>
              </a:ext>
            </a:extLst>
          </p:cNvPr>
          <p:cNvSpPr>
            <a:spLocks/>
          </p:cNvSpPr>
          <p:nvPr/>
        </p:nvSpPr>
        <p:spPr bwMode="auto">
          <a:xfrm>
            <a:off x="5104612" y="4155611"/>
            <a:ext cx="3091268" cy="1601364"/>
          </a:xfrm>
          <a:custGeom>
            <a:avLst/>
            <a:gdLst>
              <a:gd name="T0" fmla="*/ 0 w 3479006"/>
              <a:gd name="T1" fmla="*/ 0 h 1802606"/>
              <a:gd name="T2" fmla="*/ 54409 w 3479006"/>
              <a:gd name="T3" fmla="*/ 587497 h 1802606"/>
              <a:gd name="T4" fmla="*/ 94590 w 3479006"/>
              <a:gd name="T5" fmla="*/ 798995 h 1802606"/>
              <a:gd name="T6" fmla="*/ 122985 w 3479006"/>
              <a:gd name="T7" fmla="*/ 867144 h 1802606"/>
              <a:gd name="T8" fmla="*/ 130069 w 3479006"/>
              <a:gd name="T9" fmla="*/ 949393 h 1802606"/>
              <a:gd name="T10" fmla="*/ 172643 w 3479006"/>
              <a:gd name="T11" fmla="*/ 1001093 h 1802606"/>
              <a:gd name="T12" fmla="*/ 189210 w 3479006"/>
              <a:gd name="T13" fmla="*/ 1069245 h 1802606"/>
              <a:gd name="T14" fmla="*/ 238859 w 3479006"/>
              <a:gd name="T15" fmla="*/ 1099795 h 1802606"/>
              <a:gd name="T16" fmla="*/ 271984 w 3479006"/>
              <a:gd name="T17" fmla="*/ 1182045 h 1802606"/>
              <a:gd name="T18" fmla="*/ 290896 w 3479006"/>
              <a:gd name="T19" fmla="*/ 1229045 h 1802606"/>
              <a:gd name="T20" fmla="*/ 307453 w 3479006"/>
              <a:gd name="T21" fmla="*/ 1252543 h 1802606"/>
              <a:gd name="T22" fmla="*/ 314546 w 3479006"/>
              <a:gd name="T23" fmla="*/ 1287792 h 1802606"/>
              <a:gd name="T24" fmla="*/ 361842 w 3479006"/>
              <a:gd name="T25" fmla="*/ 1318342 h 1802606"/>
              <a:gd name="T26" fmla="*/ 373669 w 3479006"/>
              <a:gd name="T27" fmla="*/ 1355942 h 1802606"/>
              <a:gd name="T28" fmla="*/ 394957 w 3479006"/>
              <a:gd name="T29" fmla="*/ 1370042 h 1802606"/>
              <a:gd name="T30" fmla="*/ 423334 w 3479006"/>
              <a:gd name="T31" fmla="*/ 1414690 h 1802606"/>
              <a:gd name="T32" fmla="*/ 477730 w 3479006"/>
              <a:gd name="T33" fmla="*/ 1431142 h 1802606"/>
              <a:gd name="T34" fmla="*/ 522668 w 3479006"/>
              <a:gd name="T35" fmla="*/ 1485192 h 1802606"/>
              <a:gd name="T36" fmla="*/ 567605 w 3479006"/>
              <a:gd name="T37" fmla="*/ 1532192 h 1802606"/>
              <a:gd name="T38" fmla="*/ 626726 w 3479006"/>
              <a:gd name="T39" fmla="*/ 1579190 h 1802606"/>
              <a:gd name="T40" fmla="*/ 662202 w 3479006"/>
              <a:gd name="T41" fmla="*/ 1586240 h 1802606"/>
              <a:gd name="T42" fmla="*/ 770991 w 3479006"/>
              <a:gd name="T43" fmla="*/ 1593289 h 1802606"/>
              <a:gd name="T44" fmla="*/ 801736 w 3479006"/>
              <a:gd name="T45" fmla="*/ 1621491 h 1802606"/>
              <a:gd name="T46" fmla="*/ 837214 w 3479006"/>
              <a:gd name="T47" fmla="*/ 1628539 h 1802606"/>
              <a:gd name="T48" fmla="*/ 863228 w 3479006"/>
              <a:gd name="T49" fmla="*/ 1635589 h 1802606"/>
              <a:gd name="T50" fmla="*/ 889242 w 3479006"/>
              <a:gd name="T51" fmla="*/ 1644990 h 1802606"/>
              <a:gd name="T52" fmla="*/ 915256 w 3479006"/>
              <a:gd name="T53" fmla="*/ 1647339 h 1802606"/>
              <a:gd name="T54" fmla="*/ 988571 w 3479006"/>
              <a:gd name="T55" fmla="*/ 1654390 h 1802606"/>
              <a:gd name="T56" fmla="*/ 1042972 w 3479006"/>
              <a:gd name="T57" fmla="*/ 1682590 h 1802606"/>
              <a:gd name="T58" fmla="*/ 1137570 w 3479006"/>
              <a:gd name="T59" fmla="*/ 1682590 h 1802606"/>
              <a:gd name="T60" fmla="*/ 1151761 w 3479006"/>
              <a:gd name="T61" fmla="*/ 1687291 h 1802606"/>
              <a:gd name="T62" fmla="*/ 1307852 w 3479006"/>
              <a:gd name="T63" fmla="*/ 1689638 h 1802606"/>
              <a:gd name="T64" fmla="*/ 1319677 w 3479006"/>
              <a:gd name="T65" fmla="*/ 1699039 h 1802606"/>
              <a:gd name="T66" fmla="*/ 1348054 w 3479006"/>
              <a:gd name="T67" fmla="*/ 1699039 h 1802606"/>
              <a:gd name="T68" fmla="*/ 1371706 w 3479006"/>
              <a:gd name="T69" fmla="*/ 1701390 h 1802606"/>
              <a:gd name="T70" fmla="*/ 1454481 w 3479006"/>
              <a:gd name="T71" fmla="*/ 1701390 h 1802606"/>
              <a:gd name="T72" fmla="*/ 1482861 w 3479006"/>
              <a:gd name="T73" fmla="*/ 1715487 h 1802606"/>
              <a:gd name="T74" fmla="*/ 1532526 w 3479006"/>
              <a:gd name="T75" fmla="*/ 1720190 h 1802606"/>
              <a:gd name="T76" fmla="*/ 1560907 w 3479006"/>
              <a:gd name="T77" fmla="*/ 1729585 h 1802606"/>
              <a:gd name="T78" fmla="*/ 1695711 w 3479006"/>
              <a:gd name="T79" fmla="*/ 1729585 h 1802606"/>
              <a:gd name="T80" fmla="*/ 1726455 w 3479006"/>
              <a:gd name="T81" fmla="*/ 1741339 h 1802606"/>
              <a:gd name="T82" fmla="*/ 1972415 w 3479006"/>
              <a:gd name="T83" fmla="*/ 1738990 h 1802606"/>
              <a:gd name="T84" fmla="*/ 2055188 w 3479006"/>
              <a:gd name="T85" fmla="*/ 1760138 h 1802606"/>
              <a:gd name="T86" fmla="*/ 2369740 w 3479006"/>
              <a:gd name="T87" fmla="*/ 1757788 h 1802606"/>
              <a:gd name="T88" fmla="*/ 2398112 w 3479006"/>
              <a:gd name="T89" fmla="*/ 1764838 h 1802606"/>
              <a:gd name="T90" fmla="*/ 3107620 w 3479006"/>
              <a:gd name="T91" fmla="*/ 1760138 h 1802606"/>
              <a:gd name="T92" fmla="*/ 3121806 w 3479006"/>
              <a:gd name="T93" fmla="*/ 1769538 h 1802606"/>
              <a:gd name="T94" fmla="*/ 3379594 w 3479006"/>
              <a:gd name="T95" fmla="*/ 1774237 h 1802606"/>
              <a:gd name="T96" fmla="*/ 3407971 w 3479006"/>
              <a:gd name="T97" fmla="*/ 1778937 h 1802606"/>
              <a:gd name="T98" fmla="*/ 3455272 w 3479006"/>
              <a:gd name="T99" fmla="*/ 1776587 h 18026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79006"/>
              <a:gd name="T151" fmla="*/ 0 h 1802606"/>
              <a:gd name="T152" fmla="*/ 3479006 w 3479006"/>
              <a:gd name="T153" fmla="*/ 1802606 h 18026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79006" h="1802606">
                <a:moveTo>
                  <a:pt x="0" y="0"/>
                </a:moveTo>
                <a:lnTo>
                  <a:pt x="54769" y="595312"/>
                </a:lnTo>
                <a:lnTo>
                  <a:pt x="95250" y="809625"/>
                </a:lnTo>
                <a:lnTo>
                  <a:pt x="123825" y="878681"/>
                </a:lnTo>
                <a:lnTo>
                  <a:pt x="130969" y="962025"/>
                </a:lnTo>
                <a:lnTo>
                  <a:pt x="173831" y="1014412"/>
                </a:lnTo>
                <a:lnTo>
                  <a:pt x="190500" y="1083469"/>
                </a:lnTo>
                <a:lnTo>
                  <a:pt x="240506" y="1114425"/>
                </a:lnTo>
                <a:lnTo>
                  <a:pt x="273844" y="1197769"/>
                </a:lnTo>
                <a:lnTo>
                  <a:pt x="292894" y="1245394"/>
                </a:lnTo>
                <a:lnTo>
                  <a:pt x="309562" y="1269206"/>
                </a:lnTo>
                <a:lnTo>
                  <a:pt x="316706" y="1304925"/>
                </a:lnTo>
                <a:lnTo>
                  <a:pt x="364331" y="1335881"/>
                </a:lnTo>
                <a:lnTo>
                  <a:pt x="376237" y="1373981"/>
                </a:lnTo>
                <a:lnTo>
                  <a:pt x="397669" y="1388269"/>
                </a:lnTo>
                <a:lnTo>
                  <a:pt x="426244" y="1433512"/>
                </a:lnTo>
                <a:lnTo>
                  <a:pt x="481012" y="1450181"/>
                </a:lnTo>
                <a:lnTo>
                  <a:pt x="526256" y="1504950"/>
                </a:lnTo>
                <a:lnTo>
                  <a:pt x="571500" y="1552575"/>
                </a:lnTo>
                <a:lnTo>
                  <a:pt x="631031" y="1600200"/>
                </a:lnTo>
                <a:lnTo>
                  <a:pt x="666750" y="1607344"/>
                </a:lnTo>
                <a:lnTo>
                  <a:pt x="776287" y="1614487"/>
                </a:lnTo>
                <a:lnTo>
                  <a:pt x="807244" y="1643062"/>
                </a:lnTo>
                <a:lnTo>
                  <a:pt x="842962" y="1650206"/>
                </a:lnTo>
                <a:lnTo>
                  <a:pt x="869156" y="1657350"/>
                </a:lnTo>
                <a:lnTo>
                  <a:pt x="895350" y="1666875"/>
                </a:lnTo>
                <a:lnTo>
                  <a:pt x="921544" y="1669256"/>
                </a:lnTo>
                <a:lnTo>
                  <a:pt x="995362" y="1676400"/>
                </a:lnTo>
                <a:lnTo>
                  <a:pt x="1050131" y="1704975"/>
                </a:lnTo>
                <a:lnTo>
                  <a:pt x="1145381" y="1704975"/>
                </a:lnTo>
                <a:lnTo>
                  <a:pt x="1159669" y="1709737"/>
                </a:lnTo>
                <a:lnTo>
                  <a:pt x="1316831" y="1712119"/>
                </a:lnTo>
                <a:lnTo>
                  <a:pt x="1328737" y="1721644"/>
                </a:lnTo>
                <a:lnTo>
                  <a:pt x="1357312" y="1721644"/>
                </a:lnTo>
                <a:lnTo>
                  <a:pt x="1381125" y="1724025"/>
                </a:lnTo>
                <a:lnTo>
                  <a:pt x="1464469" y="1724025"/>
                </a:lnTo>
                <a:lnTo>
                  <a:pt x="1493044" y="1738312"/>
                </a:lnTo>
                <a:lnTo>
                  <a:pt x="1543050" y="1743075"/>
                </a:lnTo>
                <a:lnTo>
                  <a:pt x="1571625" y="1752600"/>
                </a:lnTo>
                <a:lnTo>
                  <a:pt x="1707356" y="1752600"/>
                </a:lnTo>
                <a:lnTo>
                  <a:pt x="1738312" y="1764506"/>
                </a:lnTo>
                <a:lnTo>
                  <a:pt x="1985962" y="1762125"/>
                </a:lnTo>
                <a:lnTo>
                  <a:pt x="2069306" y="1783556"/>
                </a:lnTo>
                <a:lnTo>
                  <a:pt x="2386012" y="1781175"/>
                </a:lnTo>
                <a:lnTo>
                  <a:pt x="2414587" y="1788319"/>
                </a:lnTo>
                <a:lnTo>
                  <a:pt x="3128962" y="1783556"/>
                </a:lnTo>
                <a:lnTo>
                  <a:pt x="3143250" y="1793081"/>
                </a:lnTo>
                <a:lnTo>
                  <a:pt x="3402806" y="1797844"/>
                </a:lnTo>
                <a:lnTo>
                  <a:pt x="3431381" y="1802606"/>
                </a:lnTo>
                <a:lnTo>
                  <a:pt x="3479006" y="1800225"/>
                </a:lnTo>
              </a:path>
            </a:pathLst>
          </a:cu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98445" name="Freeform 1181">
            <a:extLst>
              <a:ext uri="{FF2B5EF4-FFF2-40B4-BE49-F238E27FC236}">
                <a16:creationId xmlns:a16="http://schemas.microsoft.com/office/drawing/2014/main" id="{EBC36C37-9CF6-DC74-C5A5-1934A8080AA1}"/>
              </a:ext>
            </a:extLst>
          </p:cNvPr>
          <p:cNvSpPr>
            <a:spLocks/>
          </p:cNvSpPr>
          <p:nvPr/>
        </p:nvSpPr>
        <p:spPr bwMode="auto">
          <a:xfrm>
            <a:off x="5098969" y="4164077"/>
            <a:ext cx="3092678" cy="1563271"/>
          </a:xfrm>
          <a:custGeom>
            <a:avLst/>
            <a:gdLst>
              <a:gd name="T0" fmla="*/ 0 w 3479007"/>
              <a:gd name="T1" fmla="*/ 0 h 1759744"/>
              <a:gd name="T2" fmla="*/ 31167 w 3479007"/>
              <a:gd name="T3" fmla="*/ 587307 h 1759744"/>
              <a:gd name="T4" fmla="*/ 40752 w 3479007"/>
              <a:gd name="T5" fmla="*/ 622545 h 1759744"/>
              <a:gd name="T6" fmla="*/ 45544 w 3479007"/>
              <a:gd name="T7" fmla="*/ 700070 h 1759744"/>
              <a:gd name="T8" fmla="*/ 47955 w 3479007"/>
              <a:gd name="T9" fmla="*/ 784642 h 1759744"/>
              <a:gd name="T10" fmla="*/ 52748 w 3479007"/>
              <a:gd name="T11" fmla="*/ 805784 h 1759744"/>
              <a:gd name="T12" fmla="*/ 59952 w 3479007"/>
              <a:gd name="T13" fmla="*/ 885657 h 1759744"/>
              <a:gd name="T14" fmla="*/ 81524 w 3479007"/>
              <a:gd name="T15" fmla="*/ 956134 h 1759744"/>
              <a:gd name="T16" fmla="*/ 95910 w 3479007"/>
              <a:gd name="T17" fmla="*/ 974929 h 1759744"/>
              <a:gd name="T18" fmla="*/ 100703 w 3479007"/>
              <a:gd name="T19" fmla="*/ 1010167 h 1759744"/>
              <a:gd name="T20" fmla="*/ 124665 w 3479007"/>
              <a:gd name="T21" fmla="*/ 1028959 h 1759744"/>
              <a:gd name="T22" fmla="*/ 158243 w 3479007"/>
              <a:gd name="T23" fmla="*/ 1045410 h 1759744"/>
              <a:gd name="T24" fmla="*/ 170239 w 3479007"/>
              <a:gd name="T25" fmla="*/ 1075948 h 1759744"/>
              <a:gd name="T26" fmla="*/ 194202 w 3479007"/>
              <a:gd name="T27" fmla="*/ 1090043 h 1759744"/>
              <a:gd name="T28" fmla="*/ 206198 w 3479007"/>
              <a:gd name="T29" fmla="*/ 1113536 h 1759744"/>
              <a:gd name="T30" fmla="*/ 232572 w 3479007"/>
              <a:gd name="T31" fmla="*/ 1137029 h 1759744"/>
              <a:gd name="T32" fmla="*/ 268530 w 3479007"/>
              <a:gd name="T33" fmla="*/ 1174615 h 1759744"/>
              <a:gd name="T34" fmla="*/ 278116 w 3479007"/>
              <a:gd name="T35" fmla="*/ 1193408 h 1759744"/>
              <a:gd name="T36" fmla="*/ 311693 w 3479007"/>
              <a:gd name="T37" fmla="*/ 1207503 h 1759744"/>
              <a:gd name="T38" fmla="*/ 342859 w 3479007"/>
              <a:gd name="T39" fmla="*/ 1259187 h 1759744"/>
              <a:gd name="T40" fmla="*/ 398000 w 3479007"/>
              <a:gd name="T41" fmla="*/ 1341410 h 1759744"/>
              <a:gd name="T42" fmla="*/ 450747 w 3479007"/>
              <a:gd name="T43" fmla="*/ 1414235 h 1759744"/>
              <a:gd name="T44" fmla="*/ 529870 w 3479007"/>
              <a:gd name="T45" fmla="*/ 1463571 h 1759744"/>
              <a:gd name="T46" fmla="*/ 647353 w 3479007"/>
              <a:gd name="T47" fmla="*/ 1576333 h 1759744"/>
              <a:gd name="T48" fmla="*/ 762436 w 3479007"/>
              <a:gd name="T49" fmla="*/ 1590428 h 1759744"/>
              <a:gd name="T50" fmla="*/ 810390 w 3479007"/>
              <a:gd name="T51" fmla="*/ 1609221 h 1759744"/>
              <a:gd name="T52" fmla="*/ 954242 w 3479007"/>
              <a:gd name="T53" fmla="*/ 1630362 h 1759744"/>
              <a:gd name="T54" fmla="*/ 1021376 w 3479007"/>
              <a:gd name="T55" fmla="*/ 1642109 h 1759744"/>
              <a:gd name="T56" fmla="*/ 1246754 w 3479007"/>
              <a:gd name="T57" fmla="*/ 1649158 h 1759744"/>
              <a:gd name="T58" fmla="*/ 1261141 w 3479007"/>
              <a:gd name="T59" fmla="*/ 1658555 h 1759744"/>
              <a:gd name="T60" fmla="*/ 1503297 w 3479007"/>
              <a:gd name="T61" fmla="*/ 1658555 h 1759744"/>
              <a:gd name="T62" fmla="*/ 1529671 w 3479007"/>
              <a:gd name="T63" fmla="*/ 1670301 h 1759744"/>
              <a:gd name="T64" fmla="*/ 1879715 w 3479007"/>
              <a:gd name="T65" fmla="*/ 1667952 h 1759744"/>
              <a:gd name="T66" fmla="*/ 2001996 w 3479007"/>
              <a:gd name="T67" fmla="*/ 1665601 h 1759744"/>
              <a:gd name="T68" fmla="*/ 2052342 w 3479007"/>
              <a:gd name="T69" fmla="*/ 1674999 h 1759744"/>
              <a:gd name="T70" fmla="*/ 2335257 w 3479007"/>
              <a:gd name="T71" fmla="*/ 1684396 h 1759744"/>
              <a:gd name="T72" fmla="*/ 2390404 w 3479007"/>
              <a:gd name="T73" fmla="*/ 1696142 h 1759744"/>
              <a:gd name="T74" fmla="*/ 2462330 w 3479007"/>
              <a:gd name="T75" fmla="*/ 1703188 h 1759744"/>
              <a:gd name="T76" fmla="*/ 3243944 w 3479007"/>
              <a:gd name="T77" fmla="*/ 1705538 h 1759744"/>
              <a:gd name="T78" fmla="*/ 3284696 w 3479007"/>
              <a:gd name="T79" fmla="*/ 1717285 h 1759744"/>
              <a:gd name="T80" fmla="*/ 3502881 w 3479007"/>
              <a:gd name="T81" fmla="*/ 1736079 h 17597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79007"/>
              <a:gd name="T124" fmla="*/ 0 h 1759744"/>
              <a:gd name="T125" fmla="*/ 3479007 w 3479007"/>
              <a:gd name="T126" fmla="*/ 1759744 h 17597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79007" h="1759744">
                <a:moveTo>
                  <a:pt x="0" y="0"/>
                </a:moveTo>
                <a:lnTo>
                  <a:pt x="30957" y="595312"/>
                </a:lnTo>
                <a:lnTo>
                  <a:pt x="40482" y="631031"/>
                </a:lnTo>
                <a:lnTo>
                  <a:pt x="45244" y="709612"/>
                </a:lnTo>
                <a:cubicBezTo>
                  <a:pt x="46038" y="738187"/>
                  <a:pt x="46831" y="766762"/>
                  <a:pt x="47625" y="795337"/>
                </a:cubicBezTo>
                <a:lnTo>
                  <a:pt x="52388" y="816769"/>
                </a:lnTo>
                <a:lnTo>
                  <a:pt x="59532" y="897731"/>
                </a:lnTo>
                <a:lnTo>
                  <a:pt x="80963" y="969169"/>
                </a:lnTo>
                <a:lnTo>
                  <a:pt x="95250" y="988219"/>
                </a:lnTo>
                <a:lnTo>
                  <a:pt x="100013" y="1023937"/>
                </a:lnTo>
                <a:lnTo>
                  <a:pt x="123825" y="1042987"/>
                </a:lnTo>
                <a:lnTo>
                  <a:pt x="157163" y="1059656"/>
                </a:lnTo>
                <a:lnTo>
                  <a:pt x="169069" y="1090612"/>
                </a:lnTo>
                <a:lnTo>
                  <a:pt x="192882" y="1104900"/>
                </a:lnTo>
                <a:lnTo>
                  <a:pt x="204788" y="1128712"/>
                </a:lnTo>
                <a:lnTo>
                  <a:pt x="230982" y="1152525"/>
                </a:lnTo>
                <a:lnTo>
                  <a:pt x="266700" y="1190625"/>
                </a:lnTo>
                <a:lnTo>
                  <a:pt x="276225" y="1209675"/>
                </a:lnTo>
                <a:lnTo>
                  <a:pt x="309563" y="1223962"/>
                </a:lnTo>
                <a:lnTo>
                  <a:pt x="340519" y="1276350"/>
                </a:lnTo>
                <a:lnTo>
                  <a:pt x="395288" y="1359694"/>
                </a:lnTo>
                <a:lnTo>
                  <a:pt x="447675" y="1433512"/>
                </a:lnTo>
                <a:lnTo>
                  <a:pt x="526257" y="1483519"/>
                </a:lnTo>
                <a:lnTo>
                  <a:pt x="642938" y="1597819"/>
                </a:lnTo>
                <a:lnTo>
                  <a:pt x="757238" y="1612106"/>
                </a:lnTo>
                <a:lnTo>
                  <a:pt x="804863" y="1631156"/>
                </a:lnTo>
                <a:lnTo>
                  <a:pt x="947738" y="1652587"/>
                </a:lnTo>
                <a:lnTo>
                  <a:pt x="1014413" y="1664494"/>
                </a:lnTo>
                <a:lnTo>
                  <a:pt x="1238250" y="1671637"/>
                </a:lnTo>
                <a:lnTo>
                  <a:pt x="1252538" y="1681162"/>
                </a:lnTo>
                <a:lnTo>
                  <a:pt x="1493044" y="1681162"/>
                </a:lnTo>
                <a:lnTo>
                  <a:pt x="1519238" y="1693069"/>
                </a:lnTo>
                <a:lnTo>
                  <a:pt x="1866900" y="1690687"/>
                </a:lnTo>
                <a:lnTo>
                  <a:pt x="1988344" y="1688306"/>
                </a:lnTo>
                <a:lnTo>
                  <a:pt x="2038350" y="1697831"/>
                </a:lnTo>
                <a:lnTo>
                  <a:pt x="2319338" y="1707356"/>
                </a:lnTo>
                <a:lnTo>
                  <a:pt x="2374107" y="1719262"/>
                </a:lnTo>
                <a:lnTo>
                  <a:pt x="2445544" y="1726406"/>
                </a:lnTo>
                <a:lnTo>
                  <a:pt x="3221832" y="1728787"/>
                </a:lnTo>
                <a:lnTo>
                  <a:pt x="3262313" y="1740694"/>
                </a:lnTo>
                <a:lnTo>
                  <a:pt x="3479007" y="1759744"/>
                </a:lnTo>
              </a:path>
            </a:pathLst>
          </a:cu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98446" name="Freeform 1183">
            <a:extLst>
              <a:ext uri="{FF2B5EF4-FFF2-40B4-BE49-F238E27FC236}">
                <a16:creationId xmlns:a16="http://schemas.microsoft.com/office/drawing/2014/main" id="{00BFA1E2-B27F-C802-4B99-DD5110DEF81A}"/>
              </a:ext>
            </a:extLst>
          </p:cNvPr>
          <p:cNvSpPr>
            <a:spLocks/>
          </p:cNvSpPr>
          <p:nvPr/>
        </p:nvSpPr>
        <p:spPr bwMode="auto">
          <a:xfrm>
            <a:off x="5096146" y="4161258"/>
            <a:ext cx="1275448" cy="1645103"/>
          </a:xfrm>
          <a:custGeom>
            <a:avLst/>
            <a:gdLst>
              <a:gd name="T0" fmla="*/ 0 w 1435894"/>
              <a:gd name="T1" fmla="*/ 0 h 1850231"/>
              <a:gd name="T2" fmla="*/ 30446 w 1435894"/>
              <a:gd name="T3" fmla="*/ 892477 h 1850231"/>
              <a:gd name="T4" fmla="*/ 39821 w 1435894"/>
              <a:gd name="T5" fmla="*/ 921422 h 1850231"/>
              <a:gd name="T6" fmla="*/ 46845 w 1435894"/>
              <a:gd name="T7" fmla="*/ 1008255 h 1850231"/>
              <a:gd name="T8" fmla="*/ 51517 w 1435894"/>
              <a:gd name="T9" fmla="*/ 1095097 h 1850231"/>
              <a:gd name="T10" fmla="*/ 60892 w 1435894"/>
              <a:gd name="T11" fmla="*/ 1119217 h 1850231"/>
              <a:gd name="T12" fmla="*/ 63241 w 1435894"/>
              <a:gd name="T13" fmla="*/ 1143337 h 1850231"/>
              <a:gd name="T14" fmla="*/ 72604 w 1435894"/>
              <a:gd name="T15" fmla="*/ 1155396 h 1850231"/>
              <a:gd name="T16" fmla="*/ 77291 w 1435894"/>
              <a:gd name="T17" fmla="*/ 1189167 h 1850231"/>
              <a:gd name="T18" fmla="*/ 96024 w 1435894"/>
              <a:gd name="T19" fmla="*/ 1201227 h 1850231"/>
              <a:gd name="T20" fmla="*/ 96024 w 1435894"/>
              <a:gd name="T21" fmla="*/ 1336304 h 1850231"/>
              <a:gd name="T22" fmla="*/ 135841 w 1435894"/>
              <a:gd name="T23" fmla="*/ 1336304 h 1850231"/>
              <a:gd name="T24" fmla="*/ 135841 w 1435894"/>
              <a:gd name="T25" fmla="*/ 1427964 h 1850231"/>
              <a:gd name="T26" fmla="*/ 156919 w 1435894"/>
              <a:gd name="T27" fmla="*/ 1430376 h 1850231"/>
              <a:gd name="T28" fmla="*/ 154573 w 1435894"/>
              <a:gd name="T29" fmla="*/ 1485853 h 1850231"/>
              <a:gd name="T30" fmla="*/ 192048 w 1435894"/>
              <a:gd name="T31" fmla="*/ 1483441 h 1850231"/>
              <a:gd name="T32" fmla="*/ 189708 w 1435894"/>
              <a:gd name="T33" fmla="*/ 1536508 h 1850231"/>
              <a:gd name="T34" fmla="*/ 224838 w 1435894"/>
              <a:gd name="T35" fmla="*/ 1536508 h 1850231"/>
              <a:gd name="T36" fmla="*/ 222496 w 1435894"/>
              <a:gd name="T37" fmla="*/ 1577511 h 1850231"/>
              <a:gd name="T38" fmla="*/ 290416 w 1435894"/>
              <a:gd name="T39" fmla="*/ 1577511 h 1850231"/>
              <a:gd name="T40" fmla="*/ 290416 w 1435894"/>
              <a:gd name="T41" fmla="*/ 1637815 h 1850231"/>
              <a:gd name="T42" fmla="*/ 466071 w 1435894"/>
              <a:gd name="T43" fmla="*/ 1635403 h 1850231"/>
              <a:gd name="T44" fmla="*/ 463727 w 1435894"/>
              <a:gd name="T45" fmla="*/ 1681232 h 1850231"/>
              <a:gd name="T46" fmla="*/ 622988 w 1435894"/>
              <a:gd name="T47" fmla="*/ 1681232 h 1850231"/>
              <a:gd name="T48" fmla="*/ 625332 w 1435894"/>
              <a:gd name="T49" fmla="*/ 1775305 h 1850231"/>
              <a:gd name="T50" fmla="*/ 651094 w 1435894"/>
              <a:gd name="T51" fmla="*/ 1777716 h 1850231"/>
              <a:gd name="T52" fmla="*/ 651094 w 1435894"/>
              <a:gd name="T53" fmla="*/ 1821138 h 1850231"/>
              <a:gd name="T54" fmla="*/ 1412264 w 1435894"/>
              <a:gd name="T55" fmla="*/ 1823550 h 1850231"/>
              <a:gd name="T56" fmla="*/ 1412264 w 1435894"/>
              <a:gd name="T57" fmla="*/ 1874199 h 18502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35894"/>
              <a:gd name="T88" fmla="*/ 0 h 1850231"/>
              <a:gd name="T89" fmla="*/ 1435894 w 1435894"/>
              <a:gd name="T90" fmla="*/ 1850231 h 18502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35894" h="1850231">
                <a:moveTo>
                  <a:pt x="0" y="0"/>
                </a:moveTo>
                <a:lnTo>
                  <a:pt x="30956" y="881062"/>
                </a:lnTo>
                <a:lnTo>
                  <a:pt x="40481" y="909637"/>
                </a:lnTo>
                <a:lnTo>
                  <a:pt x="47625" y="995362"/>
                </a:lnTo>
                <a:lnTo>
                  <a:pt x="52387" y="1081087"/>
                </a:lnTo>
                <a:lnTo>
                  <a:pt x="61912" y="1104900"/>
                </a:lnTo>
                <a:lnTo>
                  <a:pt x="64294" y="1128712"/>
                </a:lnTo>
                <a:lnTo>
                  <a:pt x="73819" y="1140618"/>
                </a:lnTo>
                <a:lnTo>
                  <a:pt x="78581" y="1173956"/>
                </a:lnTo>
                <a:lnTo>
                  <a:pt x="97631" y="1185862"/>
                </a:lnTo>
                <a:lnTo>
                  <a:pt x="97631" y="1319212"/>
                </a:lnTo>
                <a:lnTo>
                  <a:pt x="138112" y="1319212"/>
                </a:lnTo>
                <a:lnTo>
                  <a:pt x="138112" y="1409700"/>
                </a:lnTo>
                <a:lnTo>
                  <a:pt x="159544" y="1412081"/>
                </a:lnTo>
                <a:lnTo>
                  <a:pt x="157162" y="1466850"/>
                </a:lnTo>
                <a:lnTo>
                  <a:pt x="195262" y="1464468"/>
                </a:lnTo>
                <a:lnTo>
                  <a:pt x="192881" y="1516856"/>
                </a:lnTo>
                <a:lnTo>
                  <a:pt x="228600" y="1516856"/>
                </a:lnTo>
                <a:lnTo>
                  <a:pt x="226219" y="1557337"/>
                </a:lnTo>
                <a:lnTo>
                  <a:pt x="295275" y="1557337"/>
                </a:lnTo>
                <a:lnTo>
                  <a:pt x="295275" y="1616868"/>
                </a:lnTo>
                <a:lnTo>
                  <a:pt x="473869" y="1614487"/>
                </a:lnTo>
                <a:lnTo>
                  <a:pt x="471487" y="1659731"/>
                </a:lnTo>
                <a:lnTo>
                  <a:pt x="633412" y="1659731"/>
                </a:lnTo>
                <a:lnTo>
                  <a:pt x="635794" y="1752600"/>
                </a:lnTo>
                <a:lnTo>
                  <a:pt x="661987" y="1754981"/>
                </a:lnTo>
                <a:lnTo>
                  <a:pt x="661987" y="1797843"/>
                </a:lnTo>
                <a:lnTo>
                  <a:pt x="1435894" y="1800225"/>
                </a:lnTo>
                <a:lnTo>
                  <a:pt x="1435894" y="1850231"/>
                </a:lnTo>
              </a:path>
            </a:pathLst>
          </a:custGeom>
          <a:noFill/>
          <a:ln w="2857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grpSp>
        <p:nvGrpSpPr>
          <p:cNvPr id="98447" name="Group 1337">
            <a:extLst>
              <a:ext uri="{FF2B5EF4-FFF2-40B4-BE49-F238E27FC236}">
                <a16:creationId xmlns:a16="http://schemas.microsoft.com/office/drawing/2014/main" id="{506D8B57-C1B8-B008-0E34-7B8D063656E6}"/>
              </a:ext>
            </a:extLst>
          </p:cNvPr>
          <p:cNvGrpSpPr>
            <a:grpSpLocks/>
          </p:cNvGrpSpPr>
          <p:nvPr/>
        </p:nvGrpSpPr>
        <p:grpSpPr bwMode="auto">
          <a:xfrm>
            <a:off x="5082040" y="4190885"/>
            <a:ext cx="1821464" cy="1588667"/>
            <a:chOff x="5144980" y="4285874"/>
            <a:chExt cx="2049208" cy="1787271"/>
          </a:xfrm>
        </p:grpSpPr>
        <p:grpSp>
          <p:nvGrpSpPr>
            <p:cNvPr id="98466" name="Group 436">
              <a:extLst>
                <a:ext uri="{FF2B5EF4-FFF2-40B4-BE49-F238E27FC236}">
                  <a16:creationId xmlns:a16="http://schemas.microsoft.com/office/drawing/2014/main" id="{39693100-9D99-4133-3332-6264BB656223}"/>
                </a:ext>
              </a:extLst>
            </p:cNvPr>
            <p:cNvGrpSpPr>
              <a:grpSpLocks/>
            </p:cNvGrpSpPr>
            <p:nvPr/>
          </p:nvGrpSpPr>
          <p:grpSpPr bwMode="auto">
            <a:xfrm>
              <a:off x="5144980" y="4285874"/>
              <a:ext cx="82296" cy="82296"/>
              <a:chOff x="2128171" y="2793206"/>
              <a:chExt cx="82296" cy="82296"/>
            </a:xfrm>
          </p:grpSpPr>
          <p:cxnSp>
            <p:nvCxnSpPr>
              <p:cNvPr id="98620" name="Straight Connector 437">
                <a:extLst>
                  <a:ext uri="{FF2B5EF4-FFF2-40B4-BE49-F238E27FC236}">
                    <a16:creationId xmlns:a16="http://schemas.microsoft.com/office/drawing/2014/main" id="{51D31C06-FDE3-B381-DC9B-8EEFD173F13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21" name="Straight Connector 438">
                <a:extLst>
                  <a:ext uri="{FF2B5EF4-FFF2-40B4-BE49-F238E27FC236}">
                    <a16:creationId xmlns:a16="http://schemas.microsoft.com/office/drawing/2014/main" id="{7174AA02-94BD-6ADF-9C52-D17389F8B45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67" name="Group 1184">
              <a:extLst>
                <a:ext uri="{FF2B5EF4-FFF2-40B4-BE49-F238E27FC236}">
                  <a16:creationId xmlns:a16="http://schemas.microsoft.com/office/drawing/2014/main" id="{F93A9820-2E2C-2E42-D52E-C14C4CC9F198}"/>
                </a:ext>
              </a:extLst>
            </p:cNvPr>
            <p:cNvGrpSpPr>
              <a:grpSpLocks/>
            </p:cNvGrpSpPr>
            <p:nvPr/>
          </p:nvGrpSpPr>
          <p:grpSpPr bwMode="auto">
            <a:xfrm>
              <a:off x="5159268" y="4478755"/>
              <a:ext cx="82296" cy="82296"/>
              <a:chOff x="2128171" y="2793206"/>
              <a:chExt cx="82296" cy="82296"/>
            </a:xfrm>
          </p:grpSpPr>
          <p:cxnSp>
            <p:nvCxnSpPr>
              <p:cNvPr id="98618" name="Straight Connector 1185">
                <a:extLst>
                  <a:ext uri="{FF2B5EF4-FFF2-40B4-BE49-F238E27FC236}">
                    <a16:creationId xmlns:a16="http://schemas.microsoft.com/office/drawing/2014/main" id="{A7F20CE7-9596-3952-330A-0AD907D8516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19" name="Straight Connector 1186">
                <a:extLst>
                  <a:ext uri="{FF2B5EF4-FFF2-40B4-BE49-F238E27FC236}">
                    <a16:creationId xmlns:a16="http://schemas.microsoft.com/office/drawing/2014/main" id="{69E6D186-5AA2-0931-89E1-1D081A768DC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68" name="Group 1187">
              <a:extLst>
                <a:ext uri="{FF2B5EF4-FFF2-40B4-BE49-F238E27FC236}">
                  <a16:creationId xmlns:a16="http://schemas.microsoft.com/office/drawing/2014/main" id="{F5112C58-133B-07A9-4D65-A9245E205BAA}"/>
                </a:ext>
              </a:extLst>
            </p:cNvPr>
            <p:cNvGrpSpPr>
              <a:grpSpLocks/>
            </p:cNvGrpSpPr>
            <p:nvPr/>
          </p:nvGrpSpPr>
          <p:grpSpPr bwMode="auto">
            <a:xfrm>
              <a:off x="5180699" y="4533524"/>
              <a:ext cx="82296" cy="82296"/>
              <a:chOff x="2128171" y="2793206"/>
              <a:chExt cx="82296" cy="82296"/>
            </a:xfrm>
          </p:grpSpPr>
          <p:cxnSp>
            <p:nvCxnSpPr>
              <p:cNvPr id="98616" name="Straight Connector 1188">
                <a:extLst>
                  <a:ext uri="{FF2B5EF4-FFF2-40B4-BE49-F238E27FC236}">
                    <a16:creationId xmlns:a16="http://schemas.microsoft.com/office/drawing/2014/main" id="{B816331C-A134-9D11-B21E-BDE5EBF3D29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17" name="Straight Connector 1189">
                <a:extLst>
                  <a:ext uri="{FF2B5EF4-FFF2-40B4-BE49-F238E27FC236}">
                    <a16:creationId xmlns:a16="http://schemas.microsoft.com/office/drawing/2014/main" id="{CA5E2173-8FA8-87C3-6A07-F70483A5628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69" name="Group 1190">
              <a:extLst>
                <a:ext uri="{FF2B5EF4-FFF2-40B4-BE49-F238E27FC236}">
                  <a16:creationId xmlns:a16="http://schemas.microsoft.com/office/drawing/2014/main" id="{F84B1F94-2786-B70D-A610-C3848DD6B720}"/>
                </a:ext>
              </a:extLst>
            </p:cNvPr>
            <p:cNvGrpSpPr>
              <a:grpSpLocks/>
            </p:cNvGrpSpPr>
            <p:nvPr/>
          </p:nvGrpSpPr>
          <p:grpSpPr bwMode="auto">
            <a:xfrm>
              <a:off x="5178318" y="4600199"/>
              <a:ext cx="82296" cy="82296"/>
              <a:chOff x="2128171" y="2793206"/>
              <a:chExt cx="82296" cy="82296"/>
            </a:xfrm>
          </p:grpSpPr>
          <p:cxnSp>
            <p:nvCxnSpPr>
              <p:cNvPr id="98614" name="Straight Connector 1191">
                <a:extLst>
                  <a:ext uri="{FF2B5EF4-FFF2-40B4-BE49-F238E27FC236}">
                    <a16:creationId xmlns:a16="http://schemas.microsoft.com/office/drawing/2014/main" id="{053A8517-46BF-99D7-6013-2C87F80AC6B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15" name="Straight Connector 1192">
                <a:extLst>
                  <a:ext uri="{FF2B5EF4-FFF2-40B4-BE49-F238E27FC236}">
                    <a16:creationId xmlns:a16="http://schemas.microsoft.com/office/drawing/2014/main" id="{843F7CB9-B0BE-94D0-15CB-FB89606F914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0" name="Group 1193">
              <a:extLst>
                <a:ext uri="{FF2B5EF4-FFF2-40B4-BE49-F238E27FC236}">
                  <a16:creationId xmlns:a16="http://schemas.microsoft.com/office/drawing/2014/main" id="{702E360A-1ACE-96EA-51E4-61925298A69D}"/>
                </a:ext>
              </a:extLst>
            </p:cNvPr>
            <p:cNvGrpSpPr>
              <a:grpSpLocks/>
            </p:cNvGrpSpPr>
            <p:nvPr/>
          </p:nvGrpSpPr>
          <p:grpSpPr bwMode="auto">
            <a:xfrm>
              <a:off x="5187843" y="4645442"/>
              <a:ext cx="82296" cy="82296"/>
              <a:chOff x="2128171" y="2793206"/>
              <a:chExt cx="82296" cy="82296"/>
            </a:xfrm>
          </p:grpSpPr>
          <p:cxnSp>
            <p:nvCxnSpPr>
              <p:cNvPr id="98612" name="Straight Connector 1194">
                <a:extLst>
                  <a:ext uri="{FF2B5EF4-FFF2-40B4-BE49-F238E27FC236}">
                    <a16:creationId xmlns:a16="http://schemas.microsoft.com/office/drawing/2014/main" id="{5BC1ABE3-CB6A-D191-32B3-6CF774996A4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13" name="Straight Connector 1195">
                <a:extLst>
                  <a:ext uri="{FF2B5EF4-FFF2-40B4-BE49-F238E27FC236}">
                    <a16:creationId xmlns:a16="http://schemas.microsoft.com/office/drawing/2014/main" id="{9942F0EC-15DA-465B-A4E7-C210FA5E669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1" name="Group 1196">
              <a:extLst>
                <a:ext uri="{FF2B5EF4-FFF2-40B4-BE49-F238E27FC236}">
                  <a16:creationId xmlns:a16="http://schemas.microsoft.com/office/drawing/2014/main" id="{A8EA3B02-3C23-8B51-E241-334E6DC0C407}"/>
                </a:ext>
              </a:extLst>
            </p:cNvPr>
            <p:cNvGrpSpPr>
              <a:grpSpLocks/>
            </p:cNvGrpSpPr>
            <p:nvPr/>
          </p:nvGrpSpPr>
          <p:grpSpPr bwMode="auto">
            <a:xfrm>
              <a:off x="5185462" y="4669255"/>
              <a:ext cx="82296" cy="82296"/>
              <a:chOff x="2128171" y="2793206"/>
              <a:chExt cx="82296" cy="82296"/>
            </a:xfrm>
          </p:grpSpPr>
          <p:cxnSp>
            <p:nvCxnSpPr>
              <p:cNvPr id="98610" name="Straight Connector 1197">
                <a:extLst>
                  <a:ext uri="{FF2B5EF4-FFF2-40B4-BE49-F238E27FC236}">
                    <a16:creationId xmlns:a16="http://schemas.microsoft.com/office/drawing/2014/main" id="{7D8679CA-F9A0-397B-515B-218612F14FE0}"/>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11" name="Straight Connector 1198">
                <a:extLst>
                  <a:ext uri="{FF2B5EF4-FFF2-40B4-BE49-F238E27FC236}">
                    <a16:creationId xmlns:a16="http://schemas.microsoft.com/office/drawing/2014/main" id="{F5359E9F-7745-EB32-1D16-CDBDCDE18EA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2" name="Group 1199">
              <a:extLst>
                <a:ext uri="{FF2B5EF4-FFF2-40B4-BE49-F238E27FC236}">
                  <a16:creationId xmlns:a16="http://schemas.microsoft.com/office/drawing/2014/main" id="{90C80514-89D3-5B8E-797D-9C3E8D5A5463}"/>
                </a:ext>
              </a:extLst>
            </p:cNvPr>
            <p:cNvGrpSpPr>
              <a:grpSpLocks/>
            </p:cNvGrpSpPr>
            <p:nvPr/>
          </p:nvGrpSpPr>
          <p:grpSpPr bwMode="auto">
            <a:xfrm>
              <a:off x="5194987" y="4709736"/>
              <a:ext cx="82296" cy="82296"/>
              <a:chOff x="2128171" y="2793206"/>
              <a:chExt cx="82296" cy="82296"/>
            </a:xfrm>
          </p:grpSpPr>
          <p:cxnSp>
            <p:nvCxnSpPr>
              <p:cNvPr id="98608" name="Straight Connector 1200">
                <a:extLst>
                  <a:ext uri="{FF2B5EF4-FFF2-40B4-BE49-F238E27FC236}">
                    <a16:creationId xmlns:a16="http://schemas.microsoft.com/office/drawing/2014/main" id="{A4DE2006-13EE-C1E6-CFA5-734E413B2EF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09" name="Straight Connector 1201">
                <a:extLst>
                  <a:ext uri="{FF2B5EF4-FFF2-40B4-BE49-F238E27FC236}">
                    <a16:creationId xmlns:a16="http://schemas.microsoft.com/office/drawing/2014/main" id="{511F3708-C200-489C-7E15-44B810C0C56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3" name="Group 1202">
              <a:extLst>
                <a:ext uri="{FF2B5EF4-FFF2-40B4-BE49-F238E27FC236}">
                  <a16:creationId xmlns:a16="http://schemas.microsoft.com/office/drawing/2014/main" id="{861249EB-7C43-9612-D454-2217374CD131}"/>
                </a:ext>
              </a:extLst>
            </p:cNvPr>
            <p:cNvGrpSpPr>
              <a:grpSpLocks/>
            </p:cNvGrpSpPr>
            <p:nvPr/>
          </p:nvGrpSpPr>
          <p:grpSpPr bwMode="auto">
            <a:xfrm>
              <a:off x="5206893" y="4750217"/>
              <a:ext cx="82296" cy="82296"/>
              <a:chOff x="2128171" y="2793206"/>
              <a:chExt cx="82296" cy="82296"/>
            </a:xfrm>
          </p:grpSpPr>
          <p:cxnSp>
            <p:nvCxnSpPr>
              <p:cNvPr id="98606" name="Straight Connector 1203">
                <a:extLst>
                  <a:ext uri="{FF2B5EF4-FFF2-40B4-BE49-F238E27FC236}">
                    <a16:creationId xmlns:a16="http://schemas.microsoft.com/office/drawing/2014/main" id="{50A2DBB5-6A67-20CF-DDE4-DFAD1BA4AA8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07" name="Straight Connector 1204">
                <a:extLst>
                  <a:ext uri="{FF2B5EF4-FFF2-40B4-BE49-F238E27FC236}">
                    <a16:creationId xmlns:a16="http://schemas.microsoft.com/office/drawing/2014/main" id="{6BBD0918-51C4-C752-B1C0-7EC77F3BB00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4" name="Group 1205">
              <a:extLst>
                <a:ext uri="{FF2B5EF4-FFF2-40B4-BE49-F238E27FC236}">
                  <a16:creationId xmlns:a16="http://schemas.microsoft.com/office/drawing/2014/main" id="{78C6137A-7C90-ADBE-E5D0-242713D6267D}"/>
                </a:ext>
              </a:extLst>
            </p:cNvPr>
            <p:cNvGrpSpPr>
              <a:grpSpLocks/>
            </p:cNvGrpSpPr>
            <p:nvPr/>
          </p:nvGrpSpPr>
          <p:grpSpPr bwMode="auto">
            <a:xfrm>
              <a:off x="5223562" y="4788317"/>
              <a:ext cx="82296" cy="82296"/>
              <a:chOff x="2128171" y="2793206"/>
              <a:chExt cx="82296" cy="82296"/>
            </a:xfrm>
          </p:grpSpPr>
          <p:cxnSp>
            <p:nvCxnSpPr>
              <p:cNvPr id="98604" name="Straight Connector 1206">
                <a:extLst>
                  <a:ext uri="{FF2B5EF4-FFF2-40B4-BE49-F238E27FC236}">
                    <a16:creationId xmlns:a16="http://schemas.microsoft.com/office/drawing/2014/main" id="{55AE7685-CC02-F3ED-207E-7A4DBAF7C6D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05" name="Straight Connector 1207">
                <a:extLst>
                  <a:ext uri="{FF2B5EF4-FFF2-40B4-BE49-F238E27FC236}">
                    <a16:creationId xmlns:a16="http://schemas.microsoft.com/office/drawing/2014/main" id="{5BD38468-2B82-FBF5-E843-1D323BFDA62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5" name="Group 1208">
              <a:extLst>
                <a:ext uri="{FF2B5EF4-FFF2-40B4-BE49-F238E27FC236}">
                  <a16:creationId xmlns:a16="http://schemas.microsoft.com/office/drawing/2014/main" id="{A864E14A-2E05-8A55-3E0E-3865FD4A26DB}"/>
                </a:ext>
              </a:extLst>
            </p:cNvPr>
            <p:cNvGrpSpPr>
              <a:grpSpLocks/>
            </p:cNvGrpSpPr>
            <p:nvPr/>
          </p:nvGrpSpPr>
          <p:grpSpPr bwMode="auto">
            <a:xfrm>
              <a:off x="5242612" y="4869280"/>
              <a:ext cx="82296" cy="82296"/>
              <a:chOff x="2128171" y="2793206"/>
              <a:chExt cx="82296" cy="82296"/>
            </a:xfrm>
          </p:grpSpPr>
          <p:cxnSp>
            <p:nvCxnSpPr>
              <p:cNvPr id="98602" name="Straight Connector 1209">
                <a:extLst>
                  <a:ext uri="{FF2B5EF4-FFF2-40B4-BE49-F238E27FC236}">
                    <a16:creationId xmlns:a16="http://schemas.microsoft.com/office/drawing/2014/main" id="{DA906E50-F8A6-5EE2-DCA5-0AC091FA067A}"/>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03" name="Straight Connector 1210">
                <a:extLst>
                  <a:ext uri="{FF2B5EF4-FFF2-40B4-BE49-F238E27FC236}">
                    <a16:creationId xmlns:a16="http://schemas.microsoft.com/office/drawing/2014/main" id="{AD3470FA-2B0C-7E16-39DB-324B57A1CED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6" name="Group 1211">
              <a:extLst>
                <a:ext uri="{FF2B5EF4-FFF2-40B4-BE49-F238E27FC236}">
                  <a16:creationId xmlns:a16="http://schemas.microsoft.com/office/drawing/2014/main" id="{6A082BBA-605C-0A45-A84D-12C6A057497D}"/>
                </a:ext>
              </a:extLst>
            </p:cNvPr>
            <p:cNvGrpSpPr>
              <a:grpSpLocks/>
            </p:cNvGrpSpPr>
            <p:nvPr/>
          </p:nvGrpSpPr>
          <p:grpSpPr bwMode="auto">
            <a:xfrm>
              <a:off x="5244993" y="4897855"/>
              <a:ext cx="82296" cy="82296"/>
              <a:chOff x="2128171" y="2793206"/>
              <a:chExt cx="82296" cy="82296"/>
            </a:xfrm>
          </p:grpSpPr>
          <p:cxnSp>
            <p:nvCxnSpPr>
              <p:cNvPr id="98600" name="Straight Connector 1212">
                <a:extLst>
                  <a:ext uri="{FF2B5EF4-FFF2-40B4-BE49-F238E27FC236}">
                    <a16:creationId xmlns:a16="http://schemas.microsoft.com/office/drawing/2014/main" id="{3C765C5A-8F17-8C53-9F9E-5E240F25B5D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601" name="Straight Connector 1213">
                <a:extLst>
                  <a:ext uri="{FF2B5EF4-FFF2-40B4-BE49-F238E27FC236}">
                    <a16:creationId xmlns:a16="http://schemas.microsoft.com/office/drawing/2014/main" id="{728C2E0E-EFF2-21BC-D52E-088AE704235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7" name="Group 1214">
              <a:extLst>
                <a:ext uri="{FF2B5EF4-FFF2-40B4-BE49-F238E27FC236}">
                  <a16:creationId xmlns:a16="http://schemas.microsoft.com/office/drawing/2014/main" id="{DC4C9C53-1293-6EFC-8688-C943F08D419B}"/>
                </a:ext>
              </a:extLst>
            </p:cNvPr>
            <p:cNvGrpSpPr>
              <a:grpSpLocks/>
            </p:cNvGrpSpPr>
            <p:nvPr/>
          </p:nvGrpSpPr>
          <p:grpSpPr bwMode="auto">
            <a:xfrm>
              <a:off x="5259280" y="4928811"/>
              <a:ext cx="82296" cy="82296"/>
              <a:chOff x="2128171" y="2793206"/>
              <a:chExt cx="82296" cy="82296"/>
            </a:xfrm>
          </p:grpSpPr>
          <p:cxnSp>
            <p:nvCxnSpPr>
              <p:cNvPr id="98598" name="Straight Connector 1215">
                <a:extLst>
                  <a:ext uri="{FF2B5EF4-FFF2-40B4-BE49-F238E27FC236}">
                    <a16:creationId xmlns:a16="http://schemas.microsoft.com/office/drawing/2014/main" id="{593E7CB5-6845-92D4-6151-76104A972D6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99" name="Straight Connector 1216">
                <a:extLst>
                  <a:ext uri="{FF2B5EF4-FFF2-40B4-BE49-F238E27FC236}">
                    <a16:creationId xmlns:a16="http://schemas.microsoft.com/office/drawing/2014/main" id="{F48477EA-2FE5-2322-E344-27E0F96E59D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8" name="Group 1217">
              <a:extLst>
                <a:ext uri="{FF2B5EF4-FFF2-40B4-BE49-F238E27FC236}">
                  <a16:creationId xmlns:a16="http://schemas.microsoft.com/office/drawing/2014/main" id="{5155FA38-ACDD-DF93-9B40-F318B4CA4DCB}"/>
                </a:ext>
              </a:extLst>
            </p:cNvPr>
            <p:cNvGrpSpPr>
              <a:grpSpLocks/>
            </p:cNvGrpSpPr>
            <p:nvPr/>
          </p:nvGrpSpPr>
          <p:grpSpPr bwMode="auto">
            <a:xfrm>
              <a:off x="5259280" y="4945480"/>
              <a:ext cx="82296" cy="82296"/>
              <a:chOff x="2128171" y="2793206"/>
              <a:chExt cx="82296" cy="82296"/>
            </a:xfrm>
          </p:grpSpPr>
          <p:cxnSp>
            <p:nvCxnSpPr>
              <p:cNvPr id="98596" name="Straight Connector 1218">
                <a:extLst>
                  <a:ext uri="{FF2B5EF4-FFF2-40B4-BE49-F238E27FC236}">
                    <a16:creationId xmlns:a16="http://schemas.microsoft.com/office/drawing/2014/main" id="{8736C66F-AF68-067E-3F13-793C06A9AF0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97" name="Straight Connector 1219">
                <a:extLst>
                  <a:ext uri="{FF2B5EF4-FFF2-40B4-BE49-F238E27FC236}">
                    <a16:creationId xmlns:a16="http://schemas.microsoft.com/office/drawing/2014/main" id="{173F5072-8A65-ACD9-0835-5E72FA03AB6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79" name="Group 1220">
              <a:extLst>
                <a:ext uri="{FF2B5EF4-FFF2-40B4-BE49-F238E27FC236}">
                  <a16:creationId xmlns:a16="http://schemas.microsoft.com/office/drawing/2014/main" id="{8827144D-DF5D-4F36-FAFB-D6AA3F839731}"/>
                </a:ext>
              </a:extLst>
            </p:cNvPr>
            <p:cNvGrpSpPr>
              <a:grpSpLocks/>
            </p:cNvGrpSpPr>
            <p:nvPr/>
          </p:nvGrpSpPr>
          <p:grpSpPr bwMode="auto">
            <a:xfrm>
              <a:off x="5278330" y="4971674"/>
              <a:ext cx="82296" cy="82296"/>
              <a:chOff x="2128171" y="2793206"/>
              <a:chExt cx="82296" cy="82296"/>
            </a:xfrm>
          </p:grpSpPr>
          <p:cxnSp>
            <p:nvCxnSpPr>
              <p:cNvPr id="98594" name="Straight Connector 1221">
                <a:extLst>
                  <a:ext uri="{FF2B5EF4-FFF2-40B4-BE49-F238E27FC236}">
                    <a16:creationId xmlns:a16="http://schemas.microsoft.com/office/drawing/2014/main" id="{D59448C7-DB24-27E2-AAB3-82B4A83837D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95" name="Straight Connector 1222">
                <a:extLst>
                  <a:ext uri="{FF2B5EF4-FFF2-40B4-BE49-F238E27FC236}">
                    <a16:creationId xmlns:a16="http://schemas.microsoft.com/office/drawing/2014/main" id="{3B8C1BBF-80A8-C0CF-E60A-B7B92F8C0B8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0" name="Group 1223">
              <a:extLst>
                <a:ext uri="{FF2B5EF4-FFF2-40B4-BE49-F238E27FC236}">
                  <a16:creationId xmlns:a16="http://schemas.microsoft.com/office/drawing/2014/main" id="{ADBF5388-1E2C-98FD-A518-18AF216F2158}"/>
                </a:ext>
              </a:extLst>
            </p:cNvPr>
            <p:cNvGrpSpPr>
              <a:grpSpLocks/>
            </p:cNvGrpSpPr>
            <p:nvPr/>
          </p:nvGrpSpPr>
          <p:grpSpPr bwMode="auto">
            <a:xfrm>
              <a:off x="5283093" y="5005011"/>
              <a:ext cx="82296" cy="82296"/>
              <a:chOff x="2128171" y="2793206"/>
              <a:chExt cx="82296" cy="82296"/>
            </a:xfrm>
          </p:grpSpPr>
          <p:cxnSp>
            <p:nvCxnSpPr>
              <p:cNvPr id="98592" name="Straight Connector 1224">
                <a:extLst>
                  <a:ext uri="{FF2B5EF4-FFF2-40B4-BE49-F238E27FC236}">
                    <a16:creationId xmlns:a16="http://schemas.microsoft.com/office/drawing/2014/main" id="{8201D139-D7E3-2F6D-016F-C51E1F48C7F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93" name="Straight Connector 1225">
                <a:extLst>
                  <a:ext uri="{FF2B5EF4-FFF2-40B4-BE49-F238E27FC236}">
                    <a16:creationId xmlns:a16="http://schemas.microsoft.com/office/drawing/2014/main" id="{EE2399E8-27A9-6443-84D3-BBF8E2CF0C0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1" name="Group 1226">
              <a:extLst>
                <a:ext uri="{FF2B5EF4-FFF2-40B4-BE49-F238E27FC236}">
                  <a16:creationId xmlns:a16="http://schemas.microsoft.com/office/drawing/2014/main" id="{67605C7A-53C6-7231-E957-EFB5AFF1B8E2}"/>
                </a:ext>
              </a:extLst>
            </p:cNvPr>
            <p:cNvGrpSpPr>
              <a:grpSpLocks/>
            </p:cNvGrpSpPr>
            <p:nvPr/>
          </p:nvGrpSpPr>
          <p:grpSpPr bwMode="auto">
            <a:xfrm>
              <a:off x="5287855" y="5055017"/>
              <a:ext cx="82296" cy="82296"/>
              <a:chOff x="2128171" y="2793206"/>
              <a:chExt cx="82296" cy="82296"/>
            </a:xfrm>
          </p:grpSpPr>
          <p:cxnSp>
            <p:nvCxnSpPr>
              <p:cNvPr id="98590" name="Straight Connector 1227">
                <a:extLst>
                  <a:ext uri="{FF2B5EF4-FFF2-40B4-BE49-F238E27FC236}">
                    <a16:creationId xmlns:a16="http://schemas.microsoft.com/office/drawing/2014/main" id="{075B0365-2AAA-3574-7F44-43686BF55AB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91" name="Straight Connector 1228">
                <a:extLst>
                  <a:ext uri="{FF2B5EF4-FFF2-40B4-BE49-F238E27FC236}">
                    <a16:creationId xmlns:a16="http://schemas.microsoft.com/office/drawing/2014/main" id="{CD400EF1-A3F3-A64E-346B-1D9B1CA8DA7F}"/>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2" name="Group 1229">
              <a:extLst>
                <a:ext uri="{FF2B5EF4-FFF2-40B4-BE49-F238E27FC236}">
                  <a16:creationId xmlns:a16="http://schemas.microsoft.com/office/drawing/2014/main" id="{E3183418-4477-23F3-8458-C9F6757F240D}"/>
                </a:ext>
              </a:extLst>
            </p:cNvPr>
            <p:cNvGrpSpPr>
              <a:grpSpLocks/>
            </p:cNvGrpSpPr>
            <p:nvPr/>
          </p:nvGrpSpPr>
          <p:grpSpPr bwMode="auto">
            <a:xfrm>
              <a:off x="5314049" y="5097879"/>
              <a:ext cx="82296" cy="82296"/>
              <a:chOff x="2128171" y="2793206"/>
              <a:chExt cx="82296" cy="82296"/>
            </a:xfrm>
          </p:grpSpPr>
          <p:cxnSp>
            <p:nvCxnSpPr>
              <p:cNvPr id="98588" name="Straight Connector 1230">
                <a:extLst>
                  <a:ext uri="{FF2B5EF4-FFF2-40B4-BE49-F238E27FC236}">
                    <a16:creationId xmlns:a16="http://schemas.microsoft.com/office/drawing/2014/main" id="{2EF376DC-2CC5-7D4F-FFAA-173FE8FF350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89" name="Straight Connector 1231">
                <a:extLst>
                  <a:ext uri="{FF2B5EF4-FFF2-40B4-BE49-F238E27FC236}">
                    <a16:creationId xmlns:a16="http://schemas.microsoft.com/office/drawing/2014/main" id="{DFE0F295-F2DD-F5D3-C31C-8B3B14CFADC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3" name="Group 1232">
              <a:extLst>
                <a:ext uri="{FF2B5EF4-FFF2-40B4-BE49-F238E27FC236}">
                  <a16:creationId xmlns:a16="http://schemas.microsoft.com/office/drawing/2014/main" id="{8A83B023-8997-EE9E-0BFF-C9D10AC3ABAF}"/>
                </a:ext>
              </a:extLst>
            </p:cNvPr>
            <p:cNvGrpSpPr>
              <a:grpSpLocks/>
            </p:cNvGrpSpPr>
            <p:nvPr/>
          </p:nvGrpSpPr>
          <p:grpSpPr bwMode="auto">
            <a:xfrm>
              <a:off x="5330718" y="5131217"/>
              <a:ext cx="82296" cy="82296"/>
              <a:chOff x="2128171" y="2793206"/>
              <a:chExt cx="82296" cy="82296"/>
            </a:xfrm>
          </p:grpSpPr>
          <p:cxnSp>
            <p:nvCxnSpPr>
              <p:cNvPr id="98586" name="Straight Connector 1233">
                <a:extLst>
                  <a:ext uri="{FF2B5EF4-FFF2-40B4-BE49-F238E27FC236}">
                    <a16:creationId xmlns:a16="http://schemas.microsoft.com/office/drawing/2014/main" id="{F2336F9D-4802-20FD-37D5-6860111ED65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87" name="Straight Connector 1234">
                <a:extLst>
                  <a:ext uri="{FF2B5EF4-FFF2-40B4-BE49-F238E27FC236}">
                    <a16:creationId xmlns:a16="http://schemas.microsoft.com/office/drawing/2014/main" id="{31585850-FE97-233A-1DA9-56EE0F8FDF9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4" name="Group 1235">
              <a:extLst>
                <a:ext uri="{FF2B5EF4-FFF2-40B4-BE49-F238E27FC236}">
                  <a16:creationId xmlns:a16="http://schemas.microsoft.com/office/drawing/2014/main" id="{1053B342-399B-8F59-D94A-4B7E4F64E626}"/>
                </a:ext>
              </a:extLst>
            </p:cNvPr>
            <p:cNvGrpSpPr>
              <a:grpSpLocks/>
            </p:cNvGrpSpPr>
            <p:nvPr/>
          </p:nvGrpSpPr>
          <p:grpSpPr bwMode="auto">
            <a:xfrm>
              <a:off x="5354530" y="5181223"/>
              <a:ext cx="82296" cy="82296"/>
              <a:chOff x="2128171" y="2793206"/>
              <a:chExt cx="82296" cy="82296"/>
            </a:xfrm>
          </p:grpSpPr>
          <p:cxnSp>
            <p:nvCxnSpPr>
              <p:cNvPr id="98584" name="Straight Connector 1236">
                <a:extLst>
                  <a:ext uri="{FF2B5EF4-FFF2-40B4-BE49-F238E27FC236}">
                    <a16:creationId xmlns:a16="http://schemas.microsoft.com/office/drawing/2014/main" id="{CEA52BF6-7421-0C83-14B5-37EC992E891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85" name="Straight Connector 1237">
                <a:extLst>
                  <a:ext uri="{FF2B5EF4-FFF2-40B4-BE49-F238E27FC236}">
                    <a16:creationId xmlns:a16="http://schemas.microsoft.com/office/drawing/2014/main" id="{56CC4A2B-6630-EB8E-C528-C83F392C2C2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5" name="Group 1238">
              <a:extLst>
                <a:ext uri="{FF2B5EF4-FFF2-40B4-BE49-F238E27FC236}">
                  <a16:creationId xmlns:a16="http://schemas.microsoft.com/office/drawing/2014/main" id="{4072B25C-792F-D3B2-7B92-1CDA3FB2A77A}"/>
                </a:ext>
              </a:extLst>
            </p:cNvPr>
            <p:cNvGrpSpPr>
              <a:grpSpLocks/>
            </p:cNvGrpSpPr>
            <p:nvPr/>
          </p:nvGrpSpPr>
          <p:grpSpPr bwMode="auto">
            <a:xfrm>
              <a:off x="5378343" y="5240754"/>
              <a:ext cx="82296" cy="82296"/>
              <a:chOff x="2128171" y="2793206"/>
              <a:chExt cx="82296" cy="82296"/>
            </a:xfrm>
          </p:grpSpPr>
          <p:cxnSp>
            <p:nvCxnSpPr>
              <p:cNvPr id="98582" name="Straight Connector 1239">
                <a:extLst>
                  <a:ext uri="{FF2B5EF4-FFF2-40B4-BE49-F238E27FC236}">
                    <a16:creationId xmlns:a16="http://schemas.microsoft.com/office/drawing/2014/main" id="{1E091D1A-72B4-EEBE-409A-CD2C53A37F6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83" name="Straight Connector 1240">
                <a:extLst>
                  <a:ext uri="{FF2B5EF4-FFF2-40B4-BE49-F238E27FC236}">
                    <a16:creationId xmlns:a16="http://schemas.microsoft.com/office/drawing/2014/main" id="{E0916A8C-AA17-C060-5FCD-AFFC2F1E6C7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6" name="Group 1241">
              <a:extLst>
                <a:ext uri="{FF2B5EF4-FFF2-40B4-BE49-F238E27FC236}">
                  <a16:creationId xmlns:a16="http://schemas.microsoft.com/office/drawing/2014/main" id="{E4005EA6-BEA9-CB7E-5D22-66A754ABD986}"/>
                </a:ext>
              </a:extLst>
            </p:cNvPr>
            <p:cNvGrpSpPr>
              <a:grpSpLocks/>
            </p:cNvGrpSpPr>
            <p:nvPr/>
          </p:nvGrpSpPr>
          <p:grpSpPr bwMode="auto">
            <a:xfrm>
              <a:off x="5399774" y="5252661"/>
              <a:ext cx="82296" cy="82296"/>
              <a:chOff x="2128171" y="2793206"/>
              <a:chExt cx="82296" cy="82296"/>
            </a:xfrm>
          </p:grpSpPr>
          <p:cxnSp>
            <p:nvCxnSpPr>
              <p:cNvPr id="98580" name="Straight Connector 1242">
                <a:extLst>
                  <a:ext uri="{FF2B5EF4-FFF2-40B4-BE49-F238E27FC236}">
                    <a16:creationId xmlns:a16="http://schemas.microsoft.com/office/drawing/2014/main" id="{CB0F0BD3-DD9C-7A81-FCC7-041192DF442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81" name="Straight Connector 1243">
                <a:extLst>
                  <a:ext uri="{FF2B5EF4-FFF2-40B4-BE49-F238E27FC236}">
                    <a16:creationId xmlns:a16="http://schemas.microsoft.com/office/drawing/2014/main" id="{D5C35750-1AC8-B4B2-65E9-96DD0FFD710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7" name="Group 1244">
              <a:extLst>
                <a:ext uri="{FF2B5EF4-FFF2-40B4-BE49-F238E27FC236}">
                  <a16:creationId xmlns:a16="http://schemas.microsoft.com/office/drawing/2014/main" id="{76A4438D-304F-E6A7-C0A7-A6A549E38491}"/>
                </a:ext>
              </a:extLst>
            </p:cNvPr>
            <p:cNvGrpSpPr>
              <a:grpSpLocks/>
            </p:cNvGrpSpPr>
            <p:nvPr/>
          </p:nvGrpSpPr>
          <p:grpSpPr bwMode="auto">
            <a:xfrm>
              <a:off x="5409299" y="5305048"/>
              <a:ext cx="82296" cy="82296"/>
              <a:chOff x="2128171" y="2793206"/>
              <a:chExt cx="82296" cy="82296"/>
            </a:xfrm>
          </p:grpSpPr>
          <p:cxnSp>
            <p:nvCxnSpPr>
              <p:cNvPr id="98578" name="Straight Connector 1245">
                <a:extLst>
                  <a:ext uri="{FF2B5EF4-FFF2-40B4-BE49-F238E27FC236}">
                    <a16:creationId xmlns:a16="http://schemas.microsoft.com/office/drawing/2014/main" id="{E7C65D40-4F25-DD28-9A7D-FAF7108310DE}"/>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79" name="Straight Connector 1246">
                <a:extLst>
                  <a:ext uri="{FF2B5EF4-FFF2-40B4-BE49-F238E27FC236}">
                    <a16:creationId xmlns:a16="http://schemas.microsoft.com/office/drawing/2014/main" id="{CC1D0259-2072-11D3-3559-805B7FF1F7C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8" name="Group 1247">
              <a:extLst>
                <a:ext uri="{FF2B5EF4-FFF2-40B4-BE49-F238E27FC236}">
                  <a16:creationId xmlns:a16="http://schemas.microsoft.com/office/drawing/2014/main" id="{5F241260-43B1-DA90-5EAB-75331B68D556}"/>
                </a:ext>
              </a:extLst>
            </p:cNvPr>
            <p:cNvGrpSpPr>
              <a:grpSpLocks/>
            </p:cNvGrpSpPr>
            <p:nvPr/>
          </p:nvGrpSpPr>
          <p:grpSpPr bwMode="auto">
            <a:xfrm>
              <a:off x="5440255" y="5343148"/>
              <a:ext cx="82296" cy="82296"/>
              <a:chOff x="2128171" y="2793206"/>
              <a:chExt cx="82296" cy="82296"/>
            </a:xfrm>
          </p:grpSpPr>
          <p:cxnSp>
            <p:nvCxnSpPr>
              <p:cNvPr id="98576" name="Straight Connector 1248">
                <a:extLst>
                  <a:ext uri="{FF2B5EF4-FFF2-40B4-BE49-F238E27FC236}">
                    <a16:creationId xmlns:a16="http://schemas.microsoft.com/office/drawing/2014/main" id="{4F326F0F-E0AD-B51E-3888-D9B4E9B32F8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77" name="Straight Connector 1249">
                <a:extLst>
                  <a:ext uri="{FF2B5EF4-FFF2-40B4-BE49-F238E27FC236}">
                    <a16:creationId xmlns:a16="http://schemas.microsoft.com/office/drawing/2014/main" id="{DFE630D8-60D1-0057-ABD2-A37581FF1F9D}"/>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89" name="Group 1250">
              <a:extLst>
                <a:ext uri="{FF2B5EF4-FFF2-40B4-BE49-F238E27FC236}">
                  <a16:creationId xmlns:a16="http://schemas.microsoft.com/office/drawing/2014/main" id="{2314E668-1624-0FEA-869C-06D3B86E684C}"/>
                </a:ext>
              </a:extLst>
            </p:cNvPr>
            <p:cNvGrpSpPr>
              <a:grpSpLocks/>
            </p:cNvGrpSpPr>
            <p:nvPr/>
          </p:nvGrpSpPr>
          <p:grpSpPr bwMode="auto">
            <a:xfrm>
              <a:off x="5478355" y="5409823"/>
              <a:ext cx="82296" cy="82296"/>
              <a:chOff x="2128171" y="2793206"/>
              <a:chExt cx="82296" cy="82296"/>
            </a:xfrm>
          </p:grpSpPr>
          <p:cxnSp>
            <p:nvCxnSpPr>
              <p:cNvPr id="98574" name="Straight Connector 1251">
                <a:extLst>
                  <a:ext uri="{FF2B5EF4-FFF2-40B4-BE49-F238E27FC236}">
                    <a16:creationId xmlns:a16="http://schemas.microsoft.com/office/drawing/2014/main" id="{6B3DC4B5-C6C1-10E4-2C31-1B4A1099099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75" name="Straight Connector 1252">
                <a:extLst>
                  <a:ext uri="{FF2B5EF4-FFF2-40B4-BE49-F238E27FC236}">
                    <a16:creationId xmlns:a16="http://schemas.microsoft.com/office/drawing/2014/main" id="{B2A1FD50-E7BE-D3DA-0652-8FBAEC78E1A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0" name="Group 1253">
              <a:extLst>
                <a:ext uri="{FF2B5EF4-FFF2-40B4-BE49-F238E27FC236}">
                  <a16:creationId xmlns:a16="http://schemas.microsoft.com/office/drawing/2014/main" id="{EBE524C8-E25F-158D-BA6D-42379CEF1E11}"/>
                </a:ext>
              </a:extLst>
            </p:cNvPr>
            <p:cNvGrpSpPr>
              <a:grpSpLocks/>
            </p:cNvGrpSpPr>
            <p:nvPr/>
          </p:nvGrpSpPr>
          <p:grpSpPr bwMode="auto">
            <a:xfrm>
              <a:off x="5492643" y="5447923"/>
              <a:ext cx="82296" cy="82296"/>
              <a:chOff x="2128171" y="2793206"/>
              <a:chExt cx="82296" cy="82296"/>
            </a:xfrm>
          </p:grpSpPr>
          <p:cxnSp>
            <p:nvCxnSpPr>
              <p:cNvPr id="98572" name="Straight Connector 1254">
                <a:extLst>
                  <a:ext uri="{FF2B5EF4-FFF2-40B4-BE49-F238E27FC236}">
                    <a16:creationId xmlns:a16="http://schemas.microsoft.com/office/drawing/2014/main" id="{D18E2D1F-01E0-36D7-5DA3-5AA46250C4B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73" name="Straight Connector 1255">
                <a:extLst>
                  <a:ext uri="{FF2B5EF4-FFF2-40B4-BE49-F238E27FC236}">
                    <a16:creationId xmlns:a16="http://schemas.microsoft.com/office/drawing/2014/main" id="{8E9531A2-A671-130E-9D6E-F511A4D4908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1" name="Group 1256">
              <a:extLst>
                <a:ext uri="{FF2B5EF4-FFF2-40B4-BE49-F238E27FC236}">
                  <a16:creationId xmlns:a16="http://schemas.microsoft.com/office/drawing/2014/main" id="{2CBE5FCA-8B5D-C3E5-17FA-2C0EF96BFD9C}"/>
                </a:ext>
              </a:extLst>
            </p:cNvPr>
            <p:cNvGrpSpPr>
              <a:grpSpLocks/>
            </p:cNvGrpSpPr>
            <p:nvPr/>
          </p:nvGrpSpPr>
          <p:grpSpPr bwMode="auto">
            <a:xfrm>
              <a:off x="5504549" y="5466973"/>
              <a:ext cx="82296" cy="82296"/>
              <a:chOff x="2128171" y="2793206"/>
              <a:chExt cx="82296" cy="82296"/>
            </a:xfrm>
          </p:grpSpPr>
          <p:cxnSp>
            <p:nvCxnSpPr>
              <p:cNvPr id="98570" name="Straight Connector 1257">
                <a:extLst>
                  <a:ext uri="{FF2B5EF4-FFF2-40B4-BE49-F238E27FC236}">
                    <a16:creationId xmlns:a16="http://schemas.microsoft.com/office/drawing/2014/main" id="{794A4F78-337A-33CC-428E-D753A5693A8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71" name="Straight Connector 1258">
                <a:extLst>
                  <a:ext uri="{FF2B5EF4-FFF2-40B4-BE49-F238E27FC236}">
                    <a16:creationId xmlns:a16="http://schemas.microsoft.com/office/drawing/2014/main" id="{0944AC85-C2CF-B3DA-A038-1F98E10F092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2" name="Group 1259">
              <a:extLst>
                <a:ext uri="{FF2B5EF4-FFF2-40B4-BE49-F238E27FC236}">
                  <a16:creationId xmlns:a16="http://schemas.microsoft.com/office/drawing/2014/main" id="{70A332A5-9C1D-4CAF-8000-A6D548A92F12}"/>
                </a:ext>
              </a:extLst>
            </p:cNvPr>
            <p:cNvGrpSpPr>
              <a:grpSpLocks/>
            </p:cNvGrpSpPr>
            <p:nvPr/>
          </p:nvGrpSpPr>
          <p:grpSpPr bwMode="auto">
            <a:xfrm>
              <a:off x="5533124" y="5512217"/>
              <a:ext cx="82296" cy="82296"/>
              <a:chOff x="2128171" y="2793206"/>
              <a:chExt cx="82296" cy="82296"/>
            </a:xfrm>
          </p:grpSpPr>
          <p:cxnSp>
            <p:nvCxnSpPr>
              <p:cNvPr id="98568" name="Straight Connector 1260">
                <a:extLst>
                  <a:ext uri="{FF2B5EF4-FFF2-40B4-BE49-F238E27FC236}">
                    <a16:creationId xmlns:a16="http://schemas.microsoft.com/office/drawing/2014/main" id="{AE835F78-31B8-1A78-BAA3-FB80048AF14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69" name="Straight Connector 1261">
                <a:extLst>
                  <a:ext uri="{FF2B5EF4-FFF2-40B4-BE49-F238E27FC236}">
                    <a16:creationId xmlns:a16="http://schemas.microsoft.com/office/drawing/2014/main" id="{16FDEF41-4667-A718-EF0E-07519472738A}"/>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3" name="Group 1262">
              <a:extLst>
                <a:ext uri="{FF2B5EF4-FFF2-40B4-BE49-F238E27FC236}">
                  <a16:creationId xmlns:a16="http://schemas.microsoft.com/office/drawing/2014/main" id="{42108906-A714-87DD-1568-0FC9B38B5341}"/>
                </a:ext>
              </a:extLst>
            </p:cNvPr>
            <p:cNvGrpSpPr>
              <a:grpSpLocks/>
            </p:cNvGrpSpPr>
            <p:nvPr/>
          </p:nvGrpSpPr>
          <p:grpSpPr bwMode="auto">
            <a:xfrm>
              <a:off x="5571224" y="5538411"/>
              <a:ext cx="82296" cy="82296"/>
              <a:chOff x="2128171" y="2793206"/>
              <a:chExt cx="82296" cy="82296"/>
            </a:xfrm>
          </p:grpSpPr>
          <p:cxnSp>
            <p:nvCxnSpPr>
              <p:cNvPr id="98566" name="Straight Connector 1263">
                <a:extLst>
                  <a:ext uri="{FF2B5EF4-FFF2-40B4-BE49-F238E27FC236}">
                    <a16:creationId xmlns:a16="http://schemas.microsoft.com/office/drawing/2014/main" id="{27D70750-B985-EEB0-8D40-E522CB1FC23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67" name="Straight Connector 1264">
                <a:extLst>
                  <a:ext uri="{FF2B5EF4-FFF2-40B4-BE49-F238E27FC236}">
                    <a16:creationId xmlns:a16="http://schemas.microsoft.com/office/drawing/2014/main" id="{FD72FB90-9736-CC77-E9C5-EEE8F04DCA19}"/>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4" name="Group 1265">
              <a:extLst>
                <a:ext uri="{FF2B5EF4-FFF2-40B4-BE49-F238E27FC236}">
                  <a16:creationId xmlns:a16="http://schemas.microsoft.com/office/drawing/2014/main" id="{05CF2A16-88D7-08F1-175D-A02F5D33EACE}"/>
                </a:ext>
              </a:extLst>
            </p:cNvPr>
            <p:cNvGrpSpPr>
              <a:grpSpLocks/>
            </p:cNvGrpSpPr>
            <p:nvPr/>
          </p:nvGrpSpPr>
          <p:grpSpPr bwMode="auto">
            <a:xfrm>
              <a:off x="5590274" y="5559842"/>
              <a:ext cx="82296" cy="82296"/>
              <a:chOff x="2128171" y="2793206"/>
              <a:chExt cx="82296" cy="82296"/>
            </a:xfrm>
          </p:grpSpPr>
          <p:cxnSp>
            <p:nvCxnSpPr>
              <p:cNvPr id="98564" name="Straight Connector 1266">
                <a:extLst>
                  <a:ext uri="{FF2B5EF4-FFF2-40B4-BE49-F238E27FC236}">
                    <a16:creationId xmlns:a16="http://schemas.microsoft.com/office/drawing/2014/main" id="{AFC41B59-D109-5BB7-97AB-CE170EA4806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65" name="Straight Connector 1267">
                <a:extLst>
                  <a:ext uri="{FF2B5EF4-FFF2-40B4-BE49-F238E27FC236}">
                    <a16:creationId xmlns:a16="http://schemas.microsoft.com/office/drawing/2014/main" id="{D9DC8120-6D14-DFEE-E5DE-2EEAC1C4A83E}"/>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5" name="Group 1268">
              <a:extLst>
                <a:ext uri="{FF2B5EF4-FFF2-40B4-BE49-F238E27FC236}">
                  <a16:creationId xmlns:a16="http://schemas.microsoft.com/office/drawing/2014/main" id="{C42A1B02-7879-BA01-C009-1833A83C61A7}"/>
                </a:ext>
              </a:extLst>
            </p:cNvPr>
            <p:cNvGrpSpPr>
              <a:grpSpLocks/>
            </p:cNvGrpSpPr>
            <p:nvPr/>
          </p:nvGrpSpPr>
          <p:grpSpPr bwMode="auto">
            <a:xfrm>
              <a:off x="5671236" y="5619373"/>
              <a:ext cx="82296" cy="82296"/>
              <a:chOff x="2128171" y="2793206"/>
              <a:chExt cx="82296" cy="82296"/>
            </a:xfrm>
          </p:grpSpPr>
          <p:cxnSp>
            <p:nvCxnSpPr>
              <p:cNvPr id="98562" name="Straight Connector 1269">
                <a:extLst>
                  <a:ext uri="{FF2B5EF4-FFF2-40B4-BE49-F238E27FC236}">
                    <a16:creationId xmlns:a16="http://schemas.microsoft.com/office/drawing/2014/main" id="{69500FE3-3623-5B79-DB8A-55AD08051E69}"/>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63" name="Straight Connector 1270">
                <a:extLst>
                  <a:ext uri="{FF2B5EF4-FFF2-40B4-BE49-F238E27FC236}">
                    <a16:creationId xmlns:a16="http://schemas.microsoft.com/office/drawing/2014/main" id="{244B97AE-7C54-F1A4-EBCC-26970754B92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6" name="Group 1271">
              <a:extLst>
                <a:ext uri="{FF2B5EF4-FFF2-40B4-BE49-F238E27FC236}">
                  <a16:creationId xmlns:a16="http://schemas.microsoft.com/office/drawing/2014/main" id="{59665B27-0C79-DFAB-342D-60FB4888D529}"/>
                </a:ext>
              </a:extLst>
            </p:cNvPr>
            <p:cNvGrpSpPr>
              <a:grpSpLocks/>
            </p:cNvGrpSpPr>
            <p:nvPr/>
          </p:nvGrpSpPr>
          <p:grpSpPr bwMode="auto">
            <a:xfrm>
              <a:off x="5716480" y="5640804"/>
              <a:ext cx="82296" cy="82296"/>
              <a:chOff x="2128171" y="2793206"/>
              <a:chExt cx="82296" cy="82296"/>
            </a:xfrm>
          </p:grpSpPr>
          <p:cxnSp>
            <p:nvCxnSpPr>
              <p:cNvPr id="98560" name="Straight Connector 1272">
                <a:extLst>
                  <a:ext uri="{FF2B5EF4-FFF2-40B4-BE49-F238E27FC236}">
                    <a16:creationId xmlns:a16="http://schemas.microsoft.com/office/drawing/2014/main" id="{2E5BB38A-5733-F50E-F633-CCA0F333D07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61" name="Straight Connector 1273">
                <a:extLst>
                  <a:ext uri="{FF2B5EF4-FFF2-40B4-BE49-F238E27FC236}">
                    <a16:creationId xmlns:a16="http://schemas.microsoft.com/office/drawing/2014/main" id="{764C3DDC-EB06-7F4A-CC76-9ADA0FEF5B68}"/>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7" name="Group 1274">
              <a:extLst>
                <a:ext uri="{FF2B5EF4-FFF2-40B4-BE49-F238E27FC236}">
                  <a16:creationId xmlns:a16="http://schemas.microsoft.com/office/drawing/2014/main" id="{E6B19139-D667-3BFB-7D6F-9BA7025C7C1E}"/>
                </a:ext>
              </a:extLst>
            </p:cNvPr>
            <p:cNvGrpSpPr>
              <a:grpSpLocks/>
            </p:cNvGrpSpPr>
            <p:nvPr/>
          </p:nvGrpSpPr>
          <p:grpSpPr bwMode="auto">
            <a:xfrm>
              <a:off x="5756961" y="5659854"/>
              <a:ext cx="82296" cy="82296"/>
              <a:chOff x="2128171" y="2793206"/>
              <a:chExt cx="82296" cy="82296"/>
            </a:xfrm>
          </p:grpSpPr>
          <p:cxnSp>
            <p:nvCxnSpPr>
              <p:cNvPr id="98558" name="Straight Connector 1275">
                <a:extLst>
                  <a:ext uri="{FF2B5EF4-FFF2-40B4-BE49-F238E27FC236}">
                    <a16:creationId xmlns:a16="http://schemas.microsoft.com/office/drawing/2014/main" id="{BB6480BD-3328-7FE7-3FE0-943160CFD8B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59" name="Straight Connector 1276">
                <a:extLst>
                  <a:ext uri="{FF2B5EF4-FFF2-40B4-BE49-F238E27FC236}">
                    <a16:creationId xmlns:a16="http://schemas.microsoft.com/office/drawing/2014/main" id="{6FB83911-98CF-2204-3BF8-4B7F1E087B5C}"/>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8" name="Group 1277">
              <a:extLst>
                <a:ext uri="{FF2B5EF4-FFF2-40B4-BE49-F238E27FC236}">
                  <a16:creationId xmlns:a16="http://schemas.microsoft.com/office/drawing/2014/main" id="{FC9E4B30-1662-9F8C-9114-F41D9F35156F}"/>
                </a:ext>
              </a:extLst>
            </p:cNvPr>
            <p:cNvGrpSpPr>
              <a:grpSpLocks/>
            </p:cNvGrpSpPr>
            <p:nvPr/>
          </p:nvGrpSpPr>
          <p:grpSpPr bwMode="auto">
            <a:xfrm>
              <a:off x="5792680" y="5676523"/>
              <a:ext cx="82296" cy="82296"/>
              <a:chOff x="2128171" y="2793206"/>
              <a:chExt cx="82296" cy="82296"/>
            </a:xfrm>
          </p:grpSpPr>
          <p:cxnSp>
            <p:nvCxnSpPr>
              <p:cNvPr id="98556" name="Straight Connector 1278">
                <a:extLst>
                  <a:ext uri="{FF2B5EF4-FFF2-40B4-BE49-F238E27FC236}">
                    <a16:creationId xmlns:a16="http://schemas.microsoft.com/office/drawing/2014/main" id="{27694BFB-3A37-0C5D-C710-FD1BF97EAA05}"/>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57" name="Straight Connector 1279">
                <a:extLst>
                  <a:ext uri="{FF2B5EF4-FFF2-40B4-BE49-F238E27FC236}">
                    <a16:creationId xmlns:a16="http://schemas.microsoft.com/office/drawing/2014/main" id="{AF9E6643-0268-3A5E-7418-9B026FDF7EF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499" name="Group 1280">
              <a:extLst>
                <a:ext uri="{FF2B5EF4-FFF2-40B4-BE49-F238E27FC236}">
                  <a16:creationId xmlns:a16="http://schemas.microsoft.com/office/drawing/2014/main" id="{E50D5583-49A0-B207-2741-1E88AFE1DD8A}"/>
                </a:ext>
              </a:extLst>
            </p:cNvPr>
            <p:cNvGrpSpPr>
              <a:grpSpLocks/>
            </p:cNvGrpSpPr>
            <p:nvPr/>
          </p:nvGrpSpPr>
          <p:grpSpPr bwMode="auto">
            <a:xfrm>
              <a:off x="5833161" y="5688429"/>
              <a:ext cx="82296" cy="82296"/>
              <a:chOff x="2128171" y="2793206"/>
              <a:chExt cx="82296" cy="82296"/>
            </a:xfrm>
          </p:grpSpPr>
          <p:cxnSp>
            <p:nvCxnSpPr>
              <p:cNvPr id="98554" name="Straight Connector 1281">
                <a:extLst>
                  <a:ext uri="{FF2B5EF4-FFF2-40B4-BE49-F238E27FC236}">
                    <a16:creationId xmlns:a16="http://schemas.microsoft.com/office/drawing/2014/main" id="{7706CACB-1477-0050-A9F3-37B978044B5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55" name="Straight Connector 1282">
                <a:extLst>
                  <a:ext uri="{FF2B5EF4-FFF2-40B4-BE49-F238E27FC236}">
                    <a16:creationId xmlns:a16="http://schemas.microsoft.com/office/drawing/2014/main" id="{B83068D3-7A54-19BC-BDD5-F4E3CF50887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0" name="Group 1283">
              <a:extLst>
                <a:ext uri="{FF2B5EF4-FFF2-40B4-BE49-F238E27FC236}">
                  <a16:creationId xmlns:a16="http://schemas.microsoft.com/office/drawing/2014/main" id="{A94DB903-3293-0BC6-64D6-CA48CFCE742D}"/>
                </a:ext>
              </a:extLst>
            </p:cNvPr>
            <p:cNvGrpSpPr>
              <a:grpSpLocks/>
            </p:cNvGrpSpPr>
            <p:nvPr/>
          </p:nvGrpSpPr>
          <p:grpSpPr bwMode="auto">
            <a:xfrm>
              <a:off x="5902218" y="5709861"/>
              <a:ext cx="82296" cy="82296"/>
              <a:chOff x="2128171" y="2793206"/>
              <a:chExt cx="82296" cy="82296"/>
            </a:xfrm>
          </p:grpSpPr>
          <p:cxnSp>
            <p:nvCxnSpPr>
              <p:cNvPr id="98552" name="Straight Connector 1284">
                <a:extLst>
                  <a:ext uri="{FF2B5EF4-FFF2-40B4-BE49-F238E27FC236}">
                    <a16:creationId xmlns:a16="http://schemas.microsoft.com/office/drawing/2014/main" id="{A7CFFB2B-1A73-4A3C-02B2-6490615E07F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53" name="Straight Connector 1285">
                <a:extLst>
                  <a:ext uri="{FF2B5EF4-FFF2-40B4-BE49-F238E27FC236}">
                    <a16:creationId xmlns:a16="http://schemas.microsoft.com/office/drawing/2014/main" id="{DFEFDC4A-93AD-8751-43C6-796F42C6F6A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1" name="Group 1286">
              <a:extLst>
                <a:ext uri="{FF2B5EF4-FFF2-40B4-BE49-F238E27FC236}">
                  <a16:creationId xmlns:a16="http://schemas.microsoft.com/office/drawing/2014/main" id="{7388062B-8603-5C07-EED7-D29D81D21BFA}"/>
                </a:ext>
              </a:extLst>
            </p:cNvPr>
            <p:cNvGrpSpPr>
              <a:grpSpLocks/>
            </p:cNvGrpSpPr>
            <p:nvPr/>
          </p:nvGrpSpPr>
          <p:grpSpPr bwMode="auto">
            <a:xfrm>
              <a:off x="5926030" y="5717004"/>
              <a:ext cx="82296" cy="82296"/>
              <a:chOff x="2128171" y="2793206"/>
              <a:chExt cx="82296" cy="82296"/>
            </a:xfrm>
          </p:grpSpPr>
          <p:cxnSp>
            <p:nvCxnSpPr>
              <p:cNvPr id="98550" name="Straight Connector 1287">
                <a:extLst>
                  <a:ext uri="{FF2B5EF4-FFF2-40B4-BE49-F238E27FC236}">
                    <a16:creationId xmlns:a16="http://schemas.microsoft.com/office/drawing/2014/main" id="{06901F84-2FF7-4EDE-3385-3E916F77726B}"/>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51" name="Straight Connector 1288">
                <a:extLst>
                  <a:ext uri="{FF2B5EF4-FFF2-40B4-BE49-F238E27FC236}">
                    <a16:creationId xmlns:a16="http://schemas.microsoft.com/office/drawing/2014/main" id="{D19EE524-E912-6696-4EA5-ADFC9FE64A6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2" name="Group 1289">
              <a:extLst>
                <a:ext uri="{FF2B5EF4-FFF2-40B4-BE49-F238E27FC236}">
                  <a16:creationId xmlns:a16="http://schemas.microsoft.com/office/drawing/2014/main" id="{B2494EEE-258B-CDC5-672B-1ED048E05010}"/>
                </a:ext>
              </a:extLst>
            </p:cNvPr>
            <p:cNvGrpSpPr>
              <a:grpSpLocks/>
            </p:cNvGrpSpPr>
            <p:nvPr/>
          </p:nvGrpSpPr>
          <p:grpSpPr bwMode="auto">
            <a:xfrm>
              <a:off x="5990324" y="5757486"/>
              <a:ext cx="82296" cy="82296"/>
              <a:chOff x="2128171" y="2793206"/>
              <a:chExt cx="82296" cy="82296"/>
            </a:xfrm>
          </p:grpSpPr>
          <p:cxnSp>
            <p:nvCxnSpPr>
              <p:cNvPr id="98548" name="Straight Connector 1290">
                <a:extLst>
                  <a:ext uri="{FF2B5EF4-FFF2-40B4-BE49-F238E27FC236}">
                    <a16:creationId xmlns:a16="http://schemas.microsoft.com/office/drawing/2014/main" id="{889899CC-1302-D650-C671-E0637DDE3B93}"/>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49" name="Straight Connector 1291">
                <a:extLst>
                  <a:ext uri="{FF2B5EF4-FFF2-40B4-BE49-F238E27FC236}">
                    <a16:creationId xmlns:a16="http://schemas.microsoft.com/office/drawing/2014/main" id="{58398563-777C-5055-305D-449E8C69364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3" name="Group 1292">
              <a:extLst>
                <a:ext uri="{FF2B5EF4-FFF2-40B4-BE49-F238E27FC236}">
                  <a16:creationId xmlns:a16="http://schemas.microsoft.com/office/drawing/2014/main" id="{31A3A708-4F9A-2F3E-4206-C2530FC9454E}"/>
                </a:ext>
              </a:extLst>
            </p:cNvPr>
            <p:cNvGrpSpPr>
              <a:grpSpLocks/>
            </p:cNvGrpSpPr>
            <p:nvPr/>
          </p:nvGrpSpPr>
          <p:grpSpPr bwMode="auto">
            <a:xfrm>
              <a:off x="6021280" y="5774154"/>
              <a:ext cx="82296" cy="82296"/>
              <a:chOff x="2128171" y="2793206"/>
              <a:chExt cx="82296" cy="82296"/>
            </a:xfrm>
          </p:grpSpPr>
          <p:cxnSp>
            <p:nvCxnSpPr>
              <p:cNvPr id="98546" name="Straight Connector 1293">
                <a:extLst>
                  <a:ext uri="{FF2B5EF4-FFF2-40B4-BE49-F238E27FC236}">
                    <a16:creationId xmlns:a16="http://schemas.microsoft.com/office/drawing/2014/main" id="{B1BAFE39-5789-26A6-0035-487DDBFB2887}"/>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47" name="Straight Connector 1294">
                <a:extLst>
                  <a:ext uri="{FF2B5EF4-FFF2-40B4-BE49-F238E27FC236}">
                    <a16:creationId xmlns:a16="http://schemas.microsoft.com/office/drawing/2014/main" id="{5D7DCBD4-A039-5006-7755-B533B5A6016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4" name="Group 1295">
              <a:extLst>
                <a:ext uri="{FF2B5EF4-FFF2-40B4-BE49-F238E27FC236}">
                  <a16:creationId xmlns:a16="http://schemas.microsoft.com/office/drawing/2014/main" id="{DBE051E7-894E-E385-98C1-23426B3A7442}"/>
                </a:ext>
              </a:extLst>
            </p:cNvPr>
            <p:cNvGrpSpPr>
              <a:grpSpLocks/>
            </p:cNvGrpSpPr>
            <p:nvPr/>
          </p:nvGrpSpPr>
          <p:grpSpPr bwMode="auto">
            <a:xfrm>
              <a:off x="6059380" y="5781298"/>
              <a:ext cx="82296" cy="82296"/>
              <a:chOff x="2128171" y="2793206"/>
              <a:chExt cx="82296" cy="82296"/>
            </a:xfrm>
          </p:grpSpPr>
          <p:cxnSp>
            <p:nvCxnSpPr>
              <p:cNvPr id="98544" name="Straight Connector 1296">
                <a:extLst>
                  <a:ext uri="{FF2B5EF4-FFF2-40B4-BE49-F238E27FC236}">
                    <a16:creationId xmlns:a16="http://schemas.microsoft.com/office/drawing/2014/main" id="{5419A061-D506-5F35-3A1A-914C6ABE7D8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45" name="Straight Connector 1297">
                <a:extLst>
                  <a:ext uri="{FF2B5EF4-FFF2-40B4-BE49-F238E27FC236}">
                    <a16:creationId xmlns:a16="http://schemas.microsoft.com/office/drawing/2014/main" id="{657F8C16-734A-3ECD-F112-3F6FD83D379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5" name="Group 1298">
              <a:extLst>
                <a:ext uri="{FF2B5EF4-FFF2-40B4-BE49-F238E27FC236}">
                  <a16:creationId xmlns:a16="http://schemas.microsoft.com/office/drawing/2014/main" id="{04190683-92E5-AC9C-2248-4D5BAC7D7870}"/>
                </a:ext>
              </a:extLst>
            </p:cNvPr>
            <p:cNvGrpSpPr>
              <a:grpSpLocks/>
            </p:cNvGrpSpPr>
            <p:nvPr/>
          </p:nvGrpSpPr>
          <p:grpSpPr bwMode="auto">
            <a:xfrm>
              <a:off x="6133199" y="5786061"/>
              <a:ext cx="82296" cy="82296"/>
              <a:chOff x="2128171" y="2793206"/>
              <a:chExt cx="82296" cy="82296"/>
            </a:xfrm>
          </p:grpSpPr>
          <p:cxnSp>
            <p:nvCxnSpPr>
              <p:cNvPr id="98542" name="Straight Connector 1299">
                <a:extLst>
                  <a:ext uri="{FF2B5EF4-FFF2-40B4-BE49-F238E27FC236}">
                    <a16:creationId xmlns:a16="http://schemas.microsoft.com/office/drawing/2014/main" id="{002D2BB0-9219-01B2-3049-E74BC89D6B1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43" name="Straight Connector 1300">
                <a:extLst>
                  <a:ext uri="{FF2B5EF4-FFF2-40B4-BE49-F238E27FC236}">
                    <a16:creationId xmlns:a16="http://schemas.microsoft.com/office/drawing/2014/main" id="{320F9662-66C1-1BD6-FF73-9FD92FB7E59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6" name="Group 1301">
              <a:extLst>
                <a:ext uri="{FF2B5EF4-FFF2-40B4-BE49-F238E27FC236}">
                  <a16:creationId xmlns:a16="http://schemas.microsoft.com/office/drawing/2014/main" id="{31285587-D5BD-2B3D-48C4-B156D8D92391}"/>
                </a:ext>
              </a:extLst>
            </p:cNvPr>
            <p:cNvGrpSpPr>
              <a:grpSpLocks/>
            </p:cNvGrpSpPr>
            <p:nvPr/>
          </p:nvGrpSpPr>
          <p:grpSpPr bwMode="auto">
            <a:xfrm>
              <a:off x="6152249" y="5788442"/>
              <a:ext cx="82296" cy="82296"/>
              <a:chOff x="2128171" y="2793206"/>
              <a:chExt cx="82296" cy="82296"/>
            </a:xfrm>
          </p:grpSpPr>
          <p:cxnSp>
            <p:nvCxnSpPr>
              <p:cNvPr id="98540" name="Straight Connector 1302">
                <a:extLst>
                  <a:ext uri="{FF2B5EF4-FFF2-40B4-BE49-F238E27FC236}">
                    <a16:creationId xmlns:a16="http://schemas.microsoft.com/office/drawing/2014/main" id="{BC88AACE-D905-8E3E-CD6F-18AC7B96CA3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41" name="Straight Connector 1303">
                <a:extLst>
                  <a:ext uri="{FF2B5EF4-FFF2-40B4-BE49-F238E27FC236}">
                    <a16:creationId xmlns:a16="http://schemas.microsoft.com/office/drawing/2014/main" id="{A5DBF556-D6CC-2357-87D4-AACA2232F26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7" name="Group 1304">
              <a:extLst>
                <a:ext uri="{FF2B5EF4-FFF2-40B4-BE49-F238E27FC236}">
                  <a16:creationId xmlns:a16="http://schemas.microsoft.com/office/drawing/2014/main" id="{16C68FBF-E82F-FC44-50B2-7F5209EE1DB5}"/>
                </a:ext>
              </a:extLst>
            </p:cNvPr>
            <p:cNvGrpSpPr>
              <a:grpSpLocks/>
            </p:cNvGrpSpPr>
            <p:nvPr/>
          </p:nvGrpSpPr>
          <p:grpSpPr bwMode="auto">
            <a:xfrm>
              <a:off x="6171299" y="5783679"/>
              <a:ext cx="82296" cy="82296"/>
              <a:chOff x="2128171" y="2793206"/>
              <a:chExt cx="82296" cy="82296"/>
            </a:xfrm>
          </p:grpSpPr>
          <p:cxnSp>
            <p:nvCxnSpPr>
              <p:cNvPr id="98538" name="Straight Connector 1305">
                <a:extLst>
                  <a:ext uri="{FF2B5EF4-FFF2-40B4-BE49-F238E27FC236}">
                    <a16:creationId xmlns:a16="http://schemas.microsoft.com/office/drawing/2014/main" id="{49D912B4-DFCA-FAEB-0D3D-9F76EA12FE32}"/>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39" name="Straight Connector 1306">
                <a:extLst>
                  <a:ext uri="{FF2B5EF4-FFF2-40B4-BE49-F238E27FC236}">
                    <a16:creationId xmlns:a16="http://schemas.microsoft.com/office/drawing/2014/main" id="{ADBD1908-27E6-3F8A-3F30-ACB2E8A79F8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8" name="Group 1307">
              <a:extLst>
                <a:ext uri="{FF2B5EF4-FFF2-40B4-BE49-F238E27FC236}">
                  <a16:creationId xmlns:a16="http://schemas.microsoft.com/office/drawing/2014/main" id="{1122A661-B7DC-6FE8-7F01-9A40717AC8C5}"/>
                </a:ext>
              </a:extLst>
            </p:cNvPr>
            <p:cNvGrpSpPr>
              <a:grpSpLocks/>
            </p:cNvGrpSpPr>
            <p:nvPr/>
          </p:nvGrpSpPr>
          <p:grpSpPr bwMode="auto">
            <a:xfrm>
              <a:off x="6202255" y="5797967"/>
              <a:ext cx="82296" cy="82296"/>
              <a:chOff x="2128171" y="2793206"/>
              <a:chExt cx="82296" cy="82296"/>
            </a:xfrm>
          </p:grpSpPr>
          <p:cxnSp>
            <p:nvCxnSpPr>
              <p:cNvPr id="98536" name="Straight Connector 1308">
                <a:extLst>
                  <a:ext uri="{FF2B5EF4-FFF2-40B4-BE49-F238E27FC236}">
                    <a16:creationId xmlns:a16="http://schemas.microsoft.com/office/drawing/2014/main" id="{0AC35198-0EC8-F4DA-5AFE-C558A56A8811}"/>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37" name="Straight Connector 1309">
                <a:extLst>
                  <a:ext uri="{FF2B5EF4-FFF2-40B4-BE49-F238E27FC236}">
                    <a16:creationId xmlns:a16="http://schemas.microsoft.com/office/drawing/2014/main" id="{0BE9065F-FFC7-4CC9-6491-1C06DBF66CB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09" name="Group 1310">
              <a:extLst>
                <a:ext uri="{FF2B5EF4-FFF2-40B4-BE49-F238E27FC236}">
                  <a16:creationId xmlns:a16="http://schemas.microsoft.com/office/drawing/2014/main" id="{077546A3-A0ED-31A1-A329-4A2AEB09BF2B}"/>
                </a:ext>
              </a:extLst>
            </p:cNvPr>
            <p:cNvGrpSpPr>
              <a:grpSpLocks/>
            </p:cNvGrpSpPr>
            <p:nvPr/>
          </p:nvGrpSpPr>
          <p:grpSpPr bwMode="auto">
            <a:xfrm>
              <a:off x="6302268" y="5795586"/>
              <a:ext cx="82296" cy="82296"/>
              <a:chOff x="2128171" y="2793206"/>
              <a:chExt cx="82296" cy="82296"/>
            </a:xfrm>
          </p:grpSpPr>
          <p:cxnSp>
            <p:nvCxnSpPr>
              <p:cNvPr id="98534" name="Straight Connector 1311">
                <a:extLst>
                  <a:ext uri="{FF2B5EF4-FFF2-40B4-BE49-F238E27FC236}">
                    <a16:creationId xmlns:a16="http://schemas.microsoft.com/office/drawing/2014/main" id="{A3641D7E-7468-240A-C6AB-D5E28D7B23F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35" name="Straight Connector 1312">
                <a:extLst>
                  <a:ext uri="{FF2B5EF4-FFF2-40B4-BE49-F238E27FC236}">
                    <a16:creationId xmlns:a16="http://schemas.microsoft.com/office/drawing/2014/main" id="{6E0BFEF3-C98F-064A-8B78-6A5AC31CF1E0}"/>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10" name="Group 1313">
              <a:extLst>
                <a:ext uri="{FF2B5EF4-FFF2-40B4-BE49-F238E27FC236}">
                  <a16:creationId xmlns:a16="http://schemas.microsoft.com/office/drawing/2014/main" id="{74CF4CE6-9671-CB59-ECA6-8BC552441CA6}"/>
                </a:ext>
              </a:extLst>
            </p:cNvPr>
            <p:cNvGrpSpPr>
              <a:grpSpLocks/>
            </p:cNvGrpSpPr>
            <p:nvPr/>
          </p:nvGrpSpPr>
          <p:grpSpPr bwMode="auto">
            <a:xfrm>
              <a:off x="6328461" y="5795586"/>
              <a:ext cx="82296" cy="82296"/>
              <a:chOff x="2128171" y="2793206"/>
              <a:chExt cx="82296" cy="82296"/>
            </a:xfrm>
          </p:grpSpPr>
          <p:cxnSp>
            <p:nvCxnSpPr>
              <p:cNvPr id="98532" name="Straight Connector 1314">
                <a:extLst>
                  <a:ext uri="{FF2B5EF4-FFF2-40B4-BE49-F238E27FC236}">
                    <a16:creationId xmlns:a16="http://schemas.microsoft.com/office/drawing/2014/main" id="{7A6BA0BD-9735-4F6E-B186-D7B97F58730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33" name="Straight Connector 1315">
                <a:extLst>
                  <a:ext uri="{FF2B5EF4-FFF2-40B4-BE49-F238E27FC236}">
                    <a16:creationId xmlns:a16="http://schemas.microsoft.com/office/drawing/2014/main" id="{C1EA7B8E-A5A5-3EAB-A234-A6B116184A6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11" name="Group 1316">
              <a:extLst>
                <a:ext uri="{FF2B5EF4-FFF2-40B4-BE49-F238E27FC236}">
                  <a16:creationId xmlns:a16="http://schemas.microsoft.com/office/drawing/2014/main" id="{91E98639-F92A-2999-17F6-8384B208BE42}"/>
                </a:ext>
              </a:extLst>
            </p:cNvPr>
            <p:cNvGrpSpPr>
              <a:grpSpLocks/>
            </p:cNvGrpSpPr>
            <p:nvPr/>
          </p:nvGrpSpPr>
          <p:grpSpPr bwMode="auto">
            <a:xfrm>
              <a:off x="6409424" y="5814636"/>
              <a:ext cx="82296" cy="82296"/>
              <a:chOff x="2128171" y="2793206"/>
              <a:chExt cx="82296" cy="82296"/>
            </a:xfrm>
          </p:grpSpPr>
          <p:cxnSp>
            <p:nvCxnSpPr>
              <p:cNvPr id="98530" name="Straight Connector 1317">
                <a:extLst>
                  <a:ext uri="{FF2B5EF4-FFF2-40B4-BE49-F238E27FC236}">
                    <a16:creationId xmlns:a16="http://schemas.microsoft.com/office/drawing/2014/main" id="{4C33F74F-795B-03CA-175B-9897D7D3947F}"/>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31" name="Straight Connector 1318">
                <a:extLst>
                  <a:ext uri="{FF2B5EF4-FFF2-40B4-BE49-F238E27FC236}">
                    <a16:creationId xmlns:a16="http://schemas.microsoft.com/office/drawing/2014/main" id="{FF15CBC7-A68A-1610-5FFE-607BBDA25F42}"/>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12" name="Group 1319">
              <a:extLst>
                <a:ext uri="{FF2B5EF4-FFF2-40B4-BE49-F238E27FC236}">
                  <a16:creationId xmlns:a16="http://schemas.microsoft.com/office/drawing/2014/main" id="{A567E639-492C-96EE-DCD0-0609E268E303}"/>
                </a:ext>
              </a:extLst>
            </p:cNvPr>
            <p:cNvGrpSpPr>
              <a:grpSpLocks/>
            </p:cNvGrpSpPr>
            <p:nvPr/>
          </p:nvGrpSpPr>
          <p:grpSpPr bwMode="auto">
            <a:xfrm>
              <a:off x="6461811" y="5836068"/>
              <a:ext cx="82296" cy="82296"/>
              <a:chOff x="2128171" y="2793206"/>
              <a:chExt cx="82296" cy="82296"/>
            </a:xfrm>
          </p:grpSpPr>
          <p:cxnSp>
            <p:nvCxnSpPr>
              <p:cNvPr id="98528" name="Straight Connector 1320">
                <a:extLst>
                  <a:ext uri="{FF2B5EF4-FFF2-40B4-BE49-F238E27FC236}">
                    <a16:creationId xmlns:a16="http://schemas.microsoft.com/office/drawing/2014/main" id="{7A10645B-67AD-9B69-01AA-E510717B9794}"/>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29" name="Straight Connector 1321">
                <a:extLst>
                  <a:ext uri="{FF2B5EF4-FFF2-40B4-BE49-F238E27FC236}">
                    <a16:creationId xmlns:a16="http://schemas.microsoft.com/office/drawing/2014/main" id="{93F7BE26-E25C-A3B5-628E-473CBA4E16F7}"/>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13" name="Group 1322">
              <a:extLst>
                <a:ext uri="{FF2B5EF4-FFF2-40B4-BE49-F238E27FC236}">
                  <a16:creationId xmlns:a16="http://schemas.microsoft.com/office/drawing/2014/main" id="{57CD9D0F-72B1-1E87-CF70-276B5395CD4D}"/>
                </a:ext>
              </a:extLst>
            </p:cNvPr>
            <p:cNvGrpSpPr>
              <a:grpSpLocks/>
            </p:cNvGrpSpPr>
            <p:nvPr/>
          </p:nvGrpSpPr>
          <p:grpSpPr bwMode="auto">
            <a:xfrm>
              <a:off x="6499911" y="5836068"/>
              <a:ext cx="82296" cy="82296"/>
              <a:chOff x="2128171" y="2793206"/>
              <a:chExt cx="82296" cy="82296"/>
            </a:xfrm>
          </p:grpSpPr>
          <p:cxnSp>
            <p:nvCxnSpPr>
              <p:cNvPr id="98526" name="Straight Connector 1323">
                <a:extLst>
                  <a:ext uri="{FF2B5EF4-FFF2-40B4-BE49-F238E27FC236}">
                    <a16:creationId xmlns:a16="http://schemas.microsoft.com/office/drawing/2014/main" id="{418C741E-249C-9517-8DF1-B60C96CC04BD}"/>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27" name="Straight Connector 1324">
                <a:extLst>
                  <a:ext uri="{FF2B5EF4-FFF2-40B4-BE49-F238E27FC236}">
                    <a16:creationId xmlns:a16="http://schemas.microsoft.com/office/drawing/2014/main" id="{D61031F4-65F0-4012-FEB4-9ED115042A1B}"/>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14" name="Group 1325">
              <a:extLst>
                <a:ext uri="{FF2B5EF4-FFF2-40B4-BE49-F238E27FC236}">
                  <a16:creationId xmlns:a16="http://schemas.microsoft.com/office/drawing/2014/main" id="{BC20942F-F737-6CE8-89AC-12D70825EE99}"/>
                </a:ext>
              </a:extLst>
            </p:cNvPr>
            <p:cNvGrpSpPr>
              <a:grpSpLocks/>
            </p:cNvGrpSpPr>
            <p:nvPr/>
          </p:nvGrpSpPr>
          <p:grpSpPr bwMode="auto">
            <a:xfrm>
              <a:off x="6538011" y="5836068"/>
              <a:ext cx="82296" cy="82296"/>
              <a:chOff x="2128171" y="2793206"/>
              <a:chExt cx="82296" cy="82296"/>
            </a:xfrm>
          </p:grpSpPr>
          <p:cxnSp>
            <p:nvCxnSpPr>
              <p:cNvPr id="98524" name="Straight Connector 1326">
                <a:extLst>
                  <a:ext uri="{FF2B5EF4-FFF2-40B4-BE49-F238E27FC236}">
                    <a16:creationId xmlns:a16="http://schemas.microsoft.com/office/drawing/2014/main" id="{072E55C7-0899-9269-1B6F-AB5A172C203C}"/>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25" name="Straight Connector 1327">
                <a:extLst>
                  <a:ext uri="{FF2B5EF4-FFF2-40B4-BE49-F238E27FC236}">
                    <a16:creationId xmlns:a16="http://schemas.microsoft.com/office/drawing/2014/main" id="{D1EE654F-3CBF-5B88-D177-49B912C62A36}"/>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15" name="Group 1328">
              <a:extLst>
                <a:ext uri="{FF2B5EF4-FFF2-40B4-BE49-F238E27FC236}">
                  <a16:creationId xmlns:a16="http://schemas.microsoft.com/office/drawing/2014/main" id="{7DC28946-5C7B-24B3-09ED-C7F256B73C69}"/>
                </a:ext>
              </a:extLst>
            </p:cNvPr>
            <p:cNvGrpSpPr>
              <a:grpSpLocks/>
            </p:cNvGrpSpPr>
            <p:nvPr/>
          </p:nvGrpSpPr>
          <p:grpSpPr bwMode="auto">
            <a:xfrm>
              <a:off x="6590399" y="5836068"/>
              <a:ext cx="82296" cy="82296"/>
              <a:chOff x="2128171" y="2793206"/>
              <a:chExt cx="82296" cy="82296"/>
            </a:xfrm>
          </p:grpSpPr>
          <p:cxnSp>
            <p:nvCxnSpPr>
              <p:cNvPr id="98522" name="Straight Connector 1329">
                <a:extLst>
                  <a:ext uri="{FF2B5EF4-FFF2-40B4-BE49-F238E27FC236}">
                    <a16:creationId xmlns:a16="http://schemas.microsoft.com/office/drawing/2014/main" id="{824A8F6A-343B-1C50-245B-CFC0339B651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23" name="Straight Connector 1330">
                <a:extLst>
                  <a:ext uri="{FF2B5EF4-FFF2-40B4-BE49-F238E27FC236}">
                    <a16:creationId xmlns:a16="http://schemas.microsoft.com/office/drawing/2014/main" id="{E5B15AAA-210D-4869-027A-93C2B2026E95}"/>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16" name="Group 1331">
              <a:extLst>
                <a:ext uri="{FF2B5EF4-FFF2-40B4-BE49-F238E27FC236}">
                  <a16:creationId xmlns:a16="http://schemas.microsoft.com/office/drawing/2014/main" id="{841F9881-E1EC-BF26-EFB6-B3BB2B8274E2}"/>
                </a:ext>
              </a:extLst>
            </p:cNvPr>
            <p:cNvGrpSpPr>
              <a:grpSpLocks/>
            </p:cNvGrpSpPr>
            <p:nvPr/>
          </p:nvGrpSpPr>
          <p:grpSpPr bwMode="auto">
            <a:xfrm>
              <a:off x="6699936" y="5836068"/>
              <a:ext cx="82296" cy="82296"/>
              <a:chOff x="2128171" y="2793206"/>
              <a:chExt cx="82296" cy="82296"/>
            </a:xfrm>
          </p:grpSpPr>
          <p:cxnSp>
            <p:nvCxnSpPr>
              <p:cNvPr id="98520" name="Straight Connector 1332">
                <a:extLst>
                  <a:ext uri="{FF2B5EF4-FFF2-40B4-BE49-F238E27FC236}">
                    <a16:creationId xmlns:a16="http://schemas.microsoft.com/office/drawing/2014/main" id="{169254FA-5AFD-77E1-ED3A-552E54BFA358}"/>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21" name="Straight Connector 1333">
                <a:extLst>
                  <a:ext uri="{FF2B5EF4-FFF2-40B4-BE49-F238E27FC236}">
                    <a16:creationId xmlns:a16="http://schemas.microsoft.com/office/drawing/2014/main" id="{35B1FF65-3181-B91F-9E7B-C51C375D9A61}"/>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nvGrpSpPr>
            <p:cNvPr id="98517" name="Group 1334">
              <a:extLst>
                <a:ext uri="{FF2B5EF4-FFF2-40B4-BE49-F238E27FC236}">
                  <a16:creationId xmlns:a16="http://schemas.microsoft.com/office/drawing/2014/main" id="{426627C3-62DA-4954-4F33-007A7F4344DA}"/>
                </a:ext>
              </a:extLst>
            </p:cNvPr>
            <p:cNvGrpSpPr>
              <a:grpSpLocks/>
            </p:cNvGrpSpPr>
            <p:nvPr/>
          </p:nvGrpSpPr>
          <p:grpSpPr bwMode="auto">
            <a:xfrm>
              <a:off x="7111892" y="5990849"/>
              <a:ext cx="82296" cy="82296"/>
              <a:chOff x="2128171" y="2793206"/>
              <a:chExt cx="82296" cy="82296"/>
            </a:xfrm>
          </p:grpSpPr>
          <p:cxnSp>
            <p:nvCxnSpPr>
              <p:cNvPr id="98518" name="Straight Connector 1335">
                <a:extLst>
                  <a:ext uri="{FF2B5EF4-FFF2-40B4-BE49-F238E27FC236}">
                    <a16:creationId xmlns:a16="http://schemas.microsoft.com/office/drawing/2014/main" id="{89B31AF5-8EFA-8C34-97B4-37B0A85FA636}"/>
                  </a:ext>
                </a:extLst>
              </p:cNvPr>
              <p:cNvCxnSpPr>
                <a:cxnSpLocks noChangeShapeType="1"/>
              </p:cNvCxnSpPr>
              <p:nvPr/>
            </p:nvCxnSpPr>
            <p:spPr bwMode="auto">
              <a:xfrm>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cxnSp>
            <p:nvCxnSpPr>
              <p:cNvPr id="98519" name="Straight Connector 1336">
                <a:extLst>
                  <a:ext uri="{FF2B5EF4-FFF2-40B4-BE49-F238E27FC236}">
                    <a16:creationId xmlns:a16="http://schemas.microsoft.com/office/drawing/2014/main" id="{112305DB-BB84-FDC8-FA5F-66F0CB963243}"/>
                  </a:ext>
                </a:extLst>
              </p:cNvPr>
              <p:cNvCxnSpPr>
                <a:cxnSpLocks noChangeShapeType="1"/>
              </p:cNvCxnSpPr>
              <p:nvPr/>
            </p:nvCxnSpPr>
            <p:spPr bwMode="auto">
              <a:xfrm rot="5400000">
                <a:off x="2169319" y="2793206"/>
                <a:ext cx="0" cy="82296"/>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grpSp>
      <p:grpSp>
        <p:nvGrpSpPr>
          <p:cNvPr id="98448" name="Group 446">
            <a:extLst>
              <a:ext uri="{FF2B5EF4-FFF2-40B4-BE49-F238E27FC236}">
                <a16:creationId xmlns:a16="http://schemas.microsoft.com/office/drawing/2014/main" id="{B0DB2AB8-6FDD-C699-9681-860214AB050E}"/>
              </a:ext>
            </a:extLst>
          </p:cNvPr>
          <p:cNvGrpSpPr>
            <a:grpSpLocks/>
          </p:cNvGrpSpPr>
          <p:nvPr/>
        </p:nvGrpSpPr>
        <p:grpSpPr bwMode="auto">
          <a:xfrm>
            <a:off x="5273919" y="5002154"/>
            <a:ext cx="73366" cy="71956"/>
            <a:chOff x="2128171" y="2793206"/>
            <a:chExt cx="82296" cy="82296"/>
          </a:xfrm>
        </p:grpSpPr>
        <p:cxnSp>
          <p:nvCxnSpPr>
            <p:cNvPr id="2760" name="Straight Connector 447">
              <a:extLst>
                <a:ext uri="{FF2B5EF4-FFF2-40B4-BE49-F238E27FC236}">
                  <a16:creationId xmlns:a16="http://schemas.microsoft.com/office/drawing/2014/main" id="{26F60A65-BB33-E198-7865-F5ECEAF5F9C3}"/>
                </a:ext>
              </a:extLst>
            </p:cNvPr>
            <p:cNvCxnSpPr/>
            <p:nvPr/>
          </p:nvCxnSpPr>
          <p:spPr bwMode="auto">
            <a:xfrm>
              <a:off x="2169319" y="2793206"/>
              <a:ext cx="0" cy="82296"/>
            </a:xfrm>
            <a:prstGeom prst="line">
              <a:avLst/>
            </a:prstGeom>
            <a:noFill/>
            <a:ln w="19050" cap="flat" cmpd="sng" algn="ctr">
              <a:solidFill>
                <a:schemeClr val="accent3"/>
              </a:solidFill>
              <a:prstDash val="solid"/>
              <a:round/>
              <a:headEnd type="none" w="med" len="med"/>
              <a:tailEnd type="none" w="med" len="med"/>
            </a:ln>
            <a:effectLst/>
          </p:spPr>
        </p:cxnSp>
        <p:cxnSp>
          <p:nvCxnSpPr>
            <p:cNvPr id="2761" name="Straight Connector 448">
              <a:extLst>
                <a:ext uri="{FF2B5EF4-FFF2-40B4-BE49-F238E27FC236}">
                  <a16:creationId xmlns:a16="http://schemas.microsoft.com/office/drawing/2014/main" id="{2A1B427E-C85E-AFE6-4A6A-779C237F2D80}"/>
                </a:ext>
              </a:extLst>
            </p:cNvPr>
            <p:cNvCxnSpPr/>
            <p:nvPr/>
          </p:nvCxnSpPr>
          <p:spPr bwMode="auto">
            <a:xfrm rot="5400000">
              <a:off x="2169319" y="2794013"/>
              <a:ext cx="0" cy="82296"/>
            </a:xfrm>
            <a:prstGeom prst="line">
              <a:avLst/>
            </a:prstGeom>
            <a:noFill/>
            <a:ln w="19050" cap="flat" cmpd="sng" algn="ctr">
              <a:solidFill>
                <a:schemeClr val="accent3"/>
              </a:solidFill>
              <a:prstDash val="solid"/>
              <a:round/>
              <a:headEnd type="none" w="med" len="med"/>
              <a:tailEnd type="none" w="med" len="med"/>
            </a:ln>
            <a:effectLst/>
          </p:spPr>
        </p:cxnSp>
      </p:grpSp>
      <p:cxnSp>
        <p:nvCxnSpPr>
          <p:cNvPr id="98449" name="Straight Connector 2762">
            <a:extLst>
              <a:ext uri="{FF2B5EF4-FFF2-40B4-BE49-F238E27FC236}">
                <a16:creationId xmlns:a16="http://schemas.microsoft.com/office/drawing/2014/main" id="{7F1BDAA4-D7E3-9F80-DD35-BCFDA2D27A64}"/>
              </a:ext>
            </a:extLst>
          </p:cNvPr>
          <p:cNvCxnSpPr>
            <a:cxnSpLocks noChangeShapeType="1"/>
          </p:cNvCxnSpPr>
          <p:nvPr/>
        </p:nvCxnSpPr>
        <p:spPr bwMode="auto">
          <a:xfrm flipH="1">
            <a:off x="2861293" y="2685460"/>
            <a:ext cx="259604" cy="0"/>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cxnSp>
        <p:nvCxnSpPr>
          <p:cNvPr id="98450" name="Straight Connector 2763">
            <a:extLst>
              <a:ext uri="{FF2B5EF4-FFF2-40B4-BE49-F238E27FC236}">
                <a16:creationId xmlns:a16="http://schemas.microsoft.com/office/drawing/2014/main" id="{4C5CB4DC-9D4C-3F45-5FF4-3C326F49C949}"/>
              </a:ext>
            </a:extLst>
          </p:cNvPr>
          <p:cNvCxnSpPr>
            <a:cxnSpLocks noChangeShapeType="1"/>
          </p:cNvCxnSpPr>
          <p:nvPr/>
        </p:nvCxnSpPr>
        <p:spPr bwMode="auto">
          <a:xfrm flipH="1">
            <a:off x="2861293" y="2850535"/>
            <a:ext cx="259604" cy="0"/>
          </a:xfrm>
          <a:prstGeom prst="line">
            <a:avLst/>
          </a:prstGeom>
          <a:noFill/>
          <a:ln w="28575" algn="ctr">
            <a:solidFill>
              <a:schemeClr val="tx2"/>
            </a:solidFill>
            <a:round/>
            <a:headEnd/>
            <a:tailEnd/>
          </a:ln>
          <a:extLst>
            <a:ext uri="{909E8E84-426E-40DD-AFC4-6F175D3DCCD1}">
              <a14:hiddenFill xmlns:a14="http://schemas.microsoft.com/office/drawing/2010/main">
                <a:noFill/>
              </a14:hiddenFill>
            </a:ext>
          </a:extLst>
        </p:spPr>
      </p:cxnSp>
      <p:cxnSp>
        <p:nvCxnSpPr>
          <p:cNvPr id="98451" name="Straight Connector 2764">
            <a:extLst>
              <a:ext uri="{FF2B5EF4-FFF2-40B4-BE49-F238E27FC236}">
                <a16:creationId xmlns:a16="http://schemas.microsoft.com/office/drawing/2014/main" id="{B0521F10-1BDE-0573-95CF-3DE651C97D6D}"/>
              </a:ext>
            </a:extLst>
          </p:cNvPr>
          <p:cNvCxnSpPr>
            <a:cxnSpLocks noChangeShapeType="1"/>
          </p:cNvCxnSpPr>
          <p:nvPr/>
        </p:nvCxnSpPr>
        <p:spPr bwMode="auto">
          <a:xfrm flipH="1">
            <a:off x="2861293" y="3015610"/>
            <a:ext cx="25960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2766" name="Straight Connector 2765">
            <a:extLst>
              <a:ext uri="{FF2B5EF4-FFF2-40B4-BE49-F238E27FC236}">
                <a16:creationId xmlns:a16="http://schemas.microsoft.com/office/drawing/2014/main" id="{1501E4EA-A206-819C-6030-7D179BBD5A3A}"/>
              </a:ext>
            </a:extLst>
          </p:cNvPr>
          <p:cNvCxnSpPr/>
          <p:nvPr/>
        </p:nvCxnSpPr>
        <p:spPr bwMode="auto">
          <a:xfrm flipH="1">
            <a:off x="2861293" y="3180683"/>
            <a:ext cx="259604" cy="0"/>
          </a:xfrm>
          <a:prstGeom prst="line">
            <a:avLst/>
          </a:prstGeom>
          <a:noFill/>
          <a:ln w="28575" cap="flat" cmpd="sng" algn="ctr">
            <a:solidFill>
              <a:schemeClr val="accent3"/>
            </a:solidFill>
            <a:prstDash val="solid"/>
            <a:round/>
            <a:headEnd type="none" w="med" len="med"/>
            <a:tailEnd type="none" w="med" len="med"/>
          </a:ln>
          <a:effectLst/>
        </p:spPr>
      </p:cxnSp>
      <p:cxnSp>
        <p:nvCxnSpPr>
          <p:cNvPr id="98453" name="Straight Connector 2766">
            <a:extLst>
              <a:ext uri="{FF2B5EF4-FFF2-40B4-BE49-F238E27FC236}">
                <a16:creationId xmlns:a16="http://schemas.microsoft.com/office/drawing/2014/main" id="{364F2AE6-E8CF-E716-3352-E00F0CC0A38B}"/>
              </a:ext>
            </a:extLst>
          </p:cNvPr>
          <p:cNvCxnSpPr>
            <a:cxnSpLocks noChangeShapeType="1"/>
          </p:cNvCxnSpPr>
          <p:nvPr/>
        </p:nvCxnSpPr>
        <p:spPr bwMode="auto">
          <a:xfrm flipH="1">
            <a:off x="2861293" y="3344347"/>
            <a:ext cx="259604"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98454" name="Straight Connector 2767">
            <a:extLst>
              <a:ext uri="{FF2B5EF4-FFF2-40B4-BE49-F238E27FC236}">
                <a16:creationId xmlns:a16="http://schemas.microsoft.com/office/drawing/2014/main" id="{25AB3DF6-BB9E-F623-BAB7-ABBA66333EED}"/>
              </a:ext>
            </a:extLst>
          </p:cNvPr>
          <p:cNvCxnSpPr>
            <a:cxnSpLocks noChangeShapeType="1"/>
          </p:cNvCxnSpPr>
          <p:nvPr/>
        </p:nvCxnSpPr>
        <p:spPr bwMode="auto">
          <a:xfrm flipH="1">
            <a:off x="6641077" y="2386351"/>
            <a:ext cx="259604" cy="0"/>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cxnSp>
        <p:nvCxnSpPr>
          <p:cNvPr id="98455" name="Straight Connector 2768">
            <a:extLst>
              <a:ext uri="{FF2B5EF4-FFF2-40B4-BE49-F238E27FC236}">
                <a16:creationId xmlns:a16="http://schemas.microsoft.com/office/drawing/2014/main" id="{FB21BC26-B2C9-A758-01EC-0B2674C5A501}"/>
              </a:ext>
            </a:extLst>
          </p:cNvPr>
          <p:cNvCxnSpPr>
            <a:cxnSpLocks noChangeShapeType="1"/>
          </p:cNvCxnSpPr>
          <p:nvPr/>
        </p:nvCxnSpPr>
        <p:spPr bwMode="auto">
          <a:xfrm flipH="1">
            <a:off x="6641077" y="2551424"/>
            <a:ext cx="259604" cy="0"/>
          </a:xfrm>
          <a:prstGeom prst="line">
            <a:avLst/>
          </a:prstGeom>
          <a:noFill/>
          <a:ln w="28575" algn="ctr">
            <a:solidFill>
              <a:schemeClr val="tx2"/>
            </a:solidFill>
            <a:round/>
            <a:headEnd/>
            <a:tailEnd/>
          </a:ln>
          <a:extLst>
            <a:ext uri="{909E8E84-426E-40DD-AFC4-6F175D3DCCD1}">
              <a14:hiddenFill xmlns:a14="http://schemas.microsoft.com/office/drawing/2010/main">
                <a:noFill/>
              </a14:hiddenFill>
            </a:ext>
          </a:extLst>
        </p:spPr>
      </p:cxnSp>
      <p:cxnSp>
        <p:nvCxnSpPr>
          <p:cNvPr id="98456" name="Straight Connector 2769">
            <a:extLst>
              <a:ext uri="{FF2B5EF4-FFF2-40B4-BE49-F238E27FC236}">
                <a16:creationId xmlns:a16="http://schemas.microsoft.com/office/drawing/2014/main" id="{03ACE3F5-4881-9B29-273F-041B943B2A81}"/>
              </a:ext>
            </a:extLst>
          </p:cNvPr>
          <p:cNvCxnSpPr>
            <a:cxnSpLocks noChangeShapeType="1"/>
          </p:cNvCxnSpPr>
          <p:nvPr/>
        </p:nvCxnSpPr>
        <p:spPr bwMode="auto">
          <a:xfrm flipH="1">
            <a:off x="6641077" y="2716499"/>
            <a:ext cx="25960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2771" name="Straight Connector 2770">
            <a:extLst>
              <a:ext uri="{FF2B5EF4-FFF2-40B4-BE49-F238E27FC236}">
                <a16:creationId xmlns:a16="http://schemas.microsoft.com/office/drawing/2014/main" id="{6AF4BFA9-56B9-8A5E-8980-059E2F6B406B}"/>
              </a:ext>
            </a:extLst>
          </p:cNvPr>
          <p:cNvCxnSpPr/>
          <p:nvPr/>
        </p:nvCxnSpPr>
        <p:spPr bwMode="auto">
          <a:xfrm flipH="1">
            <a:off x="6641077" y="2881573"/>
            <a:ext cx="259604" cy="0"/>
          </a:xfrm>
          <a:prstGeom prst="line">
            <a:avLst/>
          </a:prstGeom>
          <a:noFill/>
          <a:ln w="28575" cap="flat" cmpd="sng" algn="ctr">
            <a:solidFill>
              <a:schemeClr val="accent3"/>
            </a:solidFill>
            <a:prstDash val="solid"/>
            <a:round/>
            <a:headEnd type="none" w="med" len="med"/>
            <a:tailEnd type="none" w="med" len="med"/>
          </a:ln>
          <a:effectLst/>
        </p:spPr>
      </p:cxnSp>
      <p:cxnSp>
        <p:nvCxnSpPr>
          <p:cNvPr id="98458" name="Straight Connector 2771">
            <a:extLst>
              <a:ext uri="{FF2B5EF4-FFF2-40B4-BE49-F238E27FC236}">
                <a16:creationId xmlns:a16="http://schemas.microsoft.com/office/drawing/2014/main" id="{8EA9CD1B-9665-35CD-EDB9-189319AA2CE0}"/>
              </a:ext>
            </a:extLst>
          </p:cNvPr>
          <p:cNvCxnSpPr>
            <a:cxnSpLocks noChangeShapeType="1"/>
          </p:cNvCxnSpPr>
          <p:nvPr/>
        </p:nvCxnSpPr>
        <p:spPr bwMode="auto">
          <a:xfrm flipH="1">
            <a:off x="6641077" y="3046648"/>
            <a:ext cx="259604"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98459" name="Straight Connector 2772">
            <a:extLst>
              <a:ext uri="{FF2B5EF4-FFF2-40B4-BE49-F238E27FC236}">
                <a16:creationId xmlns:a16="http://schemas.microsoft.com/office/drawing/2014/main" id="{4B2E19E3-0B61-58E1-7130-6BCEA5FF5F46}"/>
              </a:ext>
            </a:extLst>
          </p:cNvPr>
          <p:cNvCxnSpPr>
            <a:cxnSpLocks noChangeShapeType="1"/>
          </p:cNvCxnSpPr>
          <p:nvPr/>
        </p:nvCxnSpPr>
        <p:spPr bwMode="auto">
          <a:xfrm flipH="1">
            <a:off x="6641077" y="4487171"/>
            <a:ext cx="259604" cy="0"/>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cxnSp>
        <p:nvCxnSpPr>
          <p:cNvPr id="98460" name="Straight Connector 2773">
            <a:extLst>
              <a:ext uri="{FF2B5EF4-FFF2-40B4-BE49-F238E27FC236}">
                <a16:creationId xmlns:a16="http://schemas.microsoft.com/office/drawing/2014/main" id="{231CA975-049F-B23F-9A3A-2065C9F92DE6}"/>
              </a:ext>
            </a:extLst>
          </p:cNvPr>
          <p:cNvCxnSpPr>
            <a:cxnSpLocks noChangeShapeType="1"/>
          </p:cNvCxnSpPr>
          <p:nvPr/>
        </p:nvCxnSpPr>
        <p:spPr bwMode="auto">
          <a:xfrm flipH="1">
            <a:off x="6641077" y="4652245"/>
            <a:ext cx="259604" cy="0"/>
          </a:xfrm>
          <a:prstGeom prst="line">
            <a:avLst/>
          </a:prstGeom>
          <a:noFill/>
          <a:ln w="28575" algn="ctr">
            <a:solidFill>
              <a:schemeClr val="tx2"/>
            </a:solidFill>
            <a:round/>
            <a:headEnd/>
            <a:tailEnd/>
          </a:ln>
          <a:extLst>
            <a:ext uri="{909E8E84-426E-40DD-AFC4-6F175D3DCCD1}">
              <a14:hiddenFill xmlns:a14="http://schemas.microsoft.com/office/drawing/2010/main">
                <a:noFill/>
              </a14:hiddenFill>
            </a:ext>
          </a:extLst>
        </p:spPr>
      </p:cxnSp>
      <p:cxnSp>
        <p:nvCxnSpPr>
          <p:cNvPr id="98461" name="Straight Connector 2774">
            <a:extLst>
              <a:ext uri="{FF2B5EF4-FFF2-40B4-BE49-F238E27FC236}">
                <a16:creationId xmlns:a16="http://schemas.microsoft.com/office/drawing/2014/main" id="{D2C7DAB4-F488-02B3-1CD7-00031F18B6EA}"/>
              </a:ext>
            </a:extLst>
          </p:cNvPr>
          <p:cNvCxnSpPr>
            <a:cxnSpLocks noChangeShapeType="1"/>
          </p:cNvCxnSpPr>
          <p:nvPr/>
        </p:nvCxnSpPr>
        <p:spPr bwMode="auto">
          <a:xfrm flipH="1">
            <a:off x="6641077" y="4817320"/>
            <a:ext cx="259604"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2776" name="Straight Connector 2775">
            <a:extLst>
              <a:ext uri="{FF2B5EF4-FFF2-40B4-BE49-F238E27FC236}">
                <a16:creationId xmlns:a16="http://schemas.microsoft.com/office/drawing/2014/main" id="{9DE7BD1D-A11C-81E6-62B8-65DE31981AE3}"/>
              </a:ext>
            </a:extLst>
          </p:cNvPr>
          <p:cNvCxnSpPr/>
          <p:nvPr/>
        </p:nvCxnSpPr>
        <p:spPr bwMode="auto">
          <a:xfrm flipH="1">
            <a:off x="6641077" y="4982393"/>
            <a:ext cx="259604" cy="0"/>
          </a:xfrm>
          <a:prstGeom prst="line">
            <a:avLst/>
          </a:prstGeom>
          <a:noFill/>
          <a:ln w="28575" cap="flat" cmpd="sng" algn="ctr">
            <a:solidFill>
              <a:schemeClr val="accent3"/>
            </a:solidFill>
            <a:prstDash val="solid"/>
            <a:round/>
            <a:headEnd type="none" w="med" len="med"/>
            <a:tailEnd type="none" w="med" len="med"/>
          </a:ln>
          <a:effectLst/>
        </p:spPr>
      </p:cxnSp>
      <p:cxnSp>
        <p:nvCxnSpPr>
          <p:cNvPr id="98463" name="Straight Connector 2776">
            <a:extLst>
              <a:ext uri="{FF2B5EF4-FFF2-40B4-BE49-F238E27FC236}">
                <a16:creationId xmlns:a16="http://schemas.microsoft.com/office/drawing/2014/main" id="{A097D183-3803-304D-5859-2709812C1FD9}"/>
              </a:ext>
            </a:extLst>
          </p:cNvPr>
          <p:cNvCxnSpPr>
            <a:cxnSpLocks noChangeShapeType="1"/>
          </p:cNvCxnSpPr>
          <p:nvPr/>
        </p:nvCxnSpPr>
        <p:spPr bwMode="auto">
          <a:xfrm flipH="1">
            <a:off x="6641077" y="5147468"/>
            <a:ext cx="259604"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
            <a:extLst>
              <a:ext uri="{FF2B5EF4-FFF2-40B4-BE49-F238E27FC236}">
                <a16:creationId xmlns:a16="http://schemas.microsoft.com/office/drawing/2014/main" id="{F73DC3C0-4B50-0E24-DFCE-6016DF63B75D}"/>
              </a:ext>
            </a:extLst>
          </p:cNvPr>
          <p:cNvSpPr txBox="1">
            <a:spLocks noChangeArrowheads="1"/>
          </p:cNvSpPr>
          <p:nvPr/>
        </p:nvSpPr>
        <p:spPr bwMode="auto">
          <a:xfrm>
            <a:off x="685700" y="923254"/>
            <a:ext cx="7771201" cy="101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3911" b="1">
                <a:solidFill>
                  <a:prstClr val="white"/>
                </a:solidFill>
                <a:latin typeface="Times New Roman" panose="02020603050405020304" pitchFamily="18" charset="0"/>
              </a:rPr>
              <a:t>Η θεραπεία της ΟΜΛ-στρατηγική</a:t>
            </a:r>
            <a:endParaRPr lang="pl-PL" altLang="el-GR" sz="3911" b="1">
              <a:solidFill>
                <a:prstClr val="white"/>
              </a:solidFill>
              <a:latin typeface="Times New Roman" panose="02020603050405020304" pitchFamily="18" charset="0"/>
            </a:endParaRPr>
          </a:p>
        </p:txBody>
      </p:sp>
      <p:sp>
        <p:nvSpPr>
          <p:cNvPr id="100355" name="Text Box 2">
            <a:extLst>
              <a:ext uri="{FF2B5EF4-FFF2-40B4-BE49-F238E27FC236}">
                <a16:creationId xmlns:a16="http://schemas.microsoft.com/office/drawing/2014/main" id="{1343DB84-749A-E1FE-F554-5AECA0DC4C37}"/>
              </a:ext>
            </a:extLst>
          </p:cNvPr>
          <p:cNvSpPr txBox="1">
            <a:spLocks noChangeArrowheads="1"/>
          </p:cNvSpPr>
          <p:nvPr/>
        </p:nvSpPr>
        <p:spPr bwMode="auto">
          <a:xfrm>
            <a:off x="685700" y="2142268"/>
            <a:ext cx="7771201" cy="365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07" tIns="40954" rIns="81907" bIns="40954"/>
          <a:lstStyle>
            <a:lvl1pPr marL="341313" indent="-34131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1pPr>
            <a:lvl2pPr marL="800100" indent="-342900">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2pPr>
            <a:lvl3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3pPr>
            <a:lvl4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4pPr>
            <a:lvl5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9pPr>
          </a:lstStyle>
          <a:p>
            <a:pPr marL="711129" lvl="1" indent="-304770" defTabSz="399305" eaLnBrk="0" fontAlgn="base" hangingPunct="0">
              <a:spcBef>
                <a:spcPts val="533"/>
              </a:spcBef>
              <a:spcAft>
                <a:spcPct val="0"/>
              </a:spcAft>
              <a:buClr>
                <a:srgbClr val="FFFFCC"/>
              </a:buClr>
              <a:buSzPct val="100000"/>
              <a:buFont typeface="Arial" panose="020B0604020202020204" pitchFamily="34"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b="1">
                <a:solidFill>
                  <a:srgbClr val="FF0000"/>
                </a:solidFill>
                <a:latin typeface="Times New Roman" panose="02020603050405020304" pitchFamily="18" charset="0"/>
              </a:rPr>
              <a:t>Θεραπεία Εφόδου (</a:t>
            </a:r>
            <a:r>
              <a:rPr lang="en-US" altLang="el-GR" sz="2133" b="1">
                <a:solidFill>
                  <a:srgbClr val="FF0000"/>
                </a:solidFill>
                <a:latin typeface="Times New Roman" panose="02020603050405020304" pitchFamily="18" charset="0"/>
              </a:rPr>
              <a:t>Induction)</a:t>
            </a:r>
            <a:endParaRPr lang="el-GR" altLang="el-GR" sz="2133" b="1">
              <a:solidFill>
                <a:srgbClr val="FF0000"/>
              </a:solidFill>
              <a:latin typeface="Times New Roman" panose="02020603050405020304" pitchFamily="18" charset="0"/>
            </a:endParaRPr>
          </a:p>
          <a:p>
            <a:pPr marL="711129" lvl="1" indent="-304770" defTabSz="399305" eaLnBrk="0" fontAlgn="base" hangingPunct="0">
              <a:spcBef>
                <a:spcPts val="533"/>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prstClr val="black"/>
                </a:solidFill>
                <a:latin typeface="Times New Roman" panose="02020603050405020304" pitchFamily="18" charset="0"/>
              </a:rPr>
              <a:t>Στόχος</a:t>
            </a:r>
            <a:r>
              <a:rPr lang="pl-PL" altLang="el-GR" sz="2133">
                <a:solidFill>
                  <a:prstClr val="black"/>
                </a:solidFill>
                <a:latin typeface="Times New Roman" panose="02020603050405020304" pitchFamily="18" charset="0"/>
              </a:rPr>
              <a:t>: </a:t>
            </a:r>
            <a:r>
              <a:rPr lang="el-GR" altLang="el-GR" sz="2133">
                <a:solidFill>
                  <a:prstClr val="black"/>
                </a:solidFill>
                <a:latin typeface="Times New Roman" panose="02020603050405020304" pitchFamily="18" charset="0"/>
              </a:rPr>
              <a:t>η επίτευξη πλήρους ύφεσης</a:t>
            </a:r>
          </a:p>
          <a:p>
            <a:pPr marL="711129" lvl="1" indent="-304770" defTabSz="399305" eaLnBrk="0" fontAlgn="base" hangingPunct="0">
              <a:spcBef>
                <a:spcPts val="533"/>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prstClr val="black"/>
                </a:solidFill>
                <a:latin typeface="Times New Roman" panose="02020603050405020304" pitchFamily="18" charset="0"/>
              </a:rPr>
              <a:t>ελάττωση των βλαστικών κυττάρων στο μυελό</a:t>
            </a:r>
            <a:r>
              <a:rPr lang="pl-PL" altLang="el-GR" sz="2133">
                <a:solidFill>
                  <a:prstClr val="black"/>
                </a:solidFill>
                <a:latin typeface="Times New Roman" panose="02020603050405020304" pitchFamily="18" charset="0"/>
              </a:rPr>
              <a:t>&lt; 5% </a:t>
            </a:r>
            <a:r>
              <a:rPr lang="el-GR" altLang="el-GR" sz="2133">
                <a:solidFill>
                  <a:prstClr val="black"/>
                </a:solidFill>
                <a:latin typeface="Times New Roman" panose="02020603050405020304" pitchFamily="18" charset="0"/>
              </a:rPr>
              <a:t> και φυσιολογική εικόνα στο περιφερικό αίμα</a:t>
            </a:r>
          </a:p>
          <a:p>
            <a:pPr marL="303359"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l-GR" altLang="el-GR" sz="2133" b="1">
              <a:solidFill>
                <a:srgbClr val="FFFFCC"/>
              </a:solidFill>
              <a:latin typeface="Times New Roman" panose="02020603050405020304" pitchFamily="18" charset="0"/>
            </a:endParaRPr>
          </a:p>
          <a:p>
            <a:pPr marL="711129" lvl="1" indent="-304770"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b="1">
                <a:solidFill>
                  <a:srgbClr val="FF0000"/>
                </a:solidFill>
                <a:latin typeface="Times New Roman" panose="02020603050405020304" pitchFamily="18" charset="0"/>
              </a:rPr>
              <a:t>Θεραπεία μετά την ύφεση </a:t>
            </a:r>
            <a:r>
              <a:rPr lang="en-US" altLang="el-GR" sz="2133" b="1">
                <a:solidFill>
                  <a:srgbClr val="FF0000"/>
                </a:solidFill>
                <a:latin typeface="Times New Roman" panose="02020603050405020304" pitchFamily="18" charset="0"/>
              </a:rPr>
              <a:t>(Post remission treatment) </a:t>
            </a:r>
            <a:endParaRPr lang="el-GR" altLang="el-GR" sz="2133" b="1">
              <a:solidFill>
                <a:srgbClr val="FF0000"/>
              </a:solidFill>
              <a:latin typeface="Times New Roman" panose="02020603050405020304" pitchFamily="18" charset="0"/>
            </a:endParaRPr>
          </a:p>
          <a:p>
            <a:pPr marL="711129" lvl="1" indent="-304770" defTabSz="399305" eaLnBrk="0" fontAlgn="base" hangingPunct="0">
              <a:spcBef>
                <a:spcPts val="533"/>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prstClr val="black"/>
                </a:solidFill>
                <a:latin typeface="Times New Roman" panose="02020603050405020304" pitchFamily="18" charset="0"/>
              </a:rPr>
              <a:t>Στόχος: η εξαφάνιση της υπολειμματικής νόσου</a:t>
            </a:r>
            <a:endParaRPr lang="pl-PL" altLang="el-GR" sz="2133">
              <a:solidFill>
                <a:prstClr val="black"/>
              </a:solidFill>
              <a:latin typeface="Times New Roman" panose="02020603050405020304" pitchFamily="18" charset="0"/>
            </a:endParaRPr>
          </a:p>
          <a:p>
            <a:pPr marL="711129" lvl="1" indent="-304770" defTabSz="399305" eaLnBrk="0" fontAlgn="base" hangingPunct="0">
              <a:spcBef>
                <a:spcPts val="533"/>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l-GR" altLang="el-GR" sz="2133">
              <a:solidFill>
                <a:srgbClr val="FFFFCC"/>
              </a:solidFill>
              <a:latin typeface="Times New Roman" panose="02020603050405020304" pitchFamily="18" charset="0"/>
            </a:endParaRPr>
          </a:p>
          <a:p>
            <a:pPr marL="711129" lvl="1" indent="-304770" defTabSz="399305" eaLnBrk="0" fontAlgn="base" hangingPunct="0">
              <a:spcBef>
                <a:spcPts val="533"/>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l-GR" altLang="el-GR" sz="2133">
              <a:solidFill>
                <a:srgbClr val="FFFFCC"/>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
            <a:extLst>
              <a:ext uri="{FF2B5EF4-FFF2-40B4-BE49-F238E27FC236}">
                <a16:creationId xmlns:a16="http://schemas.microsoft.com/office/drawing/2014/main" id="{2D2A7189-F20B-205F-06B7-E9C5428B5A38}"/>
              </a:ext>
            </a:extLst>
          </p:cNvPr>
          <p:cNvSpPr txBox="1">
            <a:spLocks noChangeArrowheads="1"/>
          </p:cNvSpPr>
          <p:nvPr/>
        </p:nvSpPr>
        <p:spPr bwMode="auto">
          <a:xfrm>
            <a:off x="609509" y="631203"/>
            <a:ext cx="7771201" cy="105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3200" b="1">
                <a:solidFill>
                  <a:prstClr val="white"/>
                </a:solidFill>
                <a:latin typeface="Times New Roman" panose="02020603050405020304" pitchFamily="18" charset="0"/>
              </a:rPr>
              <a:t>Θεραπεία Εφόδου</a:t>
            </a:r>
            <a:endParaRPr lang="pl-PL" altLang="el-GR" sz="3200" b="1">
              <a:solidFill>
                <a:prstClr val="white"/>
              </a:solidFill>
              <a:latin typeface="Times New Roman" panose="02020603050405020304" pitchFamily="18" charset="0"/>
            </a:endParaRPr>
          </a:p>
        </p:txBody>
      </p:sp>
      <p:sp>
        <p:nvSpPr>
          <p:cNvPr id="101379" name="Text Box 2">
            <a:extLst>
              <a:ext uri="{FF2B5EF4-FFF2-40B4-BE49-F238E27FC236}">
                <a16:creationId xmlns:a16="http://schemas.microsoft.com/office/drawing/2014/main" id="{1EBC34D3-8D8E-80E8-D61F-A97A79C32B7D}"/>
              </a:ext>
            </a:extLst>
          </p:cNvPr>
          <p:cNvSpPr txBox="1">
            <a:spLocks noChangeArrowheads="1"/>
          </p:cNvSpPr>
          <p:nvPr/>
        </p:nvSpPr>
        <p:spPr bwMode="auto">
          <a:xfrm>
            <a:off x="411986" y="1445286"/>
            <a:ext cx="7771201" cy="365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lstStyle>
            <a:lvl1pPr marL="341313" indent="-34131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1pPr>
            <a:lvl2pPr marL="741363" indent="-28416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2pPr>
            <a:lvl3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3pPr>
            <a:lvl4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4pPr>
            <a:lvl5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9pPr>
          </a:lstStyle>
          <a:p>
            <a:pPr marL="303359" indent="-303359"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pl-PL" altLang="el-GR" sz="2133" b="1" u="sng" dirty="0">
                <a:solidFill>
                  <a:srgbClr val="FF0000"/>
                </a:solidFill>
                <a:latin typeface="Times New Roman" panose="02020603050405020304" pitchFamily="18" charset="0"/>
              </a:rPr>
              <a:t>Gold standard </a:t>
            </a:r>
            <a:r>
              <a:rPr lang="el-GR" altLang="el-GR" sz="2133" b="1" u="sng" dirty="0">
                <a:solidFill>
                  <a:srgbClr val="FF0000"/>
                </a:solidFill>
                <a:latin typeface="Times New Roman" panose="02020603050405020304" pitchFamily="18" charset="0"/>
              </a:rPr>
              <a:t>«</a:t>
            </a:r>
            <a:r>
              <a:rPr lang="pl-PL" altLang="el-GR" sz="2133" b="1" u="sng" dirty="0">
                <a:solidFill>
                  <a:srgbClr val="FF0000"/>
                </a:solidFill>
                <a:latin typeface="Times New Roman" panose="02020603050405020304" pitchFamily="18" charset="0"/>
              </a:rPr>
              <a:t>3+7</a:t>
            </a:r>
            <a:r>
              <a:rPr lang="el-GR" altLang="el-GR" sz="2133" b="1" u="sng" dirty="0">
                <a:solidFill>
                  <a:srgbClr val="FF0000"/>
                </a:solidFill>
                <a:latin typeface="Times New Roman" panose="02020603050405020304" pitchFamily="18" charset="0"/>
              </a:rPr>
              <a:t>»</a:t>
            </a:r>
            <a:endParaRPr lang="pl-PL" altLang="el-GR" sz="2133" b="1" u="sng" dirty="0">
              <a:solidFill>
                <a:srgbClr val="FF0000"/>
              </a:solidFill>
              <a:latin typeface="Times New Roman" panose="02020603050405020304" pitchFamily="18" charset="0"/>
            </a:endParaRP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srgbClr val="FFFFCC"/>
                </a:solidFill>
                <a:latin typeface="Times New Roman" panose="02020603050405020304" pitchFamily="18" charset="0"/>
              </a:rPr>
              <a:t>Η </a:t>
            </a:r>
            <a:r>
              <a:rPr lang="el-GR" altLang="el-GR" sz="2133" dirty="0" err="1">
                <a:solidFill>
                  <a:srgbClr val="FFFFCC"/>
                </a:solidFill>
                <a:latin typeface="Times New Roman" panose="02020603050405020304" pitchFamily="18" charset="0"/>
              </a:rPr>
              <a:t>ανθρακυκλίνη</a:t>
            </a:r>
            <a:r>
              <a:rPr lang="el-GR" altLang="el-GR" sz="2133" dirty="0">
                <a:solidFill>
                  <a:srgbClr val="FFFFCC"/>
                </a:solidFill>
                <a:latin typeface="Times New Roman" panose="02020603050405020304" pitchFamily="18" charset="0"/>
              </a:rPr>
              <a:t> για 3 ημέρες</a:t>
            </a:r>
            <a:endParaRPr lang="pl-PL" altLang="el-GR" sz="2133" dirty="0">
              <a:solidFill>
                <a:srgbClr val="FFFFCC"/>
              </a:solidFill>
              <a:latin typeface="Times New Roman" panose="02020603050405020304" pitchFamily="18" charset="0"/>
            </a:endParaRP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srgbClr val="FFFFCC"/>
                </a:solidFill>
                <a:latin typeface="Times New Roman" panose="02020603050405020304" pitchFamily="18" charset="0"/>
              </a:rPr>
              <a:t>Η </a:t>
            </a:r>
            <a:r>
              <a:rPr lang="el-GR" altLang="el-GR" sz="2133" dirty="0" err="1">
                <a:solidFill>
                  <a:srgbClr val="FFFFCC"/>
                </a:solidFill>
                <a:latin typeface="Times New Roman" panose="02020603050405020304" pitchFamily="18" charset="0"/>
              </a:rPr>
              <a:t>αρασυτίνη</a:t>
            </a:r>
            <a:r>
              <a:rPr lang="el-GR" altLang="el-GR" sz="2133" dirty="0">
                <a:solidFill>
                  <a:srgbClr val="FFFFCC"/>
                </a:solidFill>
                <a:latin typeface="Times New Roman" panose="02020603050405020304" pitchFamily="18" charset="0"/>
              </a:rPr>
              <a:t> για 7 ημέρες</a:t>
            </a:r>
            <a:endParaRPr lang="pl-PL" altLang="el-GR" sz="2133" dirty="0">
              <a:solidFill>
                <a:srgbClr val="FFFFCC"/>
              </a:solidFill>
              <a:latin typeface="Times New Roman" panose="02020603050405020304" pitchFamily="18" charset="0"/>
            </a:endParaRPr>
          </a:p>
          <a:p>
            <a:pPr marL="303359" indent="-303359"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l-GR" altLang="el-GR" sz="2133" dirty="0">
              <a:solidFill>
                <a:srgbClr val="FFFFCC"/>
              </a:solidFill>
              <a:latin typeface="Times New Roman" panose="02020603050405020304" pitchFamily="18" charset="0"/>
            </a:endParaRPr>
          </a:p>
          <a:p>
            <a:pPr marL="303359" indent="-303359"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n-US" altLang="el-GR" sz="2133" dirty="0">
              <a:solidFill>
                <a:srgbClr val="FFFFCC"/>
              </a:solidFill>
              <a:latin typeface="Times New Roman" panose="02020603050405020304" pitchFamily="18" charset="0"/>
            </a:endParaRPr>
          </a:p>
          <a:p>
            <a:pPr marL="303359" indent="-303359"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n-US" altLang="el-GR" sz="2133" dirty="0">
              <a:solidFill>
                <a:srgbClr val="FFFFCC"/>
              </a:solidFill>
              <a:latin typeface="Times New Roman" panose="02020603050405020304" pitchFamily="18" charset="0"/>
            </a:endParaRPr>
          </a:p>
          <a:p>
            <a:pPr marL="303359" indent="-303359"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n-US" altLang="el-GR" sz="2133" dirty="0">
              <a:solidFill>
                <a:srgbClr val="FFFFCC"/>
              </a:solidFill>
              <a:latin typeface="Times New Roman" panose="02020603050405020304" pitchFamily="18" charset="0"/>
            </a:endParaRPr>
          </a:p>
          <a:p>
            <a:pPr marL="303359" indent="-303359"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n-US" altLang="el-GR" sz="2133" dirty="0">
              <a:solidFill>
                <a:srgbClr val="FFFFCC"/>
              </a:solidFill>
              <a:latin typeface="Times New Roman" panose="02020603050405020304" pitchFamily="18" charset="0"/>
            </a:endParaRPr>
          </a:p>
          <a:p>
            <a:pPr marL="303359" indent="-303359"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n-US" altLang="el-GR" sz="2133" dirty="0">
              <a:solidFill>
                <a:srgbClr val="FFFFCC"/>
              </a:solidFill>
              <a:latin typeface="Times New Roman" panose="02020603050405020304" pitchFamily="18" charset="0"/>
            </a:endParaRPr>
          </a:p>
          <a:p>
            <a:pPr marL="303359" indent="-303359"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srgbClr val="FFFFCC"/>
                </a:solidFill>
                <a:latin typeface="Times New Roman" panose="02020603050405020304" pitchFamily="18" charset="0"/>
              </a:rPr>
              <a:t>Οι </a:t>
            </a:r>
            <a:r>
              <a:rPr lang="el-GR" altLang="el-GR" sz="2133" dirty="0" err="1">
                <a:solidFill>
                  <a:srgbClr val="FFFFCC"/>
                </a:solidFill>
                <a:latin typeface="Times New Roman" panose="02020603050405020304" pitchFamily="18" charset="0"/>
              </a:rPr>
              <a:t>τροποιήσεις</a:t>
            </a:r>
            <a:r>
              <a:rPr lang="el-GR" altLang="el-GR" sz="2133" dirty="0">
                <a:solidFill>
                  <a:srgbClr val="FFFFCC"/>
                </a:solidFill>
                <a:latin typeface="Times New Roman" panose="02020603050405020304" pitchFamily="18" charset="0"/>
              </a:rPr>
              <a:t> της θεραπείας αυτής μπορεί να περιλαμβάνουν:</a:t>
            </a:r>
            <a:endParaRPr lang="pl-PL" altLang="el-GR" sz="2133" dirty="0">
              <a:solidFill>
                <a:srgbClr val="FFFFCC"/>
              </a:solidFill>
              <a:latin typeface="Times New Roman" panose="02020603050405020304" pitchFamily="18" charset="0"/>
            </a:endParaRP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srgbClr val="FFFFCC"/>
                </a:solidFill>
                <a:latin typeface="Times New Roman" panose="02020603050405020304" pitchFamily="18" charset="0"/>
              </a:rPr>
              <a:t>Υψηλές δόσεις </a:t>
            </a:r>
            <a:r>
              <a:rPr lang="el-GR" altLang="el-GR" sz="2133" dirty="0" err="1">
                <a:solidFill>
                  <a:srgbClr val="FFFFCC"/>
                </a:solidFill>
                <a:latin typeface="Times New Roman" panose="02020603050405020304" pitchFamily="18" charset="0"/>
              </a:rPr>
              <a:t>αρασυτίνης</a:t>
            </a:r>
            <a:endParaRPr lang="pl-PL" altLang="el-GR" sz="2133" dirty="0">
              <a:solidFill>
                <a:srgbClr val="FFFFCC"/>
              </a:solidFill>
              <a:latin typeface="Times New Roman" panose="02020603050405020304" pitchFamily="18" charset="0"/>
            </a:endParaRP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srgbClr val="FFFFCC"/>
                </a:solidFill>
                <a:latin typeface="Times New Roman" panose="02020603050405020304" pitchFamily="18" charset="0"/>
              </a:rPr>
              <a:t>Ανάλογα </a:t>
            </a:r>
            <a:r>
              <a:rPr lang="el-GR" altLang="el-GR" sz="2133" dirty="0" err="1">
                <a:solidFill>
                  <a:srgbClr val="FFFFCC"/>
                </a:solidFill>
                <a:latin typeface="Times New Roman" panose="02020603050405020304" pitchFamily="18" charset="0"/>
              </a:rPr>
              <a:t>πουρινών</a:t>
            </a:r>
            <a:r>
              <a:rPr lang="el-GR" altLang="el-GR" sz="2133" dirty="0">
                <a:solidFill>
                  <a:srgbClr val="FFFFCC"/>
                </a:solidFill>
                <a:latin typeface="Times New Roman" panose="02020603050405020304" pitchFamily="18" charset="0"/>
              </a:rPr>
              <a:t> </a:t>
            </a:r>
            <a:r>
              <a:rPr lang="pl-PL" altLang="el-GR" sz="2133" dirty="0">
                <a:solidFill>
                  <a:srgbClr val="FFFFCC"/>
                </a:solidFill>
                <a:latin typeface="Times New Roman" panose="02020603050405020304" pitchFamily="18" charset="0"/>
              </a:rPr>
              <a:t>(fludarabin</a:t>
            </a:r>
            <a:r>
              <a:rPr lang="en-US" altLang="el-GR" sz="2133" dirty="0">
                <a:solidFill>
                  <a:srgbClr val="FFFFCC"/>
                </a:solidFill>
                <a:latin typeface="Times New Roman" panose="02020603050405020304" pitchFamily="18" charset="0"/>
              </a:rPr>
              <a:t>e</a:t>
            </a:r>
            <a:r>
              <a:rPr lang="pl-PL" altLang="el-GR" sz="2133" dirty="0">
                <a:solidFill>
                  <a:srgbClr val="FFFFCC"/>
                </a:solidFill>
                <a:latin typeface="Times New Roman" panose="02020603050405020304" pitchFamily="18" charset="0"/>
              </a:rPr>
              <a:t>, 2-CDA)</a:t>
            </a: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pl-PL" altLang="el-GR" sz="2133" dirty="0">
                <a:solidFill>
                  <a:srgbClr val="FFFFCC"/>
                </a:solidFill>
                <a:latin typeface="Times New Roman" panose="02020603050405020304" pitchFamily="18" charset="0"/>
              </a:rPr>
              <a:t>6-</a:t>
            </a:r>
            <a:r>
              <a:rPr lang="el-GR" altLang="el-GR" sz="2133" dirty="0" err="1">
                <a:solidFill>
                  <a:srgbClr val="FFFFCC"/>
                </a:solidFill>
                <a:latin typeface="Times New Roman" panose="02020603050405020304" pitchFamily="18" charset="0"/>
              </a:rPr>
              <a:t>θειογουανίνη</a:t>
            </a:r>
            <a:endParaRPr lang="pl-PL" altLang="el-GR" sz="2133" dirty="0">
              <a:solidFill>
                <a:srgbClr val="FFFFCC"/>
              </a:solidFill>
              <a:latin typeface="Times New Roman" panose="02020603050405020304" pitchFamily="18" charset="0"/>
            </a:endParaRP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err="1">
                <a:solidFill>
                  <a:srgbClr val="FFFFCC"/>
                </a:solidFill>
                <a:latin typeface="Times New Roman" panose="02020603050405020304" pitchFamily="18" charset="0"/>
              </a:rPr>
              <a:t>ετοποσίδη</a:t>
            </a:r>
            <a:endParaRPr lang="pl-PL" altLang="el-GR" sz="2133" dirty="0">
              <a:solidFill>
                <a:srgbClr val="FFFFCC"/>
              </a:solidFill>
              <a:latin typeface="Times New Roman" panose="02020603050405020304" pitchFamily="18" charset="0"/>
            </a:endParaRPr>
          </a:p>
        </p:txBody>
      </p:sp>
      <p:pic>
        <p:nvPicPr>
          <p:cNvPr id="101380" name="Εικόνα 1">
            <a:extLst>
              <a:ext uri="{FF2B5EF4-FFF2-40B4-BE49-F238E27FC236}">
                <a16:creationId xmlns:a16="http://schemas.microsoft.com/office/drawing/2014/main" id="{FAA131FE-F1AE-4CF2-3745-DBDECC6C741E}"/>
              </a:ext>
            </a:extLst>
          </p:cNvPr>
          <p:cNvPicPr>
            <a:picLocks noChangeAspect="1"/>
          </p:cNvPicPr>
          <p:nvPr/>
        </p:nvPicPr>
        <p:blipFill>
          <a:blip r:embed="rId3" cstate="print">
            <a:extLst>
              <a:ext uri="{28A0092B-C50C-407E-A947-70E740481C1C}">
                <a14:useLocalDpi xmlns:a14="http://schemas.microsoft.com/office/drawing/2010/main" val="0"/>
              </a:ext>
            </a:extLst>
          </a:blip>
          <a:srcRect l="18108" t="26199" r="22438" b="24101"/>
          <a:stretch>
            <a:fillRect/>
          </a:stretch>
        </p:blipFill>
        <p:spPr bwMode="auto">
          <a:xfrm>
            <a:off x="1052530" y="2661481"/>
            <a:ext cx="4030923" cy="189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Ορθογώνιο 2">
            <a:extLst>
              <a:ext uri="{FF2B5EF4-FFF2-40B4-BE49-F238E27FC236}">
                <a16:creationId xmlns:a16="http://schemas.microsoft.com/office/drawing/2014/main" id="{0155BFAE-5E17-E28D-6C1C-1C6AAE2D8572}"/>
              </a:ext>
            </a:extLst>
          </p:cNvPr>
          <p:cNvSpPr>
            <a:spLocks noChangeArrowheads="1"/>
          </p:cNvSpPr>
          <p:nvPr/>
        </p:nvSpPr>
        <p:spPr bwMode="auto">
          <a:xfrm>
            <a:off x="4764588" y="3684379"/>
            <a:ext cx="318862" cy="256783"/>
          </a:xfrm>
          <a:prstGeom prst="rect">
            <a:avLst/>
          </a:prstGeom>
          <a:solidFill>
            <a:schemeClr val="tx1"/>
          </a:solidFill>
          <a:ln w="9525" algn="ctr">
            <a:solidFill>
              <a:schemeClr val="tx1"/>
            </a:solidFill>
            <a:round/>
            <a:headEnd/>
            <a:tailEnd/>
          </a:ln>
        </p:spPr>
        <p:txBody>
          <a:bodyP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AB4BBF53-D999-AD70-F475-AA7ABC424420}"/>
              </a:ext>
            </a:extLst>
          </p:cNvPr>
          <p:cNvSpPr txBox="1">
            <a:spLocks noChangeArrowheads="1"/>
          </p:cNvSpPr>
          <p:nvPr/>
        </p:nvSpPr>
        <p:spPr bwMode="auto">
          <a:xfrm>
            <a:off x="6" y="2142269"/>
            <a:ext cx="9142589" cy="336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07" tIns="40954" rIns="81907" bIns="40954"/>
          <a:lstStyle>
            <a:lvl1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1pPr>
            <a:lvl2pPr marL="741363" indent="-28416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2pPr>
            <a:lvl3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3pPr>
            <a:lvl4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4pPr>
            <a:lvl5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lnSpc>
                <a:spcPct val="90000"/>
              </a:lnSpc>
              <a:spcBef>
                <a:spcPts val="622"/>
              </a:spcBef>
              <a:spcAft>
                <a:spcPct val="0"/>
              </a:spcAft>
              <a:buClr>
                <a:srgbClr val="99FF66"/>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489">
                <a:solidFill>
                  <a:srgbClr val="99FF66"/>
                </a:solidFill>
                <a:latin typeface="Times New Roman" panose="02020603050405020304" pitchFamily="18" charset="0"/>
              </a:rPr>
              <a:t>         Προφύλαξη του ΚΝΣ</a:t>
            </a:r>
            <a:endParaRPr lang="en-GB" altLang="el-GR" sz="2489">
              <a:solidFill>
                <a:srgbClr val="FFFFCC"/>
              </a:solidFill>
              <a:latin typeface="Times New Roman" panose="02020603050405020304" pitchFamily="18" charset="0"/>
            </a:endParaRP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srgbClr val="FFFFCC"/>
                </a:solidFill>
                <a:latin typeface="Times New Roman" panose="02020603050405020304" pitchFamily="18" charset="0"/>
              </a:rPr>
              <a:t>Αν τα κλινικά συμπτώματα υπονοούν λεπτομηνιγγική διήθηση από την ΟΜΛ</a:t>
            </a:r>
            <a:endParaRPr lang="en-GB" altLang="el-GR" sz="2133">
              <a:solidFill>
                <a:srgbClr val="FFFFCC"/>
              </a:solidFill>
              <a:latin typeface="Times New Roman" panose="02020603050405020304" pitchFamily="18" charset="0"/>
            </a:endParaRP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srgbClr val="FFFFCC"/>
                </a:solidFill>
                <a:latin typeface="Times New Roman" panose="02020603050405020304" pitchFamily="18" charset="0"/>
              </a:rPr>
              <a:t>Στην ΟΜΛ Μ4 ή Μ5</a:t>
            </a:r>
            <a:endParaRPr lang="en-GB" altLang="el-GR" sz="2133">
              <a:solidFill>
                <a:srgbClr val="FFFFCC"/>
              </a:solidFill>
              <a:latin typeface="Times New Roman" panose="02020603050405020304" pitchFamily="18" charset="0"/>
            </a:endParaRPr>
          </a:p>
          <a:p>
            <a:pPr marL="658923" lvl="1" indent="-252564" defTabSz="399305" eaLnBrk="0" fontAlgn="base" hangingPunct="0">
              <a:lnSpc>
                <a:spcPct val="90000"/>
              </a:lnSpc>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srgbClr val="FFFFCC"/>
                </a:solidFill>
                <a:latin typeface="Times New Roman" panose="02020603050405020304" pitchFamily="18" charset="0"/>
              </a:rPr>
              <a:t>Σε ασθενείς &lt;18 ετών </a:t>
            </a:r>
          </a:p>
          <a:p>
            <a:pPr marL="658923" lvl="1" indent="-252564" defTabSz="399305" eaLnBrk="0" fontAlgn="base" hangingPunct="0">
              <a:lnSpc>
                <a:spcPct val="90000"/>
              </a:lnSpc>
              <a:spcBef>
                <a:spcPts val="533"/>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n-GB" altLang="el-GR" sz="2489">
                <a:solidFill>
                  <a:srgbClr val="FFFFCC"/>
                </a:solidFill>
                <a:latin typeface="Symbol" panose="05050102010706020507" pitchFamily="18" charset="2"/>
              </a:rPr>
              <a:t></a:t>
            </a:r>
            <a:r>
              <a:rPr lang="en-GB" altLang="el-GR" sz="2489">
                <a:solidFill>
                  <a:srgbClr val="FFFFCC"/>
                </a:solidFill>
                <a:latin typeface="Times New Roman" panose="02020603050405020304" pitchFamily="18" charset="0"/>
              </a:rPr>
              <a:t> </a:t>
            </a:r>
            <a:r>
              <a:rPr lang="pl-PL" altLang="el-GR" sz="2489">
                <a:solidFill>
                  <a:srgbClr val="FFFFCC"/>
                </a:solidFill>
                <a:latin typeface="Times New Roman" panose="02020603050405020304" pitchFamily="18" charset="0"/>
              </a:rPr>
              <a:t>	</a:t>
            </a:r>
            <a:r>
              <a:rPr lang="el-GR" altLang="el-GR" sz="2133">
                <a:solidFill>
                  <a:srgbClr val="FFFFCC"/>
                </a:solidFill>
                <a:latin typeface="Times New Roman" panose="02020603050405020304" pitchFamily="18" charset="0"/>
              </a:rPr>
              <a:t>Συνδυασμός φαρμάκων που χορηγούνται ενδορραχιαίως:</a:t>
            </a:r>
            <a:endParaRPr lang="en-GB" altLang="el-GR" sz="2133">
              <a:solidFill>
                <a:srgbClr val="FFFFCC"/>
              </a:solidFill>
              <a:latin typeface="Times New Roman" panose="02020603050405020304" pitchFamily="18" charset="0"/>
            </a:endParaRPr>
          </a:p>
          <a:p>
            <a:pPr algn="ctr" defTabSz="399305" eaLnBrk="0" fontAlgn="base" hangingPunct="0">
              <a:lnSpc>
                <a:spcPct val="90000"/>
              </a:lnSpc>
              <a:spcBef>
                <a:spcPts val="533"/>
              </a:spcBef>
              <a:spcAft>
                <a:spcPct val="0"/>
              </a:spcAft>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srgbClr val="FFFFCC"/>
                </a:solidFill>
                <a:latin typeface="Times New Roman" panose="02020603050405020304" pitchFamily="18" charset="0"/>
              </a:rPr>
              <a:t>αρασυτίνη, μεθοτρεχατη, δεξαμεθαζόνη ή ακτινοθεραπεία στο ΚΝΣ</a:t>
            </a:r>
            <a:endParaRPr lang="en-GB" altLang="el-GR" sz="2133">
              <a:solidFill>
                <a:srgbClr val="FFFFCC"/>
              </a:solidFill>
              <a:latin typeface="Times New Roman" panose="02020603050405020304" pitchFamily="18" charset="0"/>
            </a:endParaRPr>
          </a:p>
          <a:p>
            <a:pPr defTabSz="399305" eaLnBrk="0" fontAlgn="base" hangingPunct="0">
              <a:lnSpc>
                <a:spcPct val="90000"/>
              </a:lnSpc>
              <a:spcBef>
                <a:spcPts val="533"/>
              </a:spcBef>
              <a:spcAft>
                <a:spcPct val="0"/>
              </a:spcAft>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n-GB" altLang="el-GR" sz="2133">
              <a:solidFill>
                <a:srgbClr val="FFFFCC"/>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F43929-5CC0-2DC9-D6C9-7F271B084816}"/>
              </a:ext>
            </a:extLst>
          </p:cNvPr>
          <p:cNvSpPr>
            <a:spLocks noGrp="1"/>
          </p:cNvSpPr>
          <p:nvPr>
            <p:ph type="title"/>
          </p:nvPr>
        </p:nvSpPr>
        <p:spPr/>
        <p:txBody>
          <a:bodyPr/>
          <a:lstStyle/>
          <a:p>
            <a:r>
              <a:rPr lang="el-GR" dirty="0"/>
              <a:t>Ειδικές Θεραπευτικές στρατηγικές σε υποπεριπτώσεις ΟΜΛ</a:t>
            </a:r>
          </a:p>
        </p:txBody>
      </p:sp>
    </p:spTree>
    <p:extLst>
      <p:ext uri="{BB962C8B-B14F-4D97-AF65-F5344CB8AC3E}">
        <p14:creationId xmlns:p14="http://schemas.microsoft.com/office/powerpoint/2010/main" val="15486797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603615-C9DC-9D75-4F71-6AB2EF2C5BB7}"/>
              </a:ext>
            </a:extLst>
          </p:cNvPr>
          <p:cNvSpPr>
            <a:spLocks noGrp="1"/>
          </p:cNvSpPr>
          <p:nvPr>
            <p:ph type="title"/>
          </p:nvPr>
        </p:nvSpPr>
        <p:spPr/>
        <p:txBody>
          <a:bodyPr/>
          <a:lstStyle/>
          <a:p>
            <a:r>
              <a:rPr lang="el-GR" dirty="0"/>
              <a:t>Οξεία </a:t>
            </a:r>
            <a:r>
              <a:rPr lang="el-GR" dirty="0" err="1"/>
              <a:t>Προμυελοκυτταρική</a:t>
            </a:r>
            <a:r>
              <a:rPr lang="el-GR" dirty="0"/>
              <a:t> Λευχαιμία (</a:t>
            </a:r>
            <a:r>
              <a:rPr lang="en-US" dirty="0"/>
              <a:t>APL)</a:t>
            </a:r>
            <a:r>
              <a:rPr lang="el-GR" dirty="0"/>
              <a:t> (Μ3)</a:t>
            </a:r>
          </a:p>
        </p:txBody>
      </p:sp>
    </p:spTree>
    <p:extLst>
      <p:ext uri="{BB962C8B-B14F-4D97-AF65-F5344CB8AC3E}">
        <p14:creationId xmlns:p14="http://schemas.microsoft.com/office/powerpoint/2010/main" val="42840414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B1D832D1-E458-F2ED-DA39-9FCAC36DC58F}"/>
              </a:ext>
            </a:extLst>
          </p:cNvPr>
          <p:cNvPicPr>
            <a:picLocks noChangeAspect="1"/>
          </p:cNvPicPr>
          <p:nvPr/>
        </p:nvPicPr>
        <p:blipFill rotWithShape="1">
          <a:blip r:embed="rId2" cstate="print"/>
          <a:srcRect l="15350" r="12988"/>
          <a:stretch/>
        </p:blipFill>
        <p:spPr>
          <a:xfrm>
            <a:off x="0" y="0"/>
            <a:ext cx="9144000" cy="6857999"/>
          </a:xfrm>
          <a:prstGeom prst="rect">
            <a:avLst/>
          </a:prstGeom>
        </p:spPr>
      </p:pic>
    </p:spTree>
    <p:extLst>
      <p:ext uri="{BB962C8B-B14F-4D97-AF65-F5344CB8AC3E}">
        <p14:creationId xmlns:p14="http://schemas.microsoft.com/office/powerpoint/2010/main" val="34269451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099F149-0E27-2894-69B9-A71557FCDCEC}"/>
              </a:ext>
            </a:extLst>
          </p:cNvPr>
          <p:cNvPicPr>
            <a:picLocks noChangeAspect="1"/>
          </p:cNvPicPr>
          <p:nvPr/>
        </p:nvPicPr>
        <p:blipFill rotWithShape="1">
          <a:blip r:embed="rId2" cstate="print"/>
          <a:srcRect l="12988" r="12988" b="64045"/>
          <a:stretch/>
        </p:blipFill>
        <p:spPr>
          <a:xfrm>
            <a:off x="323529" y="260649"/>
            <a:ext cx="8433748" cy="2304255"/>
          </a:xfrm>
          <a:prstGeom prst="rect">
            <a:avLst/>
          </a:prstGeom>
        </p:spPr>
      </p:pic>
    </p:spTree>
    <p:extLst>
      <p:ext uri="{BB962C8B-B14F-4D97-AF65-F5344CB8AC3E}">
        <p14:creationId xmlns:p14="http://schemas.microsoft.com/office/powerpoint/2010/main" val="3333576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7A1D6-E52F-FD5D-C6D1-C8585397C254}"/>
              </a:ext>
            </a:extLst>
          </p:cNvPr>
          <p:cNvPicPr>
            <a:picLocks noChangeAspect="1"/>
          </p:cNvPicPr>
          <p:nvPr/>
        </p:nvPicPr>
        <p:blipFill>
          <a:blip r:embed="rId2" cstate="print"/>
          <a:stretch>
            <a:fillRect/>
          </a:stretch>
        </p:blipFill>
        <p:spPr>
          <a:xfrm>
            <a:off x="0" y="1844824"/>
            <a:ext cx="9144000" cy="4099536"/>
          </a:xfrm>
          <a:prstGeom prst="rect">
            <a:avLst/>
          </a:prstGeom>
        </p:spPr>
      </p:pic>
      <p:sp>
        <p:nvSpPr>
          <p:cNvPr id="4" name="TextBox 3">
            <a:extLst>
              <a:ext uri="{FF2B5EF4-FFF2-40B4-BE49-F238E27FC236}">
                <a16:creationId xmlns:a16="http://schemas.microsoft.com/office/drawing/2014/main" id="{F1ADC32D-8911-D179-4B9D-D977C39363F7}"/>
              </a:ext>
            </a:extLst>
          </p:cNvPr>
          <p:cNvSpPr txBox="1"/>
          <p:nvPr/>
        </p:nvSpPr>
        <p:spPr>
          <a:xfrm>
            <a:off x="323528" y="404664"/>
            <a:ext cx="7776864" cy="954107"/>
          </a:xfrm>
          <a:prstGeom prst="rect">
            <a:avLst/>
          </a:prstGeom>
          <a:noFill/>
        </p:spPr>
        <p:txBody>
          <a:bodyPr wrap="square" rtlCol="0">
            <a:spAutoFit/>
          </a:bodyPr>
          <a:lstStyle/>
          <a:p>
            <a:r>
              <a:rPr lang="el-GR" sz="2800" b="1" dirty="0"/>
              <a:t>Επείγουσες καταστάσεις στις Οξείες Λευχαιμίες: </a:t>
            </a:r>
            <a:r>
              <a:rPr lang="en-US" sz="2800" b="1" dirty="0"/>
              <a:t>“The Big 4”</a:t>
            </a:r>
            <a:endParaRPr lang="el-GR" sz="2800" b="1" dirty="0"/>
          </a:p>
        </p:txBody>
      </p:sp>
      <p:sp>
        <p:nvSpPr>
          <p:cNvPr id="5" name="4 - TextBox"/>
          <p:cNvSpPr txBox="1"/>
          <p:nvPr/>
        </p:nvSpPr>
        <p:spPr>
          <a:xfrm>
            <a:off x="1979712" y="1412776"/>
            <a:ext cx="864096" cy="369332"/>
          </a:xfrm>
          <a:prstGeom prst="rect">
            <a:avLst/>
          </a:prstGeom>
          <a:noFill/>
        </p:spPr>
        <p:txBody>
          <a:bodyPr wrap="square" rtlCol="0">
            <a:spAutoFit/>
          </a:bodyPr>
          <a:lstStyle/>
          <a:p>
            <a:r>
              <a:rPr lang="en-US" b="1" dirty="0">
                <a:solidFill>
                  <a:srgbClr val="FF0000"/>
                </a:solidFill>
              </a:rPr>
              <a:t>1</a:t>
            </a:r>
            <a:endParaRPr lang="el-GR" b="1" dirty="0">
              <a:solidFill>
                <a:srgbClr val="FF0000"/>
              </a:solidFill>
            </a:endParaRPr>
          </a:p>
        </p:txBody>
      </p:sp>
      <p:sp>
        <p:nvSpPr>
          <p:cNvPr id="6" name="5 - TextBox"/>
          <p:cNvSpPr txBox="1"/>
          <p:nvPr/>
        </p:nvSpPr>
        <p:spPr>
          <a:xfrm>
            <a:off x="5868144" y="1412776"/>
            <a:ext cx="1080120" cy="369332"/>
          </a:xfrm>
          <a:prstGeom prst="rect">
            <a:avLst/>
          </a:prstGeom>
          <a:noFill/>
        </p:spPr>
        <p:txBody>
          <a:bodyPr wrap="square" rtlCol="0">
            <a:spAutoFit/>
          </a:bodyPr>
          <a:lstStyle/>
          <a:p>
            <a:r>
              <a:rPr lang="en-US" b="1" dirty="0">
                <a:solidFill>
                  <a:srgbClr val="FF0000"/>
                </a:solidFill>
              </a:rPr>
              <a:t>2</a:t>
            </a:r>
            <a:endParaRPr lang="el-GR" b="1" dirty="0">
              <a:solidFill>
                <a:srgbClr val="FF0000"/>
              </a:solidFill>
            </a:endParaRPr>
          </a:p>
        </p:txBody>
      </p:sp>
      <p:sp>
        <p:nvSpPr>
          <p:cNvPr id="7" name="6 - TextBox"/>
          <p:cNvSpPr txBox="1"/>
          <p:nvPr/>
        </p:nvSpPr>
        <p:spPr>
          <a:xfrm>
            <a:off x="5436096" y="6165304"/>
            <a:ext cx="2232248" cy="461665"/>
          </a:xfrm>
          <a:prstGeom prst="rect">
            <a:avLst/>
          </a:prstGeom>
          <a:noFill/>
        </p:spPr>
        <p:txBody>
          <a:bodyPr wrap="square" rtlCol="0">
            <a:spAutoFit/>
          </a:bodyPr>
          <a:lstStyle/>
          <a:p>
            <a:r>
              <a:rPr lang="en-US" sz="1200" dirty="0"/>
              <a:t>RRT: renal replacement therapy</a:t>
            </a:r>
          </a:p>
          <a:p>
            <a:r>
              <a:rPr lang="en-US" sz="1200" dirty="0"/>
              <a:t>IVF: </a:t>
            </a:r>
            <a:r>
              <a:rPr lang="en-US" sz="1200" dirty="0" err="1"/>
              <a:t>intarvenous</a:t>
            </a:r>
            <a:r>
              <a:rPr lang="en-US" sz="1200" dirty="0"/>
              <a:t> fluids</a:t>
            </a:r>
            <a:endParaRPr lang="el-GR" sz="1200" dirty="0"/>
          </a:p>
        </p:txBody>
      </p:sp>
    </p:spTree>
    <p:extLst>
      <p:ext uri="{BB962C8B-B14F-4D97-AF65-F5344CB8AC3E}">
        <p14:creationId xmlns:p14="http://schemas.microsoft.com/office/powerpoint/2010/main" val="31922537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
            <a:extLst>
              <a:ext uri="{FF2B5EF4-FFF2-40B4-BE49-F238E27FC236}">
                <a16:creationId xmlns:a16="http://schemas.microsoft.com/office/drawing/2014/main" id="{37877B4E-8A72-5124-AE47-F1D689F60642}"/>
              </a:ext>
            </a:extLst>
          </p:cNvPr>
          <p:cNvSpPr txBox="1">
            <a:spLocks noChangeArrowheads="1"/>
          </p:cNvSpPr>
          <p:nvPr/>
        </p:nvSpPr>
        <p:spPr bwMode="auto">
          <a:xfrm>
            <a:off x="685700" y="923254"/>
            <a:ext cx="7771201" cy="101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2489">
                <a:solidFill>
                  <a:srgbClr val="FFFF00"/>
                </a:solidFill>
                <a:latin typeface="Times New Roman" panose="02020603050405020304" pitchFamily="18" charset="0"/>
              </a:rPr>
              <a:t>Θεραπεία της Οξείας Προμυελοκυτταρικής Λευχαιμίας </a:t>
            </a:r>
            <a:r>
              <a:rPr lang="pl-PL" altLang="el-GR" sz="2489">
                <a:solidFill>
                  <a:srgbClr val="FFFF00"/>
                </a:solidFill>
                <a:latin typeface="Times New Roman" panose="02020603050405020304" pitchFamily="18" charset="0"/>
              </a:rPr>
              <a:t>t(15:17)/ PML/RAR-alfa</a:t>
            </a:r>
            <a:r>
              <a:rPr lang="pl-PL" altLang="el-GR" sz="3200">
                <a:solidFill>
                  <a:srgbClr val="FFFF00"/>
                </a:solidFill>
                <a:latin typeface="Times New Roman" panose="02020603050405020304" pitchFamily="18" charset="0"/>
              </a:rPr>
              <a:t> </a:t>
            </a:r>
          </a:p>
        </p:txBody>
      </p:sp>
      <p:sp>
        <p:nvSpPr>
          <p:cNvPr id="106499" name="Text Box 2">
            <a:extLst>
              <a:ext uri="{FF2B5EF4-FFF2-40B4-BE49-F238E27FC236}">
                <a16:creationId xmlns:a16="http://schemas.microsoft.com/office/drawing/2014/main" id="{034F47A6-D94B-958B-FE44-9AD0E981BF76}"/>
              </a:ext>
            </a:extLst>
          </p:cNvPr>
          <p:cNvSpPr txBox="1">
            <a:spLocks noChangeArrowheads="1"/>
          </p:cNvSpPr>
          <p:nvPr/>
        </p:nvSpPr>
        <p:spPr bwMode="auto">
          <a:xfrm>
            <a:off x="475472" y="2277719"/>
            <a:ext cx="8456895" cy="402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lstStyle>
            <a:lvl1pPr marL="342900" indent="-341313">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60413" algn="l"/>
                <a:tab pos="1522413" algn="l"/>
                <a:tab pos="2284413" algn="l"/>
                <a:tab pos="3046413" algn="l"/>
                <a:tab pos="3808413" algn="l"/>
                <a:tab pos="4570413" algn="l"/>
                <a:tab pos="5332413" algn="l"/>
                <a:tab pos="6094413" algn="l"/>
                <a:tab pos="6856413" algn="l"/>
                <a:tab pos="7618413" algn="l"/>
                <a:tab pos="8380413" algn="l"/>
                <a:tab pos="9142413"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marL="304770" indent="-303359" defTabSz="399305" eaLnBrk="0" fontAlgn="base" hangingPunct="0">
              <a:spcBef>
                <a:spcPts val="533"/>
              </a:spcBef>
              <a:spcAft>
                <a:spcPct val="0"/>
              </a:spcAft>
              <a:buSzPct val="100000"/>
              <a:tabLst>
                <a:tab pos="675855" algn="l"/>
                <a:tab pos="1353121" algn="l"/>
                <a:tab pos="2030386" algn="l"/>
                <a:tab pos="2707652" algn="l"/>
                <a:tab pos="3384917" algn="l"/>
                <a:tab pos="4062183" algn="l"/>
                <a:tab pos="4739449" algn="l"/>
                <a:tab pos="5416714" algn="l"/>
                <a:tab pos="6093980" algn="l"/>
                <a:tab pos="6771245" algn="l"/>
                <a:tab pos="7448511" algn="l"/>
                <a:tab pos="8125777" algn="l"/>
                <a:tab pos="8803042" algn="l"/>
                <a:tab pos="9480308" algn="l"/>
              </a:tabLst>
            </a:pPr>
            <a:endParaRPr lang="pl-PL" altLang="el-GR" sz="2133">
              <a:solidFill>
                <a:srgbClr val="FFFFCC"/>
              </a:solidFill>
              <a:latin typeface="Times New Roman" panose="02020603050405020304" pitchFamily="18" charset="0"/>
            </a:endParaRPr>
          </a:p>
          <a:p>
            <a:pPr marL="304770"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5855" algn="l"/>
                <a:tab pos="1353121" algn="l"/>
                <a:tab pos="2030386" algn="l"/>
                <a:tab pos="2707652" algn="l"/>
                <a:tab pos="3384917" algn="l"/>
                <a:tab pos="4062183" algn="l"/>
                <a:tab pos="4739449" algn="l"/>
                <a:tab pos="5416714" algn="l"/>
                <a:tab pos="6093980" algn="l"/>
                <a:tab pos="6771245" algn="l"/>
                <a:tab pos="7448511" algn="l"/>
                <a:tab pos="8125777" algn="l"/>
                <a:tab pos="8803042" algn="l"/>
                <a:tab pos="9480308" algn="l"/>
              </a:tabLst>
            </a:pPr>
            <a:r>
              <a:rPr lang="el-GR" altLang="el-GR" sz="2133">
                <a:solidFill>
                  <a:srgbClr val="FFFFCC"/>
                </a:solidFill>
                <a:latin typeface="Times New Roman" panose="02020603050405020304" pitchFamily="18" charset="0"/>
              </a:rPr>
              <a:t>Έφοδος που βασίζεται στο </a:t>
            </a:r>
            <a:r>
              <a:rPr lang="en-US" altLang="el-GR" sz="2133">
                <a:solidFill>
                  <a:srgbClr val="FFFFCC"/>
                </a:solidFill>
                <a:latin typeface="Times New Roman" panose="02020603050405020304" pitchFamily="18" charset="0"/>
              </a:rPr>
              <a:t>a</a:t>
            </a:r>
            <a:r>
              <a:rPr lang="pl-PL" altLang="el-GR" sz="2133">
                <a:solidFill>
                  <a:srgbClr val="FFFFCC"/>
                </a:solidFill>
                <a:latin typeface="Times New Roman" panose="02020603050405020304" pitchFamily="18" charset="0"/>
              </a:rPr>
              <a:t>ll-trans retinoic acid (ATRA)  </a:t>
            </a:r>
            <a:r>
              <a:rPr lang="el-GR" altLang="el-GR" sz="2133">
                <a:solidFill>
                  <a:srgbClr val="FFFFCC"/>
                </a:solidFill>
                <a:latin typeface="Times New Roman" panose="02020603050405020304" pitchFamily="18" charset="0"/>
              </a:rPr>
              <a:t>και σχήματα ενίσχυσης με συνδυασμούς με ανθρακυκλίνη </a:t>
            </a:r>
          </a:p>
          <a:p>
            <a:pPr marL="304770"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5855" algn="l"/>
                <a:tab pos="1353121" algn="l"/>
                <a:tab pos="2030386" algn="l"/>
                <a:tab pos="2707652" algn="l"/>
                <a:tab pos="3384917" algn="l"/>
                <a:tab pos="4062183" algn="l"/>
                <a:tab pos="4739449" algn="l"/>
                <a:tab pos="5416714" algn="l"/>
                <a:tab pos="6093980" algn="l"/>
                <a:tab pos="6771245" algn="l"/>
                <a:tab pos="7448511" algn="l"/>
                <a:tab pos="8125777" algn="l"/>
                <a:tab pos="8803042" algn="l"/>
                <a:tab pos="9480308" algn="l"/>
              </a:tabLst>
            </a:pPr>
            <a:r>
              <a:rPr lang="el-GR" altLang="el-GR" sz="2133">
                <a:solidFill>
                  <a:srgbClr val="FFFFCC"/>
                </a:solidFill>
                <a:latin typeface="Times New Roman" panose="02020603050405020304" pitchFamily="18" charset="0"/>
              </a:rPr>
              <a:t>Το </a:t>
            </a:r>
            <a:r>
              <a:rPr lang="pl-PL" altLang="el-GR" sz="2133">
                <a:solidFill>
                  <a:srgbClr val="FFFFCC"/>
                </a:solidFill>
                <a:latin typeface="Times New Roman" panose="02020603050405020304" pitchFamily="18" charset="0"/>
              </a:rPr>
              <a:t>ATRA </a:t>
            </a:r>
            <a:r>
              <a:rPr lang="el-GR" altLang="el-GR" sz="2133">
                <a:solidFill>
                  <a:srgbClr val="FFFFCC"/>
                </a:solidFill>
                <a:latin typeface="Times New Roman" panose="02020603050405020304" pitchFamily="18" charset="0"/>
              </a:rPr>
              <a:t>στοχεύει τμήμα του γονιδίου σύντηξης</a:t>
            </a:r>
            <a:r>
              <a:rPr lang="en-US" altLang="el-GR" sz="2133">
                <a:solidFill>
                  <a:srgbClr val="FFFFCC"/>
                </a:solidFill>
                <a:latin typeface="Times New Roman" panose="02020603050405020304" pitchFamily="18" charset="0"/>
              </a:rPr>
              <a:t> PML</a:t>
            </a:r>
            <a:r>
              <a:rPr lang="pl-PL" altLang="el-GR" sz="2133">
                <a:solidFill>
                  <a:srgbClr val="FFFFCC"/>
                </a:solidFill>
                <a:latin typeface="Times New Roman" panose="02020603050405020304" pitchFamily="18" charset="0"/>
              </a:rPr>
              <a:t> </a:t>
            </a:r>
            <a:r>
              <a:rPr lang="en-US" altLang="el-GR" sz="2133">
                <a:solidFill>
                  <a:srgbClr val="FFFFCC"/>
                </a:solidFill>
                <a:latin typeface="Times New Roman" panose="02020603050405020304" pitchFamily="18" charset="0"/>
              </a:rPr>
              <a:t>/</a:t>
            </a:r>
            <a:r>
              <a:rPr lang="pl-PL" altLang="el-GR" sz="2133">
                <a:solidFill>
                  <a:srgbClr val="FFFFCC"/>
                </a:solidFill>
                <a:latin typeface="Times New Roman" panose="02020603050405020304" pitchFamily="18" charset="0"/>
              </a:rPr>
              <a:t>RAR-alfa </a:t>
            </a:r>
            <a:r>
              <a:rPr lang="el-GR" altLang="el-GR" sz="2133">
                <a:solidFill>
                  <a:srgbClr val="FFFFCC"/>
                </a:solidFill>
                <a:latin typeface="Times New Roman" panose="02020603050405020304" pitchFamily="18" charset="0"/>
              </a:rPr>
              <a:t>και οδηγεί σε διαφοροποίηση των βλαστών</a:t>
            </a:r>
            <a:endParaRPr lang="pl-PL" altLang="el-GR" sz="2133">
              <a:solidFill>
                <a:srgbClr val="FFFFCC"/>
              </a:solidFill>
              <a:latin typeface="Times New Roman" panose="02020603050405020304" pitchFamily="18" charset="0"/>
            </a:endParaRPr>
          </a:p>
          <a:p>
            <a:pPr marL="304770"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5855" algn="l"/>
                <a:tab pos="1353121" algn="l"/>
                <a:tab pos="2030386" algn="l"/>
                <a:tab pos="2707652" algn="l"/>
                <a:tab pos="3384917" algn="l"/>
                <a:tab pos="4062183" algn="l"/>
                <a:tab pos="4739449" algn="l"/>
                <a:tab pos="5416714" algn="l"/>
                <a:tab pos="6093980" algn="l"/>
                <a:tab pos="6771245" algn="l"/>
                <a:tab pos="7448511" algn="l"/>
                <a:tab pos="8125777" algn="l"/>
                <a:tab pos="8803042" algn="l"/>
                <a:tab pos="9480308" algn="l"/>
              </a:tabLst>
            </a:pPr>
            <a:r>
              <a:rPr lang="pl-PL" altLang="el-GR" sz="2133">
                <a:solidFill>
                  <a:srgbClr val="FFFFCC"/>
                </a:solidFill>
                <a:latin typeface="Times New Roman" panose="02020603050405020304" pitchFamily="18" charset="0"/>
              </a:rPr>
              <a:t>CR</a:t>
            </a:r>
            <a:r>
              <a:rPr lang="el-GR" altLang="el-GR" sz="2133">
                <a:solidFill>
                  <a:srgbClr val="FFFFCC"/>
                </a:solidFill>
                <a:latin typeface="Times New Roman" panose="02020603050405020304" pitchFamily="18" charset="0"/>
              </a:rPr>
              <a:t>:</a:t>
            </a:r>
            <a:r>
              <a:rPr lang="pl-PL" altLang="el-GR" sz="2133">
                <a:solidFill>
                  <a:srgbClr val="FFFFCC"/>
                </a:solidFill>
                <a:latin typeface="Times New Roman" panose="02020603050405020304" pitchFamily="18" charset="0"/>
              </a:rPr>
              <a:t> 85%, </a:t>
            </a:r>
            <a:r>
              <a:rPr lang="el-GR" altLang="el-GR" sz="2133">
                <a:solidFill>
                  <a:srgbClr val="FFFFCC"/>
                </a:solidFill>
                <a:latin typeface="Times New Roman" panose="02020603050405020304" pitchFamily="18" charset="0"/>
              </a:rPr>
              <a:t>περίπου</a:t>
            </a:r>
            <a:r>
              <a:rPr lang="pl-PL" altLang="el-GR" sz="2133">
                <a:solidFill>
                  <a:srgbClr val="FFFFCC"/>
                </a:solidFill>
                <a:latin typeface="Times New Roman" panose="02020603050405020304" pitchFamily="18" charset="0"/>
              </a:rPr>
              <a:t> 70% </a:t>
            </a:r>
            <a:r>
              <a:rPr lang="el-GR" altLang="el-GR" sz="2133">
                <a:solidFill>
                  <a:srgbClr val="FFFFCC"/>
                </a:solidFill>
                <a:latin typeface="Times New Roman" panose="02020603050405020304" pitchFamily="18" charset="0"/>
              </a:rPr>
              <a:t>των ασθενών θεραπεύονται</a:t>
            </a:r>
            <a:endParaRPr lang="pl-PL" altLang="el-GR" sz="2133">
              <a:solidFill>
                <a:srgbClr val="FFFFCC"/>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099F149-0E27-2894-69B9-A71557FCDCEC}"/>
              </a:ext>
            </a:extLst>
          </p:cNvPr>
          <p:cNvPicPr>
            <a:picLocks noChangeAspect="1"/>
          </p:cNvPicPr>
          <p:nvPr/>
        </p:nvPicPr>
        <p:blipFill rotWithShape="1">
          <a:blip r:embed="rId2" cstate="print"/>
          <a:srcRect l="12988" r="12988"/>
          <a:stretch/>
        </p:blipFill>
        <p:spPr>
          <a:xfrm>
            <a:off x="323529" y="260649"/>
            <a:ext cx="8433748" cy="6408712"/>
          </a:xfrm>
          <a:prstGeom prst="rect">
            <a:avLst/>
          </a:prstGeom>
        </p:spPr>
      </p:pic>
    </p:spTree>
    <p:extLst>
      <p:ext uri="{BB962C8B-B14F-4D97-AF65-F5344CB8AC3E}">
        <p14:creationId xmlns:p14="http://schemas.microsoft.com/office/powerpoint/2010/main" val="3419287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DFA4B0-4180-47A6-AFCE-A9F0176A714D}"/>
              </a:ext>
            </a:extLst>
          </p:cNvPr>
          <p:cNvSpPr>
            <a:spLocks noGrp="1"/>
          </p:cNvSpPr>
          <p:nvPr>
            <p:ph type="title"/>
          </p:nvPr>
        </p:nvSpPr>
        <p:spPr>
          <a:xfrm>
            <a:off x="547011" y="2103445"/>
            <a:ext cx="7862207" cy="1325563"/>
          </a:xfrm>
        </p:spPr>
        <p:txBody>
          <a:bodyPr>
            <a:normAutofit fontScale="90000"/>
          </a:bodyPr>
          <a:lstStyle/>
          <a:p>
            <a:pPr algn="ctr"/>
            <a:r>
              <a:rPr lang="el-GR" b="1" dirty="0">
                <a:solidFill>
                  <a:srgbClr val="FF0000"/>
                </a:solidFill>
              </a:rPr>
              <a:t>Εξελίξεις στη θεραπεία </a:t>
            </a:r>
            <a:r>
              <a:rPr lang="el-GR" b="1" dirty="0" err="1">
                <a:solidFill>
                  <a:srgbClr val="FF0000"/>
                </a:solidFill>
              </a:rPr>
              <a:t>νεοδιαγνωσμένων</a:t>
            </a:r>
            <a:r>
              <a:rPr lang="el-GR" b="1" dirty="0">
                <a:solidFill>
                  <a:srgbClr val="FF0000"/>
                </a:solidFill>
              </a:rPr>
              <a:t> ασθενών με ΟΜΛ</a:t>
            </a:r>
          </a:p>
        </p:txBody>
      </p:sp>
    </p:spTree>
    <p:extLst>
      <p:ext uri="{BB962C8B-B14F-4D97-AF65-F5344CB8AC3E}">
        <p14:creationId xmlns:p14="http://schemas.microsoft.com/office/powerpoint/2010/main" val="28547998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6389F29-74A8-476A-86FB-2A3A45E165AE}"/>
              </a:ext>
            </a:extLst>
          </p:cNvPr>
          <p:cNvPicPr>
            <a:picLocks noGrp="1" noChangeAspect="1"/>
          </p:cNvPicPr>
          <p:nvPr>
            <p:ph idx="1"/>
          </p:nvPr>
        </p:nvPicPr>
        <p:blipFill rotWithShape="1">
          <a:blip r:embed="rId3" cstate="print"/>
          <a:srcRect l="24759" t="19117" r="3456" b="9741"/>
          <a:stretch/>
        </p:blipFill>
        <p:spPr>
          <a:xfrm>
            <a:off x="4" y="-66674"/>
            <a:ext cx="9143999" cy="6924676"/>
          </a:xfrm>
          <a:prstGeom prst="rect">
            <a:avLst/>
          </a:prstGeom>
        </p:spPr>
      </p:pic>
    </p:spTree>
    <p:extLst>
      <p:ext uri="{BB962C8B-B14F-4D97-AF65-F5344CB8AC3E}">
        <p14:creationId xmlns:p14="http://schemas.microsoft.com/office/powerpoint/2010/main" val="1617216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C3BF24-95C7-44A3-A26D-8818FFEF596E}"/>
              </a:ext>
            </a:extLst>
          </p:cNvPr>
          <p:cNvSpPr txBox="1"/>
          <p:nvPr/>
        </p:nvSpPr>
        <p:spPr>
          <a:xfrm>
            <a:off x="830580" y="762007"/>
            <a:ext cx="7703820" cy="954107"/>
          </a:xfrm>
          <a:prstGeom prst="rect">
            <a:avLst/>
          </a:prstGeom>
          <a:noFill/>
        </p:spPr>
        <p:txBody>
          <a:bodyPr wrap="square" rtlCol="0">
            <a:spAutoFit/>
          </a:bodyPr>
          <a:lstStyle/>
          <a:p>
            <a:r>
              <a:rPr lang="el-GR" sz="2800" b="1" dirty="0">
                <a:solidFill>
                  <a:prstClr val="black"/>
                </a:solidFill>
              </a:rPr>
              <a:t>Μπορούμε να βελτιώσουμε τα αποτελέσματα του 7+3 σε </a:t>
            </a:r>
            <a:r>
              <a:rPr lang="el-GR" sz="2800" b="1" dirty="0" err="1">
                <a:solidFill>
                  <a:prstClr val="black"/>
                </a:solidFill>
              </a:rPr>
              <a:t>νεοδιαγνωσμένους</a:t>
            </a:r>
            <a:r>
              <a:rPr lang="el-GR" sz="2800" b="1" dirty="0">
                <a:solidFill>
                  <a:prstClr val="black"/>
                </a:solidFill>
              </a:rPr>
              <a:t> </a:t>
            </a:r>
            <a:r>
              <a:rPr lang="en-US" sz="2800" b="1" dirty="0">
                <a:solidFill>
                  <a:prstClr val="black"/>
                </a:solidFill>
              </a:rPr>
              <a:t>fit </a:t>
            </a:r>
            <a:r>
              <a:rPr lang="el-GR" sz="2800" b="1" dirty="0">
                <a:solidFill>
                  <a:prstClr val="black"/>
                </a:solidFill>
              </a:rPr>
              <a:t>ασθενείς με ΟΜΛ?</a:t>
            </a:r>
          </a:p>
        </p:txBody>
      </p:sp>
      <p:sp>
        <p:nvSpPr>
          <p:cNvPr id="5" name="TextBox 4">
            <a:extLst>
              <a:ext uri="{FF2B5EF4-FFF2-40B4-BE49-F238E27FC236}">
                <a16:creationId xmlns:a16="http://schemas.microsoft.com/office/drawing/2014/main" id="{510CC058-DF0E-4599-8DCD-9D6EE1D4D2D8}"/>
              </a:ext>
            </a:extLst>
          </p:cNvPr>
          <p:cNvSpPr txBox="1"/>
          <p:nvPr/>
        </p:nvSpPr>
        <p:spPr>
          <a:xfrm>
            <a:off x="2804160" y="2702571"/>
            <a:ext cx="4244340" cy="584775"/>
          </a:xfrm>
          <a:prstGeom prst="rect">
            <a:avLst/>
          </a:prstGeom>
          <a:noFill/>
        </p:spPr>
        <p:txBody>
          <a:bodyPr wrap="square" rtlCol="0">
            <a:spAutoFit/>
          </a:bodyPr>
          <a:lstStyle/>
          <a:p>
            <a:r>
              <a:rPr lang="el-GR" sz="3200" b="1" dirty="0">
                <a:solidFill>
                  <a:srgbClr val="FF0000"/>
                </a:solidFill>
              </a:rPr>
              <a:t>Εγκεκριμένες επιλογές</a:t>
            </a:r>
          </a:p>
        </p:txBody>
      </p:sp>
    </p:spTree>
    <p:extLst>
      <p:ext uri="{BB962C8B-B14F-4D97-AF65-F5344CB8AC3E}">
        <p14:creationId xmlns:p14="http://schemas.microsoft.com/office/powerpoint/2010/main" val="148765293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940" y="1313353"/>
            <a:ext cx="3436760" cy="4094323"/>
          </a:xfrm>
          <a:prstGeom prst="rect">
            <a:avLst/>
          </a:prstGeom>
        </p:spPr>
      </p:pic>
      <p:sp>
        <p:nvSpPr>
          <p:cNvPr id="2" name="Title 1"/>
          <p:cNvSpPr>
            <a:spLocks noGrp="1"/>
          </p:cNvSpPr>
          <p:nvPr>
            <p:ph type="title"/>
          </p:nvPr>
        </p:nvSpPr>
        <p:spPr/>
        <p:txBody>
          <a:bodyPr>
            <a:normAutofit/>
          </a:bodyPr>
          <a:lstStyle/>
          <a:p>
            <a:pPr>
              <a:tabLst>
                <a:tab pos="5830888" algn="l"/>
              </a:tabLst>
            </a:pPr>
            <a:r>
              <a:rPr lang="el-GR" sz="3200" dirty="0"/>
              <a:t>1. </a:t>
            </a:r>
            <a:r>
              <a:rPr lang="en-GB" sz="3200" dirty="0" err="1"/>
              <a:t>Gemtuzumab</a:t>
            </a:r>
            <a:r>
              <a:rPr lang="en-GB" sz="3200" dirty="0"/>
              <a:t> </a:t>
            </a:r>
            <a:r>
              <a:rPr lang="en-GB" sz="3200" dirty="0" err="1"/>
              <a:t>Ozogamicin</a:t>
            </a:r>
            <a:r>
              <a:rPr lang="en-GB" sz="3200" dirty="0"/>
              <a:t>: Mechanism of action </a:t>
            </a:r>
          </a:p>
        </p:txBody>
      </p:sp>
      <p:sp>
        <p:nvSpPr>
          <p:cNvPr id="14" name="Footer Placeholder 1"/>
          <p:cNvSpPr>
            <a:spLocks noGrp="1"/>
          </p:cNvSpPr>
          <p:nvPr>
            <p:ph type="ftr" sz="quarter" idx="13"/>
          </p:nvPr>
        </p:nvSpPr>
        <p:spPr>
          <a:xfrm>
            <a:off x="76200" y="6400800"/>
            <a:ext cx="3810000" cy="355600"/>
          </a:xfrm>
        </p:spPr>
        <p:txBody>
          <a:bodyPr/>
          <a:lstStyle/>
          <a:p>
            <a:pPr algn="l" defTabSz="914400">
              <a:defRPr/>
            </a:pPr>
            <a:r>
              <a:rPr lang="en-GB" sz="800" dirty="0">
                <a:solidFill>
                  <a:prstClr val="black"/>
                </a:solidFill>
              </a:rPr>
              <a:t>ADC, antibody-drug conjugate; </a:t>
            </a:r>
            <a:r>
              <a:rPr lang="en-GB" sz="800" dirty="0" err="1">
                <a:solidFill>
                  <a:prstClr val="black"/>
                </a:solidFill>
              </a:rPr>
              <a:t>Pgp</a:t>
            </a:r>
            <a:r>
              <a:rPr lang="en-GB" sz="800" dirty="0">
                <a:solidFill>
                  <a:prstClr val="black"/>
                </a:solidFill>
              </a:rPr>
              <a:t>, P-glycoprotein, GO: </a:t>
            </a:r>
            <a:r>
              <a:rPr lang="en-GB" sz="800" dirty="0" err="1">
                <a:solidFill>
                  <a:prstClr val="black"/>
                </a:solidFill>
              </a:rPr>
              <a:t>Gemtuzumab</a:t>
            </a:r>
            <a:r>
              <a:rPr lang="en-GB" sz="800" dirty="0">
                <a:solidFill>
                  <a:prstClr val="black"/>
                </a:solidFill>
              </a:rPr>
              <a:t> </a:t>
            </a:r>
            <a:r>
              <a:rPr lang="en-GB" sz="800" dirty="0" err="1">
                <a:solidFill>
                  <a:prstClr val="black"/>
                </a:solidFill>
              </a:rPr>
              <a:t>Ozogamicin</a:t>
            </a:r>
            <a:r>
              <a:rPr lang="en-GB" sz="800" dirty="0">
                <a:solidFill>
                  <a:prstClr val="black"/>
                </a:solidFill>
              </a:rPr>
              <a:t> </a:t>
            </a:r>
          </a:p>
          <a:p>
            <a:pPr algn="l" defTabSz="914400">
              <a:defRPr/>
            </a:pPr>
            <a:r>
              <a:rPr lang="en-GB" sz="800" dirty="0" err="1">
                <a:solidFill>
                  <a:prstClr val="black"/>
                </a:solidFill>
              </a:rPr>
              <a:t>Ricart</a:t>
            </a:r>
            <a:r>
              <a:rPr lang="en-GB" sz="800" dirty="0">
                <a:solidFill>
                  <a:prstClr val="black"/>
                </a:solidFill>
              </a:rPr>
              <a:t> AD. </a:t>
            </a:r>
            <a:r>
              <a:rPr lang="en-GB" sz="800" i="1" dirty="0" err="1">
                <a:solidFill>
                  <a:prstClr val="black"/>
                </a:solidFill>
              </a:rPr>
              <a:t>Clin</a:t>
            </a:r>
            <a:r>
              <a:rPr lang="en-GB" sz="800" i="1" dirty="0">
                <a:solidFill>
                  <a:prstClr val="black"/>
                </a:solidFill>
              </a:rPr>
              <a:t> Cancer </a:t>
            </a:r>
            <a:r>
              <a:rPr lang="en-GB" sz="800" dirty="0">
                <a:solidFill>
                  <a:prstClr val="black"/>
                </a:solidFill>
              </a:rPr>
              <a:t>2011;17:6417–6427</a:t>
            </a:r>
          </a:p>
        </p:txBody>
      </p:sp>
      <p:sp>
        <p:nvSpPr>
          <p:cNvPr id="5" name="Content Placeholder 4"/>
          <p:cNvSpPr>
            <a:spLocks noGrp="1"/>
          </p:cNvSpPr>
          <p:nvPr>
            <p:ph sz="quarter" idx="16"/>
          </p:nvPr>
        </p:nvSpPr>
        <p:spPr>
          <a:xfrm>
            <a:off x="440010" y="5105407"/>
            <a:ext cx="8018195" cy="1212545"/>
          </a:xfrm>
        </p:spPr>
        <p:txBody>
          <a:bodyPr>
            <a:normAutofit/>
          </a:bodyPr>
          <a:lstStyle/>
          <a:p>
            <a:pPr marL="228600" indent="-228600">
              <a:buClr>
                <a:schemeClr val="accent2">
                  <a:lumMod val="60000"/>
                  <a:lumOff val="40000"/>
                </a:schemeClr>
              </a:buClr>
              <a:buFont typeface="+mj-lt"/>
              <a:buAutoNum type="arabicPeriod"/>
            </a:pPr>
            <a:r>
              <a:rPr lang="en-GB" sz="1200" b="1" dirty="0"/>
              <a:t>GO binds to CD33 antigens on </a:t>
            </a:r>
            <a:r>
              <a:rPr lang="en-GB" sz="1200" b="1" dirty="0" err="1"/>
              <a:t>leukaemic</a:t>
            </a:r>
            <a:r>
              <a:rPr lang="en-GB" sz="1200" b="1" dirty="0"/>
              <a:t> blasts</a:t>
            </a:r>
          </a:p>
          <a:p>
            <a:pPr marL="228600" indent="-228600">
              <a:buClr>
                <a:schemeClr val="accent2">
                  <a:lumMod val="60000"/>
                  <a:lumOff val="40000"/>
                </a:schemeClr>
              </a:buClr>
              <a:buFont typeface="+mj-lt"/>
              <a:buAutoNum type="arabicPeriod"/>
            </a:pPr>
            <a:r>
              <a:rPr lang="en-GB" sz="1200" b="1" dirty="0"/>
              <a:t>Once bound, the GO/CD33 complex is internalised by receptor-mediated endocytosis</a:t>
            </a:r>
          </a:p>
          <a:p>
            <a:pPr marL="228600" indent="-228600">
              <a:buClr>
                <a:schemeClr val="accent2">
                  <a:lumMod val="60000"/>
                  <a:lumOff val="40000"/>
                </a:schemeClr>
              </a:buClr>
              <a:buFont typeface="+mj-lt"/>
              <a:buAutoNum type="arabicPeriod"/>
            </a:pPr>
            <a:r>
              <a:rPr lang="en-GB" sz="1200" b="1" dirty="0"/>
              <a:t>Calicheamicin is released from the antibody–drug complex and acts as a potent cytotoxic agent</a:t>
            </a:r>
          </a:p>
          <a:p>
            <a:pPr marL="228600" indent="-228600">
              <a:buClr>
                <a:schemeClr val="accent2">
                  <a:lumMod val="60000"/>
                  <a:lumOff val="40000"/>
                </a:schemeClr>
              </a:buClr>
              <a:buFont typeface="+mj-lt"/>
              <a:buAutoNum type="arabicPeriod"/>
            </a:pPr>
            <a:r>
              <a:rPr lang="en-GB" sz="1200" b="1" dirty="0"/>
              <a:t>Calicheamicin causes double-strand DNA breaks, causing the cell to undergo apoptosis</a:t>
            </a:r>
            <a:endParaRPr lang="en-GB" sz="1800" b="1" dirty="0"/>
          </a:p>
        </p:txBody>
      </p:sp>
      <p:sp>
        <p:nvSpPr>
          <p:cNvPr id="12" name="TextBox 11"/>
          <p:cNvSpPr txBox="1"/>
          <p:nvPr/>
        </p:nvSpPr>
        <p:spPr>
          <a:xfrm>
            <a:off x="6570222" y="3844591"/>
            <a:ext cx="594066" cy="215444"/>
          </a:xfrm>
          <a:prstGeom prst="rect">
            <a:avLst/>
          </a:prstGeom>
          <a:noFill/>
        </p:spPr>
        <p:txBody>
          <a:bodyPr wrap="square" rtlCol="0">
            <a:spAutoFit/>
          </a:bodyPr>
          <a:lstStyle/>
          <a:p>
            <a:pPr algn="ctr">
              <a:defRPr/>
            </a:pPr>
            <a:r>
              <a:rPr lang="en-US" sz="800" i="1" dirty="0">
                <a:solidFill>
                  <a:srgbClr val="4C4D4C"/>
                </a:solidFill>
              </a:rPr>
              <a:t>Nucleus</a:t>
            </a:r>
          </a:p>
        </p:txBody>
      </p:sp>
      <p:sp>
        <p:nvSpPr>
          <p:cNvPr id="23" name="TextBox 22"/>
          <p:cNvSpPr txBox="1"/>
          <p:nvPr/>
        </p:nvSpPr>
        <p:spPr>
          <a:xfrm>
            <a:off x="4437689" y="4795595"/>
            <a:ext cx="728881" cy="215444"/>
          </a:xfrm>
          <a:prstGeom prst="rect">
            <a:avLst/>
          </a:prstGeom>
          <a:noFill/>
        </p:spPr>
        <p:txBody>
          <a:bodyPr wrap="square" rtlCol="0">
            <a:spAutoFit/>
          </a:bodyPr>
          <a:lstStyle/>
          <a:p>
            <a:pPr algn="ctr">
              <a:defRPr/>
            </a:pPr>
            <a:r>
              <a:rPr lang="en-US" sz="800" i="1" dirty="0">
                <a:solidFill>
                  <a:srgbClr val="4C4D4C"/>
                </a:solidFill>
              </a:rPr>
              <a:t>Cytoplasm</a:t>
            </a:r>
            <a:endParaRPr lang="en-US" sz="1000" i="1" dirty="0">
              <a:solidFill>
                <a:srgbClr val="4C4D4C"/>
              </a:solidFill>
            </a:endParaRPr>
          </a:p>
        </p:txBody>
      </p:sp>
      <p:sp>
        <p:nvSpPr>
          <p:cNvPr id="26" name="TextBox 25"/>
          <p:cNvSpPr txBox="1"/>
          <p:nvPr/>
        </p:nvSpPr>
        <p:spPr>
          <a:xfrm>
            <a:off x="7164294" y="2437376"/>
            <a:ext cx="787049" cy="338554"/>
          </a:xfrm>
          <a:prstGeom prst="rect">
            <a:avLst/>
          </a:prstGeom>
          <a:noFill/>
        </p:spPr>
        <p:txBody>
          <a:bodyPr wrap="square" rtlCol="0">
            <a:spAutoFit/>
          </a:bodyPr>
          <a:lstStyle/>
          <a:p>
            <a:pPr algn="ctr">
              <a:defRPr/>
            </a:pPr>
            <a:r>
              <a:rPr lang="en-US" sz="800" i="1" dirty="0">
                <a:solidFill>
                  <a:srgbClr val="4C4D4C"/>
                </a:solidFill>
              </a:rPr>
              <a:t>Plasma membrane</a:t>
            </a:r>
          </a:p>
        </p:txBody>
      </p:sp>
      <p:sp>
        <p:nvSpPr>
          <p:cNvPr id="27" name="TextBox 26"/>
          <p:cNvSpPr txBox="1"/>
          <p:nvPr/>
        </p:nvSpPr>
        <p:spPr>
          <a:xfrm>
            <a:off x="4752660" y="1756045"/>
            <a:ext cx="233741" cy="307777"/>
          </a:xfrm>
          <a:prstGeom prst="rect">
            <a:avLst/>
          </a:prstGeom>
          <a:noFill/>
        </p:spPr>
        <p:txBody>
          <a:bodyPr wrap="square" rtlCol="0">
            <a:spAutoFit/>
          </a:bodyPr>
          <a:lstStyle/>
          <a:p>
            <a:pPr algn="ctr">
              <a:defRPr/>
            </a:pPr>
            <a:r>
              <a:rPr lang="en-US" sz="1400" b="1" dirty="0">
                <a:solidFill>
                  <a:srgbClr val="C0504D">
                    <a:lumMod val="60000"/>
                    <a:lumOff val="40000"/>
                  </a:srgbClr>
                </a:solidFill>
              </a:rPr>
              <a:t>1</a:t>
            </a:r>
          </a:p>
        </p:txBody>
      </p:sp>
      <p:sp>
        <p:nvSpPr>
          <p:cNvPr id="28" name="TextBox 27"/>
          <p:cNvSpPr txBox="1"/>
          <p:nvPr/>
        </p:nvSpPr>
        <p:spPr>
          <a:xfrm>
            <a:off x="5491863" y="2384268"/>
            <a:ext cx="233741" cy="307777"/>
          </a:xfrm>
          <a:prstGeom prst="rect">
            <a:avLst/>
          </a:prstGeom>
          <a:noFill/>
        </p:spPr>
        <p:txBody>
          <a:bodyPr wrap="square" rtlCol="0">
            <a:spAutoFit/>
          </a:bodyPr>
          <a:lstStyle/>
          <a:p>
            <a:pPr algn="ctr">
              <a:defRPr/>
            </a:pPr>
            <a:r>
              <a:rPr lang="en-US" sz="1400" b="1" dirty="0">
                <a:solidFill>
                  <a:srgbClr val="C0504D">
                    <a:lumMod val="60000"/>
                    <a:lumOff val="40000"/>
                  </a:srgbClr>
                </a:solidFill>
              </a:rPr>
              <a:t>3</a:t>
            </a:r>
          </a:p>
        </p:txBody>
      </p:sp>
      <p:sp>
        <p:nvSpPr>
          <p:cNvPr id="31" name="TextBox 30"/>
          <p:cNvSpPr txBox="1"/>
          <p:nvPr/>
        </p:nvSpPr>
        <p:spPr>
          <a:xfrm>
            <a:off x="6516223" y="3582132"/>
            <a:ext cx="233741" cy="307777"/>
          </a:xfrm>
          <a:prstGeom prst="rect">
            <a:avLst/>
          </a:prstGeom>
          <a:noFill/>
        </p:spPr>
        <p:txBody>
          <a:bodyPr wrap="square" rtlCol="0">
            <a:spAutoFit/>
          </a:bodyPr>
          <a:lstStyle>
            <a:defPPr>
              <a:defRPr lang="en-US"/>
            </a:defPPr>
            <a:lvl1pPr algn="ctr">
              <a:defRPr sz="1400" b="1">
                <a:solidFill>
                  <a:schemeClr val="accent1">
                    <a:lumMod val="75000"/>
                  </a:schemeClr>
                </a:solidFill>
              </a:defRPr>
            </a:lvl1pPr>
          </a:lstStyle>
          <a:p>
            <a:pPr>
              <a:defRPr/>
            </a:pPr>
            <a:r>
              <a:rPr lang="en-US" dirty="0">
                <a:solidFill>
                  <a:srgbClr val="C0504D">
                    <a:lumMod val="60000"/>
                    <a:lumOff val="40000"/>
                  </a:srgbClr>
                </a:solidFill>
              </a:rPr>
              <a:t>4</a:t>
            </a:r>
          </a:p>
        </p:txBody>
      </p:sp>
      <p:sp>
        <p:nvSpPr>
          <p:cNvPr id="33" name="TextBox 32"/>
          <p:cNvSpPr txBox="1"/>
          <p:nvPr/>
        </p:nvSpPr>
        <p:spPr>
          <a:xfrm>
            <a:off x="7026747" y="1829256"/>
            <a:ext cx="370324" cy="215444"/>
          </a:xfrm>
          <a:prstGeom prst="rect">
            <a:avLst/>
          </a:prstGeom>
          <a:noFill/>
        </p:spPr>
        <p:txBody>
          <a:bodyPr wrap="square" rtlCol="0">
            <a:spAutoFit/>
          </a:bodyPr>
          <a:lstStyle/>
          <a:p>
            <a:pPr algn="ctr">
              <a:defRPr/>
            </a:pPr>
            <a:r>
              <a:rPr lang="en-US" sz="800" dirty="0">
                <a:solidFill>
                  <a:srgbClr val="4C4D4C"/>
                </a:solidFill>
              </a:rPr>
              <a:t>Pgp</a:t>
            </a:r>
          </a:p>
        </p:txBody>
      </p:sp>
      <p:sp>
        <p:nvSpPr>
          <p:cNvPr id="34" name="TextBox 33"/>
          <p:cNvSpPr txBox="1"/>
          <p:nvPr/>
        </p:nvSpPr>
        <p:spPr>
          <a:xfrm>
            <a:off x="5785852" y="2441699"/>
            <a:ext cx="649974" cy="338554"/>
          </a:xfrm>
          <a:prstGeom prst="rect">
            <a:avLst/>
          </a:prstGeom>
          <a:noFill/>
        </p:spPr>
        <p:txBody>
          <a:bodyPr wrap="square" rtlCol="0">
            <a:spAutoFit/>
          </a:bodyPr>
          <a:lstStyle/>
          <a:p>
            <a:pPr algn="ctr">
              <a:defRPr/>
            </a:pPr>
            <a:r>
              <a:rPr lang="en-US" sz="800" dirty="0">
                <a:solidFill>
                  <a:srgbClr val="4C4D4C"/>
                </a:solidFill>
              </a:rPr>
              <a:t>Active enedyne</a:t>
            </a:r>
          </a:p>
        </p:txBody>
      </p:sp>
      <p:sp>
        <p:nvSpPr>
          <p:cNvPr id="37" name="TextBox 36"/>
          <p:cNvSpPr txBox="1"/>
          <p:nvPr/>
        </p:nvSpPr>
        <p:spPr>
          <a:xfrm>
            <a:off x="5262913" y="4060016"/>
            <a:ext cx="431186" cy="215444"/>
          </a:xfrm>
          <a:prstGeom prst="rect">
            <a:avLst/>
          </a:prstGeom>
          <a:noFill/>
        </p:spPr>
        <p:txBody>
          <a:bodyPr wrap="square" rtlCol="0">
            <a:spAutoFit/>
          </a:bodyPr>
          <a:lstStyle/>
          <a:p>
            <a:pPr algn="ctr">
              <a:defRPr/>
            </a:pPr>
            <a:r>
              <a:rPr lang="en-US" sz="800" dirty="0">
                <a:solidFill>
                  <a:srgbClr val="4C4D4C"/>
                </a:solidFill>
              </a:rPr>
              <a:t>pH~6</a:t>
            </a:r>
          </a:p>
        </p:txBody>
      </p:sp>
      <p:sp>
        <p:nvSpPr>
          <p:cNvPr id="39" name="TextBox 38"/>
          <p:cNvSpPr txBox="1"/>
          <p:nvPr/>
        </p:nvSpPr>
        <p:spPr>
          <a:xfrm>
            <a:off x="6037967" y="1552061"/>
            <a:ext cx="752388" cy="338554"/>
          </a:xfrm>
          <a:prstGeom prst="rect">
            <a:avLst/>
          </a:prstGeom>
          <a:noFill/>
        </p:spPr>
        <p:txBody>
          <a:bodyPr wrap="square" rtlCol="0">
            <a:spAutoFit/>
          </a:bodyPr>
          <a:lstStyle/>
          <a:p>
            <a:pPr algn="ctr">
              <a:defRPr/>
            </a:pPr>
            <a:r>
              <a:rPr lang="en-US" sz="800" i="1" dirty="0">
                <a:solidFill>
                  <a:srgbClr val="4C4D4C"/>
                </a:solidFill>
              </a:rPr>
              <a:t>Extracelluar space</a:t>
            </a:r>
          </a:p>
        </p:txBody>
      </p:sp>
      <p:sp>
        <p:nvSpPr>
          <p:cNvPr id="3" name="Ellipse 2"/>
          <p:cNvSpPr/>
          <p:nvPr/>
        </p:nvSpPr>
        <p:spPr>
          <a:xfrm>
            <a:off x="4409989" y="4144539"/>
            <a:ext cx="576417" cy="651064"/>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48" name="Ellipse 47"/>
          <p:cNvSpPr/>
          <p:nvPr/>
        </p:nvSpPr>
        <p:spPr>
          <a:xfrm>
            <a:off x="4974712" y="3949936"/>
            <a:ext cx="576417" cy="651064"/>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1" name="Ellipse 50"/>
          <p:cNvSpPr/>
          <p:nvPr/>
        </p:nvSpPr>
        <p:spPr>
          <a:xfrm>
            <a:off x="5081470" y="3483058"/>
            <a:ext cx="576417" cy="651064"/>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2" name="Ellipse 51"/>
          <p:cNvSpPr/>
          <p:nvPr/>
        </p:nvSpPr>
        <p:spPr>
          <a:xfrm>
            <a:off x="5262919" y="3734492"/>
            <a:ext cx="576417" cy="651064"/>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5" name="Ellipse 54"/>
          <p:cNvSpPr/>
          <p:nvPr/>
        </p:nvSpPr>
        <p:spPr>
          <a:xfrm>
            <a:off x="5183722" y="3136425"/>
            <a:ext cx="576417" cy="651064"/>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6" name="Ellipse 55"/>
          <p:cNvSpPr/>
          <p:nvPr/>
        </p:nvSpPr>
        <p:spPr>
          <a:xfrm>
            <a:off x="5270320" y="3364763"/>
            <a:ext cx="576417" cy="651064"/>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7" name="Ellipse 56"/>
          <p:cNvSpPr/>
          <p:nvPr/>
        </p:nvSpPr>
        <p:spPr>
          <a:xfrm rot="3296567">
            <a:off x="4900827" y="3269322"/>
            <a:ext cx="435175" cy="124040"/>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8" name="Ellipse 57"/>
          <p:cNvSpPr/>
          <p:nvPr/>
        </p:nvSpPr>
        <p:spPr>
          <a:xfrm rot="3296567">
            <a:off x="5535512" y="4082515"/>
            <a:ext cx="435175" cy="124040"/>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cxnSp>
        <p:nvCxnSpPr>
          <p:cNvPr id="8" name="Connecteur droit avec flèche 7"/>
          <p:cNvCxnSpPr/>
          <p:nvPr/>
        </p:nvCxnSpPr>
        <p:spPr>
          <a:xfrm>
            <a:off x="5058054" y="3293532"/>
            <a:ext cx="788676" cy="995026"/>
          </a:xfrm>
          <a:prstGeom prst="straightConnector1">
            <a:avLst/>
          </a:prstGeom>
          <a:ln w="127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Ellipse 58"/>
          <p:cNvSpPr/>
          <p:nvPr/>
        </p:nvSpPr>
        <p:spPr>
          <a:xfrm>
            <a:off x="5868144" y="2197331"/>
            <a:ext cx="648072" cy="651064"/>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60" name="Ellipse 59"/>
          <p:cNvSpPr/>
          <p:nvPr/>
        </p:nvSpPr>
        <p:spPr>
          <a:xfrm rot="3296567">
            <a:off x="6065097" y="2776785"/>
            <a:ext cx="435175" cy="124040"/>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61" name="Ellipse 60"/>
          <p:cNvSpPr/>
          <p:nvPr/>
        </p:nvSpPr>
        <p:spPr>
          <a:xfrm>
            <a:off x="5319576" y="2632371"/>
            <a:ext cx="406020" cy="651064"/>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62" name="Ellipse 61"/>
          <p:cNvSpPr/>
          <p:nvPr/>
        </p:nvSpPr>
        <p:spPr>
          <a:xfrm rot="3296567">
            <a:off x="6354262" y="3107306"/>
            <a:ext cx="155428" cy="124040"/>
          </a:xfrm>
          <a:prstGeom prst="ellipse">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63" name="Ellipse 62"/>
          <p:cNvSpPr/>
          <p:nvPr/>
        </p:nvSpPr>
        <p:spPr>
          <a:xfrm rot="18741843">
            <a:off x="6316658" y="3060731"/>
            <a:ext cx="202468" cy="127673"/>
          </a:xfrm>
          <a:prstGeom prst="ellipse">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1" name="Arc 10"/>
          <p:cNvSpPr/>
          <p:nvPr/>
        </p:nvSpPr>
        <p:spPr>
          <a:xfrm>
            <a:off x="5795274" y="2538156"/>
            <a:ext cx="685800" cy="1069951"/>
          </a:xfrm>
          <a:prstGeom prst="arc">
            <a:avLst>
              <a:gd name="adj1" fmla="val 14010055"/>
              <a:gd name="adj2" fmla="val 762077"/>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dirty="0">
              <a:solidFill>
                <a:prstClr val="black"/>
              </a:solidFill>
            </a:endParaRPr>
          </a:p>
        </p:txBody>
      </p:sp>
      <p:sp>
        <p:nvSpPr>
          <p:cNvPr id="30" name="TextBox 29"/>
          <p:cNvSpPr txBox="1"/>
          <p:nvPr/>
        </p:nvSpPr>
        <p:spPr>
          <a:xfrm>
            <a:off x="5521689" y="4231669"/>
            <a:ext cx="233741" cy="307777"/>
          </a:xfrm>
          <a:prstGeom prst="rect">
            <a:avLst/>
          </a:prstGeom>
          <a:noFill/>
        </p:spPr>
        <p:txBody>
          <a:bodyPr wrap="square" rtlCol="0">
            <a:spAutoFit/>
          </a:bodyPr>
          <a:lstStyle/>
          <a:p>
            <a:pPr algn="ctr">
              <a:defRPr/>
            </a:pPr>
            <a:r>
              <a:rPr lang="en-US" sz="1400" b="1" dirty="0">
                <a:solidFill>
                  <a:srgbClr val="C0504D">
                    <a:lumMod val="60000"/>
                    <a:lumOff val="40000"/>
                  </a:srgbClr>
                </a:solidFill>
              </a:rPr>
              <a:t>2</a:t>
            </a:r>
          </a:p>
        </p:txBody>
      </p:sp>
      <p:sp>
        <p:nvSpPr>
          <p:cNvPr id="6" name="ZoneTexte 5"/>
          <p:cNvSpPr txBox="1"/>
          <p:nvPr/>
        </p:nvSpPr>
        <p:spPr>
          <a:xfrm>
            <a:off x="4437689" y="3384874"/>
            <a:ext cx="521297" cy="276999"/>
          </a:xfrm>
          <a:prstGeom prst="rect">
            <a:avLst/>
          </a:prstGeom>
          <a:noFill/>
          <a:ln>
            <a:noFill/>
          </a:ln>
        </p:spPr>
        <p:txBody>
          <a:bodyPr wrap="none" rtlCol="0">
            <a:spAutoFit/>
          </a:bodyPr>
          <a:lstStyle/>
          <a:p>
            <a:pPr>
              <a:defRPr/>
            </a:pPr>
            <a:r>
              <a:rPr lang="fr-FR" sz="1200" b="1" dirty="0">
                <a:solidFill>
                  <a:srgbClr val="4BACC6"/>
                </a:solidFill>
              </a:rPr>
              <a:t>CD33</a:t>
            </a:r>
            <a:endParaRPr lang="en-US" sz="1200" b="1" dirty="0">
              <a:solidFill>
                <a:srgbClr val="4BACC6"/>
              </a:solidFill>
            </a:endParaRPr>
          </a:p>
        </p:txBody>
      </p:sp>
      <p:cxnSp>
        <p:nvCxnSpPr>
          <p:cNvPr id="9" name="Connecteur droit 8"/>
          <p:cNvCxnSpPr/>
          <p:nvPr/>
        </p:nvCxnSpPr>
        <p:spPr>
          <a:xfrm flipV="1">
            <a:off x="4811102" y="3169328"/>
            <a:ext cx="114043" cy="29263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3" name="TextBox 3"/>
          <p:cNvSpPr txBox="1"/>
          <p:nvPr/>
        </p:nvSpPr>
        <p:spPr>
          <a:xfrm>
            <a:off x="3519227" y="1299667"/>
            <a:ext cx="2331713" cy="307777"/>
          </a:xfrm>
          <a:prstGeom prst="rect">
            <a:avLst/>
          </a:prstGeom>
          <a:noFill/>
        </p:spPr>
        <p:txBody>
          <a:bodyPr wrap="square" rtlCol="0">
            <a:spAutoFit/>
          </a:bodyPr>
          <a:lstStyle/>
          <a:p>
            <a:pPr algn="ctr">
              <a:defRPr/>
            </a:pPr>
            <a:r>
              <a:rPr lang="en-GB" sz="1400" b="1" dirty="0">
                <a:solidFill>
                  <a:srgbClr val="C0504D">
                    <a:lumMod val="60000"/>
                    <a:lumOff val="40000"/>
                  </a:srgbClr>
                </a:solidFill>
              </a:rPr>
              <a:t>MYLOTARG</a:t>
            </a:r>
          </a:p>
        </p:txBody>
      </p:sp>
      <p:sp>
        <p:nvSpPr>
          <p:cNvPr id="47" name="TextBox 46"/>
          <p:cNvSpPr txBox="1"/>
          <p:nvPr/>
        </p:nvSpPr>
        <p:spPr>
          <a:xfrm>
            <a:off x="6019183" y="4687872"/>
            <a:ext cx="431186" cy="215444"/>
          </a:xfrm>
          <a:prstGeom prst="rect">
            <a:avLst/>
          </a:prstGeom>
          <a:noFill/>
        </p:spPr>
        <p:txBody>
          <a:bodyPr wrap="square" rtlCol="0">
            <a:spAutoFit/>
          </a:bodyPr>
          <a:lstStyle/>
          <a:p>
            <a:pPr algn="ctr">
              <a:defRPr/>
            </a:pPr>
            <a:r>
              <a:rPr lang="en-US" sz="800" dirty="0">
                <a:solidFill>
                  <a:srgbClr val="4C4D4C"/>
                </a:solidFill>
              </a:rPr>
              <a:t>pH~4</a:t>
            </a:r>
          </a:p>
        </p:txBody>
      </p:sp>
      <p:cxnSp>
        <p:nvCxnSpPr>
          <p:cNvPr id="49" name="Straight Connector 48"/>
          <p:cNvCxnSpPr/>
          <p:nvPr/>
        </p:nvCxnSpPr>
        <p:spPr>
          <a:xfrm flipH="1">
            <a:off x="2302011" y="3608099"/>
            <a:ext cx="89500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49">
            <a:extLst>
              <a:ext uri="{FF2B5EF4-FFF2-40B4-BE49-F238E27FC236}">
                <a16:creationId xmlns:a16="http://schemas.microsoft.com/office/drawing/2014/main" id="{EF893592-9E4D-4809-9031-CD896E5F86C4}"/>
              </a:ext>
            </a:extLst>
          </p:cNvPr>
          <p:cNvGrpSpPr/>
          <p:nvPr/>
        </p:nvGrpSpPr>
        <p:grpSpPr>
          <a:xfrm>
            <a:off x="768717" y="1921016"/>
            <a:ext cx="2888885" cy="2433163"/>
            <a:chOff x="1698376" y="1869694"/>
            <a:chExt cx="3851846" cy="2433162"/>
          </a:xfrm>
        </p:grpSpPr>
        <p:sp>
          <p:nvSpPr>
            <p:cNvPr id="54" name="Rounded Rectangle 53"/>
            <p:cNvSpPr/>
            <p:nvPr/>
          </p:nvSpPr>
          <p:spPr>
            <a:xfrm>
              <a:off x="4273466" y="2352405"/>
              <a:ext cx="1067720" cy="507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GB" sz="1200" b="1" dirty="0">
                  <a:solidFill>
                    <a:schemeClr val="tx1"/>
                  </a:solidFill>
                </a:rPr>
                <a:t>Anti-CD33 antibody</a:t>
              </a:r>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3640" y="2038970"/>
              <a:ext cx="2263886" cy="2263886"/>
            </a:xfrm>
            <a:prstGeom prst="rect">
              <a:avLst/>
            </a:prstGeom>
          </p:spPr>
        </p:pic>
        <p:cxnSp>
          <p:nvCxnSpPr>
            <p:cNvPr id="65" name="Straight Connector 64"/>
            <p:cNvCxnSpPr/>
            <p:nvPr/>
          </p:nvCxnSpPr>
          <p:spPr>
            <a:xfrm>
              <a:off x="3205747" y="2353303"/>
              <a:ext cx="207263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756226" y="3553876"/>
              <a:ext cx="1793996" cy="461665"/>
            </a:xfrm>
            <a:prstGeom prst="rect">
              <a:avLst/>
            </a:prstGeom>
            <a:noFill/>
          </p:spPr>
          <p:txBody>
            <a:bodyPr wrap="square" rtlCol="0">
              <a:spAutoFit/>
            </a:bodyPr>
            <a:lstStyle/>
            <a:p>
              <a:pPr algn="r">
                <a:defRPr/>
              </a:pPr>
              <a:r>
                <a:rPr lang="en-GB" sz="1200" b="1" dirty="0"/>
                <a:t>N-acetyl gamma calicheamicin</a:t>
              </a:r>
              <a:endParaRPr lang="en-GB" b="1" dirty="0"/>
            </a:p>
          </p:txBody>
        </p:sp>
        <p:cxnSp>
          <p:nvCxnSpPr>
            <p:cNvPr id="67" name="Straight Connector 66"/>
            <p:cNvCxnSpPr/>
            <p:nvPr/>
          </p:nvCxnSpPr>
          <p:spPr>
            <a:xfrm flipH="1">
              <a:off x="1761183" y="3423557"/>
              <a:ext cx="119333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698376" y="3423558"/>
              <a:ext cx="1193334" cy="276999"/>
            </a:xfrm>
            <a:prstGeom prst="rect">
              <a:avLst/>
            </a:prstGeom>
            <a:noFill/>
          </p:spPr>
          <p:txBody>
            <a:bodyPr wrap="square" rtlCol="0">
              <a:spAutoFit/>
            </a:bodyPr>
            <a:lstStyle/>
            <a:p>
              <a:pPr>
                <a:defRPr/>
              </a:pPr>
              <a:r>
                <a:rPr lang="en-GB" sz="1200" b="1" dirty="0"/>
                <a:t>Linker</a:t>
              </a:r>
            </a:p>
          </p:txBody>
        </p:sp>
        <p:sp>
          <p:nvSpPr>
            <p:cNvPr id="69" name="TextBox 68"/>
            <p:cNvSpPr txBox="1"/>
            <p:nvPr/>
          </p:nvSpPr>
          <p:spPr>
            <a:xfrm>
              <a:off x="2295043" y="1869694"/>
              <a:ext cx="2144137" cy="307777"/>
            </a:xfrm>
            <a:prstGeom prst="rect">
              <a:avLst/>
            </a:prstGeom>
            <a:noFill/>
          </p:spPr>
          <p:txBody>
            <a:bodyPr wrap="square" rtlCol="0">
              <a:spAutoFit/>
            </a:bodyPr>
            <a:lstStyle/>
            <a:p>
              <a:pPr>
                <a:defRPr/>
              </a:pPr>
              <a:r>
                <a:rPr lang="en-GB" sz="1400" b="1" dirty="0"/>
                <a:t>MYLOTARG</a:t>
              </a:r>
              <a:endParaRPr lang="en-GB" sz="1600" b="1" dirty="0"/>
            </a:p>
          </p:txBody>
        </p:sp>
      </p:grpSp>
      <p:sp>
        <p:nvSpPr>
          <p:cNvPr id="36" name="TextBox 35"/>
          <p:cNvSpPr txBox="1"/>
          <p:nvPr/>
        </p:nvSpPr>
        <p:spPr>
          <a:xfrm>
            <a:off x="5562600" y="2776380"/>
            <a:ext cx="782134" cy="338554"/>
          </a:xfrm>
          <a:prstGeom prst="rect">
            <a:avLst/>
          </a:prstGeom>
          <a:noFill/>
        </p:spPr>
        <p:txBody>
          <a:bodyPr wrap="square" rtlCol="0">
            <a:spAutoFit/>
          </a:bodyPr>
          <a:lstStyle/>
          <a:p>
            <a:pPr algn="ctr">
              <a:defRPr/>
            </a:pPr>
            <a:r>
              <a:rPr lang="en-US" sz="800" dirty="0">
                <a:solidFill>
                  <a:srgbClr val="4C4D4C"/>
                </a:solidFill>
              </a:rPr>
              <a:t>Calicheamicin derivative</a:t>
            </a:r>
          </a:p>
        </p:txBody>
      </p:sp>
    </p:spTree>
    <p:extLst>
      <p:ext uri="{BB962C8B-B14F-4D97-AF65-F5344CB8AC3E}">
        <p14:creationId xmlns:p14="http://schemas.microsoft.com/office/powerpoint/2010/main" val="21863915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428757" y="239526"/>
            <a:ext cx="6025753" cy="461963"/>
          </a:xfrm>
        </p:spPr>
        <p:txBody>
          <a:bodyPr>
            <a:noAutofit/>
          </a:bodyPr>
          <a:lstStyle/>
          <a:p>
            <a:pPr algn="ctr"/>
            <a:r>
              <a:rPr lang="el-GR" sz="3200" b="1" dirty="0">
                <a:solidFill>
                  <a:schemeClr val="tx1"/>
                </a:solidFill>
              </a:rPr>
              <a:t>Θεραπευτική Ένδειξη</a:t>
            </a:r>
            <a:endParaRPr lang="en-US" sz="3200" b="1" dirty="0">
              <a:solidFill>
                <a:schemeClr val="tx1"/>
              </a:solidFill>
            </a:endParaRPr>
          </a:p>
        </p:txBody>
      </p:sp>
      <p:sp>
        <p:nvSpPr>
          <p:cNvPr id="5" name="Content Placeholder 4"/>
          <p:cNvSpPr>
            <a:spLocks noGrp="1"/>
          </p:cNvSpPr>
          <p:nvPr>
            <p:ph idx="1"/>
          </p:nvPr>
        </p:nvSpPr>
        <p:spPr>
          <a:xfrm>
            <a:off x="683569" y="836716"/>
            <a:ext cx="7848872" cy="5060851"/>
          </a:xfrm>
        </p:spPr>
        <p:txBody>
          <a:bodyPr>
            <a:noAutofit/>
          </a:bodyPr>
          <a:lstStyle/>
          <a:p>
            <a:pPr marL="0" indent="0">
              <a:lnSpc>
                <a:spcPct val="120000"/>
              </a:lnSpc>
              <a:buNone/>
            </a:pPr>
            <a:r>
              <a:rPr lang="el-GR" sz="1600" dirty="0"/>
              <a:t>Το MYLOTARG (</a:t>
            </a:r>
            <a:r>
              <a:rPr lang="en-US" sz="1600" dirty="0" err="1"/>
              <a:t>Gemtuzumab</a:t>
            </a:r>
            <a:r>
              <a:rPr lang="en-US" sz="1600" dirty="0"/>
              <a:t> </a:t>
            </a:r>
            <a:r>
              <a:rPr lang="en-US" sz="1600" dirty="0" err="1"/>
              <a:t>Ozogamycin</a:t>
            </a:r>
            <a:r>
              <a:rPr lang="en-US" sz="1600" dirty="0"/>
              <a:t>) </a:t>
            </a:r>
            <a:r>
              <a:rPr lang="el-GR" sz="1600" dirty="0"/>
              <a:t>ενδείκνυται για θεραπεία συνδυασμού με </a:t>
            </a:r>
            <a:r>
              <a:rPr lang="el-GR" sz="1600" dirty="0" err="1"/>
              <a:t>δαουνορουβικίνη</a:t>
            </a:r>
            <a:r>
              <a:rPr lang="el-GR" sz="1600" dirty="0"/>
              <a:t> (</a:t>
            </a:r>
            <a:r>
              <a:rPr lang="el-GR" sz="1600" dirty="0" err="1"/>
              <a:t>daunorubicin</a:t>
            </a:r>
            <a:r>
              <a:rPr lang="el-GR" sz="1600" dirty="0"/>
              <a:t>, DNR)</a:t>
            </a:r>
            <a:r>
              <a:rPr lang="en-US" sz="1600" dirty="0"/>
              <a:t> </a:t>
            </a:r>
            <a:r>
              <a:rPr lang="el-GR" sz="1600" dirty="0"/>
              <a:t>και </a:t>
            </a:r>
            <a:r>
              <a:rPr lang="el-GR" sz="1600" dirty="0" err="1"/>
              <a:t>κυταραβίνη</a:t>
            </a:r>
            <a:r>
              <a:rPr lang="el-GR" sz="1600" dirty="0"/>
              <a:t> (</a:t>
            </a:r>
            <a:r>
              <a:rPr lang="el-GR" sz="1600" dirty="0" err="1"/>
              <a:t>cytarabine</a:t>
            </a:r>
            <a:r>
              <a:rPr lang="el-GR" sz="1600" dirty="0"/>
              <a:t>, </a:t>
            </a:r>
            <a:r>
              <a:rPr lang="el-GR" sz="1600" dirty="0" err="1"/>
              <a:t>AraC</a:t>
            </a:r>
            <a:r>
              <a:rPr lang="el-GR" sz="1600" dirty="0"/>
              <a:t>) για τη θεραπεία ασθενών ηλικίας 15 ετών και άνω, μη</a:t>
            </a:r>
            <a:r>
              <a:rPr lang="en-US" sz="1600" dirty="0"/>
              <a:t> </a:t>
            </a:r>
            <a:r>
              <a:rPr lang="el-GR" sz="1600" dirty="0" err="1"/>
              <a:t>προθεραπευμένων</a:t>
            </a:r>
            <a:r>
              <a:rPr lang="el-GR" sz="1600" dirty="0"/>
              <a:t>, με </a:t>
            </a:r>
            <a:r>
              <a:rPr lang="el-GR" sz="1600" dirty="0" err="1"/>
              <a:t>de</a:t>
            </a:r>
            <a:r>
              <a:rPr lang="el-GR" sz="1600" dirty="0"/>
              <a:t> </a:t>
            </a:r>
            <a:r>
              <a:rPr lang="el-GR" sz="1600" dirty="0" err="1"/>
              <a:t>novo</a:t>
            </a:r>
            <a:r>
              <a:rPr lang="el-GR" sz="1600" dirty="0"/>
              <a:t> θετική για το CD33, οξεία </a:t>
            </a:r>
            <a:r>
              <a:rPr lang="el-GR" sz="1600" dirty="0" err="1"/>
              <a:t>μυελογενή</a:t>
            </a:r>
            <a:r>
              <a:rPr lang="el-GR" sz="1600" dirty="0"/>
              <a:t> λευχαιμία (ΟΜΛ) εξαιρουμένης</a:t>
            </a:r>
            <a:r>
              <a:rPr lang="en-US" sz="1600" dirty="0"/>
              <a:t> </a:t>
            </a:r>
            <a:r>
              <a:rPr lang="el-GR" sz="1600" dirty="0"/>
              <a:t>της οξείας </a:t>
            </a:r>
            <a:r>
              <a:rPr lang="el-GR" sz="1600" dirty="0" err="1"/>
              <a:t>προμυελοκυτταρικής</a:t>
            </a:r>
            <a:r>
              <a:rPr lang="el-GR" sz="1600" dirty="0"/>
              <a:t> λευχαιμίας (ΟΠΛ)</a:t>
            </a:r>
            <a:r>
              <a:rPr lang="en-US" sz="1600" dirty="0"/>
              <a:t>.</a:t>
            </a:r>
            <a:r>
              <a:rPr lang="el-GR" sz="1600" dirty="0"/>
              <a:t> </a:t>
            </a:r>
            <a:endParaRPr lang="en-US" sz="1600" dirty="0"/>
          </a:p>
        </p:txBody>
      </p:sp>
      <p:sp>
        <p:nvSpPr>
          <p:cNvPr id="4" name="3 - TextBox"/>
          <p:cNvSpPr txBox="1"/>
          <p:nvPr/>
        </p:nvSpPr>
        <p:spPr>
          <a:xfrm>
            <a:off x="971601" y="3501016"/>
            <a:ext cx="6768752" cy="1200329"/>
          </a:xfrm>
          <a:prstGeom prst="rect">
            <a:avLst/>
          </a:prstGeom>
          <a:noFill/>
        </p:spPr>
        <p:txBody>
          <a:bodyPr wrap="square" rtlCol="0">
            <a:spAutoFit/>
          </a:bodyPr>
          <a:lstStyle/>
          <a:p>
            <a:r>
              <a:rPr lang="el-GR" b="1" dirty="0">
                <a:solidFill>
                  <a:srgbClr val="FF0000"/>
                </a:solidFill>
              </a:rPr>
              <a:t>Η εγκριτική μελέτη του </a:t>
            </a:r>
            <a:r>
              <a:rPr lang="en-US" b="1" dirty="0">
                <a:solidFill>
                  <a:srgbClr val="FF0000"/>
                </a:solidFill>
              </a:rPr>
              <a:t>GO </a:t>
            </a:r>
            <a:r>
              <a:rPr lang="el-GR" b="1" dirty="0">
                <a:solidFill>
                  <a:srgbClr val="FF0000"/>
                </a:solidFill>
              </a:rPr>
              <a:t>(</a:t>
            </a:r>
            <a:r>
              <a:rPr lang="en-US" b="1" dirty="0">
                <a:solidFill>
                  <a:srgbClr val="FF0000"/>
                </a:solidFill>
              </a:rPr>
              <a:t>ALFA-0701) </a:t>
            </a:r>
            <a:r>
              <a:rPr lang="el-GR" b="1" dirty="0">
                <a:solidFill>
                  <a:srgbClr val="FF0000"/>
                </a:solidFill>
              </a:rPr>
              <a:t>έδειξε βελτίωση στην </a:t>
            </a:r>
            <a:r>
              <a:rPr lang="el-GR" b="1" dirty="0" err="1">
                <a:solidFill>
                  <a:srgbClr val="FF0000"/>
                </a:solidFill>
              </a:rPr>
              <a:t>επιβιώση</a:t>
            </a:r>
            <a:r>
              <a:rPr lang="el-GR" b="1" dirty="0">
                <a:solidFill>
                  <a:srgbClr val="FF0000"/>
                </a:solidFill>
              </a:rPr>
              <a:t> χωρίς συμβάν (</a:t>
            </a:r>
            <a:r>
              <a:rPr lang="en-US" b="1" dirty="0">
                <a:solidFill>
                  <a:srgbClr val="FF0000"/>
                </a:solidFill>
              </a:rPr>
              <a:t>EFS) </a:t>
            </a:r>
            <a:r>
              <a:rPr lang="el-GR" b="1" dirty="0">
                <a:solidFill>
                  <a:srgbClr val="FF0000"/>
                </a:solidFill>
              </a:rPr>
              <a:t>κυρίως στους ασθενείς με ευνοϊκό </a:t>
            </a:r>
            <a:r>
              <a:rPr lang="el-GR" b="1" dirty="0" err="1">
                <a:solidFill>
                  <a:srgbClr val="FF0000"/>
                </a:solidFill>
              </a:rPr>
              <a:t>καρυότυπο</a:t>
            </a:r>
            <a:r>
              <a:rPr lang="en-US" b="1" dirty="0">
                <a:solidFill>
                  <a:srgbClr val="FF0000"/>
                </a:solidFill>
              </a:rPr>
              <a:t> (CBF leukemias) </a:t>
            </a:r>
            <a:r>
              <a:rPr lang="el-GR" b="1" dirty="0">
                <a:solidFill>
                  <a:srgbClr val="FF0000"/>
                </a:solidFill>
              </a:rPr>
              <a:t>και σε μικρότερο βαθμό σε ασθενείς με ενδιάμεσης πρόγνωσης </a:t>
            </a:r>
            <a:r>
              <a:rPr lang="el-GR" b="1" dirty="0" err="1">
                <a:solidFill>
                  <a:srgbClr val="FF0000"/>
                </a:solidFill>
              </a:rPr>
              <a:t>καρυότυπο</a:t>
            </a:r>
            <a:r>
              <a:rPr lang="el-GR" b="1" dirty="0">
                <a:solidFill>
                  <a:srgbClr val="FF0000"/>
                </a:solidFill>
              </a:rPr>
              <a:t> </a:t>
            </a:r>
            <a:r>
              <a:rPr lang="en-US" b="1" dirty="0">
                <a:solidFill>
                  <a:srgbClr val="FF0000"/>
                </a:solidFill>
              </a:rPr>
              <a:t>[</a:t>
            </a:r>
            <a:r>
              <a:rPr lang="el-GR" b="1" dirty="0">
                <a:solidFill>
                  <a:srgbClr val="FF0000"/>
                </a:solidFill>
              </a:rPr>
              <a:t>φυσιολογικό, </a:t>
            </a:r>
            <a:r>
              <a:rPr lang="en-US" b="1" dirty="0">
                <a:solidFill>
                  <a:srgbClr val="FF0000"/>
                </a:solidFill>
              </a:rPr>
              <a:t>t(9;11), +8]</a:t>
            </a:r>
            <a:endParaRPr lang="el-GR" b="1" dirty="0">
              <a:solidFill>
                <a:srgbClr val="FF0000"/>
              </a:solidFill>
            </a:endParaRPr>
          </a:p>
        </p:txBody>
      </p:sp>
    </p:spTree>
    <p:extLst>
      <p:ext uri="{BB962C8B-B14F-4D97-AF65-F5344CB8AC3E}">
        <p14:creationId xmlns:p14="http://schemas.microsoft.com/office/powerpoint/2010/main" val="182535562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1FB75B-B3E6-48D4-B8E8-DC472FF70B5B}"/>
              </a:ext>
            </a:extLst>
          </p:cNvPr>
          <p:cNvSpPr txBox="1"/>
          <p:nvPr/>
        </p:nvSpPr>
        <p:spPr>
          <a:xfrm>
            <a:off x="395536" y="188646"/>
            <a:ext cx="8253164" cy="830997"/>
          </a:xfrm>
          <a:prstGeom prst="rect">
            <a:avLst/>
          </a:prstGeom>
          <a:noFill/>
        </p:spPr>
        <p:txBody>
          <a:bodyPr wrap="square" rtlCol="0">
            <a:spAutoFit/>
          </a:bodyPr>
          <a:lstStyle/>
          <a:p>
            <a:r>
              <a:rPr lang="el-GR" sz="2400" b="1" dirty="0">
                <a:solidFill>
                  <a:prstClr val="black"/>
                </a:solidFill>
              </a:rPr>
              <a:t>2. </a:t>
            </a:r>
            <a:r>
              <a:rPr lang="en-US" sz="2400" b="1" dirty="0">
                <a:solidFill>
                  <a:prstClr val="black"/>
                </a:solidFill>
              </a:rPr>
              <a:t>CPX351: </a:t>
            </a:r>
            <a:r>
              <a:rPr lang="el-GR" sz="2400" b="1" dirty="0">
                <a:solidFill>
                  <a:prstClr val="black"/>
                </a:solidFill>
              </a:rPr>
              <a:t>Ασθενείς με υψηλού κινδύνου</a:t>
            </a:r>
            <a:r>
              <a:rPr lang="en-US" sz="2400" b="1" dirty="0">
                <a:solidFill>
                  <a:prstClr val="black"/>
                </a:solidFill>
              </a:rPr>
              <a:t> ( t-AML, AML-MRC)- </a:t>
            </a:r>
            <a:r>
              <a:rPr lang="el-GR" sz="2400" b="1" dirty="0">
                <a:solidFill>
                  <a:prstClr val="black"/>
                </a:solidFill>
              </a:rPr>
              <a:t>κατάλληλοι για εντατική ΧΜΘ</a:t>
            </a:r>
          </a:p>
        </p:txBody>
      </p:sp>
      <p:pic>
        <p:nvPicPr>
          <p:cNvPr id="474114" name="Picture 2" descr="https://static.seekingalpha.com/uploads/2017/4/9/saupload_123965_video_pvhr_thumb1.jpg"/>
          <p:cNvPicPr>
            <a:picLocks noChangeAspect="1" noChangeArrowheads="1"/>
          </p:cNvPicPr>
          <p:nvPr/>
        </p:nvPicPr>
        <p:blipFill>
          <a:blip r:embed="rId3" cstate="print"/>
          <a:srcRect/>
          <a:stretch>
            <a:fillRect/>
          </a:stretch>
        </p:blipFill>
        <p:spPr bwMode="auto">
          <a:xfrm>
            <a:off x="414760" y="1183202"/>
            <a:ext cx="6696744" cy="3766920"/>
          </a:xfrm>
          <a:prstGeom prst="rect">
            <a:avLst/>
          </a:prstGeom>
          <a:noFill/>
        </p:spPr>
      </p:pic>
      <p:sp>
        <p:nvSpPr>
          <p:cNvPr id="4" name="3 - Ορθογώνιο"/>
          <p:cNvSpPr/>
          <p:nvPr/>
        </p:nvSpPr>
        <p:spPr>
          <a:xfrm>
            <a:off x="0" y="5457441"/>
            <a:ext cx="8928992" cy="1200329"/>
          </a:xfrm>
          <a:prstGeom prst="rect">
            <a:avLst/>
          </a:prstGeom>
        </p:spPr>
        <p:txBody>
          <a:bodyPr wrap="square">
            <a:spAutoFit/>
          </a:bodyPr>
          <a:lstStyle/>
          <a:p>
            <a:r>
              <a:rPr lang="el-GR" b="1" dirty="0"/>
              <a:t>Θεραπευτικές ενδείξεις</a:t>
            </a:r>
          </a:p>
          <a:p>
            <a:r>
              <a:rPr lang="el-GR" b="1" dirty="0">
                <a:solidFill>
                  <a:srgbClr val="FF0000"/>
                </a:solidFill>
              </a:rPr>
              <a:t>Το </a:t>
            </a:r>
            <a:r>
              <a:rPr lang="el-GR" b="1" dirty="0" err="1">
                <a:solidFill>
                  <a:srgbClr val="FF0000"/>
                </a:solidFill>
              </a:rPr>
              <a:t>Vyxeos</a:t>
            </a:r>
            <a:r>
              <a:rPr lang="el-GR" b="1" dirty="0">
                <a:solidFill>
                  <a:srgbClr val="FF0000"/>
                </a:solidFill>
              </a:rPr>
              <a:t> </a:t>
            </a:r>
            <a:r>
              <a:rPr lang="el-GR" b="1" dirty="0" err="1">
                <a:solidFill>
                  <a:srgbClr val="FF0000"/>
                </a:solidFill>
              </a:rPr>
              <a:t>liposomal</a:t>
            </a:r>
            <a:r>
              <a:rPr lang="el-GR" b="1" dirty="0">
                <a:solidFill>
                  <a:srgbClr val="FF0000"/>
                </a:solidFill>
              </a:rPr>
              <a:t> ενδείκνυται για τη θεραπεία ενήλικων με </a:t>
            </a:r>
            <a:r>
              <a:rPr lang="el-GR" b="1" dirty="0" err="1">
                <a:solidFill>
                  <a:srgbClr val="FF0000"/>
                </a:solidFill>
              </a:rPr>
              <a:t>νεοδιαγνωσμένη</a:t>
            </a:r>
            <a:r>
              <a:rPr lang="el-GR" b="1" dirty="0">
                <a:solidFill>
                  <a:srgbClr val="FF0000"/>
                </a:solidFill>
              </a:rPr>
              <a:t>, σχετιζόμενη με θεραπεία οξεία </a:t>
            </a:r>
            <a:r>
              <a:rPr lang="el-GR" b="1" dirty="0" err="1">
                <a:solidFill>
                  <a:srgbClr val="FF0000"/>
                </a:solidFill>
              </a:rPr>
              <a:t>μυελογενή</a:t>
            </a:r>
            <a:r>
              <a:rPr lang="el-GR" b="1" dirty="0">
                <a:solidFill>
                  <a:srgbClr val="FF0000"/>
                </a:solidFill>
              </a:rPr>
              <a:t> λευχαιμία (t-AML) ή AML με αλλαγές σχετιζόμενες με </a:t>
            </a:r>
            <a:r>
              <a:rPr lang="el-GR" b="1" dirty="0" err="1">
                <a:solidFill>
                  <a:srgbClr val="FF0000"/>
                </a:solidFill>
              </a:rPr>
              <a:t>μυελοδυσπλασία</a:t>
            </a:r>
            <a:r>
              <a:rPr lang="en-US" b="1" dirty="0">
                <a:solidFill>
                  <a:srgbClr val="FF0000"/>
                </a:solidFill>
              </a:rPr>
              <a:t> </a:t>
            </a:r>
            <a:r>
              <a:rPr lang="el-GR" b="1" dirty="0">
                <a:solidFill>
                  <a:srgbClr val="FF0000"/>
                </a:solidFill>
              </a:rPr>
              <a:t>(AML-MRC).</a:t>
            </a:r>
          </a:p>
        </p:txBody>
      </p:sp>
    </p:spTree>
    <p:extLst>
      <p:ext uri="{BB962C8B-B14F-4D97-AF65-F5344CB8AC3E}">
        <p14:creationId xmlns:p14="http://schemas.microsoft.com/office/powerpoint/2010/main" val="40508028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7A72B-A210-437F-8190-022C30C215C7}"/>
              </a:ext>
            </a:extLst>
          </p:cNvPr>
          <p:cNvSpPr txBox="1"/>
          <p:nvPr/>
        </p:nvSpPr>
        <p:spPr>
          <a:xfrm>
            <a:off x="289560" y="365765"/>
            <a:ext cx="8481060" cy="461665"/>
          </a:xfrm>
          <a:prstGeom prst="rect">
            <a:avLst/>
          </a:prstGeom>
          <a:noFill/>
        </p:spPr>
        <p:txBody>
          <a:bodyPr wrap="square" rtlCol="0">
            <a:spAutoFit/>
          </a:bodyPr>
          <a:lstStyle/>
          <a:p>
            <a:r>
              <a:rPr lang="el-GR" sz="2400" b="1" dirty="0">
                <a:solidFill>
                  <a:prstClr val="black"/>
                </a:solidFill>
              </a:rPr>
              <a:t>3. </a:t>
            </a:r>
            <a:r>
              <a:rPr lang="en-US" sz="2400" b="1" dirty="0">
                <a:solidFill>
                  <a:prstClr val="black"/>
                </a:solidFill>
              </a:rPr>
              <a:t>FLT3 </a:t>
            </a:r>
            <a:r>
              <a:rPr lang="el-GR" sz="2400" b="1" dirty="0">
                <a:solidFill>
                  <a:prstClr val="black"/>
                </a:solidFill>
              </a:rPr>
              <a:t>αναστολείς</a:t>
            </a:r>
          </a:p>
        </p:txBody>
      </p:sp>
    </p:spTree>
    <p:extLst>
      <p:ext uri="{BB962C8B-B14F-4D97-AF65-F5344CB8AC3E}">
        <p14:creationId xmlns:p14="http://schemas.microsoft.com/office/powerpoint/2010/main" val="157528388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l="31810" t="25134" r="32155" b="28276"/>
          <a:stretch>
            <a:fillRect/>
          </a:stretch>
        </p:blipFill>
        <p:spPr bwMode="auto">
          <a:xfrm>
            <a:off x="579383" y="0"/>
            <a:ext cx="7803931" cy="6858000"/>
          </a:xfrm>
          <a:prstGeom prst="rect">
            <a:avLst/>
          </a:prstGeom>
          <a:noFill/>
          <a:ln w="9525">
            <a:noFill/>
            <a:miter lim="800000"/>
            <a:headEnd/>
            <a:tailEnd/>
          </a:ln>
        </p:spPr>
      </p:pic>
      <p:sp>
        <p:nvSpPr>
          <p:cNvPr id="3" name="2 - Έλλειψη"/>
          <p:cNvSpPr/>
          <p:nvPr/>
        </p:nvSpPr>
        <p:spPr>
          <a:xfrm>
            <a:off x="2555776" y="4221088"/>
            <a:ext cx="2088232"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Έλλειψη"/>
          <p:cNvSpPr/>
          <p:nvPr/>
        </p:nvSpPr>
        <p:spPr>
          <a:xfrm>
            <a:off x="5436096" y="2132856"/>
            <a:ext cx="2088232"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38A2BF-04B7-FB5F-A103-D94E43363E03}"/>
              </a:ext>
            </a:extLst>
          </p:cNvPr>
          <p:cNvPicPr>
            <a:picLocks noChangeAspect="1"/>
          </p:cNvPicPr>
          <p:nvPr/>
        </p:nvPicPr>
        <p:blipFill>
          <a:blip r:embed="rId2" cstate="print"/>
          <a:stretch>
            <a:fillRect/>
          </a:stretch>
        </p:blipFill>
        <p:spPr>
          <a:xfrm>
            <a:off x="13651" y="1595181"/>
            <a:ext cx="9116697" cy="3667637"/>
          </a:xfrm>
          <a:prstGeom prst="rect">
            <a:avLst/>
          </a:prstGeom>
        </p:spPr>
      </p:pic>
      <p:sp>
        <p:nvSpPr>
          <p:cNvPr id="4" name="3 - TextBox"/>
          <p:cNvSpPr txBox="1"/>
          <p:nvPr/>
        </p:nvSpPr>
        <p:spPr>
          <a:xfrm>
            <a:off x="1475656" y="1268760"/>
            <a:ext cx="1152128" cy="369332"/>
          </a:xfrm>
          <a:prstGeom prst="rect">
            <a:avLst/>
          </a:prstGeom>
          <a:noFill/>
        </p:spPr>
        <p:txBody>
          <a:bodyPr wrap="square" rtlCol="0">
            <a:spAutoFit/>
          </a:bodyPr>
          <a:lstStyle/>
          <a:p>
            <a:r>
              <a:rPr lang="en-US" b="1" dirty="0">
                <a:solidFill>
                  <a:srgbClr val="FF0000"/>
                </a:solidFill>
              </a:rPr>
              <a:t>3</a:t>
            </a:r>
            <a:endParaRPr lang="el-GR" b="1" dirty="0">
              <a:solidFill>
                <a:srgbClr val="FF0000"/>
              </a:solidFill>
            </a:endParaRPr>
          </a:p>
        </p:txBody>
      </p:sp>
      <p:sp>
        <p:nvSpPr>
          <p:cNvPr id="5" name="4 - TextBox"/>
          <p:cNvSpPr txBox="1"/>
          <p:nvPr/>
        </p:nvSpPr>
        <p:spPr>
          <a:xfrm>
            <a:off x="6444208" y="1268760"/>
            <a:ext cx="1296144" cy="369332"/>
          </a:xfrm>
          <a:prstGeom prst="rect">
            <a:avLst/>
          </a:prstGeom>
          <a:noFill/>
        </p:spPr>
        <p:txBody>
          <a:bodyPr wrap="square" rtlCol="0">
            <a:spAutoFit/>
          </a:bodyPr>
          <a:lstStyle/>
          <a:p>
            <a:r>
              <a:rPr lang="en-US" b="1" dirty="0">
                <a:solidFill>
                  <a:srgbClr val="FF0000"/>
                </a:solidFill>
              </a:rPr>
              <a:t>4</a:t>
            </a:r>
            <a:endParaRPr lang="el-GR" b="1" dirty="0">
              <a:solidFill>
                <a:srgbClr val="FF0000"/>
              </a:solidFill>
            </a:endParaRPr>
          </a:p>
        </p:txBody>
      </p:sp>
    </p:spTree>
    <p:extLst>
      <p:ext uri="{BB962C8B-B14F-4D97-AF65-F5344CB8AC3E}">
        <p14:creationId xmlns:p14="http://schemas.microsoft.com/office/powerpoint/2010/main" val="3424059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0387E9-3E73-48B7-B9DD-9B1668451E8A}"/>
              </a:ext>
            </a:extLst>
          </p:cNvPr>
          <p:cNvGrpSpPr>
            <a:grpSpLocks/>
          </p:cNvGrpSpPr>
          <p:nvPr/>
        </p:nvGrpSpPr>
        <p:grpSpPr bwMode="auto">
          <a:xfrm>
            <a:off x="5863828" y="6210312"/>
            <a:ext cx="2674130" cy="455414"/>
            <a:chOff x="6294438" y="6210300"/>
            <a:chExt cx="3565503" cy="455413"/>
          </a:xfrm>
        </p:grpSpPr>
        <p:sp>
          <p:nvSpPr>
            <p:cNvPr id="7195" name="Rectangle 8">
              <a:extLst>
                <a:ext uri="{FF2B5EF4-FFF2-40B4-BE49-F238E27FC236}">
                  <a16:creationId xmlns:a16="http://schemas.microsoft.com/office/drawing/2014/main" id="{B5D909C6-3B70-4AE6-A681-EDA52C23BB39}"/>
                </a:ext>
              </a:extLst>
            </p:cNvPr>
            <p:cNvSpPr>
              <a:spLocks noChangeArrowheads="1"/>
            </p:cNvSpPr>
            <p:nvPr/>
          </p:nvSpPr>
          <p:spPr bwMode="auto">
            <a:xfrm>
              <a:off x="6294438" y="6357937"/>
              <a:ext cx="356550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fontAlgn="base">
                <a:lnSpc>
                  <a:spcPct val="100000"/>
                </a:lnSpc>
                <a:spcBef>
                  <a:spcPct val="0"/>
                </a:spcBef>
                <a:spcAft>
                  <a:spcPct val="0"/>
                </a:spcAft>
                <a:buClrTx/>
                <a:buFont typeface="Wingdings" panose="05000000000000000000" pitchFamily="2" charset="2"/>
                <a:buNone/>
              </a:pPr>
              <a:r>
                <a:rPr lang="en-US" altLang="en-US" sz="1400">
                  <a:solidFill>
                    <a:srgbClr val="CDCDCF"/>
                  </a:solidFill>
                </a:rPr>
                <a:t>Slide credit: </a:t>
              </a:r>
              <a:r>
                <a:rPr lang="en-US" altLang="en-US" sz="1400">
                  <a:solidFill>
                    <a:srgbClr val="CDCDCF"/>
                  </a:solidFill>
                  <a:hlinkClick r:id="rId3"/>
                </a:rPr>
                <a:t>clinicaloptions.com</a:t>
              </a:r>
              <a:endParaRPr lang="en-US" altLang="en-US" sz="1400">
                <a:solidFill>
                  <a:srgbClr val="CDCDCF"/>
                </a:solidFill>
              </a:endParaRPr>
            </a:p>
          </p:txBody>
        </p:sp>
        <p:pic>
          <p:nvPicPr>
            <p:cNvPr id="7196" name="Picture 1">
              <a:extLst>
                <a:ext uri="{FF2B5EF4-FFF2-40B4-BE49-F238E27FC236}">
                  <a16:creationId xmlns:a16="http://schemas.microsoft.com/office/drawing/2014/main" id="{E5A6576F-C92E-4DB7-849C-F12DF3DA2E41}"/>
                </a:ext>
              </a:extLst>
            </p:cNvPr>
            <p:cNvPicPr>
              <a:picLocks noChangeAspect="1"/>
            </p:cNvPicPr>
            <p:nvPr/>
          </p:nvPicPr>
          <p:blipFill>
            <a:blip r:embed="rId4" cstate="print">
              <a:extLst>
                <a:ext uri="{28A0092B-C50C-407E-A947-70E740481C1C}">
                  <a14:useLocalDpi xmlns:a14="http://schemas.microsoft.com/office/drawing/2010/main" val="0"/>
                </a:ext>
              </a:extLst>
            </a:blip>
            <a:srcRect t="-1894" r="5573"/>
            <a:stretch>
              <a:fillRect/>
            </a:stretch>
          </p:blipFill>
          <p:spPr bwMode="auto">
            <a:xfrm>
              <a:off x="8277225" y="6210300"/>
              <a:ext cx="56991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1" name="Text Box 15">
            <a:extLst>
              <a:ext uri="{FF2B5EF4-FFF2-40B4-BE49-F238E27FC236}">
                <a16:creationId xmlns:a16="http://schemas.microsoft.com/office/drawing/2014/main" id="{3A1E3E7D-5FA3-48BE-ABB6-982D01EE7010}"/>
              </a:ext>
            </a:extLst>
          </p:cNvPr>
          <p:cNvSpPr txBox="1">
            <a:spLocks noChangeArrowheads="1"/>
          </p:cNvSpPr>
          <p:nvPr/>
        </p:nvSpPr>
        <p:spPr bwMode="auto">
          <a:xfrm>
            <a:off x="1357316" y="6350206"/>
            <a:ext cx="64210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fontAlgn="base">
              <a:lnSpc>
                <a:spcPct val="100000"/>
              </a:lnSpc>
              <a:spcBef>
                <a:spcPct val="0"/>
              </a:spcBef>
              <a:spcAft>
                <a:spcPct val="0"/>
              </a:spcAft>
              <a:buClrTx/>
              <a:buFont typeface="Wingdings" panose="05000000000000000000" pitchFamily="2" charset="2"/>
              <a:buNone/>
            </a:pPr>
            <a:r>
              <a:rPr lang="en-US" altLang="en-US" sz="1400">
                <a:solidFill>
                  <a:srgbClr val="CDCDCF"/>
                </a:solidFill>
              </a:rPr>
              <a:t>Stone RM, et al. ASH 2015. Abstract 6.</a:t>
            </a:r>
          </a:p>
        </p:txBody>
      </p:sp>
      <p:sp>
        <p:nvSpPr>
          <p:cNvPr id="7172" name="Title 2">
            <a:extLst>
              <a:ext uri="{FF2B5EF4-FFF2-40B4-BE49-F238E27FC236}">
                <a16:creationId xmlns:a16="http://schemas.microsoft.com/office/drawing/2014/main" id="{D35095C7-9944-4A2F-9E5A-1025858A49B5}"/>
              </a:ext>
            </a:extLst>
          </p:cNvPr>
          <p:cNvSpPr>
            <a:spLocks noGrp="1"/>
          </p:cNvSpPr>
          <p:nvPr>
            <p:ph type="title"/>
          </p:nvPr>
        </p:nvSpPr>
        <p:spPr>
          <a:xfrm>
            <a:off x="1426370" y="238127"/>
            <a:ext cx="6331744" cy="1103313"/>
          </a:xfrm>
        </p:spPr>
        <p:txBody>
          <a:bodyPr/>
          <a:lstStyle/>
          <a:p>
            <a:r>
              <a:rPr lang="en-US" altLang="en-US" dirty="0"/>
              <a:t>RATIFY: Study Design</a:t>
            </a:r>
          </a:p>
        </p:txBody>
      </p:sp>
      <p:sp>
        <p:nvSpPr>
          <p:cNvPr id="4" name="Content Placeholder 3">
            <a:extLst>
              <a:ext uri="{FF2B5EF4-FFF2-40B4-BE49-F238E27FC236}">
                <a16:creationId xmlns:a16="http://schemas.microsoft.com/office/drawing/2014/main" id="{04FD5210-6E4E-406E-900E-AF2EF41B0DA1}"/>
              </a:ext>
            </a:extLst>
          </p:cNvPr>
          <p:cNvSpPr>
            <a:spLocks noGrp="1"/>
          </p:cNvSpPr>
          <p:nvPr>
            <p:ph idx="1"/>
          </p:nvPr>
        </p:nvSpPr>
        <p:spPr>
          <a:xfrm>
            <a:off x="1423992" y="5054609"/>
            <a:ext cx="6341269" cy="1109663"/>
          </a:xfrm>
        </p:spPr>
        <p:txBody>
          <a:bodyPr/>
          <a:lstStyle/>
          <a:p>
            <a:pPr>
              <a:defRPr/>
            </a:pPr>
            <a:r>
              <a:rPr lang="en-US" altLang="en-US" sz="1600" dirty="0"/>
              <a:t>Double-blind, placebo-controlled, randomized phase III study</a:t>
            </a:r>
            <a:endParaRPr lang="en-US" altLang="en-US" sz="1600" baseline="30000" dirty="0"/>
          </a:p>
          <a:p>
            <a:pPr lvl="1">
              <a:buFont typeface="Arial" charset="0"/>
              <a:buChar char="–"/>
              <a:defRPr/>
            </a:pPr>
            <a:r>
              <a:rPr lang="en-US" altLang="en-US" sz="1600" dirty="0"/>
              <a:t>Primary endpoint: OS (not censored for SCT)</a:t>
            </a:r>
          </a:p>
          <a:p>
            <a:pPr lvl="1">
              <a:buFont typeface="Arial" charset="0"/>
              <a:buChar char="–"/>
              <a:defRPr/>
            </a:pPr>
            <a:r>
              <a:rPr lang="en-US" altLang="en-US" sz="1600" dirty="0"/>
              <a:t>Secondary endpoint: EFS</a:t>
            </a:r>
          </a:p>
          <a:p>
            <a:pPr marL="0" indent="0">
              <a:buNone/>
              <a:defRPr/>
            </a:pPr>
            <a:endParaRPr lang="en-US" sz="1600" dirty="0"/>
          </a:p>
        </p:txBody>
      </p:sp>
      <p:sp>
        <p:nvSpPr>
          <p:cNvPr id="7174" name="Text Box 23">
            <a:extLst>
              <a:ext uri="{FF2B5EF4-FFF2-40B4-BE49-F238E27FC236}">
                <a16:creationId xmlns:a16="http://schemas.microsoft.com/office/drawing/2014/main" id="{1D75225A-14C3-41E3-A372-26FF03E26456}"/>
              </a:ext>
            </a:extLst>
          </p:cNvPr>
          <p:cNvSpPr txBox="1">
            <a:spLocks noChangeArrowheads="1"/>
          </p:cNvSpPr>
          <p:nvPr/>
        </p:nvSpPr>
        <p:spPr bwMode="auto">
          <a:xfrm>
            <a:off x="395536" y="2636912"/>
            <a:ext cx="164410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GB" altLang="en-US" sz="1400" dirty="0">
                <a:solidFill>
                  <a:srgbClr val="FFFFFF"/>
                </a:solidFill>
                <a:cs typeface="Arial" panose="020B0604020202020204" pitchFamily="34" charset="0"/>
              </a:rPr>
              <a:t>18-60 yrs of age with</a:t>
            </a:r>
          </a:p>
          <a:p>
            <a:pPr algn="ctr" eaLnBrk="0" fontAlgn="base" hangingPunct="0">
              <a:lnSpc>
                <a:spcPct val="100000"/>
              </a:lnSpc>
              <a:spcBef>
                <a:spcPct val="0"/>
              </a:spcBef>
              <a:spcAft>
                <a:spcPct val="0"/>
              </a:spcAft>
              <a:buClrTx/>
              <a:buFont typeface="Wingdings" panose="05000000000000000000" pitchFamily="2" charset="2"/>
              <a:buNone/>
            </a:pPr>
            <a:r>
              <a:rPr lang="en-GB" altLang="en-US" sz="1400" i="1" dirty="0">
                <a:solidFill>
                  <a:srgbClr val="FFFFFF"/>
                </a:solidFill>
                <a:cs typeface="Arial" panose="020B0604020202020204" pitchFamily="34" charset="0"/>
              </a:rPr>
              <a:t>FLT3</a:t>
            </a:r>
            <a:r>
              <a:rPr lang="en-GB" altLang="en-US" sz="1400" dirty="0">
                <a:solidFill>
                  <a:srgbClr val="FFFFFF"/>
                </a:solidFill>
                <a:cs typeface="Arial" panose="020B0604020202020204" pitchFamily="34" charset="0"/>
              </a:rPr>
              <a:t>-mutated</a:t>
            </a:r>
          </a:p>
          <a:p>
            <a:pPr algn="ctr" eaLnBrk="0" fontAlgn="base" hangingPunct="0">
              <a:lnSpc>
                <a:spcPct val="100000"/>
              </a:lnSpc>
              <a:spcBef>
                <a:spcPct val="0"/>
              </a:spcBef>
              <a:spcAft>
                <a:spcPct val="0"/>
              </a:spcAft>
              <a:buClrTx/>
              <a:buFont typeface="Wingdings" panose="05000000000000000000" pitchFamily="2" charset="2"/>
              <a:buNone/>
            </a:pPr>
            <a:r>
              <a:rPr lang="en-GB" altLang="en-US" sz="1400" dirty="0">
                <a:solidFill>
                  <a:srgbClr val="FFFFFF"/>
                </a:solidFill>
                <a:cs typeface="Arial" panose="020B0604020202020204" pitchFamily="34" charset="0"/>
              </a:rPr>
              <a:t>(non-APL)  AML</a:t>
            </a:r>
          </a:p>
          <a:p>
            <a:pPr algn="ctr" eaLnBrk="0" fontAlgn="base" hangingPunct="0">
              <a:lnSpc>
                <a:spcPct val="100000"/>
              </a:lnSpc>
              <a:spcBef>
                <a:spcPct val="0"/>
              </a:spcBef>
              <a:spcAft>
                <a:spcPct val="0"/>
              </a:spcAft>
              <a:buClrTx/>
              <a:buFont typeface="Wingdings" panose="05000000000000000000" pitchFamily="2" charset="2"/>
              <a:buNone/>
            </a:pPr>
            <a:r>
              <a:rPr lang="en-GB" altLang="en-US" sz="1400" dirty="0">
                <a:solidFill>
                  <a:srgbClr val="FFFFFF"/>
                </a:solidFill>
                <a:cs typeface="Arial" panose="020B0604020202020204" pitchFamily="34" charset="0"/>
              </a:rPr>
              <a:t>(N = 717)</a:t>
            </a:r>
            <a:endParaRPr lang="en-US" altLang="en-US" sz="1400" dirty="0">
              <a:solidFill>
                <a:srgbClr val="FFFFFF"/>
              </a:solidFill>
              <a:cs typeface="Arial" panose="020B0604020202020204" pitchFamily="34" charset="0"/>
            </a:endParaRPr>
          </a:p>
        </p:txBody>
      </p:sp>
      <p:sp>
        <p:nvSpPr>
          <p:cNvPr id="7175" name="Rectangle 24">
            <a:extLst>
              <a:ext uri="{FF2B5EF4-FFF2-40B4-BE49-F238E27FC236}">
                <a16:creationId xmlns:a16="http://schemas.microsoft.com/office/drawing/2014/main" id="{FCCC988D-233D-437E-9E18-964774AB9492}"/>
              </a:ext>
            </a:extLst>
          </p:cNvPr>
          <p:cNvSpPr>
            <a:spLocks noChangeArrowheads="1"/>
          </p:cNvSpPr>
          <p:nvPr/>
        </p:nvSpPr>
        <p:spPr bwMode="auto">
          <a:xfrm>
            <a:off x="2797969" y="1725619"/>
            <a:ext cx="1439466" cy="15128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US" altLang="en-US" sz="1000" b="1" dirty="0" err="1">
                <a:solidFill>
                  <a:srgbClr val="141415"/>
                </a:solidFill>
                <a:cs typeface="Arial" panose="020B0604020202020204" pitchFamily="34" charset="0"/>
              </a:rPr>
              <a:t>Daunorubicin</a:t>
            </a:r>
            <a:endParaRPr lang="en-US" altLang="en-US" sz="1000" b="1" dirty="0">
              <a:solidFill>
                <a:srgbClr val="141415"/>
              </a:solidFill>
              <a:cs typeface="Arial" panose="020B0604020202020204" pitchFamily="34" charset="0"/>
            </a:endParaRP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60 mg/m</a:t>
            </a:r>
            <a:r>
              <a:rPr lang="en-US" altLang="en-US" sz="1000" baseline="30000" dirty="0">
                <a:solidFill>
                  <a:srgbClr val="141415"/>
                </a:solidFill>
                <a:cs typeface="Arial" panose="020B0604020202020204" pitchFamily="34" charset="0"/>
              </a:rPr>
              <a:t>2</a:t>
            </a:r>
            <a:r>
              <a:rPr lang="en-US" altLang="en-US" sz="1000" dirty="0">
                <a:solidFill>
                  <a:srgbClr val="141415"/>
                </a:solidFill>
                <a:cs typeface="Arial" panose="020B0604020202020204" pitchFamily="34" charset="0"/>
              </a:rPr>
              <a:t> IVP D1-3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b="1" dirty="0" err="1">
                <a:solidFill>
                  <a:srgbClr val="141415"/>
                </a:solidFill>
                <a:cs typeface="Arial" panose="020B0604020202020204" pitchFamily="34" charset="0"/>
              </a:rPr>
              <a:t>Cytarabine</a:t>
            </a:r>
            <a:r>
              <a:rPr lang="en-US" altLang="en-US" sz="1000" b="1" dirty="0">
                <a:solidFill>
                  <a:srgbClr val="141415"/>
                </a:solidFill>
                <a:cs typeface="Arial" panose="020B0604020202020204" pitchFamily="34" charset="0"/>
              </a:rPr>
              <a:t>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200 mg/m</a:t>
            </a:r>
            <a:r>
              <a:rPr lang="en-US" altLang="en-US" sz="1000" baseline="30000" dirty="0">
                <a:solidFill>
                  <a:srgbClr val="141415"/>
                </a:solidFill>
                <a:cs typeface="Arial" panose="020B0604020202020204" pitchFamily="34" charset="0"/>
              </a:rPr>
              <a:t>2</a:t>
            </a:r>
            <a:r>
              <a:rPr lang="en-US" altLang="en-US" sz="1000" dirty="0">
                <a:solidFill>
                  <a:srgbClr val="141415"/>
                </a:solidFill>
                <a:cs typeface="Arial" panose="020B0604020202020204" pitchFamily="34" charset="0"/>
              </a:rPr>
              <a:t>/d IVCI D1-7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b="1" dirty="0" err="1">
                <a:solidFill>
                  <a:srgbClr val="FF0000"/>
                </a:solidFill>
                <a:cs typeface="Arial" panose="020B0604020202020204" pitchFamily="34" charset="0"/>
              </a:rPr>
              <a:t>Midostaurin</a:t>
            </a:r>
            <a:r>
              <a:rPr lang="en-US" altLang="en-US" sz="1000" b="1" dirty="0">
                <a:solidFill>
                  <a:srgbClr val="FF0000"/>
                </a:solidFill>
                <a:cs typeface="Arial" panose="020B0604020202020204" pitchFamily="34" charset="0"/>
              </a:rPr>
              <a:t>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FF0000"/>
                </a:solidFill>
                <a:cs typeface="Arial" panose="020B0604020202020204" pitchFamily="34" charset="0"/>
              </a:rPr>
              <a:t>50 mg PO BID D8-21</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(n= 360) </a:t>
            </a:r>
          </a:p>
        </p:txBody>
      </p:sp>
      <p:sp>
        <p:nvSpPr>
          <p:cNvPr id="33" name="Rectangle 24">
            <a:extLst>
              <a:ext uri="{FF2B5EF4-FFF2-40B4-BE49-F238E27FC236}">
                <a16:creationId xmlns:a16="http://schemas.microsoft.com/office/drawing/2014/main" id="{AEA14BC8-FD28-466D-8A9A-5C00EF84E0AD}"/>
              </a:ext>
            </a:extLst>
          </p:cNvPr>
          <p:cNvSpPr>
            <a:spLocks noChangeArrowheads="1"/>
          </p:cNvSpPr>
          <p:nvPr/>
        </p:nvSpPr>
        <p:spPr bwMode="auto">
          <a:xfrm>
            <a:off x="2797969" y="3308351"/>
            <a:ext cx="1439466" cy="1512888"/>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0" fontAlgn="base" hangingPunct="0">
              <a:lnSpc>
                <a:spcPct val="100000"/>
              </a:lnSpc>
              <a:spcBef>
                <a:spcPct val="0"/>
              </a:spcBef>
              <a:spcAft>
                <a:spcPct val="0"/>
              </a:spcAft>
              <a:buClrTx/>
              <a:buFont typeface="Wingdings" pitchFamily="2" charset="2"/>
              <a:buNone/>
              <a:defRPr/>
            </a:pPr>
            <a:r>
              <a:rPr lang="en-US" altLang="en-US" sz="1000" b="1" dirty="0">
                <a:solidFill>
                  <a:srgbClr val="141415"/>
                </a:solidFill>
                <a:cs typeface="Arial" pitchFamily="34" charset="0"/>
              </a:rPr>
              <a:t>Daunorubicin</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60 mg/m</a:t>
            </a:r>
            <a:r>
              <a:rPr lang="en-US" altLang="en-US" sz="1000" baseline="30000" dirty="0">
                <a:solidFill>
                  <a:srgbClr val="141415"/>
                </a:solidFill>
                <a:cs typeface="Arial" pitchFamily="34" charset="0"/>
              </a:rPr>
              <a:t>2</a:t>
            </a:r>
            <a:r>
              <a:rPr lang="en-US" altLang="en-US" sz="1000" dirty="0">
                <a:solidFill>
                  <a:srgbClr val="141415"/>
                </a:solidFill>
                <a:cs typeface="Arial" pitchFamily="34" charset="0"/>
              </a:rPr>
              <a:t> IVP D1-3 +</a:t>
            </a:r>
          </a:p>
          <a:p>
            <a:pPr algn="ctr" eaLnBrk="0" fontAlgn="base" hangingPunct="0">
              <a:lnSpc>
                <a:spcPct val="100000"/>
              </a:lnSpc>
              <a:spcBef>
                <a:spcPct val="0"/>
              </a:spcBef>
              <a:spcAft>
                <a:spcPct val="0"/>
              </a:spcAft>
              <a:buClrTx/>
              <a:buFont typeface="Wingdings" pitchFamily="2" charset="2"/>
              <a:buNone/>
              <a:defRPr/>
            </a:pPr>
            <a:r>
              <a:rPr lang="en-US" altLang="en-US" sz="1000" b="1" dirty="0">
                <a:solidFill>
                  <a:srgbClr val="141415"/>
                </a:solidFill>
                <a:cs typeface="Arial" pitchFamily="34" charset="0"/>
              </a:rPr>
              <a:t>Cytarabine </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200 mg/m</a:t>
            </a:r>
            <a:r>
              <a:rPr lang="en-US" altLang="en-US" sz="1000" baseline="30000" dirty="0">
                <a:solidFill>
                  <a:srgbClr val="141415"/>
                </a:solidFill>
                <a:cs typeface="Arial" pitchFamily="34" charset="0"/>
              </a:rPr>
              <a:t>2</a:t>
            </a:r>
            <a:r>
              <a:rPr lang="en-US" altLang="en-US" sz="1000" dirty="0">
                <a:solidFill>
                  <a:srgbClr val="141415"/>
                </a:solidFill>
                <a:cs typeface="Arial" pitchFamily="34" charset="0"/>
              </a:rPr>
              <a:t>/d IVCI D1-7 +</a:t>
            </a:r>
          </a:p>
          <a:p>
            <a:pPr algn="ctr" eaLnBrk="0" fontAlgn="base" hangingPunct="0">
              <a:lnSpc>
                <a:spcPct val="100000"/>
              </a:lnSpc>
              <a:spcBef>
                <a:spcPct val="0"/>
              </a:spcBef>
              <a:spcAft>
                <a:spcPct val="0"/>
              </a:spcAft>
              <a:buClrTx/>
              <a:buFont typeface="Wingdings" pitchFamily="2" charset="2"/>
              <a:buNone/>
              <a:defRPr/>
            </a:pPr>
            <a:r>
              <a:rPr lang="en-US" altLang="en-US" sz="1000" b="1" dirty="0">
                <a:solidFill>
                  <a:srgbClr val="141415"/>
                </a:solidFill>
                <a:cs typeface="Arial" pitchFamily="34" charset="0"/>
              </a:rPr>
              <a:t>Placebo </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D8-21</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(n = 357) </a:t>
            </a:r>
          </a:p>
        </p:txBody>
      </p:sp>
      <p:sp>
        <p:nvSpPr>
          <p:cNvPr id="7177" name="Rectangle 24">
            <a:extLst>
              <a:ext uri="{FF2B5EF4-FFF2-40B4-BE49-F238E27FC236}">
                <a16:creationId xmlns:a16="http://schemas.microsoft.com/office/drawing/2014/main" id="{47179C9A-A93B-41E0-A5D7-5C666E80D318}"/>
              </a:ext>
            </a:extLst>
          </p:cNvPr>
          <p:cNvSpPr>
            <a:spLocks noChangeArrowheads="1"/>
          </p:cNvSpPr>
          <p:nvPr/>
        </p:nvSpPr>
        <p:spPr bwMode="auto">
          <a:xfrm>
            <a:off x="4574381" y="1725619"/>
            <a:ext cx="1439466" cy="15128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US" altLang="en-US" sz="1000" b="1" dirty="0" err="1">
                <a:solidFill>
                  <a:srgbClr val="141415"/>
                </a:solidFill>
                <a:cs typeface="Arial" panose="020B0604020202020204" pitchFamily="34" charset="0"/>
              </a:rPr>
              <a:t>Cytarabine</a:t>
            </a:r>
            <a:endParaRPr lang="en-US" altLang="en-US" sz="1000" b="1" dirty="0">
              <a:solidFill>
                <a:srgbClr val="141415"/>
              </a:solidFill>
              <a:cs typeface="Arial" panose="020B0604020202020204" pitchFamily="34" charset="0"/>
            </a:endParaRP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3 g/m</a:t>
            </a:r>
            <a:r>
              <a:rPr lang="en-US" altLang="en-US" sz="1000" baseline="30000" dirty="0">
                <a:solidFill>
                  <a:srgbClr val="141415"/>
                </a:solidFill>
                <a:cs typeface="Arial" panose="020B0604020202020204" pitchFamily="34" charset="0"/>
              </a:rPr>
              <a:t>2</a:t>
            </a:r>
            <a:r>
              <a:rPr lang="en-US" altLang="en-US" sz="1000" dirty="0">
                <a:solidFill>
                  <a:srgbClr val="141415"/>
                </a:solidFill>
                <a:cs typeface="Arial" panose="020B0604020202020204" pitchFamily="34" charset="0"/>
              </a:rPr>
              <a:t> over 3h q12h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D1,3,5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b="1" dirty="0" err="1">
                <a:solidFill>
                  <a:srgbClr val="141415"/>
                </a:solidFill>
                <a:cs typeface="Arial" panose="020B0604020202020204" pitchFamily="34" charset="0"/>
              </a:rPr>
              <a:t>Midostaurin</a:t>
            </a:r>
            <a:r>
              <a:rPr lang="en-US" altLang="en-US" sz="1000" b="1" dirty="0">
                <a:solidFill>
                  <a:srgbClr val="141415"/>
                </a:solidFill>
                <a:cs typeface="Arial" panose="020B0604020202020204" pitchFamily="34" charset="0"/>
              </a:rPr>
              <a:t>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50 mg PO BID D8-21</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(n = 231) </a:t>
            </a:r>
          </a:p>
        </p:txBody>
      </p:sp>
      <p:sp>
        <p:nvSpPr>
          <p:cNvPr id="35" name="Rectangle 24">
            <a:extLst>
              <a:ext uri="{FF2B5EF4-FFF2-40B4-BE49-F238E27FC236}">
                <a16:creationId xmlns:a16="http://schemas.microsoft.com/office/drawing/2014/main" id="{D4CBC9E3-4038-478F-9540-44CCF63610ED}"/>
              </a:ext>
            </a:extLst>
          </p:cNvPr>
          <p:cNvSpPr>
            <a:spLocks noChangeArrowheads="1"/>
          </p:cNvSpPr>
          <p:nvPr/>
        </p:nvSpPr>
        <p:spPr bwMode="auto">
          <a:xfrm>
            <a:off x="4574381" y="3308351"/>
            <a:ext cx="1439466" cy="1512888"/>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0" fontAlgn="base" hangingPunct="0">
              <a:lnSpc>
                <a:spcPct val="100000"/>
              </a:lnSpc>
              <a:spcBef>
                <a:spcPct val="0"/>
              </a:spcBef>
              <a:spcAft>
                <a:spcPct val="0"/>
              </a:spcAft>
              <a:buClrTx/>
              <a:buFont typeface="Wingdings" pitchFamily="2" charset="2"/>
              <a:buNone/>
              <a:defRPr/>
            </a:pPr>
            <a:r>
              <a:rPr lang="en-US" altLang="en-US" sz="1000" b="1" dirty="0">
                <a:solidFill>
                  <a:srgbClr val="141415"/>
                </a:solidFill>
                <a:cs typeface="Arial" pitchFamily="34" charset="0"/>
              </a:rPr>
              <a:t>Cytarabine</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3 g/m</a:t>
            </a:r>
            <a:r>
              <a:rPr lang="en-US" altLang="en-US" sz="1000" baseline="30000" dirty="0">
                <a:solidFill>
                  <a:srgbClr val="141415"/>
                </a:solidFill>
                <a:cs typeface="Arial" pitchFamily="34" charset="0"/>
              </a:rPr>
              <a:t>2</a:t>
            </a:r>
            <a:r>
              <a:rPr lang="en-US" altLang="en-US" sz="1000" dirty="0">
                <a:solidFill>
                  <a:srgbClr val="141415"/>
                </a:solidFill>
                <a:cs typeface="Arial" pitchFamily="34" charset="0"/>
              </a:rPr>
              <a:t> over 3h q12h </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D1,3,5 +</a:t>
            </a:r>
          </a:p>
          <a:p>
            <a:pPr algn="ctr" eaLnBrk="0" fontAlgn="base" hangingPunct="0">
              <a:lnSpc>
                <a:spcPct val="100000"/>
              </a:lnSpc>
              <a:spcBef>
                <a:spcPct val="0"/>
              </a:spcBef>
              <a:spcAft>
                <a:spcPct val="0"/>
              </a:spcAft>
              <a:buClrTx/>
              <a:buFont typeface="Wingdings" pitchFamily="2" charset="2"/>
              <a:buNone/>
              <a:defRPr/>
            </a:pPr>
            <a:r>
              <a:rPr lang="en-US" altLang="en-US" sz="1000" b="1" dirty="0">
                <a:solidFill>
                  <a:srgbClr val="141415"/>
                </a:solidFill>
                <a:cs typeface="Arial" pitchFamily="34" charset="0"/>
              </a:rPr>
              <a:t>Placebo </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D8-21</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(n = 210) </a:t>
            </a:r>
          </a:p>
        </p:txBody>
      </p:sp>
      <p:sp>
        <p:nvSpPr>
          <p:cNvPr id="7179" name="Rectangle 24">
            <a:extLst>
              <a:ext uri="{FF2B5EF4-FFF2-40B4-BE49-F238E27FC236}">
                <a16:creationId xmlns:a16="http://schemas.microsoft.com/office/drawing/2014/main" id="{D56EF569-0D08-44F3-A835-DF02B6884595}"/>
              </a:ext>
            </a:extLst>
          </p:cNvPr>
          <p:cNvSpPr>
            <a:spLocks noChangeArrowheads="1"/>
          </p:cNvSpPr>
          <p:nvPr/>
        </p:nvSpPr>
        <p:spPr bwMode="auto">
          <a:xfrm>
            <a:off x="6338888" y="1725619"/>
            <a:ext cx="1439466" cy="15128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US" altLang="en-US" sz="1000" b="1" dirty="0" err="1">
                <a:solidFill>
                  <a:srgbClr val="141415"/>
                </a:solidFill>
                <a:cs typeface="Arial" panose="020B0604020202020204" pitchFamily="34" charset="0"/>
              </a:rPr>
              <a:t>Midostaurin</a:t>
            </a:r>
            <a:r>
              <a:rPr lang="en-US" altLang="en-US" sz="1000" b="1" dirty="0">
                <a:solidFill>
                  <a:srgbClr val="141415"/>
                </a:solidFill>
                <a:cs typeface="Arial" panose="020B0604020202020204" pitchFamily="34" charset="0"/>
              </a:rPr>
              <a:t>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50 mg PO BID D1-28</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000" dirty="0">
                <a:solidFill>
                  <a:srgbClr val="141415"/>
                </a:solidFill>
                <a:cs typeface="Arial" panose="020B0604020202020204" pitchFamily="34" charset="0"/>
              </a:rPr>
              <a:t>(n = 120) </a:t>
            </a:r>
          </a:p>
        </p:txBody>
      </p:sp>
      <p:sp>
        <p:nvSpPr>
          <p:cNvPr id="37" name="Rectangle 24">
            <a:extLst>
              <a:ext uri="{FF2B5EF4-FFF2-40B4-BE49-F238E27FC236}">
                <a16:creationId xmlns:a16="http://schemas.microsoft.com/office/drawing/2014/main" id="{E36DC296-2148-4A14-8B34-9210236E8607}"/>
              </a:ext>
            </a:extLst>
          </p:cNvPr>
          <p:cNvSpPr>
            <a:spLocks noChangeArrowheads="1"/>
          </p:cNvSpPr>
          <p:nvPr/>
        </p:nvSpPr>
        <p:spPr bwMode="auto">
          <a:xfrm>
            <a:off x="6338888" y="3308351"/>
            <a:ext cx="1439466" cy="1512888"/>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0" fontAlgn="base" hangingPunct="0">
              <a:lnSpc>
                <a:spcPct val="100000"/>
              </a:lnSpc>
              <a:spcBef>
                <a:spcPct val="0"/>
              </a:spcBef>
              <a:spcAft>
                <a:spcPct val="0"/>
              </a:spcAft>
              <a:buClrTx/>
              <a:buFont typeface="Wingdings" pitchFamily="2" charset="2"/>
              <a:buNone/>
              <a:defRPr/>
            </a:pPr>
            <a:r>
              <a:rPr lang="en-US" altLang="en-US" sz="1000" b="1" dirty="0">
                <a:solidFill>
                  <a:srgbClr val="141415"/>
                </a:solidFill>
                <a:cs typeface="Arial" pitchFamily="34" charset="0"/>
              </a:rPr>
              <a:t>Placebo</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D1-28</a:t>
            </a:r>
          </a:p>
          <a:p>
            <a:pPr algn="ctr" eaLnBrk="0" fontAlgn="base" hangingPunct="0">
              <a:lnSpc>
                <a:spcPct val="100000"/>
              </a:lnSpc>
              <a:spcBef>
                <a:spcPct val="0"/>
              </a:spcBef>
              <a:spcAft>
                <a:spcPct val="0"/>
              </a:spcAft>
              <a:buClrTx/>
              <a:buFont typeface="Wingdings" pitchFamily="2" charset="2"/>
              <a:buNone/>
              <a:defRPr/>
            </a:pPr>
            <a:r>
              <a:rPr lang="en-US" altLang="en-US" sz="1000" dirty="0">
                <a:solidFill>
                  <a:srgbClr val="141415"/>
                </a:solidFill>
                <a:cs typeface="Arial" pitchFamily="34" charset="0"/>
              </a:rPr>
              <a:t>(n = 85) </a:t>
            </a:r>
          </a:p>
        </p:txBody>
      </p:sp>
      <p:cxnSp>
        <p:nvCxnSpPr>
          <p:cNvPr id="7181" name="Straight Arrow Connector 2">
            <a:extLst>
              <a:ext uri="{FF2B5EF4-FFF2-40B4-BE49-F238E27FC236}">
                <a16:creationId xmlns:a16="http://schemas.microsoft.com/office/drawing/2014/main" id="{1CB96EA1-AC76-4913-8338-6C274BA0BDFC}"/>
              </a:ext>
            </a:extLst>
          </p:cNvPr>
          <p:cNvCxnSpPr>
            <a:cxnSpLocks noChangeShapeType="1"/>
          </p:cNvCxnSpPr>
          <p:nvPr/>
        </p:nvCxnSpPr>
        <p:spPr bwMode="auto">
          <a:xfrm>
            <a:off x="4266017" y="2473325"/>
            <a:ext cx="277415"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82" name="Straight Arrow Connector 39">
            <a:extLst>
              <a:ext uri="{FF2B5EF4-FFF2-40B4-BE49-F238E27FC236}">
                <a16:creationId xmlns:a16="http://schemas.microsoft.com/office/drawing/2014/main" id="{67B1BB15-2223-4F19-B69C-2AAAB422DB9C}"/>
              </a:ext>
            </a:extLst>
          </p:cNvPr>
          <p:cNvCxnSpPr>
            <a:cxnSpLocks noChangeShapeType="1"/>
          </p:cNvCxnSpPr>
          <p:nvPr/>
        </p:nvCxnSpPr>
        <p:spPr bwMode="auto">
          <a:xfrm>
            <a:off x="4266017" y="4056063"/>
            <a:ext cx="277415"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83" name="Straight Arrow Connector 40">
            <a:extLst>
              <a:ext uri="{FF2B5EF4-FFF2-40B4-BE49-F238E27FC236}">
                <a16:creationId xmlns:a16="http://schemas.microsoft.com/office/drawing/2014/main" id="{75E880D1-26E6-4FCC-BEA6-5E81065468BB}"/>
              </a:ext>
            </a:extLst>
          </p:cNvPr>
          <p:cNvCxnSpPr>
            <a:cxnSpLocks noChangeShapeType="1"/>
          </p:cNvCxnSpPr>
          <p:nvPr/>
        </p:nvCxnSpPr>
        <p:spPr bwMode="auto">
          <a:xfrm>
            <a:off x="6037665" y="2473325"/>
            <a:ext cx="276225"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84" name="Straight Arrow Connector 41">
            <a:extLst>
              <a:ext uri="{FF2B5EF4-FFF2-40B4-BE49-F238E27FC236}">
                <a16:creationId xmlns:a16="http://schemas.microsoft.com/office/drawing/2014/main" id="{2F4002EF-05B8-470B-8B3F-1AB8ED9F3709}"/>
              </a:ext>
            </a:extLst>
          </p:cNvPr>
          <p:cNvCxnSpPr>
            <a:cxnSpLocks noChangeShapeType="1"/>
          </p:cNvCxnSpPr>
          <p:nvPr/>
        </p:nvCxnSpPr>
        <p:spPr bwMode="auto">
          <a:xfrm>
            <a:off x="6037665" y="4056063"/>
            <a:ext cx="276225"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85" name="Straight Arrow Connector 5">
            <a:extLst>
              <a:ext uri="{FF2B5EF4-FFF2-40B4-BE49-F238E27FC236}">
                <a16:creationId xmlns:a16="http://schemas.microsoft.com/office/drawing/2014/main" id="{B631B32A-BE86-44AB-8047-45A3D1E6AE65}"/>
              </a:ext>
            </a:extLst>
          </p:cNvPr>
          <p:cNvCxnSpPr>
            <a:cxnSpLocks noChangeShapeType="1"/>
          </p:cNvCxnSpPr>
          <p:nvPr/>
        </p:nvCxnSpPr>
        <p:spPr bwMode="auto">
          <a:xfrm flipV="1">
            <a:off x="2402689" y="2481271"/>
            <a:ext cx="317897" cy="757237"/>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86" name="Straight Arrow Connector 7">
            <a:extLst>
              <a:ext uri="{FF2B5EF4-FFF2-40B4-BE49-F238E27FC236}">
                <a16:creationId xmlns:a16="http://schemas.microsoft.com/office/drawing/2014/main" id="{ACF736F1-63C1-4878-A423-3951FAEF55DF}"/>
              </a:ext>
            </a:extLst>
          </p:cNvPr>
          <p:cNvCxnSpPr>
            <a:cxnSpLocks noChangeShapeType="1"/>
          </p:cNvCxnSpPr>
          <p:nvPr/>
        </p:nvCxnSpPr>
        <p:spPr bwMode="auto">
          <a:xfrm>
            <a:off x="2402689" y="3308349"/>
            <a:ext cx="317897" cy="755651"/>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87" name="Straight Arrow Connector 9">
            <a:extLst>
              <a:ext uri="{FF2B5EF4-FFF2-40B4-BE49-F238E27FC236}">
                <a16:creationId xmlns:a16="http://schemas.microsoft.com/office/drawing/2014/main" id="{C07E7C88-9B5F-4F6B-9735-029A4E384052}"/>
              </a:ext>
            </a:extLst>
          </p:cNvPr>
          <p:cNvCxnSpPr>
            <a:cxnSpLocks noChangeShapeType="1"/>
          </p:cNvCxnSpPr>
          <p:nvPr/>
        </p:nvCxnSpPr>
        <p:spPr bwMode="auto">
          <a:xfrm>
            <a:off x="2339752" y="2492896"/>
            <a:ext cx="0" cy="285751"/>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188" name="Text Box 23">
            <a:extLst>
              <a:ext uri="{FF2B5EF4-FFF2-40B4-BE49-F238E27FC236}">
                <a16:creationId xmlns:a16="http://schemas.microsoft.com/office/drawing/2014/main" id="{418D9B93-B0CE-4FF8-8778-9AFF43652C36}"/>
              </a:ext>
            </a:extLst>
          </p:cNvPr>
          <p:cNvSpPr txBox="1">
            <a:spLocks noChangeArrowheads="1"/>
          </p:cNvSpPr>
          <p:nvPr/>
        </p:nvSpPr>
        <p:spPr bwMode="auto">
          <a:xfrm>
            <a:off x="1763688" y="1268760"/>
            <a:ext cx="9167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GB" altLang="en-US" sz="1200" i="1" dirty="0">
                <a:solidFill>
                  <a:srgbClr val="FFFFFF"/>
                </a:solidFill>
                <a:cs typeface="Arial" panose="020B0604020202020204" pitchFamily="34" charset="0"/>
              </a:rPr>
              <a:t>Stratified by ITD/TKD; randomized</a:t>
            </a:r>
            <a:endParaRPr lang="en-US" altLang="en-US" sz="1200" dirty="0">
              <a:solidFill>
                <a:srgbClr val="FFFFFF"/>
              </a:solidFill>
              <a:cs typeface="Arial" panose="020B0604020202020204" pitchFamily="34" charset="0"/>
            </a:endParaRPr>
          </a:p>
        </p:txBody>
      </p:sp>
      <p:sp>
        <p:nvSpPr>
          <p:cNvPr id="7189" name="TextBox 24">
            <a:extLst>
              <a:ext uri="{FF2B5EF4-FFF2-40B4-BE49-F238E27FC236}">
                <a16:creationId xmlns:a16="http://schemas.microsoft.com/office/drawing/2014/main" id="{5D4FB874-D4B9-4999-AFE5-532AAC210D9F}"/>
              </a:ext>
            </a:extLst>
          </p:cNvPr>
          <p:cNvSpPr txBox="1">
            <a:spLocks noChangeArrowheads="1"/>
          </p:cNvSpPr>
          <p:nvPr/>
        </p:nvSpPr>
        <p:spPr bwMode="auto">
          <a:xfrm>
            <a:off x="2797969" y="1206500"/>
            <a:ext cx="14394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US" altLang="en-US" sz="1200" b="1" dirty="0">
                <a:solidFill>
                  <a:srgbClr val="FFFFFF"/>
                </a:solidFill>
              </a:rPr>
              <a:t>Induction*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200" b="1" dirty="0">
                <a:solidFill>
                  <a:srgbClr val="FFFFFF"/>
                </a:solidFill>
              </a:rPr>
              <a:t>(1-2 cycles)</a:t>
            </a:r>
          </a:p>
        </p:txBody>
      </p:sp>
      <p:sp>
        <p:nvSpPr>
          <p:cNvPr id="7190" name="TextBox 24">
            <a:extLst>
              <a:ext uri="{FF2B5EF4-FFF2-40B4-BE49-F238E27FC236}">
                <a16:creationId xmlns:a16="http://schemas.microsoft.com/office/drawing/2014/main" id="{6FE00F14-3F24-468F-983B-76B74685436A}"/>
              </a:ext>
            </a:extLst>
          </p:cNvPr>
          <p:cNvSpPr txBox="1">
            <a:spLocks noChangeArrowheads="1"/>
          </p:cNvSpPr>
          <p:nvPr/>
        </p:nvSpPr>
        <p:spPr bwMode="auto">
          <a:xfrm>
            <a:off x="4580342" y="1206500"/>
            <a:ext cx="1439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US" altLang="en-US" sz="1200" b="1" dirty="0">
                <a:solidFill>
                  <a:srgbClr val="FFFFFF"/>
                </a:solidFill>
              </a:rPr>
              <a:t>Consolidation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200" b="1" dirty="0">
                <a:solidFill>
                  <a:srgbClr val="FFFFFF"/>
                </a:solidFill>
              </a:rPr>
              <a:t>(up to 4 cycles)</a:t>
            </a:r>
          </a:p>
        </p:txBody>
      </p:sp>
      <p:sp>
        <p:nvSpPr>
          <p:cNvPr id="7191" name="TextBox 24">
            <a:extLst>
              <a:ext uri="{FF2B5EF4-FFF2-40B4-BE49-F238E27FC236}">
                <a16:creationId xmlns:a16="http://schemas.microsoft.com/office/drawing/2014/main" id="{D1F37C3E-681E-46EF-BFB2-22744B41E643}"/>
              </a:ext>
            </a:extLst>
          </p:cNvPr>
          <p:cNvSpPr txBox="1">
            <a:spLocks noChangeArrowheads="1"/>
          </p:cNvSpPr>
          <p:nvPr/>
        </p:nvSpPr>
        <p:spPr bwMode="auto">
          <a:xfrm>
            <a:off x="6332942" y="1206500"/>
            <a:ext cx="1439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US" altLang="en-US" sz="1200" b="1" dirty="0">
                <a:solidFill>
                  <a:srgbClr val="FFFFFF"/>
                </a:solidFill>
              </a:rPr>
              <a:t>Maintenance </a:t>
            </a:r>
          </a:p>
          <a:p>
            <a:pPr algn="ctr" eaLnBrk="0" fontAlgn="base" hangingPunct="0">
              <a:lnSpc>
                <a:spcPct val="100000"/>
              </a:lnSpc>
              <a:spcBef>
                <a:spcPct val="0"/>
              </a:spcBef>
              <a:spcAft>
                <a:spcPct val="0"/>
              </a:spcAft>
              <a:buClrTx/>
              <a:buFont typeface="Wingdings" panose="05000000000000000000" pitchFamily="2" charset="2"/>
              <a:buNone/>
            </a:pPr>
            <a:r>
              <a:rPr lang="en-US" altLang="en-US" sz="1200" b="1" dirty="0">
                <a:solidFill>
                  <a:srgbClr val="FFFFFF"/>
                </a:solidFill>
              </a:rPr>
              <a:t>(12 cycles)</a:t>
            </a:r>
          </a:p>
        </p:txBody>
      </p:sp>
      <p:sp>
        <p:nvSpPr>
          <p:cNvPr id="7192" name="Text Box 23">
            <a:extLst>
              <a:ext uri="{FF2B5EF4-FFF2-40B4-BE49-F238E27FC236}">
                <a16:creationId xmlns:a16="http://schemas.microsoft.com/office/drawing/2014/main" id="{7CD1D9C0-B2FB-41AB-8D14-97DFD576AD4B}"/>
              </a:ext>
            </a:extLst>
          </p:cNvPr>
          <p:cNvSpPr txBox="1">
            <a:spLocks noChangeArrowheads="1"/>
          </p:cNvSpPr>
          <p:nvPr/>
        </p:nvSpPr>
        <p:spPr bwMode="auto">
          <a:xfrm>
            <a:off x="4168378" y="2166948"/>
            <a:ext cx="4607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GB" altLang="en-US" sz="1400" b="1">
                <a:solidFill>
                  <a:srgbClr val="FFFFFF"/>
                </a:solidFill>
                <a:cs typeface="Arial" panose="020B0604020202020204" pitchFamily="34" charset="0"/>
              </a:rPr>
              <a:t>CR</a:t>
            </a:r>
            <a:endParaRPr lang="en-US" altLang="en-US" sz="1400" b="1">
              <a:solidFill>
                <a:srgbClr val="FFFFFF"/>
              </a:solidFill>
              <a:cs typeface="Arial" panose="020B0604020202020204" pitchFamily="34" charset="0"/>
            </a:endParaRPr>
          </a:p>
        </p:txBody>
      </p:sp>
      <p:sp>
        <p:nvSpPr>
          <p:cNvPr id="7193" name="Text Box 23">
            <a:extLst>
              <a:ext uri="{FF2B5EF4-FFF2-40B4-BE49-F238E27FC236}">
                <a16:creationId xmlns:a16="http://schemas.microsoft.com/office/drawing/2014/main" id="{AEF42758-EBF8-4164-B6DD-4E7527F588C4}"/>
              </a:ext>
            </a:extLst>
          </p:cNvPr>
          <p:cNvSpPr txBox="1">
            <a:spLocks noChangeArrowheads="1"/>
          </p:cNvSpPr>
          <p:nvPr/>
        </p:nvSpPr>
        <p:spPr bwMode="auto">
          <a:xfrm>
            <a:off x="4168378" y="3757620"/>
            <a:ext cx="4607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0" fontAlgn="base" hangingPunct="0">
              <a:lnSpc>
                <a:spcPct val="100000"/>
              </a:lnSpc>
              <a:spcBef>
                <a:spcPct val="0"/>
              </a:spcBef>
              <a:spcAft>
                <a:spcPct val="0"/>
              </a:spcAft>
              <a:buClrTx/>
              <a:buFont typeface="Wingdings" panose="05000000000000000000" pitchFamily="2" charset="2"/>
              <a:buNone/>
            </a:pPr>
            <a:r>
              <a:rPr lang="en-GB" altLang="en-US" sz="1400" b="1">
                <a:solidFill>
                  <a:srgbClr val="FFFFFF"/>
                </a:solidFill>
                <a:cs typeface="Arial" panose="020B0604020202020204" pitchFamily="34" charset="0"/>
              </a:rPr>
              <a:t>CR</a:t>
            </a:r>
            <a:endParaRPr lang="en-US" altLang="en-US" sz="1400" b="1">
              <a:solidFill>
                <a:srgbClr val="FFFFFF"/>
              </a:solidFill>
              <a:cs typeface="Arial" panose="020B0604020202020204" pitchFamily="34" charset="0"/>
            </a:endParaRPr>
          </a:p>
        </p:txBody>
      </p:sp>
      <p:sp>
        <p:nvSpPr>
          <p:cNvPr id="7194" name="Text Box 23">
            <a:extLst>
              <a:ext uri="{FF2B5EF4-FFF2-40B4-BE49-F238E27FC236}">
                <a16:creationId xmlns:a16="http://schemas.microsoft.com/office/drawing/2014/main" id="{BA500AEB-5BF5-44EC-AD66-E6E543ADC55D}"/>
              </a:ext>
            </a:extLst>
          </p:cNvPr>
          <p:cNvSpPr txBox="1">
            <a:spLocks noChangeArrowheads="1"/>
          </p:cNvSpPr>
          <p:nvPr/>
        </p:nvSpPr>
        <p:spPr bwMode="auto">
          <a:xfrm>
            <a:off x="2728914" y="4822825"/>
            <a:ext cx="516136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eaLnBrk="0" fontAlgn="base" hangingPunct="0">
              <a:spcBef>
                <a:spcPts val="500"/>
              </a:spcBef>
              <a:spcAft>
                <a:spcPct val="0"/>
              </a:spcAft>
              <a:buClr>
                <a:srgbClr val="8B3D9A"/>
              </a:buClr>
              <a:buFont typeface="Wingdings" panose="05000000000000000000" pitchFamily="2" charset="2"/>
              <a:buNone/>
            </a:pPr>
            <a:r>
              <a:rPr lang="en-US" altLang="en-US" sz="1400">
                <a:solidFill>
                  <a:srgbClr val="FFFFFF"/>
                </a:solidFill>
              </a:rPr>
              <a:t>*Hydroxyurea allowed for ≤ 5 days prior to induction therapy.</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8546" name="Εικόνα 1">
            <a:extLst>
              <a:ext uri="{FF2B5EF4-FFF2-40B4-BE49-F238E27FC236}">
                <a16:creationId xmlns:a16="http://schemas.microsoft.com/office/drawing/2014/main" id="{0E35A028-518A-4A27-83E1-2DDD331B707D}"/>
              </a:ext>
            </a:extLst>
          </p:cNvPr>
          <p:cNvPicPr>
            <a:picLocks noChangeAspect="1"/>
          </p:cNvPicPr>
          <p:nvPr/>
        </p:nvPicPr>
        <p:blipFill>
          <a:blip r:embed="rId2" cstate="print">
            <a:extLst>
              <a:ext uri="{28A0092B-C50C-407E-A947-70E740481C1C}">
                <a14:useLocalDpi xmlns:a14="http://schemas.microsoft.com/office/drawing/2010/main" val="0"/>
              </a:ext>
            </a:extLst>
          </a:blip>
          <a:srcRect l="14767" t="18320" r="26976" b="2299"/>
          <a:stretch>
            <a:fillRect/>
          </a:stretch>
        </p:blipFill>
        <p:spPr bwMode="auto">
          <a:xfrm>
            <a:off x="0" y="4"/>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2DB0885-F6AA-9931-A74A-47BC2F7ED824}"/>
              </a:ext>
            </a:extLst>
          </p:cNvPr>
          <p:cNvPicPr>
            <a:picLocks noChangeAspect="1"/>
          </p:cNvPicPr>
          <p:nvPr/>
        </p:nvPicPr>
        <p:blipFill rotWithShape="1">
          <a:blip r:embed="rId2" cstate="print"/>
          <a:srcRect l="30313" t="37399" r="5901" b="29001"/>
          <a:stretch/>
        </p:blipFill>
        <p:spPr>
          <a:xfrm>
            <a:off x="539552" y="2060848"/>
            <a:ext cx="7920880" cy="3096344"/>
          </a:xfrm>
          <a:prstGeom prst="rect">
            <a:avLst/>
          </a:prstGeom>
        </p:spPr>
      </p:pic>
      <p:sp>
        <p:nvSpPr>
          <p:cNvPr id="4" name="TextBox 3">
            <a:extLst>
              <a:ext uri="{FF2B5EF4-FFF2-40B4-BE49-F238E27FC236}">
                <a16:creationId xmlns:a16="http://schemas.microsoft.com/office/drawing/2014/main" id="{AC88565F-95DC-47CE-A816-06DB38F0E00F}"/>
              </a:ext>
            </a:extLst>
          </p:cNvPr>
          <p:cNvSpPr txBox="1"/>
          <p:nvPr/>
        </p:nvSpPr>
        <p:spPr>
          <a:xfrm>
            <a:off x="346030" y="965919"/>
            <a:ext cx="7920880" cy="461665"/>
          </a:xfrm>
          <a:prstGeom prst="rect">
            <a:avLst/>
          </a:prstGeom>
          <a:noFill/>
        </p:spPr>
        <p:txBody>
          <a:bodyPr wrap="square" rtlCol="0">
            <a:spAutoFit/>
          </a:bodyPr>
          <a:lstStyle/>
          <a:p>
            <a:r>
              <a:rPr lang="en-US" sz="2400" b="1" dirty="0" err="1"/>
              <a:t>Midostaurin-Rydapt</a:t>
            </a:r>
            <a:endParaRPr lang="el-GR" sz="2400" b="1" dirty="0"/>
          </a:p>
        </p:txBody>
      </p:sp>
    </p:spTree>
    <p:extLst>
      <p:ext uri="{BB962C8B-B14F-4D97-AF65-F5344CB8AC3E}">
        <p14:creationId xmlns:p14="http://schemas.microsoft.com/office/powerpoint/2010/main" val="85594437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0672" t="40863" r="24179" b="20530"/>
          <a:stretch>
            <a:fillRect/>
          </a:stretch>
        </p:blipFill>
        <p:spPr bwMode="auto">
          <a:xfrm>
            <a:off x="208130" y="1412776"/>
            <a:ext cx="8756358" cy="4464496"/>
          </a:xfrm>
          <a:prstGeom prst="rect">
            <a:avLst/>
          </a:prstGeom>
          <a:noFill/>
          <a:ln w="9525">
            <a:noFill/>
            <a:miter lim="800000"/>
            <a:headEnd/>
            <a:tailEnd/>
          </a:ln>
        </p:spPr>
      </p:pic>
      <p:sp>
        <p:nvSpPr>
          <p:cNvPr id="3" name="2 - TextBox"/>
          <p:cNvSpPr txBox="1"/>
          <p:nvPr/>
        </p:nvSpPr>
        <p:spPr>
          <a:xfrm>
            <a:off x="467544" y="120623"/>
            <a:ext cx="7963469" cy="1061829"/>
          </a:xfrm>
          <a:prstGeom prst="rect">
            <a:avLst/>
          </a:prstGeom>
          <a:noFill/>
        </p:spPr>
        <p:txBody>
          <a:bodyPr wrap="square" rtlCol="0">
            <a:spAutoFit/>
          </a:bodyPr>
          <a:lstStyle/>
          <a:p>
            <a:pPr algn="ctr" defTabSz="685800"/>
            <a:r>
              <a:rPr lang="el-GR" sz="2100" b="1" dirty="0">
                <a:solidFill>
                  <a:prstClr val="black"/>
                </a:solidFill>
                <a:latin typeface="Calibri"/>
              </a:rPr>
              <a:t>Ε</a:t>
            </a:r>
            <a:r>
              <a:rPr lang="en-US" sz="2100" b="1" dirty="0">
                <a:solidFill>
                  <a:prstClr val="black"/>
                </a:solidFill>
                <a:latin typeface="Calibri"/>
              </a:rPr>
              <a:t>LN </a:t>
            </a:r>
            <a:r>
              <a:rPr lang="el-GR" sz="2100" b="1" dirty="0">
                <a:solidFill>
                  <a:prstClr val="black"/>
                </a:solidFill>
                <a:latin typeface="Calibri"/>
              </a:rPr>
              <a:t>συστάσεις για την αντιμετώπιση των ασθενών με ΟΜΛ </a:t>
            </a:r>
            <a:endParaRPr lang="en-US" sz="2100" b="1" dirty="0">
              <a:solidFill>
                <a:prstClr val="black"/>
              </a:solidFill>
              <a:latin typeface="Calibri"/>
            </a:endParaRPr>
          </a:p>
          <a:p>
            <a:pPr algn="ctr" defTabSz="685800"/>
            <a:r>
              <a:rPr lang="el-GR" sz="2100" b="1" dirty="0">
                <a:solidFill>
                  <a:prstClr val="black"/>
                </a:solidFill>
                <a:latin typeface="Calibri"/>
              </a:rPr>
              <a:t>μετά την επίτευξη </a:t>
            </a:r>
            <a:r>
              <a:rPr lang="en-US" sz="2100" b="1" dirty="0">
                <a:solidFill>
                  <a:prstClr val="black"/>
                </a:solidFill>
                <a:latin typeface="Calibri"/>
              </a:rPr>
              <a:t>CR1: </a:t>
            </a:r>
            <a:endParaRPr lang="el-GR" sz="2100" b="1" dirty="0">
              <a:solidFill>
                <a:prstClr val="black"/>
              </a:solidFill>
              <a:latin typeface="Calibri"/>
            </a:endParaRPr>
          </a:p>
          <a:p>
            <a:pPr algn="ctr" defTabSz="685800"/>
            <a:r>
              <a:rPr lang="el-GR" sz="2100" b="1" dirty="0">
                <a:solidFill>
                  <a:srgbClr val="FF0000"/>
                </a:solidFill>
                <a:latin typeface="Calibri"/>
              </a:rPr>
              <a:t>ΠΟΤΕ ΚΑΝΟΥΜΕ ΑΛΛΟΓΕΝΗ  ΜΕΤΑΜΟΣΧΕΥΣΗ?</a:t>
            </a:r>
          </a:p>
        </p:txBody>
      </p:sp>
      <p:sp>
        <p:nvSpPr>
          <p:cNvPr id="4" name="3 - Ορθογώνιο"/>
          <p:cNvSpPr/>
          <p:nvPr/>
        </p:nvSpPr>
        <p:spPr>
          <a:xfrm>
            <a:off x="323528" y="6337920"/>
            <a:ext cx="4572000" cy="230832"/>
          </a:xfrm>
          <a:prstGeom prst="rect">
            <a:avLst/>
          </a:prstGeom>
        </p:spPr>
        <p:txBody>
          <a:bodyPr>
            <a:spAutoFit/>
          </a:bodyPr>
          <a:lstStyle/>
          <a:p>
            <a:pPr defTabSz="685800"/>
            <a:r>
              <a:rPr lang="en-US" sz="900" dirty="0">
                <a:solidFill>
                  <a:prstClr val="black"/>
                </a:solidFill>
                <a:latin typeface="Calibri"/>
              </a:rPr>
              <a:t>Medeiros et al. Am J </a:t>
            </a:r>
            <a:r>
              <a:rPr lang="en-US" sz="900" dirty="0" err="1">
                <a:solidFill>
                  <a:prstClr val="black"/>
                </a:solidFill>
                <a:latin typeface="Calibri"/>
              </a:rPr>
              <a:t>Hematol</a:t>
            </a:r>
            <a:r>
              <a:rPr lang="en-US" sz="900" dirty="0">
                <a:solidFill>
                  <a:prstClr val="black"/>
                </a:solidFill>
                <a:latin typeface="Calibri"/>
              </a:rPr>
              <a:t> 2019;94:803–811; </a:t>
            </a:r>
            <a:r>
              <a:rPr lang="en-US" sz="900" dirty="0" err="1">
                <a:solidFill>
                  <a:prstClr val="black"/>
                </a:solidFill>
                <a:latin typeface="Calibri"/>
              </a:rPr>
              <a:t>Döhner</a:t>
            </a:r>
            <a:r>
              <a:rPr lang="en-US" sz="900" dirty="0">
                <a:solidFill>
                  <a:prstClr val="black"/>
                </a:solidFill>
                <a:latin typeface="Calibri"/>
              </a:rPr>
              <a:t> et al. Blood 2017;129:424–447.</a:t>
            </a:r>
            <a:endParaRPr lang="el-GR" sz="900" dirty="0">
              <a:solidFill>
                <a:prstClr val="black"/>
              </a:solidFill>
              <a:latin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id="{C18D2C48-C675-45C7-827C-85A115D10804}"/>
              </a:ext>
            </a:extLst>
          </p:cNvPr>
          <p:cNvSpPr>
            <a:spLocks noGrp="1"/>
          </p:cNvSpPr>
          <p:nvPr>
            <p:ph type="body" sz="quarter" idx="13"/>
          </p:nvPr>
        </p:nvSpPr>
        <p:spPr/>
        <p:txBody>
          <a:bodyPr/>
          <a:lstStyle/>
          <a:p>
            <a:endParaRPr lang="el-GR"/>
          </a:p>
        </p:txBody>
      </p:sp>
      <p:sp>
        <p:nvSpPr>
          <p:cNvPr id="3" name="Θέση κειμένου 2">
            <a:extLst>
              <a:ext uri="{FF2B5EF4-FFF2-40B4-BE49-F238E27FC236}">
                <a16:creationId xmlns:a16="http://schemas.microsoft.com/office/drawing/2014/main" id="{C1EBB59F-D4A6-42C4-8448-7D9BF1DC630B}"/>
              </a:ext>
            </a:extLst>
          </p:cNvPr>
          <p:cNvSpPr>
            <a:spLocks noGrp="1"/>
          </p:cNvSpPr>
          <p:nvPr>
            <p:ph type="body" sz="quarter" idx="14"/>
          </p:nvPr>
        </p:nvSpPr>
        <p:spPr/>
        <p:txBody>
          <a:bodyPr/>
          <a:lstStyle/>
          <a:p>
            <a:endParaRPr lang="el-GR"/>
          </a:p>
        </p:txBody>
      </p:sp>
      <p:sp>
        <p:nvSpPr>
          <p:cNvPr id="4" name="Τίτλος 3">
            <a:extLst>
              <a:ext uri="{FF2B5EF4-FFF2-40B4-BE49-F238E27FC236}">
                <a16:creationId xmlns:a16="http://schemas.microsoft.com/office/drawing/2014/main" id="{0529FC29-47DC-44FA-83F3-3A81E74C772B}"/>
              </a:ext>
            </a:extLst>
          </p:cNvPr>
          <p:cNvSpPr>
            <a:spLocks noGrp="1"/>
          </p:cNvSpPr>
          <p:nvPr>
            <p:ph type="title"/>
          </p:nvPr>
        </p:nvSpPr>
        <p:spPr>
          <a:xfrm>
            <a:off x="257665" y="718513"/>
            <a:ext cx="8627110" cy="822325"/>
          </a:xfrm>
        </p:spPr>
        <p:txBody>
          <a:bodyPr/>
          <a:lstStyle/>
          <a:p>
            <a:r>
              <a:rPr lang="el-GR" sz="2400" dirty="0"/>
              <a:t>4. Συντήρηση στην ΟΜΛ</a:t>
            </a:r>
          </a:p>
        </p:txBody>
      </p:sp>
    </p:spTree>
    <p:extLst>
      <p:ext uri="{BB962C8B-B14F-4D97-AF65-F5344CB8AC3E}">
        <p14:creationId xmlns:p14="http://schemas.microsoft.com/office/powerpoint/2010/main" val="178513881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B1A91-D326-47F2-8DCE-0EDE1B847EC2}"/>
              </a:ext>
            </a:extLst>
          </p:cNvPr>
          <p:cNvSpPr txBox="1"/>
          <p:nvPr/>
        </p:nvSpPr>
        <p:spPr>
          <a:xfrm>
            <a:off x="231170" y="308230"/>
            <a:ext cx="8691937" cy="3108543"/>
          </a:xfrm>
          <a:prstGeom prst="rect">
            <a:avLst/>
          </a:prstGeom>
          <a:noFill/>
        </p:spPr>
        <p:txBody>
          <a:bodyPr wrap="square" rtlCol="0">
            <a:spAutoFit/>
          </a:bodyPr>
          <a:lstStyle/>
          <a:p>
            <a:pPr marL="285750" indent="-285750">
              <a:buFont typeface="Arial" panose="020B0604020202020204" pitchFamily="34" charset="0"/>
              <a:buChar char="•"/>
            </a:pPr>
            <a:r>
              <a:rPr lang="el-GR" sz="2800" dirty="0">
                <a:solidFill>
                  <a:prstClr val="black"/>
                </a:solidFill>
              </a:rPr>
              <a:t>Οι περισσότεροι ασθενείς με ΟΜΛ που επιτυγχάνουν πλήρη ύφεση μετά από εντατική ΧΜΘ θα υποτροπιάσουν</a:t>
            </a:r>
            <a:r>
              <a:rPr lang="en-US" sz="2800" dirty="0">
                <a:solidFill>
                  <a:prstClr val="black"/>
                </a:solidFill>
              </a:rPr>
              <a:t>.</a:t>
            </a:r>
            <a:endParaRPr lang="el-GR" sz="2800" dirty="0">
              <a:solidFill>
                <a:prstClr val="black"/>
              </a:solidFill>
            </a:endParaRPr>
          </a:p>
          <a:p>
            <a:pPr marL="285750" indent="-285750">
              <a:buFont typeface="Arial" panose="020B0604020202020204" pitchFamily="34" charset="0"/>
              <a:buChar char="•"/>
            </a:pPr>
            <a:endParaRPr lang="el-GR" sz="2800" dirty="0">
              <a:solidFill>
                <a:prstClr val="black"/>
              </a:solidFill>
            </a:endParaRPr>
          </a:p>
          <a:p>
            <a:pPr marL="285750" indent="-285750">
              <a:buFont typeface="Arial" panose="020B0604020202020204" pitchFamily="34" charset="0"/>
              <a:buChar char="•"/>
            </a:pPr>
            <a:r>
              <a:rPr lang="el-GR" sz="2800" dirty="0">
                <a:solidFill>
                  <a:prstClr val="black"/>
                </a:solidFill>
              </a:rPr>
              <a:t>Η διενέργεια </a:t>
            </a:r>
            <a:r>
              <a:rPr lang="en-US" sz="2800" dirty="0" err="1">
                <a:solidFill>
                  <a:prstClr val="black"/>
                </a:solidFill>
              </a:rPr>
              <a:t>allo</a:t>
            </a:r>
            <a:r>
              <a:rPr lang="en-US" sz="2800" dirty="0">
                <a:solidFill>
                  <a:prstClr val="black"/>
                </a:solidFill>
              </a:rPr>
              <a:t>-BMT </a:t>
            </a:r>
            <a:r>
              <a:rPr lang="el-GR" sz="2800" dirty="0">
                <a:solidFill>
                  <a:prstClr val="black"/>
                </a:solidFill>
              </a:rPr>
              <a:t>σε ασθενείς με ύφεση μετά από ΧΜΘ δεν είναι εφικτή σε ένα μεγάλο αριθμό ασθενών, κυρίως μεγαλύτερης ηλικίας</a:t>
            </a:r>
            <a:r>
              <a:rPr lang="en-US" sz="2800" dirty="0">
                <a:solidFill>
                  <a:prstClr val="black"/>
                </a:solidFill>
              </a:rPr>
              <a:t>.</a:t>
            </a:r>
            <a:endParaRPr lang="el-GR" sz="2800" dirty="0">
              <a:solidFill>
                <a:prstClr val="black"/>
              </a:solidFill>
            </a:endParaRPr>
          </a:p>
        </p:txBody>
      </p:sp>
    </p:spTree>
    <p:extLst>
      <p:ext uri="{BB962C8B-B14F-4D97-AF65-F5344CB8AC3E}">
        <p14:creationId xmlns:p14="http://schemas.microsoft.com/office/powerpoint/2010/main" val="4968972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B483FEC5-4932-4D7B-87DD-6EFF001A5594}"/>
              </a:ext>
            </a:extLst>
          </p:cNvPr>
          <p:cNvPicPr>
            <a:picLocks noGrp="1" noChangeAspect="1"/>
          </p:cNvPicPr>
          <p:nvPr>
            <p:ph idx="1"/>
          </p:nvPr>
        </p:nvPicPr>
        <p:blipFill>
          <a:blip r:embed="rId2" cstate="print"/>
          <a:srcRect l="2106" t="94259" r="66280" b="2105"/>
          <a:stretch>
            <a:fillRect/>
          </a:stretch>
        </p:blipFill>
        <p:spPr>
          <a:xfrm>
            <a:off x="6907696" y="6324600"/>
            <a:ext cx="2236304" cy="228600"/>
          </a:xfrm>
          <a:prstGeom prst="rect">
            <a:avLst/>
          </a:prstGeom>
        </p:spPr>
      </p:pic>
      <p:pic>
        <p:nvPicPr>
          <p:cNvPr id="1026" name="Picture 2"/>
          <p:cNvPicPr>
            <a:picLocks noChangeAspect="1" noChangeArrowheads="1"/>
          </p:cNvPicPr>
          <p:nvPr/>
        </p:nvPicPr>
        <p:blipFill>
          <a:blip r:embed="rId3" cstate="print"/>
          <a:srcRect l="25208" t="18333" r="41042" b="15370"/>
          <a:stretch>
            <a:fillRect/>
          </a:stretch>
        </p:blipFill>
        <p:spPr bwMode="auto">
          <a:xfrm>
            <a:off x="942976" y="2"/>
            <a:ext cx="4414838" cy="6504164"/>
          </a:xfrm>
          <a:prstGeom prst="rect">
            <a:avLst/>
          </a:prstGeom>
          <a:noFill/>
          <a:ln w="9525">
            <a:noFill/>
            <a:miter lim="800000"/>
            <a:headEnd/>
            <a:tailEnd/>
          </a:ln>
        </p:spPr>
      </p:pic>
      <p:graphicFrame>
        <p:nvGraphicFramePr>
          <p:cNvPr id="4" name="3 - Πίνακας"/>
          <p:cNvGraphicFramePr>
            <a:graphicFrameLocks noGrp="1"/>
          </p:cNvGraphicFramePr>
          <p:nvPr/>
        </p:nvGraphicFramePr>
        <p:xfrm>
          <a:off x="5337314" y="1574431"/>
          <a:ext cx="3467930" cy="2029968"/>
        </p:xfrm>
        <a:graphic>
          <a:graphicData uri="http://schemas.openxmlformats.org/drawingml/2006/table">
            <a:tbl>
              <a:tblPr firstRow="1" bandRow="1">
                <a:tableStyleId>{5C22544A-7EE6-4342-B048-85BDC9FD1C3A}</a:tableStyleId>
              </a:tblPr>
              <a:tblGrid>
                <a:gridCol w="967616">
                  <a:extLst>
                    <a:ext uri="{9D8B030D-6E8A-4147-A177-3AD203B41FA5}">
                      <a16:colId xmlns:a16="http://schemas.microsoft.com/office/drawing/2014/main" val="20000"/>
                    </a:ext>
                  </a:extLst>
                </a:gridCol>
                <a:gridCol w="833438">
                  <a:extLst>
                    <a:ext uri="{9D8B030D-6E8A-4147-A177-3AD203B41FA5}">
                      <a16:colId xmlns:a16="http://schemas.microsoft.com/office/drawing/2014/main" val="20001"/>
                    </a:ext>
                  </a:extLst>
                </a:gridCol>
                <a:gridCol w="833438">
                  <a:extLst>
                    <a:ext uri="{9D8B030D-6E8A-4147-A177-3AD203B41FA5}">
                      <a16:colId xmlns:a16="http://schemas.microsoft.com/office/drawing/2014/main" val="20002"/>
                    </a:ext>
                  </a:extLst>
                </a:gridCol>
                <a:gridCol w="833438">
                  <a:extLst>
                    <a:ext uri="{9D8B030D-6E8A-4147-A177-3AD203B41FA5}">
                      <a16:colId xmlns:a16="http://schemas.microsoft.com/office/drawing/2014/main" val="20003"/>
                    </a:ext>
                  </a:extLst>
                </a:gridCol>
              </a:tblGrid>
              <a:tr h="676656">
                <a:tc>
                  <a:txBody>
                    <a:bodyPr/>
                    <a:lstStyle/>
                    <a:p>
                      <a:endParaRPr lang="el-GR" sz="1900" dirty="0"/>
                    </a:p>
                  </a:txBody>
                  <a:tcPr marL="68580" marR="68580"/>
                </a:tc>
                <a:tc>
                  <a:txBody>
                    <a:bodyPr/>
                    <a:lstStyle/>
                    <a:p>
                      <a:r>
                        <a:rPr lang="en-US" sz="1900" dirty="0"/>
                        <a:t>CC-486</a:t>
                      </a:r>
                      <a:endParaRPr lang="el-GR" sz="1900" dirty="0"/>
                    </a:p>
                  </a:txBody>
                  <a:tcPr marL="68580" marR="68580"/>
                </a:tc>
                <a:tc>
                  <a:txBody>
                    <a:bodyPr/>
                    <a:lstStyle/>
                    <a:p>
                      <a:r>
                        <a:rPr lang="en-US" sz="1900" dirty="0"/>
                        <a:t>PBO</a:t>
                      </a:r>
                      <a:endParaRPr lang="el-GR" sz="1900" dirty="0"/>
                    </a:p>
                  </a:txBody>
                  <a:tcPr marL="68580" marR="68580"/>
                </a:tc>
                <a:tc>
                  <a:txBody>
                    <a:bodyPr/>
                    <a:lstStyle/>
                    <a:p>
                      <a:endParaRPr lang="el-GR" sz="1900" dirty="0"/>
                    </a:p>
                  </a:txBody>
                  <a:tcPr marL="68580" marR="68580"/>
                </a:tc>
                <a:extLst>
                  <a:ext uri="{0D108BD9-81ED-4DB2-BD59-A6C34878D82A}">
                    <a16:rowId xmlns:a16="http://schemas.microsoft.com/office/drawing/2014/main" val="10000"/>
                  </a:ext>
                </a:extLst>
              </a:tr>
              <a:tr h="676656">
                <a:tc>
                  <a:txBody>
                    <a:bodyPr/>
                    <a:lstStyle/>
                    <a:p>
                      <a:r>
                        <a:rPr lang="en-US" sz="1900" dirty="0"/>
                        <a:t>OS (mo)</a:t>
                      </a:r>
                      <a:endParaRPr lang="el-GR" sz="1900" dirty="0"/>
                    </a:p>
                  </a:txBody>
                  <a:tcPr marL="68580" marR="68580"/>
                </a:tc>
                <a:tc>
                  <a:txBody>
                    <a:bodyPr/>
                    <a:lstStyle/>
                    <a:p>
                      <a:r>
                        <a:rPr lang="en-US" sz="1900" dirty="0"/>
                        <a:t>24.7 </a:t>
                      </a:r>
                      <a:endParaRPr lang="el-GR" sz="1900" dirty="0"/>
                    </a:p>
                  </a:txBody>
                  <a:tcPr marL="68580" marR="68580"/>
                </a:tc>
                <a:tc>
                  <a:txBody>
                    <a:bodyPr/>
                    <a:lstStyle/>
                    <a:p>
                      <a:r>
                        <a:rPr lang="en-US" sz="1900" dirty="0"/>
                        <a:t>14.8</a:t>
                      </a:r>
                      <a:endParaRPr lang="el-GR" sz="1900" dirty="0"/>
                    </a:p>
                  </a:txBody>
                  <a:tcPr marL="68580" marR="68580"/>
                </a:tc>
                <a:tc>
                  <a:txBody>
                    <a:bodyPr/>
                    <a:lstStyle/>
                    <a:p>
                      <a:r>
                        <a:rPr lang="en-US" sz="1900" dirty="0"/>
                        <a:t>p&lt;0.001</a:t>
                      </a:r>
                      <a:endParaRPr lang="el-GR" sz="1900" dirty="0"/>
                    </a:p>
                  </a:txBody>
                  <a:tcPr marL="68580" marR="68580"/>
                </a:tc>
                <a:extLst>
                  <a:ext uri="{0D108BD9-81ED-4DB2-BD59-A6C34878D82A}">
                    <a16:rowId xmlns:a16="http://schemas.microsoft.com/office/drawing/2014/main" val="10001"/>
                  </a:ext>
                </a:extLst>
              </a:tr>
              <a:tr h="676656">
                <a:tc>
                  <a:txBody>
                    <a:bodyPr/>
                    <a:lstStyle/>
                    <a:p>
                      <a:r>
                        <a:rPr lang="en-US" sz="1900" dirty="0"/>
                        <a:t>RFS (mo)</a:t>
                      </a:r>
                      <a:endParaRPr lang="el-GR" sz="1900" dirty="0"/>
                    </a:p>
                  </a:txBody>
                  <a:tcPr marL="68580" marR="68580"/>
                </a:tc>
                <a:tc>
                  <a:txBody>
                    <a:bodyPr/>
                    <a:lstStyle/>
                    <a:p>
                      <a:r>
                        <a:rPr lang="en-US" sz="1900" dirty="0"/>
                        <a:t>10.2</a:t>
                      </a:r>
                      <a:endParaRPr lang="el-GR" sz="1900" dirty="0"/>
                    </a:p>
                  </a:txBody>
                  <a:tcPr marL="68580" marR="68580"/>
                </a:tc>
                <a:tc>
                  <a:txBody>
                    <a:bodyPr/>
                    <a:lstStyle/>
                    <a:p>
                      <a:r>
                        <a:rPr lang="en-US" sz="1900" dirty="0"/>
                        <a:t>4.8</a:t>
                      </a:r>
                      <a:endParaRPr lang="el-GR" sz="1900" dirty="0"/>
                    </a:p>
                  </a:txBody>
                  <a:tcPr marL="68580" marR="68580"/>
                </a:tc>
                <a:tc>
                  <a:txBody>
                    <a:bodyPr/>
                    <a:lstStyle/>
                    <a:p>
                      <a:r>
                        <a:rPr lang="en-US" sz="1900" dirty="0"/>
                        <a:t>P&lt;0.001</a:t>
                      </a:r>
                      <a:endParaRPr lang="el-GR" sz="1900" dirty="0"/>
                    </a:p>
                  </a:txBody>
                  <a:tcPr marL="68580" marR="6858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36532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C8F5F1-0392-405A-A956-78E332BD4FC9}"/>
              </a:ext>
            </a:extLst>
          </p:cNvPr>
          <p:cNvSpPr txBox="1"/>
          <p:nvPr/>
        </p:nvSpPr>
        <p:spPr>
          <a:xfrm>
            <a:off x="275897" y="515008"/>
            <a:ext cx="8537028" cy="3416320"/>
          </a:xfrm>
          <a:prstGeom prst="rect">
            <a:avLst/>
          </a:prstGeom>
          <a:noFill/>
        </p:spPr>
        <p:txBody>
          <a:bodyPr wrap="square" rtlCol="0">
            <a:spAutoFit/>
          </a:bodyPr>
          <a:lstStyle/>
          <a:p>
            <a:r>
              <a:rPr lang="en-US" sz="2400" b="1" dirty="0">
                <a:solidFill>
                  <a:prstClr val="black"/>
                </a:solidFill>
              </a:rPr>
              <a:t>H </a:t>
            </a:r>
            <a:r>
              <a:rPr lang="el-GR" sz="2400" b="1" dirty="0">
                <a:solidFill>
                  <a:prstClr val="black"/>
                </a:solidFill>
              </a:rPr>
              <a:t>από του στόματος </a:t>
            </a:r>
            <a:r>
              <a:rPr lang="el-GR" sz="2400" b="1" dirty="0" err="1">
                <a:solidFill>
                  <a:prstClr val="black"/>
                </a:solidFill>
              </a:rPr>
              <a:t>αζακυτιδίνη</a:t>
            </a:r>
            <a:r>
              <a:rPr lang="el-GR" sz="2400" b="1" dirty="0">
                <a:solidFill>
                  <a:prstClr val="black"/>
                </a:solidFill>
              </a:rPr>
              <a:t> (</a:t>
            </a:r>
            <a:r>
              <a:rPr lang="en-US" sz="2400" b="1" dirty="0">
                <a:solidFill>
                  <a:prstClr val="black"/>
                </a:solidFill>
              </a:rPr>
              <a:t>CC-486)-</a:t>
            </a:r>
            <a:r>
              <a:rPr lang="en-US" sz="2400" b="1" dirty="0" err="1">
                <a:solidFill>
                  <a:prstClr val="black"/>
                </a:solidFill>
              </a:rPr>
              <a:t>Onureg</a:t>
            </a:r>
            <a:r>
              <a:rPr lang="en-US" sz="2400" b="1" dirty="0">
                <a:solidFill>
                  <a:prstClr val="black"/>
                </a:solidFill>
              </a:rPr>
              <a:t>®</a:t>
            </a:r>
            <a:r>
              <a:rPr lang="el-GR" sz="2400" b="1" dirty="0">
                <a:solidFill>
                  <a:prstClr val="black"/>
                </a:solidFill>
              </a:rPr>
              <a:t>:</a:t>
            </a:r>
          </a:p>
          <a:p>
            <a:endParaRPr lang="el-GR" sz="2400" b="1" dirty="0">
              <a:solidFill>
                <a:prstClr val="black"/>
              </a:solidFill>
            </a:endParaRPr>
          </a:p>
          <a:p>
            <a:pPr marL="342900" indent="-342900">
              <a:buFont typeface="Wingdings" panose="05000000000000000000" pitchFamily="2" charset="2"/>
              <a:buChar char="ü"/>
            </a:pPr>
            <a:r>
              <a:rPr lang="en-US" sz="2400" b="1" dirty="0">
                <a:solidFill>
                  <a:prstClr val="black"/>
                </a:solidFill>
              </a:rPr>
              <a:t> </a:t>
            </a:r>
            <a:r>
              <a:rPr lang="el-GR" sz="2400" dirty="0">
                <a:solidFill>
                  <a:prstClr val="black"/>
                </a:solidFill>
              </a:rPr>
              <a:t>Έλαβε εμπορική έγκριση από τον </a:t>
            </a:r>
            <a:r>
              <a:rPr lang="en-US" sz="2400" dirty="0">
                <a:solidFill>
                  <a:prstClr val="black"/>
                </a:solidFill>
              </a:rPr>
              <a:t>FDA </a:t>
            </a:r>
            <a:r>
              <a:rPr lang="el-GR" sz="2400" dirty="0">
                <a:solidFill>
                  <a:prstClr val="black"/>
                </a:solidFill>
              </a:rPr>
              <a:t>την 1/9/2020</a:t>
            </a:r>
          </a:p>
          <a:p>
            <a:pPr marL="342900" indent="-342900">
              <a:buFont typeface="Wingdings" panose="05000000000000000000" pitchFamily="2" charset="2"/>
              <a:buChar char="ü"/>
            </a:pPr>
            <a:endParaRPr lang="el-GR" sz="2400" dirty="0">
              <a:solidFill>
                <a:prstClr val="black"/>
              </a:solidFill>
            </a:endParaRPr>
          </a:p>
          <a:p>
            <a:pPr marL="342900" indent="-342900">
              <a:buFont typeface="Wingdings" panose="05000000000000000000" pitchFamily="2" charset="2"/>
              <a:buChar char="ü"/>
            </a:pPr>
            <a:r>
              <a:rPr lang="el-GR" sz="2400" dirty="0">
                <a:solidFill>
                  <a:prstClr val="black"/>
                </a:solidFill>
              </a:rPr>
              <a:t>Ο ΕΜΑ έδωσε με την </a:t>
            </a:r>
            <a:r>
              <a:rPr lang="en-US" sz="2400" dirty="0">
                <a:solidFill>
                  <a:prstClr val="black"/>
                </a:solidFill>
              </a:rPr>
              <a:t>CHMP (committee for medicinal products for human use) </a:t>
            </a:r>
            <a:r>
              <a:rPr lang="el-GR" sz="2400" dirty="0">
                <a:solidFill>
                  <a:prstClr val="black"/>
                </a:solidFill>
              </a:rPr>
              <a:t>θετική γνωμοδότηση για την εμπορική έγκριση στις 22/4/2021. </a:t>
            </a:r>
          </a:p>
          <a:p>
            <a:pPr marL="342900" indent="-342900">
              <a:buFont typeface="Wingdings" panose="05000000000000000000" pitchFamily="2" charset="2"/>
              <a:buChar char="ü"/>
            </a:pPr>
            <a:endParaRPr lang="el-GR" sz="2400" dirty="0">
              <a:solidFill>
                <a:prstClr val="black"/>
              </a:solidFill>
            </a:endParaRPr>
          </a:p>
          <a:p>
            <a:endParaRPr lang="el-GR" sz="2400" b="1" dirty="0">
              <a:solidFill>
                <a:prstClr val="black"/>
              </a:solidFill>
            </a:endParaRPr>
          </a:p>
        </p:txBody>
      </p:sp>
      <p:sp>
        <p:nvSpPr>
          <p:cNvPr id="5" name="TextBox 4">
            <a:extLst>
              <a:ext uri="{FF2B5EF4-FFF2-40B4-BE49-F238E27FC236}">
                <a16:creationId xmlns:a16="http://schemas.microsoft.com/office/drawing/2014/main" id="{E53C0DA6-DA0A-4096-A31A-A1FB139A6AA4}"/>
              </a:ext>
            </a:extLst>
          </p:cNvPr>
          <p:cNvSpPr txBox="1"/>
          <p:nvPr/>
        </p:nvSpPr>
        <p:spPr>
          <a:xfrm>
            <a:off x="496617" y="3845785"/>
            <a:ext cx="7126013" cy="1200329"/>
          </a:xfrm>
          <a:prstGeom prst="rect">
            <a:avLst/>
          </a:prstGeom>
          <a:noFill/>
          <a:ln w="28575">
            <a:solidFill>
              <a:srgbClr val="FF0000"/>
            </a:solidFill>
          </a:ln>
        </p:spPr>
        <p:txBody>
          <a:bodyPr wrap="square" rtlCol="0">
            <a:spAutoFit/>
          </a:bodyPr>
          <a:lstStyle/>
          <a:p>
            <a:r>
              <a:rPr lang="el-GR" sz="2400" dirty="0">
                <a:solidFill>
                  <a:prstClr val="black"/>
                </a:solidFill>
              </a:rPr>
              <a:t>Για ασθενείς με ΟΜΛ που επιτυγχάνουν 1</a:t>
            </a:r>
            <a:r>
              <a:rPr lang="el-GR" sz="2400" baseline="30000" dirty="0">
                <a:solidFill>
                  <a:prstClr val="black"/>
                </a:solidFill>
              </a:rPr>
              <a:t>η</a:t>
            </a:r>
            <a:r>
              <a:rPr lang="el-GR" sz="2400" dirty="0">
                <a:solidFill>
                  <a:prstClr val="black"/>
                </a:solidFill>
              </a:rPr>
              <a:t> </a:t>
            </a:r>
            <a:r>
              <a:rPr lang="en-US" sz="2400" dirty="0">
                <a:solidFill>
                  <a:prstClr val="black"/>
                </a:solidFill>
              </a:rPr>
              <a:t>CR </a:t>
            </a:r>
            <a:r>
              <a:rPr lang="el-GR" sz="2400" dirty="0">
                <a:solidFill>
                  <a:prstClr val="black"/>
                </a:solidFill>
              </a:rPr>
              <a:t>ή </a:t>
            </a:r>
            <a:r>
              <a:rPr lang="en-US" sz="2400" dirty="0" err="1">
                <a:solidFill>
                  <a:prstClr val="black"/>
                </a:solidFill>
              </a:rPr>
              <a:t>CRi</a:t>
            </a:r>
            <a:r>
              <a:rPr lang="en-US" sz="2400" dirty="0">
                <a:solidFill>
                  <a:prstClr val="black"/>
                </a:solidFill>
              </a:rPr>
              <a:t> </a:t>
            </a:r>
            <a:r>
              <a:rPr lang="el-GR" sz="2400" dirty="0">
                <a:solidFill>
                  <a:prstClr val="black"/>
                </a:solidFill>
              </a:rPr>
              <a:t>και δεν μπορούν να ολοκληρώσουν τη θεραπεία με στόχο την ίαση από τη νόσο.</a:t>
            </a:r>
          </a:p>
        </p:txBody>
      </p:sp>
    </p:spTree>
    <p:extLst>
      <p:ext uri="{BB962C8B-B14F-4D97-AF65-F5344CB8AC3E}">
        <p14:creationId xmlns:p14="http://schemas.microsoft.com/office/powerpoint/2010/main" val="35833199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22B04-FA7A-4D8E-8739-E16C577ACEFB}"/>
              </a:ext>
            </a:extLst>
          </p:cNvPr>
          <p:cNvSpPr txBox="1"/>
          <p:nvPr/>
        </p:nvSpPr>
        <p:spPr>
          <a:xfrm>
            <a:off x="266700" y="436887"/>
            <a:ext cx="8542020" cy="830997"/>
          </a:xfrm>
          <a:prstGeom prst="rect">
            <a:avLst/>
          </a:prstGeom>
          <a:noFill/>
        </p:spPr>
        <p:txBody>
          <a:bodyPr wrap="square" rtlCol="0">
            <a:spAutoFit/>
          </a:bodyPr>
          <a:lstStyle/>
          <a:p>
            <a:r>
              <a:rPr lang="el-GR" sz="2400" b="1" dirty="0">
                <a:solidFill>
                  <a:srgbClr val="000000"/>
                </a:solidFill>
              </a:rPr>
              <a:t>Πως διαμορφώνεται σήμερα το θεραπευτικό τοπίο για τους</a:t>
            </a:r>
            <a:r>
              <a:rPr lang="en-US" sz="2400" b="1" dirty="0">
                <a:solidFill>
                  <a:srgbClr val="000000"/>
                </a:solidFill>
              </a:rPr>
              <a:t> </a:t>
            </a:r>
            <a:r>
              <a:rPr lang="en-US" sz="2400" b="1" i="1" u="sng" dirty="0">
                <a:solidFill>
                  <a:srgbClr val="FF0000"/>
                </a:solidFill>
              </a:rPr>
              <a:t>unfit</a:t>
            </a:r>
            <a:r>
              <a:rPr lang="en-US" sz="2400" b="1" dirty="0">
                <a:solidFill>
                  <a:srgbClr val="000000"/>
                </a:solidFill>
              </a:rPr>
              <a:t> </a:t>
            </a:r>
            <a:r>
              <a:rPr lang="el-GR" sz="2400" b="1" dirty="0">
                <a:solidFill>
                  <a:srgbClr val="000000"/>
                </a:solidFill>
              </a:rPr>
              <a:t>για εντατική χημειοθεραπεία ασθενείς? </a:t>
            </a:r>
          </a:p>
        </p:txBody>
      </p:sp>
      <p:sp>
        <p:nvSpPr>
          <p:cNvPr id="3" name="2 - TextBox"/>
          <p:cNvSpPr txBox="1"/>
          <p:nvPr/>
        </p:nvSpPr>
        <p:spPr>
          <a:xfrm>
            <a:off x="1725930" y="2758440"/>
            <a:ext cx="4972050" cy="523220"/>
          </a:xfrm>
          <a:prstGeom prst="rect">
            <a:avLst/>
          </a:prstGeom>
          <a:noFill/>
        </p:spPr>
        <p:txBody>
          <a:bodyPr wrap="square" rtlCol="0">
            <a:spAutoFit/>
          </a:bodyPr>
          <a:lstStyle/>
          <a:p>
            <a:r>
              <a:rPr lang="el-GR" sz="2800" b="1" dirty="0">
                <a:solidFill>
                  <a:srgbClr val="FF0000"/>
                </a:solidFill>
              </a:rPr>
              <a:t>Εγκεκριμένες Ενδείξεις</a:t>
            </a:r>
          </a:p>
        </p:txBody>
      </p:sp>
    </p:spTree>
    <p:extLst>
      <p:ext uri="{BB962C8B-B14F-4D97-AF65-F5344CB8AC3E}">
        <p14:creationId xmlns:p14="http://schemas.microsoft.com/office/powerpoint/2010/main" val="339668383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395539" y="1484784"/>
          <a:ext cx="8424935" cy="4998415"/>
        </p:xfrm>
        <a:graphic>
          <a:graphicData uri="http://schemas.openxmlformats.org/drawingml/2006/table">
            <a:tbl>
              <a:tblPr/>
              <a:tblGrid>
                <a:gridCol w="2163887">
                  <a:extLst>
                    <a:ext uri="{9D8B030D-6E8A-4147-A177-3AD203B41FA5}">
                      <a16:colId xmlns:a16="http://schemas.microsoft.com/office/drawing/2014/main" val="20000"/>
                    </a:ext>
                  </a:extLst>
                </a:gridCol>
                <a:gridCol w="1690473">
                  <a:extLst>
                    <a:ext uri="{9D8B030D-6E8A-4147-A177-3AD203B41FA5}">
                      <a16:colId xmlns:a16="http://schemas.microsoft.com/office/drawing/2014/main" val="20001"/>
                    </a:ext>
                  </a:extLst>
                </a:gridCol>
                <a:gridCol w="1599041">
                  <a:extLst>
                    <a:ext uri="{9D8B030D-6E8A-4147-A177-3AD203B41FA5}">
                      <a16:colId xmlns:a16="http://schemas.microsoft.com/office/drawing/2014/main" val="20002"/>
                    </a:ext>
                  </a:extLst>
                </a:gridCol>
                <a:gridCol w="1440559">
                  <a:extLst>
                    <a:ext uri="{9D8B030D-6E8A-4147-A177-3AD203B41FA5}">
                      <a16:colId xmlns:a16="http://schemas.microsoft.com/office/drawing/2014/main" val="20003"/>
                    </a:ext>
                  </a:extLst>
                </a:gridCol>
                <a:gridCol w="1530975">
                  <a:extLst>
                    <a:ext uri="{9D8B030D-6E8A-4147-A177-3AD203B41FA5}">
                      <a16:colId xmlns:a16="http://schemas.microsoft.com/office/drawing/2014/main" val="20004"/>
                    </a:ext>
                  </a:extLst>
                </a:gridCol>
              </a:tblGrid>
              <a:tr h="665988">
                <a:tc gridSpan="5">
                  <a:txBody>
                    <a:bodyPr/>
                    <a:lstStyle/>
                    <a:p>
                      <a:pPr algn="l">
                        <a:lnSpc>
                          <a:spcPct val="115000"/>
                        </a:lnSpc>
                        <a:spcAft>
                          <a:spcPts val="0"/>
                        </a:spcAft>
                      </a:pPr>
                      <a:r>
                        <a:rPr lang="en-US" sz="1900" b="1" dirty="0">
                          <a:latin typeface="Times New Roman"/>
                          <a:ea typeface="Calibri"/>
                          <a:cs typeface="Times New Roman"/>
                        </a:rPr>
                        <a:t>Table 1. Commercially available treatment options in Europe for elderly AML patients </a:t>
                      </a:r>
                      <a:endParaRPr lang="el-GR" sz="19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336499">
                <a:tc>
                  <a:txBody>
                    <a:bodyPr/>
                    <a:lstStyle/>
                    <a:p>
                      <a:pPr algn="l">
                        <a:lnSpc>
                          <a:spcPct val="115000"/>
                        </a:lnSpc>
                        <a:spcAft>
                          <a:spcPts val="0"/>
                        </a:spcAft>
                      </a:pP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b="1">
                          <a:latin typeface="Times New Roman"/>
                          <a:ea typeface="Calibri"/>
                          <a:cs typeface="Times New Roman"/>
                        </a:rPr>
                        <a:t>Dose</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b="1">
                          <a:latin typeface="Times New Roman"/>
                          <a:ea typeface="Calibri"/>
                          <a:cs typeface="Times New Roman"/>
                        </a:rPr>
                        <a:t>R</a:t>
                      </a:r>
                      <a:r>
                        <a:rPr lang="el-GR" sz="1900" b="1">
                          <a:latin typeface="Times New Roman"/>
                          <a:ea typeface="Calibri"/>
                          <a:cs typeface="Times New Roman"/>
                        </a:rPr>
                        <a:t>esponse</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b="1" dirty="0">
                          <a:solidFill>
                            <a:srgbClr val="FF0000"/>
                          </a:solidFill>
                          <a:latin typeface="Times New Roman"/>
                          <a:ea typeface="Calibri"/>
                          <a:cs typeface="Times New Roman"/>
                        </a:rPr>
                        <a:t>Survival </a:t>
                      </a:r>
                      <a:endParaRPr lang="el-GR" sz="19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b="1">
                          <a:latin typeface="Times New Roman"/>
                          <a:ea typeface="Calibri"/>
                          <a:cs typeface="Times New Roman"/>
                        </a:rPr>
                        <a:t>R</a:t>
                      </a:r>
                      <a:r>
                        <a:rPr lang="el-GR" sz="1900" b="1">
                          <a:latin typeface="Times New Roman"/>
                          <a:ea typeface="Calibri"/>
                          <a:cs typeface="Times New Roman"/>
                        </a:rPr>
                        <a:t>eference</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31976">
                <a:tc>
                  <a:txBody>
                    <a:bodyPr/>
                    <a:lstStyle/>
                    <a:p>
                      <a:pPr algn="l">
                        <a:lnSpc>
                          <a:spcPct val="115000"/>
                        </a:lnSpc>
                        <a:spcAft>
                          <a:spcPts val="0"/>
                        </a:spcAft>
                      </a:pPr>
                      <a:r>
                        <a:rPr lang="en-US" sz="1900" b="1">
                          <a:latin typeface="Times New Roman"/>
                          <a:ea typeface="Calibri"/>
                          <a:cs typeface="Times New Roman"/>
                        </a:rPr>
                        <a:t>Low Dose Aracytine</a:t>
                      </a:r>
                      <a:r>
                        <a:rPr lang="el-GR" sz="1900" b="1">
                          <a:latin typeface="Times New Roman"/>
                          <a:ea typeface="Calibri"/>
                          <a:cs typeface="Times New Roman"/>
                        </a:rPr>
                        <a:t> (</a:t>
                      </a:r>
                      <a:r>
                        <a:rPr lang="en-US" sz="1900" b="1">
                          <a:latin typeface="Times New Roman"/>
                          <a:ea typeface="Calibri"/>
                          <a:cs typeface="Times New Roman"/>
                        </a:rPr>
                        <a:t>LDAC</a:t>
                      </a:r>
                      <a:r>
                        <a:rPr lang="el-GR" sz="1900" b="1">
                          <a:latin typeface="Times New Roman"/>
                          <a:ea typeface="Calibri"/>
                          <a:cs typeface="Times New Roman"/>
                        </a:rPr>
                        <a:t>)</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900">
                          <a:latin typeface="Times New Roman"/>
                          <a:ea typeface="Calibri"/>
                          <a:cs typeface="Times New Roman"/>
                        </a:rPr>
                        <a:t>20 </a:t>
                      </a:r>
                      <a:r>
                        <a:rPr lang="en-US" sz="1900">
                          <a:latin typeface="Times New Roman"/>
                          <a:ea typeface="Calibri"/>
                          <a:cs typeface="Times New Roman"/>
                        </a:rPr>
                        <a:t>mg</a:t>
                      </a:r>
                      <a:r>
                        <a:rPr lang="el-GR" sz="1900">
                          <a:latin typeface="Times New Roman"/>
                          <a:ea typeface="Calibri"/>
                          <a:cs typeface="Times New Roman"/>
                        </a:rPr>
                        <a:t>/</a:t>
                      </a:r>
                      <a:r>
                        <a:rPr lang="en-US" sz="1900">
                          <a:latin typeface="Times New Roman"/>
                          <a:ea typeface="Calibri"/>
                          <a:cs typeface="Times New Roman"/>
                        </a:rPr>
                        <a:t>m</a:t>
                      </a:r>
                      <a:r>
                        <a:rPr lang="el-GR" sz="1900">
                          <a:latin typeface="Times New Roman"/>
                          <a:ea typeface="Calibri"/>
                          <a:cs typeface="Times New Roman"/>
                        </a:rPr>
                        <a:t>2 </a:t>
                      </a:r>
                      <a:r>
                        <a:rPr lang="en-US" sz="1900">
                          <a:latin typeface="Times New Roman"/>
                          <a:ea typeface="Calibri"/>
                          <a:cs typeface="Times New Roman"/>
                        </a:rPr>
                        <a:t>sc</a:t>
                      </a:r>
                      <a:r>
                        <a:rPr lang="el-GR" sz="1900">
                          <a:latin typeface="Times New Roman"/>
                          <a:ea typeface="Calibri"/>
                          <a:cs typeface="Times New Roman"/>
                        </a:rPr>
                        <a:t> *10 days </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900">
                          <a:latin typeface="Times New Roman"/>
                          <a:ea typeface="Calibri"/>
                          <a:cs typeface="Times New Roman"/>
                        </a:rPr>
                        <a:t>11-19% (</a:t>
                      </a:r>
                      <a:r>
                        <a:rPr lang="en-US" sz="1900">
                          <a:latin typeface="Times New Roman"/>
                          <a:ea typeface="Calibri"/>
                          <a:cs typeface="Times New Roman"/>
                        </a:rPr>
                        <a:t>CR=9%)</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b="1" dirty="0">
                          <a:solidFill>
                            <a:srgbClr val="FF0000"/>
                          </a:solidFill>
                          <a:latin typeface="Times New Roman"/>
                          <a:ea typeface="Calibri"/>
                          <a:cs typeface="Times New Roman"/>
                        </a:rPr>
                        <a:t>&lt;6 </a:t>
                      </a:r>
                      <a:r>
                        <a:rPr lang="el-GR" sz="1900" b="1" dirty="0" err="1">
                          <a:solidFill>
                            <a:srgbClr val="FF0000"/>
                          </a:solidFill>
                          <a:latin typeface="Times New Roman"/>
                          <a:ea typeface="Calibri"/>
                          <a:cs typeface="Times New Roman"/>
                        </a:rPr>
                        <a:t>months</a:t>
                      </a:r>
                      <a:endParaRPr lang="el-GR" sz="19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900" dirty="0" err="1">
                          <a:latin typeface="Times New Roman"/>
                          <a:ea typeface="Calibri"/>
                          <a:cs typeface="Times New Roman"/>
                        </a:rPr>
                        <a:t>Burnett</a:t>
                      </a:r>
                      <a:r>
                        <a:rPr lang="el-GR" sz="1900" dirty="0">
                          <a:latin typeface="Times New Roman"/>
                          <a:ea typeface="Calibri"/>
                          <a:cs typeface="Times New Roman"/>
                        </a:rPr>
                        <a:t> </a:t>
                      </a:r>
                      <a:r>
                        <a:rPr lang="el-GR" sz="1900" dirty="0" err="1">
                          <a:latin typeface="Times New Roman"/>
                          <a:ea typeface="Calibri"/>
                          <a:cs typeface="Times New Roman"/>
                        </a:rPr>
                        <a:t>et</a:t>
                      </a:r>
                      <a:r>
                        <a:rPr lang="el-GR" sz="1900" dirty="0">
                          <a:latin typeface="Times New Roman"/>
                          <a:ea typeface="Calibri"/>
                          <a:cs typeface="Times New Roman"/>
                        </a:rPr>
                        <a:t> </a:t>
                      </a:r>
                      <a:r>
                        <a:rPr lang="el-GR" sz="1900" dirty="0" err="1">
                          <a:latin typeface="Times New Roman"/>
                          <a:ea typeface="Calibri"/>
                          <a:cs typeface="Times New Roman"/>
                        </a:rPr>
                        <a:t>al</a:t>
                      </a:r>
                      <a:r>
                        <a:rPr lang="el-GR" sz="1900" dirty="0">
                          <a:latin typeface="Times New Roman"/>
                          <a:ea typeface="Calibri"/>
                          <a:cs typeface="Times New Roman"/>
                        </a:rPr>
                        <a:t>. </a:t>
                      </a:r>
                      <a:r>
                        <a:rPr lang="el-GR" sz="1900" dirty="0" err="1">
                          <a:latin typeface="Times New Roman"/>
                          <a:ea typeface="Calibri"/>
                          <a:cs typeface="Times New Roman"/>
                        </a:rPr>
                        <a:t>Cancer</a:t>
                      </a:r>
                      <a:r>
                        <a:rPr lang="el-GR" sz="1900" dirty="0">
                          <a:latin typeface="Times New Roman"/>
                          <a:ea typeface="Calibri"/>
                          <a:cs typeface="Times New Roman"/>
                        </a:rPr>
                        <a:t> 2007;109:1114–24</a:t>
                      </a:r>
                      <a:endParaRPr lang="el-GR" sz="19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64970">
                <a:tc>
                  <a:txBody>
                    <a:bodyPr/>
                    <a:lstStyle/>
                    <a:p>
                      <a:pPr algn="l">
                        <a:lnSpc>
                          <a:spcPct val="115000"/>
                        </a:lnSpc>
                        <a:spcAft>
                          <a:spcPts val="0"/>
                        </a:spcAft>
                      </a:pPr>
                      <a:r>
                        <a:rPr lang="en-US" sz="1900" b="1">
                          <a:latin typeface="Times New Roman"/>
                          <a:ea typeface="Calibri"/>
                          <a:cs typeface="Times New Roman"/>
                        </a:rPr>
                        <a:t>Decitabine</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900">
                          <a:latin typeface="Times New Roman"/>
                          <a:ea typeface="Calibri"/>
                          <a:cs typeface="Times New Roman"/>
                        </a:rPr>
                        <a:t>20 </a:t>
                      </a:r>
                      <a:r>
                        <a:rPr lang="en-US" sz="1900">
                          <a:latin typeface="Times New Roman"/>
                          <a:ea typeface="Calibri"/>
                          <a:cs typeface="Times New Roman"/>
                        </a:rPr>
                        <a:t>mg/m2 iv * 5 </a:t>
                      </a:r>
                      <a:r>
                        <a:rPr lang="el-GR" sz="1900">
                          <a:latin typeface="Times New Roman"/>
                          <a:ea typeface="Calibri"/>
                          <a:cs typeface="Times New Roman"/>
                        </a:rPr>
                        <a:t>days</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a:latin typeface="Times New Roman"/>
                          <a:ea typeface="Calibri"/>
                          <a:cs typeface="Times New Roman"/>
                        </a:rPr>
                        <a:t>CR+CRp+CRi=28%</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900" b="1" dirty="0">
                          <a:solidFill>
                            <a:srgbClr val="FF0000"/>
                          </a:solidFill>
                          <a:latin typeface="Times New Roman"/>
                          <a:ea typeface="Calibri"/>
                          <a:cs typeface="Times New Roman"/>
                        </a:rPr>
                        <a:t>7,7 </a:t>
                      </a:r>
                      <a:r>
                        <a:rPr lang="el-GR" sz="1900" b="1" dirty="0" err="1">
                          <a:solidFill>
                            <a:srgbClr val="FF0000"/>
                          </a:solidFill>
                          <a:latin typeface="Times New Roman"/>
                          <a:ea typeface="Calibri"/>
                          <a:cs typeface="Times New Roman"/>
                        </a:rPr>
                        <a:t>months</a:t>
                      </a:r>
                      <a:endParaRPr lang="el-GR" sz="19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a:latin typeface="Times New Roman"/>
                          <a:ea typeface="Calibri"/>
                          <a:cs typeface="Times New Roman"/>
                        </a:rPr>
                        <a:t>Kantarjian H, et al . J Clin Oncol. 30:2670–2677, 2012</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98982">
                <a:tc>
                  <a:txBody>
                    <a:bodyPr/>
                    <a:lstStyle/>
                    <a:p>
                      <a:pPr algn="l">
                        <a:lnSpc>
                          <a:spcPct val="115000"/>
                        </a:lnSpc>
                        <a:spcAft>
                          <a:spcPts val="0"/>
                        </a:spcAft>
                      </a:pPr>
                      <a:r>
                        <a:rPr lang="en-US" sz="1900" b="1">
                          <a:latin typeface="Times New Roman"/>
                          <a:ea typeface="Calibri"/>
                          <a:cs typeface="Times New Roman"/>
                        </a:rPr>
                        <a:t>Azacytidine</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a:latin typeface="Times New Roman"/>
                          <a:ea typeface="Calibri"/>
                          <a:cs typeface="Times New Roman"/>
                        </a:rPr>
                        <a:t>75 mg/m2 sc *7 </a:t>
                      </a:r>
                      <a:r>
                        <a:rPr lang="el-GR" sz="1900">
                          <a:latin typeface="Times New Roman"/>
                          <a:ea typeface="Calibri"/>
                          <a:cs typeface="Times New Roman"/>
                        </a:rPr>
                        <a:t>days</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a:latin typeface="Times New Roman"/>
                          <a:ea typeface="Calibri"/>
                          <a:cs typeface="Times New Roman"/>
                        </a:rPr>
                        <a:t>CR+Cri=27,8%</a:t>
                      </a:r>
                      <a:endParaRPr lang="el-GR" sz="19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900" b="1" dirty="0">
                          <a:solidFill>
                            <a:srgbClr val="FF0000"/>
                          </a:solidFill>
                          <a:latin typeface="Times New Roman"/>
                          <a:ea typeface="Calibri"/>
                          <a:cs typeface="Times New Roman"/>
                        </a:rPr>
                        <a:t>10,4 </a:t>
                      </a:r>
                      <a:r>
                        <a:rPr lang="el-GR" sz="1900" b="1" dirty="0" err="1">
                          <a:solidFill>
                            <a:srgbClr val="FF0000"/>
                          </a:solidFill>
                          <a:latin typeface="Times New Roman"/>
                          <a:ea typeface="Calibri"/>
                          <a:cs typeface="Times New Roman"/>
                        </a:rPr>
                        <a:t>months</a:t>
                      </a:r>
                      <a:endParaRPr lang="el-GR" sz="1900" b="1"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900" dirty="0" err="1">
                          <a:latin typeface="Times New Roman"/>
                          <a:ea typeface="Calibri"/>
                          <a:cs typeface="Times New Roman"/>
                        </a:rPr>
                        <a:t>Dombret</a:t>
                      </a:r>
                      <a:r>
                        <a:rPr lang="en-US" sz="1900" dirty="0">
                          <a:latin typeface="Times New Roman"/>
                          <a:ea typeface="Calibri"/>
                          <a:cs typeface="Times New Roman"/>
                        </a:rPr>
                        <a:t> H, et al. Blood 2015</a:t>
                      </a:r>
                      <a:endParaRPr lang="el-GR" sz="19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5 - TextBox"/>
          <p:cNvSpPr txBox="1"/>
          <p:nvPr/>
        </p:nvSpPr>
        <p:spPr>
          <a:xfrm>
            <a:off x="323529" y="452672"/>
            <a:ext cx="8064896" cy="830997"/>
          </a:xfrm>
          <a:prstGeom prst="rect">
            <a:avLst/>
          </a:prstGeom>
          <a:noFill/>
        </p:spPr>
        <p:txBody>
          <a:bodyPr wrap="square" rtlCol="0">
            <a:spAutoFit/>
          </a:bodyPr>
          <a:lstStyle/>
          <a:p>
            <a:r>
              <a:rPr lang="el-GR" sz="2400" b="1" dirty="0">
                <a:solidFill>
                  <a:prstClr val="black"/>
                </a:solidFill>
              </a:rPr>
              <a:t>Μέχρι πρόσφατα οι θεραπευτικές επιλογές στους </a:t>
            </a:r>
            <a:r>
              <a:rPr lang="el-GR" sz="2400" b="1" dirty="0" err="1">
                <a:solidFill>
                  <a:prstClr val="black"/>
                </a:solidFill>
              </a:rPr>
              <a:t>νεοδιαγνωσμένους</a:t>
            </a:r>
            <a:r>
              <a:rPr lang="el-GR" sz="2400" b="1" dirty="0">
                <a:solidFill>
                  <a:prstClr val="black"/>
                </a:solidFill>
              </a:rPr>
              <a:t> ασθενείς με ΟΜΛ ήταν περιορισμένες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0512" t="18634" r="15938" b="9267"/>
          <a:stretch>
            <a:fillRect/>
          </a:stretch>
        </p:blipFill>
        <p:spPr bwMode="auto">
          <a:xfrm>
            <a:off x="0" y="0"/>
            <a:ext cx="9144000" cy="6933975"/>
          </a:xfrm>
          <a:prstGeom prst="rect">
            <a:avLst/>
          </a:prstGeom>
          <a:noFill/>
          <a:ln w="9525">
            <a:noFill/>
            <a:miter lim="800000"/>
            <a:headEnd/>
            <a:tailEnd/>
          </a:ln>
        </p:spPr>
      </p:pic>
      <p:sp>
        <p:nvSpPr>
          <p:cNvPr id="6" name="5 - Επεξήγηση με παραλληλόγραμμο"/>
          <p:cNvSpPr/>
          <p:nvPr/>
        </p:nvSpPr>
        <p:spPr>
          <a:xfrm>
            <a:off x="2843808" y="260648"/>
            <a:ext cx="4248472" cy="136815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diagnosis of ALL generally requires demonstration </a:t>
            </a:r>
            <a:r>
              <a:rPr lang="en-US" b="1" dirty="0">
                <a:solidFill>
                  <a:srgbClr val="FF0000"/>
                </a:solidFill>
              </a:rPr>
              <a:t>of ≥20% bone marrow </a:t>
            </a:r>
            <a:r>
              <a:rPr lang="en-US" b="1" dirty="0" err="1">
                <a:solidFill>
                  <a:srgbClr val="FF0000"/>
                </a:solidFill>
              </a:rPr>
              <a:t>lymphoblasts</a:t>
            </a:r>
            <a:r>
              <a:rPr lang="en-US" b="1" dirty="0"/>
              <a:t> on </a:t>
            </a:r>
            <a:r>
              <a:rPr lang="en-US" b="1" dirty="0" err="1"/>
              <a:t>hematopathology</a:t>
            </a:r>
            <a:r>
              <a:rPr lang="en-US" b="1" dirty="0"/>
              <a:t> review of bone marrow aspirate and biopsy materials</a:t>
            </a:r>
            <a:endParaRPr lang="el-GR" b="1" dirty="0"/>
          </a:p>
        </p:txBody>
      </p:sp>
      <p:sp>
        <p:nvSpPr>
          <p:cNvPr id="7" name="6 - Επεξήγηση με παραλληλόγραμμο"/>
          <p:cNvSpPr/>
          <p:nvPr/>
        </p:nvSpPr>
        <p:spPr>
          <a:xfrm>
            <a:off x="3635896" y="548680"/>
            <a:ext cx="4392488" cy="115212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 Morphologic assessment of Wright-</a:t>
            </a:r>
            <a:r>
              <a:rPr lang="en-US" b="1" dirty="0" err="1"/>
              <a:t>Giemsa</a:t>
            </a:r>
            <a:r>
              <a:rPr lang="en-US" b="1" dirty="0"/>
              <a:t>–stained bone marrow aspirate smears, and </a:t>
            </a:r>
            <a:r>
              <a:rPr lang="en-US" b="1" dirty="0" err="1"/>
              <a:t>hematoxylin</a:t>
            </a:r>
            <a:r>
              <a:rPr lang="en-US" b="1" dirty="0"/>
              <a:t> and eosin (H&amp;E)–stained core biopsy.</a:t>
            </a:r>
            <a:endParaRPr lang="el-GR"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51523" y="476673"/>
          <a:ext cx="8208911" cy="6193191"/>
        </p:xfrm>
        <a:graphic>
          <a:graphicData uri="http://schemas.openxmlformats.org/drawingml/2006/table">
            <a:tbl>
              <a:tblPr/>
              <a:tblGrid>
                <a:gridCol w="1598593">
                  <a:extLst>
                    <a:ext uri="{9D8B030D-6E8A-4147-A177-3AD203B41FA5}">
                      <a16:colId xmlns:a16="http://schemas.microsoft.com/office/drawing/2014/main" val="20000"/>
                    </a:ext>
                  </a:extLst>
                </a:gridCol>
                <a:gridCol w="1285910">
                  <a:extLst>
                    <a:ext uri="{9D8B030D-6E8A-4147-A177-3AD203B41FA5}">
                      <a16:colId xmlns:a16="http://schemas.microsoft.com/office/drawing/2014/main" val="20001"/>
                    </a:ext>
                  </a:extLst>
                </a:gridCol>
                <a:gridCol w="3800077">
                  <a:extLst>
                    <a:ext uri="{9D8B030D-6E8A-4147-A177-3AD203B41FA5}">
                      <a16:colId xmlns:a16="http://schemas.microsoft.com/office/drawing/2014/main" val="20002"/>
                    </a:ext>
                  </a:extLst>
                </a:gridCol>
                <a:gridCol w="1524331">
                  <a:extLst>
                    <a:ext uri="{9D8B030D-6E8A-4147-A177-3AD203B41FA5}">
                      <a16:colId xmlns:a16="http://schemas.microsoft.com/office/drawing/2014/main" val="20003"/>
                    </a:ext>
                  </a:extLst>
                </a:gridCol>
              </a:tblGrid>
              <a:tr h="210239">
                <a:tc gridSpan="4">
                  <a:txBody>
                    <a:bodyPr/>
                    <a:lstStyle/>
                    <a:p>
                      <a:pPr algn="l">
                        <a:lnSpc>
                          <a:spcPct val="115000"/>
                        </a:lnSpc>
                        <a:spcAft>
                          <a:spcPts val="0"/>
                        </a:spcAft>
                      </a:pPr>
                      <a:r>
                        <a:rPr lang="en-US" sz="1100" b="1" dirty="0">
                          <a:latin typeface="Times New Roman"/>
                          <a:ea typeface="Calibri"/>
                          <a:cs typeface="Times New Roman"/>
                        </a:rPr>
                        <a:t>FDA (+/- EMEA)  approved novel agents for elderly AML patients</a:t>
                      </a:r>
                      <a:r>
                        <a:rPr lang="en-US" sz="1100" b="1" baseline="30000" dirty="0">
                          <a:latin typeface="Times New Roman"/>
                          <a:ea typeface="Calibri"/>
                          <a:cs typeface="Times New Roman"/>
                        </a:rPr>
                        <a:t>-</a:t>
                      </a:r>
                      <a:endParaRPr lang="el-GR" sz="1100" dirty="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210239">
                <a:tc>
                  <a:txBody>
                    <a:bodyPr/>
                    <a:lstStyle/>
                    <a:p>
                      <a:pPr algn="l">
                        <a:lnSpc>
                          <a:spcPct val="115000"/>
                        </a:lnSpc>
                        <a:spcAft>
                          <a:spcPts val="0"/>
                        </a:spcAft>
                      </a:pPr>
                      <a:r>
                        <a:rPr lang="en-US" sz="1100" b="1">
                          <a:latin typeface="Times New Roman"/>
                          <a:ea typeface="Calibri"/>
                          <a:cs typeface="Times New Roman"/>
                        </a:rPr>
                        <a:t>Drug</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latin typeface="Times New Roman"/>
                          <a:ea typeface="Calibri"/>
                          <a:cs typeface="Times New Roman"/>
                        </a:rPr>
                        <a:t>Class  </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latin typeface="Times New Roman"/>
                          <a:ea typeface="Calibri"/>
                          <a:cs typeface="Times New Roman"/>
                        </a:rPr>
                        <a:t>The most important published data</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b="1">
                          <a:latin typeface="Times New Roman"/>
                          <a:ea typeface="Calibri"/>
                          <a:cs typeface="Times New Roman"/>
                        </a:rPr>
                        <a:t>Approval status</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4648">
                <a:tc>
                  <a:txBody>
                    <a:bodyPr/>
                    <a:lstStyle/>
                    <a:p>
                      <a:pPr algn="l">
                        <a:lnSpc>
                          <a:spcPct val="115000"/>
                        </a:lnSpc>
                        <a:spcAft>
                          <a:spcPts val="0"/>
                        </a:spcAft>
                      </a:pPr>
                      <a:r>
                        <a:rPr lang="en-US" sz="1100" dirty="0" err="1">
                          <a:latin typeface="Times New Roman"/>
                          <a:ea typeface="Calibri"/>
                          <a:cs typeface="Times New Roman"/>
                        </a:rPr>
                        <a:t>Enasidenib</a:t>
                      </a:r>
                      <a:r>
                        <a:rPr lang="en-US" sz="1100" dirty="0">
                          <a:latin typeface="Times New Roman"/>
                          <a:ea typeface="Calibri"/>
                          <a:cs typeface="Times New Roman"/>
                        </a:rPr>
                        <a:t> </a:t>
                      </a:r>
                      <a:r>
                        <a:rPr lang="el-GR" sz="1100" dirty="0">
                          <a:latin typeface="Times New Roman"/>
                          <a:ea typeface="Calibri"/>
                          <a:cs typeface="Times New Roman"/>
                        </a:rPr>
                        <a:t>(</a:t>
                      </a:r>
                      <a:r>
                        <a:rPr lang="en-US" sz="1100" dirty="0">
                          <a:latin typeface="Times New Roman"/>
                          <a:ea typeface="Calibri"/>
                          <a:cs typeface="Times New Roman"/>
                        </a:rPr>
                        <a:t>IDHFA</a:t>
                      </a:r>
                      <a:r>
                        <a:rPr lang="en-US" sz="1100" baseline="30000" dirty="0">
                          <a:latin typeface="Times New Roman"/>
                          <a:ea typeface="Calibri"/>
                          <a:cs typeface="Times New Roman"/>
                        </a:rPr>
                        <a:t>R</a:t>
                      </a:r>
                      <a:r>
                        <a:rPr lang="en-US" sz="1100" dirty="0">
                          <a:latin typeface="Times New Roman"/>
                          <a:ea typeface="Calibri"/>
                          <a:cs typeface="Times New Roman"/>
                        </a:rPr>
                        <a:t>)</a:t>
                      </a:r>
                      <a:endParaRPr lang="el-GR" sz="1100" dirty="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l-GR" sz="1050" b="1" dirty="0">
                          <a:effectLst>
                            <a:outerShdw blurRad="38100" dist="38100" dir="2700000" algn="tl">
                              <a:srgbClr val="000000">
                                <a:alpha val="43137"/>
                              </a:srgbClr>
                            </a:outerShdw>
                          </a:effectLst>
                          <a:latin typeface="Times New Roman"/>
                          <a:ea typeface="Calibri"/>
                          <a:cs typeface="Times New Roman"/>
                        </a:rPr>
                        <a:t>Ι</a:t>
                      </a:r>
                      <a:r>
                        <a:rPr lang="en-US" sz="1050" b="1" dirty="0">
                          <a:effectLst>
                            <a:outerShdw blurRad="38100" dist="38100" dir="2700000" algn="tl">
                              <a:srgbClr val="000000">
                                <a:alpha val="43137"/>
                              </a:srgbClr>
                            </a:outerShdw>
                          </a:effectLst>
                          <a:latin typeface="Times New Roman"/>
                          <a:ea typeface="Calibri"/>
                          <a:cs typeface="Times New Roman"/>
                        </a:rPr>
                        <a:t>DH2 </a:t>
                      </a:r>
                      <a:r>
                        <a:rPr lang="el-GR" sz="1050" b="1" dirty="0" err="1">
                          <a:effectLst>
                            <a:outerShdw blurRad="38100" dist="38100" dir="2700000" algn="tl">
                              <a:srgbClr val="000000">
                                <a:alpha val="43137"/>
                              </a:srgbClr>
                            </a:outerShdw>
                          </a:effectLst>
                          <a:latin typeface="Times New Roman"/>
                          <a:ea typeface="Calibri"/>
                          <a:cs typeface="Times New Roman"/>
                        </a:rPr>
                        <a:t>inhibitor</a:t>
                      </a:r>
                      <a:endParaRPr lang="el-GR" sz="1050" b="1" dirty="0">
                        <a:effectLst>
                          <a:outerShdw blurRad="38100" dist="38100" dir="2700000" algn="tl">
                            <a:srgbClr val="000000">
                              <a:alpha val="43137"/>
                            </a:srgbClr>
                          </a:outerShdw>
                        </a:effectLst>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a:latin typeface="Times New Roman"/>
                          <a:ea typeface="Calibri"/>
                          <a:cs typeface="Times New Roman"/>
                        </a:rPr>
                        <a:t>Phase </a:t>
                      </a:r>
                      <a:r>
                        <a:rPr lang="el-GR" sz="1100">
                          <a:latin typeface="Times New Roman"/>
                          <a:ea typeface="Calibri"/>
                          <a:cs typeface="Times New Roman"/>
                        </a:rPr>
                        <a:t>Ι</a:t>
                      </a:r>
                      <a:r>
                        <a:rPr lang="en-US" sz="1100">
                          <a:latin typeface="Times New Roman"/>
                          <a:ea typeface="Calibri"/>
                          <a:cs typeface="Times New Roman"/>
                        </a:rPr>
                        <a:t>/</a:t>
                      </a:r>
                      <a:r>
                        <a:rPr lang="el-GR" sz="1100">
                          <a:latin typeface="Times New Roman"/>
                          <a:ea typeface="Calibri"/>
                          <a:cs typeface="Times New Roman"/>
                        </a:rPr>
                        <a:t>ΙΙ</a:t>
                      </a:r>
                      <a:r>
                        <a:rPr lang="en-US" sz="1100">
                          <a:latin typeface="Times New Roman"/>
                          <a:ea typeface="Calibri"/>
                          <a:cs typeface="Times New Roman"/>
                        </a:rPr>
                        <a:t> study in 239 R/R AML pts with </a:t>
                      </a:r>
                      <a:r>
                        <a:rPr lang="el-GR" sz="1100">
                          <a:latin typeface="Times New Roman"/>
                          <a:ea typeface="Calibri"/>
                          <a:cs typeface="Times New Roman"/>
                        </a:rPr>
                        <a:t>Ι</a:t>
                      </a:r>
                      <a:r>
                        <a:rPr lang="en-US" sz="1100">
                          <a:latin typeface="Times New Roman"/>
                          <a:ea typeface="Calibri"/>
                          <a:cs typeface="Times New Roman"/>
                        </a:rPr>
                        <a:t>DH2 mutations : RR= 40.3%, CR=19.3%, OS=9.3 m (19.7 m for CR pts)</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a:latin typeface="Times New Roman"/>
                          <a:ea typeface="Calibri"/>
                          <a:cs typeface="Times New Roman"/>
                        </a:rPr>
                        <a:t>FDA approval</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4648">
                <a:tc>
                  <a:txBody>
                    <a:bodyPr/>
                    <a:lstStyle/>
                    <a:p>
                      <a:pPr algn="l">
                        <a:lnSpc>
                          <a:spcPct val="115000"/>
                        </a:lnSpc>
                        <a:spcAft>
                          <a:spcPts val="0"/>
                        </a:spcAft>
                      </a:pPr>
                      <a:r>
                        <a:rPr lang="en-US" sz="1100">
                          <a:latin typeface="Times New Roman"/>
                          <a:ea typeface="Calibri"/>
                          <a:cs typeface="Times New Roman"/>
                        </a:rPr>
                        <a:t>Ivosidenib (TIBSOVO</a:t>
                      </a:r>
                      <a:r>
                        <a:rPr lang="en-US" sz="1100" baseline="30000">
                          <a:latin typeface="Times New Roman"/>
                          <a:ea typeface="Calibri"/>
                          <a:cs typeface="Times New Roman"/>
                        </a:rPr>
                        <a:t>R</a:t>
                      </a:r>
                      <a:r>
                        <a:rPr lang="en-US" sz="1100">
                          <a:latin typeface="Times New Roman"/>
                          <a:ea typeface="Calibri"/>
                          <a:cs typeface="Times New Roman"/>
                        </a:rPr>
                        <a:t>)</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050" b="1" dirty="0">
                          <a:effectLst>
                            <a:outerShdw blurRad="38100" dist="38100" dir="2700000" algn="tl">
                              <a:srgbClr val="000000">
                                <a:alpha val="43137"/>
                              </a:srgbClr>
                            </a:outerShdw>
                          </a:effectLst>
                          <a:latin typeface="Times New Roman"/>
                          <a:ea typeface="Calibri"/>
                          <a:cs typeface="Times New Roman"/>
                        </a:rPr>
                        <a:t>IDH1 </a:t>
                      </a:r>
                      <a:r>
                        <a:rPr lang="el-GR" sz="1050" b="1" dirty="0" err="1">
                          <a:effectLst>
                            <a:outerShdw blurRad="38100" dist="38100" dir="2700000" algn="tl">
                              <a:srgbClr val="000000">
                                <a:alpha val="43137"/>
                              </a:srgbClr>
                            </a:outerShdw>
                          </a:effectLst>
                          <a:latin typeface="Times New Roman"/>
                          <a:ea typeface="Calibri"/>
                          <a:cs typeface="Times New Roman"/>
                        </a:rPr>
                        <a:t>inhibitor</a:t>
                      </a:r>
                      <a:endParaRPr lang="el-GR" sz="1050" b="1" dirty="0">
                        <a:effectLst>
                          <a:outerShdw blurRad="38100" dist="38100" dir="2700000" algn="tl">
                            <a:srgbClr val="000000">
                              <a:alpha val="43137"/>
                            </a:srgbClr>
                          </a:outerShdw>
                        </a:effectLst>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a:latin typeface="Times New Roman"/>
                          <a:ea typeface="Calibri"/>
                          <a:cs typeface="Times New Roman"/>
                        </a:rPr>
                        <a:t>Phase </a:t>
                      </a:r>
                      <a:r>
                        <a:rPr lang="el-GR" sz="1100">
                          <a:latin typeface="Times New Roman"/>
                          <a:ea typeface="Calibri"/>
                          <a:cs typeface="Times New Roman"/>
                        </a:rPr>
                        <a:t>Ι</a:t>
                      </a:r>
                      <a:r>
                        <a:rPr lang="en-US" sz="1100">
                          <a:latin typeface="Times New Roman"/>
                          <a:ea typeface="Calibri"/>
                          <a:cs typeface="Times New Roman"/>
                        </a:rPr>
                        <a:t>b/II study in 28 R/R AML pts and IDH1 mutations: </a:t>
                      </a:r>
                      <a:endParaRPr lang="el-GR" sz="1100">
                        <a:latin typeface="Calibri"/>
                        <a:ea typeface="Calibri"/>
                        <a:cs typeface="Times New Roman"/>
                      </a:endParaRPr>
                    </a:p>
                    <a:p>
                      <a:pPr algn="l">
                        <a:lnSpc>
                          <a:spcPct val="115000"/>
                        </a:lnSpc>
                        <a:spcAft>
                          <a:spcPts val="0"/>
                        </a:spcAft>
                      </a:pPr>
                      <a:r>
                        <a:rPr lang="en-US" sz="1100">
                          <a:latin typeface="Times New Roman"/>
                          <a:ea typeface="Calibri"/>
                          <a:cs typeface="Times New Roman"/>
                        </a:rPr>
                        <a:t>RR=78%, CR+CRi=42.9%, transfusion independence=41.2%</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a:latin typeface="Times New Roman"/>
                          <a:ea typeface="Calibri"/>
                          <a:cs typeface="Times New Roman"/>
                        </a:rPr>
                        <a:t>FDA approval </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01938">
                <a:tc>
                  <a:txBody>
                    <a:bodyPr/>
                    <a:lstStyle/>
                    <a:p>
                      <a:pPr algn="l">
                        <a:lnSpc>
                          <a:spcPct val="115000"/>
                        </a:lnSpc>
                        <a:spcAft>
                          <a:spcPts val="0"/>
                        </a:spcAft>
                      </a:pPr>
                      <a:r>
                        <a:rPr lang="en-US" sz="1100" dirty="0" err="1">
                          <a:latin typeface="Times New Roman"/>
                          <a:ea typeface="Calibri"/>
                          <a:cs typeface="Times New Roman"/>
                        </a:rPr>
                        <a:t>Venetoclax</a:t>
                      </a:r>
                      <a:r>
                        <a:rPr lang="en-US" sz="1100" dirty="0">
                          <a:latin typeface="Times New Roman"/>
                          <a:ea typeface="Calibri"/>
                          <a:cs typeface="Times New Roman"/>
                        </a:rPr>
                        <a:t> (V</a:t>
                      </a:r>
                      <a:r>
                        <a:rPr lang="el-GR" sz="1100" dirty="0">
                          <a:latin typeface="Times New Roman"/>
                          <a:ea typeface="Calibri"/>
                          <a:cs typeface="Times New Roman"/>
                        </a:rPr>
                        <a:t>ΕΝ</a:t>
                      </a:r>
                      <a:r>
                        <a:rPr lang="en-US" sz="1100" dirty="0">
                          <a:latin typeface="Times New Roman"/>
                          <a:ea typeface="Calibri"/>
                          <a:cs typeface="Times New Roman"/>
                        </a:rPr>
                        <a:t>CLYXTO</a:t>
                      </a:r>
                      <a:r>
                        <a:rPr lang="en-US" sz="1100" baseline="30000" dirty="0">
                          <a:latin typeface="Times New Roman"/>
                          <a:ea typeface="Calibri"/>
                          <a:cs typeface="Times New Roman"/>
                        </a:rPr>
                        <a:t>R</a:t>
                      </a:r>
                      <a:r>
                        <a:rPr lang="en-US" sz="1100" dirty="0">
                          <a:latin typeface="Times New Roman"/>
                          <a:ea typeface="Calibri"/>
                          <a:cs typeface="Times New Roman"/>
                        </a:rPr>
                        <a:t>)</a:t>
                      </a:r>
                      <a:endParaRPr lang="el-GR" sz="1100" dirty="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a:lnSpc>
                          <a:spcPct val="115000"/>
                        </a:lnSpc>
                        <a:spcAft>
                          <a:spcPts val="0"/>
                        </a:spcAft>
                      </a:pPr>
                      <a:r>
                        <a:rPr lang="en-US" sz="1050" b="1" dirty="0">
                          <a:effectLst>
                            <a:outerShdw blurRad="38100" dist="38100" dir="2700000" algn="tl">
                              <a:srgbClr val="000000">
                                <a:alpha val="43137"/>
                              </a:srgbClr>
                            </a:outerShdw>
                          </a:effectLst>
                          <a:latin typeface="Times New Roman"/>
                          <a:ea typeface="Calibri"/>
                          <a:cs typeface="Times New Roman"/>
                        </a:rPr>
                        <a:t>BCL-2 </a:t>
                      </a:r>
                      <a:r>
                        <a:rPr lang="el-GR" sz="1050" b="1" dirty="0" err="1">
                          <a:effectLst>
                            <a:outerShdw blurRad="38100" dist="38100" dir="2700000" algn="tl">
                              <a:srgbClr val="000000">
                                <a:alpha val="43137"/>
                              </a:srgbClr>
                            </a:outerShdw>
                          </a:effectLst>
                          <a:latin typeface="Times New Roman"/>
                          <a:ea typeface="Calibri"/>
                          <a:cs typeface="Times New Roman"/>
                        </a:rPr>
                        <a:t>inhibitor</a:t>
                      </a:r>
                      <a:endParaRPr lang="el-GR" sz="1050" b="1" dirty="0">
                        <a:effectLst>
                          <a:outerShdw blurRad="38100" dist="38100" dir="2700000" algn="tl">
                            <a:srgbClr val="000000">
                              <a:alpha val="43137"/>
                            </a:srgbClr>
                          </a:outerShdw>
                        </a:effectLst>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342900" lvl="0" indent="-342900" algn="l">
                        <a:lnSpc>
                          <a:spcPct val="107000"/>
                        </a:lnSpc>
                        <a:spcAft>
                          <a:spcPts val="0"/>
                        </a:spcAft>
                        <a:buFont typeface="+mj-lt"/>
                        <a:buAutoNum type="arabicPeriod"/>
                        <a:tabLst>
                          <a:tab pos="1005840" algn="l"/>
                        </a:tabLst>
                      </a:pPr>
                      <a:r>
                        <a:rPr lang="en-US" sz="1100" dirty="0">
                          <a:latin typeface="Times New Roman"/>
                          <a:ea typeface="Calibri"/>
                          <a:cs typeface="Times New Roman"/>
                        </a:rPr>
                        <a:t>Phase </a:t>
                      </a:r>
                      <a:r>
                        <a:rPr lang="el-GR" sz="1100" dirty="0">
                          <a:latin typeface="Times New Roman"/>
                          <a:ea typeface="Calibri"/>
                          <a:cs typeface="Times New Roman"/>
                        </a:rPr>
                        <a:t>ΙΙ</a:t>
                      </a:r>
                      <a:r>
                        <a:rPr lang="en-US" sz="1100" dirty="0">
                          <a:latin typeface="Times New Roman"/>
                          <a:ea typeface="Calibri"/>
                          <a:cs typeface="Times New Roman"/>
                        </a:rPr>
                        <a:t> study with </a:t>
                      </a:r>
                      <a:r>
                        <a:rPr lang="en-US" sz="1100" dirty="0" err="1">
                          <a:latin typeface="Times New Roman"/>
                          <a:ea typeface="Calibri"/>
                          <a:cs typeface="Times New Roman"/>
                        </a:rPr>
                        <a:t>Ven</a:t>
                      </a:r>
                      <a:r>
                        <a:rPr lang="en-US" sz="1100" dirty="0">
                          <a:latin typeface="Times New Roman"/>
                          <a:ea typeface="Calibri"/>
                          <a:cs typeface="Times New Roman"/>
                        </a:rPr>
                        <a:t> and HMA in 145 newly diagnosed AML pts &gt;65 years of age: </a:t>
                      </a:r>
                      <a:r>
                        <a:rPr lang="en-US" sz="1100" dirty="0" err="1">
                          <a:latin typeface="Times New Roman"/>
                          <a:ea typeface="Calibri"/>
                          <a:cs typeface="Times New Roman"/>
                        </a:rPr>
                        <a:t>CR+CRi</a:t>
                      </a:r>
                      <a:r>
                        <a:rPr lang="en-US" sz="1100" dirty="0">
                          <a:latin typeface="Times New Roman"/>
                          <a:ea typeface="Calibri"/>
                          <a:cs typeface="Times New Roman"/>
                        </a:rPr>
                        <a:t>=73%, OS=NR</a:t>
                      </a:r>
                      <a:endParaRPr lang="el-GR" sz="1100" dirty="0">
                        <a:latin typeface="Calibri"/>
                        <a:ea typeface="Calibri"/>
                        <a:cs typeface="Times New Roman"/>
                      </a:endParaRPr>
                    </a:p>
                    <a:p>
                      <a:pPr marL="342900" lvl="0" indent="-342900" algn="l">
                        <a:lnSpc>
                          <a:spcPct val="107000"/>
                        </a:lnSpc>
                        <a:spcAft>
                          <a:spcPts val="0"/>
                        </a:spcAft>
                        <a:buFont typeface="+mj-lt"/>
                        <a:buAutoNum type="arabicPeriod"/>
                        <a:tabLst>
                          <a:tab pos="1005840" algn="l"/>
                        </a:tabLst>
                      </a:pPr>
                      <a:r>
                        <a:rPr lang="en-US" sz="1100" dirty="0">
                          <a:latin typeface="Times New Roman"/>
                          <a:ea typeface="Calibri"/>
                          <a:cs typeface="Times New Roman"/>
                        </a:rPr>
                        <a:t>Phase </a:t>
                      </a:r>
                      <a:r>
                        <a:rPr lang="el-GR" sz="1100" dirty="0">
                          <a:latin typeface="Times New Roman"/>
                          <a:ea typeface="Calibri"/>
                          <a:cs typeface="Times New Roman"/>
                        </a:rPr>
                        <a:t>ΙΙ</a:t>
                      </a:r>
                      <a:r>
                        <a:rPr lang="en-US" sz="1100" dirty="0">
                          <a:latin typeface="Times New Roman"/>
                          <a:ea typeface="Calibri"/>
                          <a:cs typeface="Times New Roman"/>
                        </a:rPr>
                        <a:t> study with </a:t>
                      </a:r>
                      <a:r>
                        <a:rPr lang="en-US" sz="1100" dirty="0" err="1">
                          <a:latin typeface="Times New Roman"/>
                          <a:ea typeface="Calibri"/>
                          <a:cs typeface="Times New Roman"/>
                        </a:rPr>
                        <a:t>Ven</a:t>
                      </a:r>
                      <a:r>
                        <a:rPr lang="en-US" sz="1100" dirty="0">
                          <a:latin typeface="Times New Roman"/>
                          <a:ea typeface="Calibri"/>
                          <a:cs typeface="Times New Roman"/>
                        </a:rPr>
                        <a:t> and LDAC in 82 newly diagnosed AML pts &gt;65 years of age: </a:t>
                      </a:r>
                      <a:r>
                        <a:rPr lang="en-US" sz="1100" dirty="0" err="1">
                          <a:latin typeface="Times New Roman"/>
                          <a:ea typeface="Calibri"/>
                          <a:cs typeface="Times New Roman"/>
                        </a:rPr>
                        <a:t>CR+CRi</a:t>
                      </a:r>
                      <a:r>
                        <a:rPr lang="en-US" sz="1100" dirty="0">
                          <a:latin typeface="Times New Roman"/>
                          <a:ea typeface="Calibri"/>
                          <a:cs typeface="Times New Roman"/>
                        </a:rPr>
                        <a:t>=54%, OS=10.1 m, 18.4 m for </a:t>
                      </a:r>
                      <a:r>
                        <a:rPr lang="en-US" sz="1100" dirty="0" err="1">
                          <a:latin typeface="Times New Roman"/>
                          <a:ea typeface="Calibri"/>
                          <a:cs typeface="Times New Roman"/>
                        </a:rPr>
                        <a:t>CR+CRi</a:t>
                      </a:r>
                      <a:r>
                        <a:rPr lang="en-US" sz="1100" dirty="0">
                          <a:latin typeface="Times New Roman"/>
                          <a:ea typeface="Calibri"/>
                          <a:cs typeface="Times New Roman"/>
                        </a:rPr>
                        <a:t> pts</a:t>
                      </a:r>
                      <a:endParaRPr lang="el-GR" sz="1100" dirty="0">
                        <a:latin typeface="Calibri"/>
                        <a:ea typeface="Calibri"/>
                        <a:cs typeface="Times New Roman"/>
                      </a:endParaRPr>
                    </a:p>
                    <a:p>
                      <a:pPr marL="240030" algn="l">
                        <a:lnSpc>
                          <a:spcPct val="107000"/>
                        </a:lnSpc>
                        <a:spcAft>
                          <a:spcPts val="0"/>
                        </a:spcAft>
                        <a:tabLst>
                          <a:tab pos="1005840" algn="l"/>
                        </a:tabLst>
                      </a:pPr>
                      <a:r>
                        <a:rPr lang="en-US" sz="1100" dirty="0">
                          <a:latin typeface="Times New Roman"/>
                          <a:ea typeface="Calibri"/>
                          <a:cs typeface="Times New Roman"/>
                        </a:rPr>
                        <a:t> </a:t>
                      </a:r>
                      <a:endParaRPr lang="el-GR" sz="1100" dirty="0">
                        <a:latin typeface="Calibri"/>
                        <a:ea typeface="Calibri"/>
                        <a:cs typeface="Times New Roman"/>
                      </a:endParaRPr>
                    </a:p>
                    <a:p>
                      <a:pPr marL="240030" algn="l">
                        <a:lnSpc>
                          <a:spcPct val="107000"/>
                        </a:lnSpc>
                        <a:spcAft>
                          <a:spcPts val="0"/>
                        </a:spcAft>
                        <a:tabLst>
                          <a:tab pos="1005840" algn="l"/>
                        </a:tabLst>
                      </a:pPr>
                      <a:r>
                        <a:rPr lang="en-US" sz="1100" u="sng" dirty="0">
                          <a:latin typeface="Times New Roman"/>
                          <a:ea typeface="Calibri"/>
                          <a:cs typeface="Times New Roman"/>
                        </a:rPr>
                        <a:t>Confirmatory Trials:</a:t>
                      </a:r>
                      <a:endParaRPr lang="el-GR" sz="1100" dirty="0">
                        <a:latin typeface="Calibri"/>
                        <a:ea typeface="Calibri"/>
                        <a:cs typeface="Times New Roman"/>
                      </a:endParaRPr>
                    </a:p>
                    <a:p>
                      <a:pPr marL="342900" lvl="0" indent="-342900" algn="l">
                        <a:lnSpc>
                          <a:spcPct val="107000"/>
                        </a:lnSpc>
                        <a:spcAft>
                          <a:spcPts val="0"/>
                        </a:spcAft>
                        <a:buFont typeface="+mj-lt"/>
                        <a:buAutoNum type="arabicPeriod"/>
                      </a:pPr>
                      <a:r>
                        <a:rPr lang="en-US" sz="1100" dirty="0">
                          <a:latin typeface="Times New Roman"/>
                          <a:ea typeface="Calibri"/>
                          <a:cs typeface="Times New Roman"/>
                        </a:rPr>
                        <a:t>Phase III (VIALE-A) study with AZA +/-</a:t>
                      </a:r>
                      <a:r>
                        <a:rPr lang="en-US" sz="1100" dirty="0" err="1">
                          <a:latin typeface="Times New Roman"/>
                          <a:ea typeface="Calibri"/>
                          <a:cs typeface="Times New Roman"/>
                        </a:rPr>
                        <a:t>Ven</a:t>
                      </a:r>
                      <a:r>
                        <a:rPr lang="en-US" sz="1100" dirty="0">
                          <a:latin typeface="Times New Roman"/>
                          <a:ea typeface="Calibri"/>
                          <a:cs typeface="Times New Roman"/>
                        </a:rPr>
                        <a:t> in 431 newly diagnosed AML pts ineligible for IC : OS=14.7 m for </a:t>
                      </a:r>
                      <a:r>
                        <a:rPr lang="en-US" sz="1100" dirty="0" err="1">
                          <a:latin typeface="Times New Roman"/>
                          <a:ea typeface="Calibri"/>
                          <a:cs typeface="Times New Roman"/>
                        </a:rPr>
                        <a:t>Ven+AZA</a:t>
                      </a:r>
                      <a:r>
                        <a:rPr lang="en-US" sz="1100" dirty="0">
                          <a:latin typeface="Times New Roman"/>
                          <a:ea typeface="Calibri"/>
                          <a:cs typeface="Times New Roman"/>
                        </a:rPr>
                        <a:t> </a:t>
                      </a:r>
                      <a:r>
                        <a:rPr lang="en-US" sz="1100" dirty="0" err="1">
                          <a:latin typeface="Times New Roman"/>
                          <a:ea typeface="Calibri"/>
                          <a:cs typeface="Times New Roman"/>
                        </a:rPr>
                        <a:t>vs</a:t>
                      </a:r>
                      <a:r>
                        <a:rPr lang="en-US" sz="1100" dirty="0">
                          <a:latin typeface="Times New Roman"/>
                          <a:ea typeface="Calibri"/>
                          <a:cs typeface="Times New Roman"/>
                        </a:rPr>
                        <a:t> 9.6 m for AZA arm</a:t>
                      </a:r>
                      <a:endParaRPr lang="el-GR" sz="1100" dirty="0">
                        <a:latin typeface="Calibri"/>
                        <a:ea typeface="Calibri"/>
                        <a:cs typeface="Times New Roman"/>
                      </a:endParaRPr>
                    </a:p>
                    <a:p>
                      <a:pPr marL="342900" lvl="0" indent="-342900" algn="l">
                        <a:lnSpc>
                          <a:spcPct val="107000"/>
                        </a:lnSpc>
                        <a:spcAft>
                          <a:spcPts val="0"/>
                        </a:spcAft>
                        <a:buFont typeface="+mj-lt"/>
                        <a:buAutoNum type="arabicPeriod"/>
                      </a:pPr>
                      <a:r>
                        <a:rPr lang="en-US" sz="1100" dirty="0">
                          <a:latin typeface="Times New Roman"/>
                          <a:ea typeface="Calibri"/>
                          <a:cs typeface="Times New Roman"/>
                        </a:rPr>
                        <a:t>Phase III (VIALE-C) study with LDAC +/- </a:t>
                      </a:r>
                      <a:r>
                        <a:rPr lang="en-US" sz="1100" dirty="0" err="1">
                          <a:latin typeface="Times New Roman"/>
                          <a:ea typeface="Calibri"/>
                          <a:cs typeface="Times New Roman"/>
                        </a:rPr>
                        <a:t>Ven</a:t>
                      </a:r>
                      <a:r>
                        <a:rPr lang="en-US" sz="1100" dirty="0">
                          <a:latin typeface="Times New Roman"/>
                          <a:ea typeface="Calibri"/>
                          <a:cs typeface="Times New Roman"/>
                        </a:rPr>
                        <a:t> in 211 newly diagnosed AML pts ineligible for IC:  for 18 m FU, OS=8.4 m for </a:t>
                      </a:r>
                      <a:r>
                        <a:rPr lang="en-US" sz="1100" dirty="0" err="1">
                          <a:latin typeface="Times New Roman"/>
                          <a:ea typeface="Calibri"/>
                          <a:cs typeface="Times New Roman"/>
                        </a:rPr>
                        <a:t>Ven+LDAC</a:t>
                      </a:r>
                      <a:r>
                        <a:rPr lang="en-US" sz="1100" dirty="0">
                          <a:latin typeface="Times New Roman"/>
                          <a:ea typeface="Calibri"/>
                          <a:cs typeface="Times New Roman"/>
                        </a:rPr>
                        <a:t> </a:t>
                      </a:r>
                      <a:r>
                        <a:rPr lang="en-US" sz="1100" dirty="0" err="1">
                          <a:latin typeface="Times New Roman"/>
                          <a:ea typeface="Calibri"/>
                          <a:cs typeface="Times New Roman"/>
                        </a:rPr>
                        <a:t>vs</a:t>
                      </a:r>
                      <a:r>
                        <a:rPr lang="en-US" sz="1100" dirty="0">
                          <a:latin typeface="Times New Roman"/>
                          <a:ea typeface="Calibri"/>
                          <a:cs typeface="Times New Roman"/>
                        </a:rPr>
                        <a:t> 4.1 m for LDAC arm</a:t>
                      </a:r>
                      <a:endParaRPr lang="el-GR" sz="1100" dirty="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a:lnSpc>
                          <a:spcPct val="115000"/>
                        </a:lnSpc>
                        <a:spcAft>
                          <a:spcPts val="0"/>
                        </a:spcAft>
                      </a:pPr>
                      <a:r>
                        <a:rPr lang="en-US" sz="1100" dirty="0">
                          <a:latin typeface="Times New Roman"/>
                          <a:ea typeface="Calibri"/>
                          <a:cs typeface="Times New Roman"/>
                        </a:rPr>
                        <a:t>FDA and EMA approval </a:t>
                      </a:r>
                      <a:endParaRPr lang="el-GR" sz="1100" dirty="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883468">
                <a:tc>
                  <a:txBody>
                    <a:bodyPr/>
                    <a:lstStyle/>
                    <a:p>
                      <a:pPr algn="l">
                        <a:lnSpc>
                          <a:spcPct val="115000"/>
                        </a:lnSpc>
                        <a:spcAft>
                          <a:spcPts val="0"/>
                        </a:spcAft>
                      </a:pPr>
                      <a:r>
                        <a:rPr lang="en-US" sz="1100">
                          <a:latin typeface="Times New Roman"/>
                          <a:ea typeface="Calibri"/>
                          <a:cs typeface="Times New Roman"/>
                        </a:rPr>
                        <a:t>Gilteritinib</a:t>
                      </a:r>
                      <a:r>
                        <a:rPr lang="el-GR" sz="1100">
                          <a:latin typeface="Times New Roman"/>
                          <a:ea typeface="Calibri"/>
                          <a:cs typeface="Times New Roman"/>
                        </a:rPr>
                        <a:t> (</a:t>
                      </a:r>
                      <a:r>
                        <a:rPr lang="en-US" sz="1100">
                          <a:latin typeface="Times New Roman"/>
                          <a:ea typeface="Calibri"/>
                          <a:cs typeface="Times New Roman"/>
                        </a:rPr>
                        <a:t>XOSPATA</a:t>
                      </a:r>
                      <a:r>
                        <a:rPr lang="en-US" sz="1100" baseline="30000">
                          <a:latin typeface="Times New Roman"/>
                          <a:ea typeface="Calibri"/>
                          <a:cs typeface="Times New Roman"/>
                        </a:rPr>
                        <a:t>R</a:t>
                      </a:r>
                      <a:r>
                        <a:rPr lang="en-US" sz="1100">
                          <a:latin typeface="Times New Roman"/>
                          <a:ea typeface="Calibri"/>
                          <a:cs typeface="Times New Roman"/>
                        </a:rPr>
                        <a:t>)</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050" b="1" dirty="0">
                          <a:effectLst>
                            <a:outerShdw blurRad="38100" dist="38100" dir="2700000" algn="tl">
                              <a:srgbClr val="000000">
                                <a:alpha val="43137"/>
                              </a:srgbClr>
                            </a:outerShdw>
                          </a:effectLst>
                          <a:latin typeface="Times New Roman"/>
                          <a:ea typeface="Calibri"/>
                          <a:cs typeface="Times New Roman"/>
                        </a:rPr>
                        <a:t>FLT3 inhibitor</a:t>
                      </a:r>
                      <a:endParaRPr lang="el-GR" sz="1050" b="1" dirty="0">
                        <a:effectLst>
                          <a:outerShdw blurRad="38100" dist="38100" dir="2700000" algn="tl">
                            <a:srgbClr val="000000">
                              <a:alpha val="43137"/>
                            </a:srgbClr>
                          </a:outerShdw>
                        </a:effectLst>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a:latin typeface="Times New Roman"/>
                          <a:ea typeface="Calibri"/>
                          <a:cs typeface="Times New Roman"/>
                        </a:rPr>
                        <a:t>Phase III (ADMIRAL) study: 341 R/R AML pts randomized either to receive Gilderitinib or selected chemo:</a:t>
                      </a:r>
                      <a:endParaRPr lang="el-GR" sz="1100">
                        <a:latin typeface="Calibri"/>
                        <a:ea typeface="Calibri"/>
                        <a:cs typeface="Times New Roman"/>
                      </a:endParaRPr>
                    </a:p>
                    <a:p>
                      <a:pPr algn="l">
                        <a:lnSpc>
                          <a:spcPct val="115000"/>
                        </a:lnSpc>
                        <a:spcAft>
                          <a:spcPts val="0"/>
                        </a:spcAft>
                      </a:pPr>
                      <a:r>
                        <a:rPr lang="fr-FR" sz="1100">
                          <a:latin typeface="Times New Roman"/>
                          <a:ea typeface="Calibri"/>
                          <a:cs typeface="Times New Roman"/>
                        </a:rPr>
                        <a:t>OS=9.3 vs 5.6 m</a:t>
                      </a:r>
                      <a:endParaRPr lang="el-GR" sz="1100">
                        <a:latin typeface="Calibri"/>
                        <a:ea typeface="Calibri"/>
                        <a:cs typeface="Times New Roman"/>
                      </a:endParaRPr>
                    </a:p>
                    <a:p>
                      <a:pPr algn="l">
                        <a:lnSpc>
                          <a:spcPct val="115000"/>
                        </a:lnSpc>
                        <a:spcAft>
                          <a:spcPts val="0"/>
                        </a:spcAft>
                      </a:pPr>
                      <a:r>
                        <a:rPr lang="fr-FR" sz="1100">
                          <a:latin typeface="Times New Roman"/>
                          <a:ea typeface="Calibri"/>
                          <a:cs typeface="Times New Roman"/>
                        </a:rPr>
                        <a:t>CR+CRi=34% vs 15.3% </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Times New Roman"/>
                          <a:ea typeface="Calibri"/>
                          <a:cs typeface="Times New Roman"/>
                        </a:rPr>
                        <a:t> </a:t>
                      </a:r>
                      <a:r>
                        <a:rPr lang="en-US" sz="1100">
                          <a:latin typeface="Times New Roman"/>
                          <a:ea typeface="Calibri"/>
                          <a:cs typeface="Times New Roman"/>
                        </a:rPr>
                        <a:t>FDA and EMEA approval</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59059">
                <a:tc>
                  <a:txBody>
                    <a:bodyPr/>
                    <a:lstStyle/>
                    <a:p>
                      <a:pPr algn="l">
                        <a:lnSpc>
                          <a:spcPct val="115000"/>
                        </a:lnSpc>
                        <a:spcAft>
                          <a:spcPts val="0"/>
                        </a:spcAft>
                      </a:pPr>
                      <a:r>
                        <a:rPr lang="en-US" sz="1100">
                          <a:latin typeface="Times New Roman"/>
                          <a:ea typeface="Calibri"/>
                          <a:cs typeface="Times New Roman"/>
                        </a:rPr>
                        <a:t>Glasdegib</a:t>
                      </a:r>
                      <a:endParaRPr lang="el-GR" sz="1100">
                        <a:latin typeface="Calibri"/>
                        <a:ea typeface="Calibri"/>
                        <a:cs typeface="Times New Roman"/>
                      </a:endParaRPr>
                    </a:p>
                    <a:p>
                      <a:pPr algn="l">
                        <a:lnSpc>
                          <a:spcPct val="115000"/>
                        </a:lnSpc>
                        <a:spcAft>
                          <a:spcPts val="0"/>
                        </a:spcAft>
                      </a:pPr>
                      <a:r>
                        <a:rPr lang="en-US" sz="1100">
                          <a:latin typeface="Times New Roman"/>
                          <a:ea typeface="Calibri"/>
                          <a:cs typeface="Times New Roman"/>
                        </a:rPr>
                        <a:t>(DAURISMO</a:t>
                      </a:r>
                      <a:r>
                        <a:rPr lang="en-US" sz="1100" baseline="30000">
                          <a:latin typeface="Times New Roman"/>
                          <a:ea typeface="Calibri"/>
                          <a:cs typeface="Times New Roman"/>
                        </a:rPr>
                        <a:t>R</a:t>
                      </a:r>
                      <a:r>
                        <a:rPr lang="en-US" sz="1100">
                          <a:latin typeface="Times New Roman"/>
                          <a:ea typeface="Calibri"/>
                          <a:cs typeface="Times New Roman"/>
                        </a:rPr>
                        <a:t>)</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050" b="1" dirty="0">
                          <a:effectLst>
                            <a:outerShdw blurRad="38100" dist="38100" dir="2700000" algn="tl">
                              <a:srgbClr val="000000">
                                <a:alpha val="43137"/>
                              </a:srgbClr>
                            </a:outerShdw>
                          </a:effectLst>
                          <a:latin typeface="Times New Roman"/>
                          <a:ea typeface="Calibri"/>
                          <a:cs typeface="Times New Roman"/>
                        </a:rPr>
                        <a:t>Hedgehog pathway inhibitor</a:t>
                      </a:r>
                      <a:endParaRPr lang="el-GR" sz="1050" b="1" dirty="0">
                        <a:effectLst>
                          <a:outerShdw blurRad="38100" dist="38100" dir="2700000" algn="tl">
                            <a:srgbClr val="000000">
                              <a:alpha val="43137"/>
                            </a:srgbClr>
                          </a:outerShdw>
                        </a:effectLst>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a:latin typeface="Times New Roman"/>
                          <a:ea typeface="Calibri"/>
                          <a:cs typeface="Times New Roman"/>
                        </a:rPr>
                        <a:t>Phase II (BRIGHT 1003) study: 115 newly diagnosed AML pts unfit for IC randomized (2:1) to Glasdegib+LDAC or LDAC alone</a:t>
                      </a:r>
                      <a:endParaRPr lang="el-GR" sz="1100">
                        <a:latin typeface="Calibri"/>
                        <a:ea typeface="Calibri"/>
                        <a:cs typeface="Times New Roman"/>
                      </a:endParaRPr>
                    </a:p>
                    <a:p>
                      <a:pPr algn="l">
                        <a:lnSpc>
                          <a:spcPct val="115000"/>
                        </a:lnSpc>
                        <a:spcAft>
                          <a:spcPts val="0"/>
                        </a:spcAft>
                      </a:pPr>
                      <a:r>
                        <a:rPr lang="en-US" sz="1100">
                          <a:latin typeface="Times New Roman"/>
                          <a:ea typeface="Calibri"/>
                          <a:cs typeface="Times New Roman"/>
                        </a:rPr>
                        <a:t>OS: 8.3 vs 4.3 months (HR=0.46, p=0.0002)</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1100">
                          <a:latin typeface="Times New Roman"/>
                          <a:ea typeface="Calibri"/>
                          <a:cs typeface="Times New Roman"/>
                        </a:rPr>
                        <a:t>FDAand EMA approval</a:t>
                      </a:r>
                      <a:endParaRPr lang="el-GR" sz="110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59059">
                <a:tc gridSpan="4">
                  <a:txBody>
                    <a:bodyPr/>
                    <a:lstStyle/>
                    <a:p>
                      <a:pPr algn="l">
                        <a:lnSpc>
                          <a:spcPct val="115000"/>
                        </a:lnSpc>
                        <a:spcAft>
                          <a:spcPts val="0"/>
                        </a:spcAft>
                      </a:pPr>
                      <a:r>
                        <a:rPr lang="en-US" sz="1100" i="1" dirty="0">
                          <a:latin typeface="Times New Roman"/>
                          <a:ea typeface="Calibri"/>
                          <a:cs typeface="Times New Roman"/>
                        </a:rPr>
                        <a:t>Pts: patients, AML: acute myeloid leukemia, OS: overall survival, m: months, RR: response rate, CR: complete response, FDA: Food and Drug Administration, EMEA: European Medicines Agency, </a:t>
                      </a:r>
                      <a:r>
                        <a:rPr lang="en-US" sz="1100" i="1" dirty="0" err="1">
                          <a:latin typeface="Times New Roman"/>
                          <a:ea typeface="Calibri"/>
                          <a:cs typeface="Times New Roman"/>
                        </a:rPr>
                        <a:t>CRi</a:t>
                      </a:r>
                      <a:r>
                        <a:rPr lang="en-US" sz="1100" i="1" dirty="0">
                          <a:latin typeface="Times New Roman"/>
                          <a:ea typeface="Calibri"/>
                          <a:cs typeface="Times New Roman"/>
                        </a:rPr>
                        <a:t>: CR with incomplete marrow recovery, </a:t>
                      </a:r>
                      <a:r>
                        <a:rPr lang="en-US" sz="1100" i="1" dirty="0" err="1">
                          <a:latin typeface="Times New Roman"/>
                          <a:ea typeface="Calibri"/>
                          <a:cs typeface="Times New Roman"/>
                        </a:rPr>
                        <a:t>Ven</a:t>
                      </a:r>
                      <a:r>
                        <a:rPr lang="en-US" sz="1100" i="1" dirty="0">
                          <a:latin typeface="Times New Roman"/>
                          <a:ea typeface="Calibri"/>
                          <a:cs typeface="Times New Roman"/>
                        </a:rPr>
                        <a:t>: </a:t>
                      </a:r>
                      <a:r>
                        <a:rPr lang="en-US" sz="1100" i="1" dirty="0" err="1">
                          <a:latin typeface="Times New Roman"/>
                          <a:ea typeface="Calibri"/>
                          <a:cs typeface="Times New Roman"/>
                        </a:rPr>
                        <a:t>Venetoclax</a:t>
                      </a:r>
                      <a:r>
                        <a:rPr lang="en-US" sz="1100" i="1" dirty="0">
                          <a:latin typeface="Times New Roman"/>
                          <a:ea typeface="Calibri"/>
                          <a:cs typeface="Times New Roman"/>
                        </a:rPr>
                        <a:t>, HMA: </a:t>
                      </a:r>
                      <a:r>
                        <a:rPr lang="en-US" sz="1100" i="1" dirty="0" err="1">
                          <a:latin typeface="Times New Roman"/>
                          <a:ea typeface="Calibri"/>
                          <a:cs typeface="Times New Roman"/>
                        </a:rPr>
                        <a:t>hypomethylating</a:t>
                      </a:r>
                      <a:r>
                        <a:rPr lang="en-US" sz="1100" i="1" dirty="0">
                          <a:latin typeface="Times New Roman"/>
                          <a:ea typeface="Calibri"/>
                          <a:cs typeface="Times New Roman"/>
                        </a:rPr>
                        <a:t> agents, LDAC: low dose </a:t>
                      </a:r>
                      <a:r>
                        <a:rPr lang="en-US" sz="1100" i="1" dirty="0" err="1">
                          <a:latin typeface="Times New Roman"/>
                          <a:ea typeface="Calibri"/>
                          <a:cs typeface="Times New Roman"/>
                        </a:rPr>
                        <a:t>Cytarabine</a:t>
                      </a:r>
                      <a:r>
                        <a:rPr lang="en-US" sz="1100" i="1" dirty="0">
                          <a:latin typeface="Times New Roman"/>
                          <a:ea typeface="Calibri"/>
                          <a:cs typeface="Times New Roman"/>
                        </a:rPr>
                        <a:t>, AZA: </a:t>
                      </a:r>
                      <a:r>
                        <a:rPr lang="en-US" sz="1100" i="1" dirty="0" err="1">
                          <a:latin typeface="Times New Roman"/>
                          <a:ea typeface="Calibri"/>
                          <a:cs typeface="Times New Roman"/>
                        </a:rPr>
                        <a:t>azacitidine</a:t>
                      </a:r>
                      <a:r>
                        <a:rPr lang="en-US" sz="1100" i="1" dirty="0">
                          <a:latin typeface="Times New Roman"/>
                          <a:ea typeface="Calibri"/>
                          <a:cs typeface="Times New Roman"/>
                        </a:rPr>
                        <a:t>, IC: intensive chemotherapy, FU: follow up, NR: not reached, R/R: relapsed/refractory</a:t>
                      </a:r>
                      <a:endParaRPr lang="el-GR" sz="1100" dirty="0">
                        <a:latin typeface="Calibri"/>
                        <a:ea typeface="Calibri"/>
                        <a:cs typeface="Times New Roman"/>
                      </a:endParaRPr>
                    </a:p>
                  </a:txBody>
                  <a:tcPr marL="32960" marR="32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7"/>
                  </a:ext>
                </a:extLst>
              </a:tr>
            </a:tbl>
          </a:graphicData>
        </a:graphic>
      </p:graphicFrame>
      <p:sp>
        <p:nvSpPr>
          <p:cNvPr id="4" name="3 - Επεξήγηση με αριστερό βέλος"/>
          <p:cNvSpPr/>
          <p:nvPr/>
        </p:nvSpPr>
        <p:spPr>
          <a:xfrm>
            <a:off x="6948263" y="2132856"/>
            <a:ext cx="2088233" cy="1728192"/>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VEN+AZA=</a:t>
            </a:r>
          </a:p>
          <a:p>
            <a:pPr algn="ctr"/>
            <a:r>
              <a:rPr lang="en-US" b="1" dirty="0">
                <a:solidFill>
                  <a:srgbClr val="FF0000"/>
                </a:solidFill>
              </a:rPr>
              <a:t>Standard Of Care </a:t>
            </a:r>
            <a:r>
              <a:rPr lang="en-US" b="1" dirty="0"/>
              <a:t>in newly diagnosed AML</a:t>
            </a:r>
            <a:r>
              <a:rPr lang="el-GR" b="1" dirty="0"/>
              <a:t> </a:t>
            </a:r>
          </a:p>
        </p:txBody>
      </p:sp>
      <p:sp>
        <p:nvSpPr>
          <p:cNvPr id="3" name="Επεξήγηση: Αριστερό βέλος 2">
            <a:extLst>
              <a:ext uri="{FF2B5EF4-FFF2-40B4-BE49-F238E27FC236}">
                <a16:creationId xmlns:a16="http://schemas.microsoft.com/office/drawing/2014/main" id="{3C057AC6-3074-C8E1-4E8C-367B9541C6A1}"/>
              </a:ext>
            </a:extLst>
          </p:cNvPr>
          <p:cNvSpPr/>
          <p:nvPr/>
        </p:nvSpPr>
        <p:spPr>
          <a:xfrm>
            <a:off x="3851920" y="4437112"/>
            <a:ext cx="2952328" cy="72008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 relapsed FLT3+ AML</a:t>
            </a:r>
            <a:endParaRPr lang="el-GR" b="1" dirty="0"/>
          </a:p>
        </p:txBody>
      </p:sp>
      <p:sp>
        <p:nvSpPr>
          <p:cNvPr id="5" name="Επεξήγηση: Αριστερό βέλος 4">
            <a:extLst>
              <a:ext uri="{FF2B5EF4-FFF2-40B4-BE49-F238E27FC236}">
                <a16:creationId xmlns:a16="http://schemas.microsoft.com/office/drawing/2014/main" id="{4300EE69-98B3-0C51-4EDA-1CDC4E9E3A47}"/>
              </a:ext>
            </a:extLst>
          </p:cNvPr>
          <p:cNvSpPr/>
          <p:nvPr/>
        </p:nvSpPr>
        <p:spPr>
          <a:xfrm>
            <a:off x="3511210" y="5157192"/>
            <a:ext cx="2664296" cy="86409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 newly diagnosed AML</a:t>
            </a:r>
            <a:endParaRPr lang="el-GR" b="1" dirty="0"/>
          </a:p>
        </p:txBody>
      </p:sp>
      <p:sp>
        <p:nvSpPr>
          <p:cNvPr id="6" name="Επεξήγηση: Αριστερό βέλος 5">
            <a:extLst>
              <a:ext uri="{FF2B5EF4-FFF2-40B4-BE49-F238E27FC236}">
                <a16:creationId xmlns:a16="http://schemas.microsoft.com/office/drawing/2014/main" id="{9C5FE247-7A38-183B-8008-720E92D32237}"/>
              </a:ext>
            </a:extLst>
          </p:cNvPr>
          <p:cNvSpPr/>
          <p:nvPr/>
        </p:nvSpPr>
        <p:spPr>
          <a:xfrm>
            <a:off x="6373192" y="620184"/>
            <a:ext cx="2160240" cy="684581"/>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FDA: R/R AML</a:t>
            </a:r>
            <a:endParaRPr lang="el-GR" b="1" dirty="0"/>
          </a:p>
        </p:txBody>
      </p:sp>
      <p:sp>
        <p:nvSpPr>
          <p:cNvPr id="7" name="Επεξήγηση: Αριστερό βέλος 6">
            <a:extLst>
              <a:ext uri="{FF2B5EF4-FFF2-40B4-BE49-F238E27FC236}">
                <a16:creationId xmlns:a16="http://schemas.microsoft.com/office/drawing/2014/main" id="{E79659E4-1BFB-01C4-166C-837E8210BBEE}"/>
              </a:ext>
            </a:extLst>
          </p:cNvPr>
          <p:cNvSpPr/>
          <p:nvPr/>
        </p:nvSpPr>
        <p:spPr>
          <a:xfrm>
            <a:off x="4210970" y="1230432"/>
            <a:ext cx="2593278" cy="576064"/>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FDA: ND &amp; R/R AML</a:t>
            </a:r>
            <a:endParaRPr lang="el-G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P spid="5" grpId="0" animBg="1"/>
      <p:bldP spid="5" grpId="1" animBg="1"/>
      <p:bldP spid="6" grpId="0" animBg="1"/>
      <p:bldP spid="6" grpId="1" animBg="1"/>
      <p:bldP spid="7" grpId="0" animBg="1"/>
      <p:bldP spid="7"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CC2E015F-FCCC-4238-9339-84557877995D}"/>
              </a:ext>
            </a:extLst>
          </p:cNvPr>
          <p:cNvPicPr>
            <a:picLocks noGrp="1" noChangeAspect="1"/>
          </p:cNvPicPr>
          <p:nvPr>
            <p:ph idx="1"/>
          </p:nvPr>
        </p:nvPicPr>
        <p:blipFill>
          <a:blip r:embed="rId2" cstate="print"/>
          <a:stretch>
            <a:fillRect/>
          </a:stretch>
        </p:blipFill>
        <p:spPr>
          <a:xfrm>
            <a:off x="173796" y="1253331"/>
            <a:ext cx="8598730" cy="5121022"/>
          </a:xfrm>
          <a:prstGeom prst="rect">
            <a:avLst/>
          </a:prstGeom>
        </p:spPr>
      </p:pic>
      <p:sp>
        <p:nvSpPr>
          <p:cNvPr id="5" name="TextBox 4">
            <a:extLst>
              <a:ext uri="{FF2B5EF4-FFF2-40B4-BE49-F238E27FC236}">
                <a16:creationId xmlns:a16="http://schemas.microsoft.com/office/drawing/2014/main" id="{8B8A419E-A322-4BA6-9CBF-80678F05A400}"/>
              </a:ext>
            </a:extLst>
          </p:cNvPr>
          <p:cNvSpPr txBox="1"/>
          <p:nvPr/>
        </p:nvSpPr>
        <p:spPr>
          <a:xfrm>
            <a:off x="160020" y="223524"/>
            <a:ext cx="8808720" cy="830997"/>
          </a:xfrm>
          <a:prstGeom prst="rect">
            <a:avLst/>
          </a:prstGeom>
          <a:noFill/>
        </p:spPr>
        <p:txBody>
          <a:bodyPr wrap="square" rtlCol="0">
            <a:spAutoFit/>
          </a:bodyPr>
          <a:lstStyle/>
          <a:p>
            <a:pPr algn="ctr">
              <a:defRPr/>
            </a:pPr>
            <a:r>
              <a:rPr lang="el-GR" sz="2400" b="1" dirty="0">
                <a:solidFill>
                  <a:prstClr val="black"/>
                </a:solidFill>
              </a:rPr>
              <a:t>Ο θεραπευτικός αλγόριθμος στην ΟΜΛ έχει πλέον αλλάξει. </a:t>
            </a:r>
            <a:endParaRPr lang="en-US" sz="2400" b="1" dirty="0">
              <a:solidFill>
                <a:prstClr val="black"/>
              </a:solidFill>
            </a:endParaRPr>
          </a:p>
          <a:p>
            <a:pPr algn="ctr">
              <a:defRPr/>
            </a:pPr>
            <a:r>
              <a:rPr lang="el-GR" sz="2400" b="1" dirty="0">
                <a:solidFill>
                  <a:prstClr val="black"/>
                </a:solidFill>
              </a:rPr>
              <a:t>Το «</a:t>
            </a:r>
            <a:r>
              <a:rPr lang="en-US" sz="2400" b="1" dirty="0">
                <a:solidFill>
                  <a:prstClr val="black"/>
                </a:solidFill>
              </a:rPr>
              <a:t>one size fits  all</a:t>
            </a:r>
            <a:r>
              <a:rPr lang="el-GR" sz="2400" b="1" dirty="0">
                <a:solidFill>
                  <a:prstClr val="black"/>
                </a:solidFill>
              </a:rPr>
              <a:t>» είναι πλέον παρελθόν</a:t>
            </a:r>
          </a:p>
        </p:txBody>
      </p:sp>
      <p:sp>
        <p:nvSpPr>
          <p:cNvPr id="6" name="Ορθογώνιο 5">
            <a:extLst>
              <a:ext uri="{FF2B5EF4-FFF2-40B4-BE49-F238E27FC236}">
                <a16:creationId xmlns:a16="http://schemas.microsoft.com/office/drawing/2014/main" id="{1F797CE8-D034-4831-804C-73F479674705}"/>
              </a:ext>
            </a:extLst>
          </p:cNvPr>
          <p:cNvSpPr/>
          <p:nvPr/>
        </p:nvSpPr>
        <p:spPr>
          <a:xfrm>
            <a:off x="3223280" y="6488668"/>
            <a:ext cx="5570756" cy="369332"/>
          </a:xfrm>
          <a:prstGeom prst="rect">
            <a:avLst/>
          </a:prstGeom>
        </p:spPr>
        <p:txBody>
          <a:bodyPr wrap="none">
            <a:spAutoFit/>
          </a:bodyPr>
          <a:lstStyle/>
          <a:p>
            <a:pPr>
              <a:defRPr/>
            </a:pPr>
            <a:r>
              <a:rPr lang="en-US" dirty="0" err="1">
                <a:solidFill>
                  <a:prstClr val="black">
                    <a:lumMod val="75000"/>
                    <a:lumOff val="25000"/>
                  </a:prstClr>
                </a:solidFill>
                <a:latin typeface="-apple-system"/>
              </a:rPr>
              <a:t>Daver</a:t>
            </a:r>
            <a:r>
              <a:rPr lang="en-US" dirty="0">
                <a:solidFill>
                  <a:prstClr val="black">
                    <a:lumMod val="75000"/>
                    <a:lumOff val="25000"/>
                  </a:prstClr>
                </a:solidFill>
                <a:latin typeface="-apple-system"/>
              </a:rPr>
              <a:t> N, et al. Blood Cancer Journal. 10; 107 (2020)</a:t>
            </a:r>
            <a:endParaRPr lang="el-GR" dirty="0">
              <a:solidFill>
                <a:prstClr val="black">
                  <a:lumMod val="75000"/>
                  <a:lumOff val="25000"/>
                </a:prstClr>
              </a:solidFill>
            </a:endParaRPr>
          </a:p>
        </p:txBody>
      </p:sp>
    </p:spTree>
    <p:extLst>
      <p:ext uri="{BB962C8B-B14F-4D97-AF65-F5344CB8AC3E}">
        <p14:creationId xmlns:p14="http://schemas.microsoft.com/office/powerpoint/2010/main" val="31735971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99592" y="2348880"/>
            <a:ext cx="7488832" cy="830997"/>
          </a:xfrm>
          <a:prstGeom prst="rect">
            <a:avLst/>
          </a:prstGeom>
          <a:noFill/>
        </p:spPr>
        <p:txBody>
          <a:bodyPr wrap="square" rtlCol="0">
            <a:spAutoFit/>
          </a:bodyPr>
          <a:lstStyle/>
          <a:p>
            <a:r>
              <a:rPr lang="el-GR" sz="4800" b="1" dirty="0"/>
              <a:t>Σας ευχαριστώ!</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a:t>French-American-British (FAB) Classification </a:t>
            </a:r>
            <a:endParaRPr lang="el-GR" dirty="0"/>
          </a:p>
        </p:txBody>
      </p:sp>
      <p:sp>
        <p:nvSpPr>
          <p:cNvPr id="3" name="2 - Θέση περιεχομένου"/>
          <p:cNvSpPr>
            <a:spLocks noGrp="1"/>
          </p:cNvSpPr>
          <p:nvPr>
            <p:ph idx="1"/>
          </p:nvPr>
        </p:nvSpPr>
        <p:spPr/>
        <p:txBody>
          <a:bodyPr>
            <a:normAutofit/>
          </a:bodyPr>
          <a:lstStyle/>
          <a:p>
            <a:r>
              <a:rPr lang="en-US" dirty="0"/>
              <a:t>L1 ALL: Small- to medium-sized, regular blast cells with a high </a:t>
            </a:r>
            <a:r>
              <a:rPr lang="en-US" dirty="0" err="1"/>
              <a:t>nucleocytoplasmic</a:t>
            </a:r>
            <a:r>
              <a:rPr lang="en-US" dirty="0"/>
              <a:t> ratio</a:t>
            </a:r>
          </a:p>
          <a:p>
            <a:r>
              <a:rPr lang="en-US" dirty="0"/>
              <a:t>L2 ALL: Larger more </a:t>
            </a:r>
            <a:r>
              <a:rPr lang="en-US" dirty="0" err="1"/>
              <a:t>pleomorphic</a:t>
            </a:r>
            <a:r>
              <a:rPr lang="en-US" dirty="0"/>
              <a:t> blast cells, possibly with visible nucleoli, nuclear clefts, and more plentiful cytoplasm</a:t>
            </a:r>
          </a:p>
          <a:p>
            <a:r>
              <a:rPr lang="en-US" dirty="0"/>
              <a:t>L3 ALL: Blast cells with strongly basophilic cytoplasm and prominent </a:t>
            </a:r>
            <a:r>
              <a:rPr lang="en-US" dirty="0" err="1"/>
              <a:t>cytoplasmic</a:t>
            </a:r>
            <a:r>
              <a:rPr lang="en-US" dirty="0"/>
              <a:t> vacuoles</a:t>
            </a: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ΟΛΛ-Μορφολογική (</a:t>
            </a:r>
            <a:r>
              <a:rPr lang="en-US" dirty="0"/>
              <a:t>FAB) </a:t>
            </a:r>
            <a:r>
              <a:rPr lang="el-GR" dirty="0"/>
              <a:t>ταξινόμηση</a:t>
            </a:r>
          </a:p>
        </p:txBody>
      </p:sp>
      <p:pic>
        <p:nvPicPr>
          <p:cNvPr id="20482" name="Picture 2"/>
          <p:cNvPicPr>
            <a:picLocks noGrp="1" noChangeAspect="1" noChangeArrowheads="1"/>
          </p:cNvPicPr>
          <p:nvPr>
            <p:ph idx="1"/>
          </p:nvPr>
        </p:nvPicPr>
        <p:blipFill>
          <a:blip r:embed="rId2" cstate="print"/>
          <a:srcRect l="30311" t="35634" r="52685" b="43683"/>
          <a:stretch>
            <a:fillRect/>
          </a:stretch>
        </p:blipFill>
        <p:spPr bwMode="auto">
          <a:xfrm>
            <a:off x="539552" y="1844825"/>
            <a:ext cx="3367759" cy="2304256"/>
          </a:xfrm>
          <a:prstGeom prst="rect">
            <a:avLst/>
          </a:prstGeom>
          <a:noFill/>
          <a:ln w="9525">
            <a:noFill/>
            <a:miter lim="800000"/>
            <a:headEnd/>
            <a:tailEnd/>
          </a:ln>
        </p:spPr>
      </p:pic>
      <p:pic>
        <p:nvPicPr>
          <p:cNvPr id="20483" name="Picture 3"/>
          <p:cNvPicPr>
            <a:picLocks noChangeAspect="1" noChangeArrowheads="1"/>
          </p:cNvPicPr>
          <p:nvPr/>
        </p:nvPicPr>
        <p:blipFill>
          <a:blip r:embed="rId2" cstate="print"/>
          <a:srcRect l="49213" t="35300" r="33069" b="43700"/>
          <a:stretch>
            <a:fillRect/>
          </a:stretch>
        </p:blipFill>
        <p:spPr bwMode="auto">
          <a:xfrm>
            <a:off x="4499992" y="1844828"/>
            <a:ext cx="3312368" cy="2208245"/>
          </a:xfrm>
          <a:prstGeom prst="rect">
            <a:avLst/>
          </a:prstGeom>
          <a:noFill/>
          <a:ln w="9525">
            <a:noFill/>
            <a:miter lim="800000"/>
            <a:headEnd/>
            <a:tailEnd/>
          </a:ln>
        </p:spPr>
      </p:pic>
      <p:pic>
        <p:nvPicPr>
          <p:cNvPr id="20484" name="Picture 4"/>
          <p:cNvPicPr>
            <a:picLocks noChangeAspect="1" noChangeArrowheads="1"/>
          </p:cNvPicPr>
          <p:nvPr/>
        </p:nvPicPr>
        <p:blipFill>
          <a:blip r:embed="rId2" cstate="print"/>
          <a:srcRect l="38581" t="57700" r="43307" b="21300"/>
          <a:stretch>
            <a:fillRect/>
          </a:stretch>
        </p:blipFill>
        <p:spPr bwMode="auto">
          <a:xfrm>
            <a:off x="2483773" y="4221088"/>
            <a:ext cx="3533193" cy="230425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664EC23B-3D52-0E8C-0E81-6F28C30919FB}"/>
              </a:ext>
            </a:extLst>
          </p:cNvPr>
          <p:cNvPicPr>
            <a:picLocks noGrp="1" noChangeAspect="1"/>
          </p:cNvPicPr>
          <p:nvPr>
            <p:ph idx="1"/>
          </p:nvPr>
        </p:nvPicPr>
        <p:blipFill>
          <a:blip r:embed="rId2" cstate="print"/>
          <a:stretch>
            <a:fillRect/>
          </a:stretch>
        </p:blipFill>
        <p:spPr>
          <a:xfrm>
            <a:off x="894056" y="908720"/>
            <a:ext cx="7355888" cy="5492396"/>
          </a:xfrm>
          <a:prstGeom prst="rect">
            <a:avLst/>
          </a:prstGeom>
        </p:spPr>
      </p:pic>
      <p:sp>
        <p:nvSpPr>
          <p:cNvPr id="5" name="TextBox 4">
            <a:extLst>
              <a:ext uri="{FF2B5EF4-FFF2-40B4-BE49-F238E27FC236}">
                <a16:creationId xmlns:a16="http://schemas.microsoft.com/office/drawing/2014/main" id="{80CF0AC0-C176-4F7E-93D1-30EA747995B0}"/>
              </a:ext>
            </a:extLst>
          </p:cNvPr>
          <p:cNvSpPr txBox="1"/>
          <p:nvPr/>
        </p:nvSpPr>
        <p:spPr>
          <a:xfrm>
            <a:off x="611560" y="272218"/>
            <a:ext cx="7776864" cy="400110"/>
          </a:xfrm>
          <a:prstGeom prst="rect">
            <a:avLst/>
          </a:prstGeom>
          <a:noFill/>
        </p:spPr>
        <p:txBody>
          <a:bodyPr wrap="square" rtlCol="0">
            <a:spAutoFit/>
          </a:bodyPr>
          <a:lstStyle/>
          <a:p>
            <a:r>
              <a:rPr lang="el-GR" sz="2000" b="1" dirty="0"/>
              <a:t>Η ΜΟΡΦΟΛΟΓΙΑ</a:t>
            </a:r>
            <a:r>
              <a:rPr lang="en-US" sz="2000" b="1" dirty="0"/>
              <a:t> HAND MIRROR </a:t>
            </a:r>
            <a:r>
              <a:rPr lang="el-GR" sz="2000" b="1" dirty="0"/>
              <a:t>ΕΙΝΑΙ ΣΥΧΝΗ ΣΤΗΝ </a:t>
            </a:r>
            <a:r>
              <a:rPr lang="en-US" sz="2000" b="1" dirty="0"/>
              <a:t>L1 </a:t>
            </a:r>
            <a:r>
              <a:rPr lang="el-GR" sz="2000" b="1" dirty="0"/>
              <a:t>ΟΛΛ </a:t>
            </a:r>
          </a:p>
        </p:txBody>
      </p:sp>
    </p:spTree>
    <p:extLst>
      <p:ext uri="{BB962C8B-B14F-4D97-AF65-F5344CB8AC3E}">
        <p14:creationId xmlns:p14="http://schemas.microsoft.com/office/powerpoint/2010/main" val="1843249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512" t="18634" r="15938" b="9267"/>
          <a:stretch>
            <a:fillRect/>
          </a:stretch>
        </p:blipFill>
        <p:spPr bwMode="auto">
          <a:xfrm>
            <a:off x="0" y="0"/>
            <a:ext cx="9144000" cy="6933975"/>
          </a:xfrm>
          <a:prstGeom prst="rect">
            <a:avLst/>
          </a:prstGeom>
          <a:noFill/>
          <a:ln w="9525">
            <a:noFill/>
            <a:miter lim="800000"/>
            <a:headEnd/>
            <a:tailEnd/>
          </a:ln>
        </p:spPr>
      </p:pic>
      <p:sp>
        <p:nvSpPr>
          <p:cNvPr id="5" name="4 - Επεξήγηση με παραλληλόγραμμο"/>
          <p:cNvSpPr/>
          <p:nvPr/>
        </p:nvSpPr>
        <p:spPr>
          <a:xfrm>
            <a:off x="1835696" y="404664"/>
            <a:ext cx="5616624" cy="165618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b="1" dirty="0"/>
              <a:t>Comprehensive flow </a:t>
            </a:r>
            <a:r>
              <a:rPr lang="en-US" b="1" dirty="0" err="1"/>
              <a:t>cytometric</a:t>
            </a:r>
            <a:r>
              <a:rPr lang="en-US" b="1" dirty="0"/>
              <a:t> </a:t>
            </a:r>
            <a:r>
              <a:rPr lang="en-US" b="1" dirty="0" err="1"/>
              <a:t>immunophenotyping</a:t>
            </a:r>
            <a:endParaRPr lang="en-US" b="1" dirty="0"/>
          </a:p>
          <a:p>
            <a:pPr>
              <a:buFont typeface="Arial" pitchFamily="34" charset="0"/>
              <a:buChar char="•"/>
            </a:pPr>
            <a:r>
              <a:rPr lang="en-US" b="1" dirty="0"/>
              <a:t> Baseline flow </a:t>
            </a:r>
            <a:r>
              <a:rPr lang="en-US" b="1" dirty="0" err="1"/>
              <a:t>cytometric</a:t>
            </a:r>
            <a:r>
              <a:rPr lang="en-US" b="1" dirty="0"/>
              <a:t> and/or molecular characterization of leukemic clone to facilitate subsequent minimal/measurable residual disease (MRD) analysis</a:t>
            </a:r>
            <a:endParaRPr lang="el-GR"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2794" t="8134" r="17513" b="6467"/>
          <a:stretch>
            <a:fillRect/>
          </a:stretch>
        </p:blipFill>
        <p:spPr bwMode="auto">
          <a:xfrm>
            <a:off x="251519" y="476673"/>
            <a:ext cx="8566591" cy="590465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equential expression of selected antigens during T cell development. Depicted is the pathway of T cell differentiation from the bone marrow stem cell to thymocyte maturation in the thymus, leading to the diversion of the CD4+ helper and CD8 cytotoxic suppressor cell sublineages, each of which undergoes further differentiation in peripheral lymphoid tissues. Certain disorders are shown under the associated phenotypes. (DR—HLA class II; T-ALL —T cell acute lymphoblastic leukemia; TdT— terminal deoxynucleotidyl transferase) "/>
          <p:cNvPicPr>
            <a:picLocks noChangeAspect="1" noChangeArrowheads="1"/>
          </p:cNvPicPr>
          <p:nvPr/>
        </p:nvPicPr>
        <p:blipFill>
          <a:blip r:embed="rId2" cstate="print"/>
          <a:srcRect/>
          <a:stretch>
            <a:fillRect/>
          </a:stretch>
        </p:blipFill>
        <p:spPr bwMode="auto">
          <a:xfrm>
            <a:off x="395538" y="1196752"/>
            <a:ext cx="8390410" cy="4875288"/>
          </a:xfrm>
          <a:prstGeom prst="rect">
            <a:avLst/>
          </a:prstGeom>
          <a:noFill/>
        </p:spPr>
      </p:pic>
      <p:sp>
        <p:nvSpPr>
          <p:cNvPr id="3" name="2 - Ορθογώνιο"/>
          <p:cNvSpPr/>
          <p:nvPr/>
        </p:nvSpPr>
        <p:spPr>
          <a:xfrm>
            <a:off x="323528" y="260649"/>
            <a:ext cx="8208912" cy="369332"/>
          </a:xfrm>
          <a:prstGeom prst="rect">
            <a:avLst/>
          </a:prstGeom>
        </p:spPr>
        <p:txBody>
          <a:bodyPr wrap="square">
            <a:spAutoFit/>
          </a:bodyPr>
          <a:lstStyle/>
          <a:p>
            <a:r>
              <a:rPr lang="en-US" b="1" dirty="0"/>
              <a:t>Sequential expression of selected antigens during T cell development</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4" y="188642"/>
            <a:ext cx="8784976" cy="4031873"/>
          </a:xfrm>
          <a:prstGeom prst="rect">
            <a:avLst/>
          </a:prstGeom>
          <a:noFill/>
        </p:spPr>
        <p:txBody>
          <a:bodyPr wrap="square" rtlCol="0">
            <a:spAutoFit/>
          </a:bodyPr>
          <a:lstStyle/>
          <a:p>
            <a:r>
              <a:rPr lang="el-GR" sz="3200" b="1" dirty="0"/>
              <a:t>ΛΕΥΧΑΙΜΙΑ</a:t>
            </a:r>
          </a:p>
          <a:p>
            <a:endParaRPr lang="el-GR" sz="3200" b="1" dirty="0"/>
          </a:p>
          <a:p>
            <a:r>
              <a:rPr lang="el-GR" sz="3200" b="1" dirty="0"/>
              <a:t>Πρόκειται για μία ομάδα </a:t>
            </a:r>
            <a:r>
              <a:rPr lang="el-GR" sz="3200" b="1" dirty="0" err="1"/>
              <a:t>νεοπλασματικών</a:t>
            </a:r>
            <a:r>
              <a:rPr lang="el-GR" sz="3200" b="1" dirty="0"/>
              <a:t> διαταραχών που χαρακτηρίζεται από </a:t>
            </a:r>
            <a:r>
              <a:rPr lang="el-GR" sz="3200" b="1" dirty="0" err="1"/>
              <a:t>κλωνική</a:t>
            </a:r>
            <a:r>
              <a:rPr lang="el-GR" sz="3200" b="1" dirty="0"/>
              <a:t> </a:t>
            </a:r>
            <a:r>
              <a:rPr lang="el-GR" sz="3200" b="1" dirty="0" err="1"/>
              <a:t>έκπτυξη</a:t>
            </a:r>
            <a:r>
              <a:rPr lang="el-GR" sz="3200" b="1" dirty="0"/>
              <a:t> και συσσώρευση μίας ή περισσοτέρων κυτταρικών σειρών του αίματος, με τελική κατάληξη τη συμμετοχή όλων των αιμοποιητικών και άλλων οργάνων.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https://www.researchgate.net/profile/John-Olaniyi-2/publication/229021290/figure/tbl2/AS:393643979493377@1470863446346/Diagnosis-of-acute-leukemias-B-ALL-subtypes_W640.jpg"/>
          <p:cNvPicPr>
            <a:picLocks noChangeAspect="1" noChangeArrowheads="1"/>
          </p:cNvPicPr>
          <p:nvPr/>
        </p:nvPicPr>
        <p:blipFill>
          <a:blip r:embed="rId3" cstate="print"/>
          <a:srcRect/>
          <a:stretch>
            <a:fillRect/>
          </a:stretch>
        </p:blipFill>
        <p:spPr bwMode="auto">
          <a:xfrm>
            <a:off x="395538" y="1268766"/>
            <a:ext cx="8136904" cy="4882144"/>
          </a:xfrm>
          <a:prstGeom prst="rect">
            <a:avLst/>
          </a:prstGeom>
          <a:noFill/>
        </p:spPr>
      </p:pic>
      <p:sp>
        <p:nvSpPr>
          <p:cNvPr id="4" name="3 - TextBox"/>
          <p:cNvSpPr txBox="1"/>
          <p:nvPr/>
        </p:nvSpPr>
        <p:spPr>
          <a:xfrm>
            <a:off x="395538" y="332656"/>
            <a:ext cx="8352928" cy="523220"/>
          </a:xfrm>
          <a:prstGeom prst="rect">
            <a:avLst/>
          </a:prstGeom>
          <a:noFill/>
        </p:spPr>
        <p:txBody>
          <a:bodyPr wrap="square" rtlCol="0">
            <a:spAutoFit/>
          </a:bodyPr>
          <a:lstStyle/>
          <a:p>
            <a:r>
              <a:rPr lang="en-US" sz="2800" b="1" dirty="0"/>
              <a:t>Immunologic Subtypes of B-ALL (85% of all </a:t>
            </a:r>
            <a:r>
              <a:rPr lang="en-US" sz="2800" b="1" dirty="0" err="1"/>
              <a:t>ALL</a:t>
            </a:r>
            <a:r>
              <a:rPr lang="en-US" sz="2800" b="1" dirty="0"/>
              <a:t> cases)</a:t>
            </a:r>
            <a:endParaRPr lang="el-GR" sz="28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www.researchgate.net/profile/John-Olaniyi-2/publication/229021290/figure/tbl3/AS:670537349079042@1536879970133/Diagnosis-of-acute-leukemia-T-ALL-subtypes_W640.jpg"/>
          <p:cNvPicPr>
            <a:picLocks noChangeAspect="1" noChangeArrowheads="1"/>
          </p:cNvPicPr>
          <p:nvPr/>
        </p:nvPicPr>
        <p:blipFill>
          <a:blip r:embed="rId2" cstate="print"/>
          <a:srcRect/>
          <a:stretch>
            <a:fillRect/>
          </a:stretch>
        </p:blipFill>
        <p:spPr bwMode="auto">
          <a:xfrm>
            <a:off x="755577" y="1340772"/>
            <a:ext cx="7488832" cy="5054963"/>
          </a:xfrm>
          <a:prstGeom prst="rect">
            <a:avLst/>
          </a:prstGeom>
          <a:noFill/>
        </p:spPr>
      </p:pic>
      <p:sp>
        <p:nvSpPr>
          <p:cNvPr id="3" name="2 - TextBox"/>
          <p:cNvSpPr txBox="1"/>
          <p:nvPr/>
        </p:nvSpPr>
        <p:spPr>
          <a:xfrm>
            <a:off x="395536" y="332656"/>
            <a:ext cx="7992888" cy="523220"/>
          </a:xfrm>
          <a:prstGeom prst="rect">
            <a:avLst/>
          </a:prstGeom>
          <a:noFill/>
        </p:spPr>
        <p:txBody>
          <a:bodyPr wrap="square" rtlCol="0">
            <a:spAutoFit/>
          </a:bodyPr>
          <a:lstStyle/>
          <a:p>
            <a:r>
              <a:rPr lang="en-US" sz="2800" b="1" dirty="0"/>
              <a:t>Immunologic Subtypes of T-ALL</a:t>
            </a:r>
            <a:endParaRPr lang="el-GR" sz="28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30512" t="18634" r="15938" b="9267"/>
          <a:stretch>
            <a:fillRect/>
          </a:stretch>
        </p:blipFill>
        <p:spPr bwMode="auto">
          <a:xfrm>
            <a:off x="0" y="0"/>
            <a:ext cx="9144000" cy="6933975"/>
          </a:xfrm>
          <a:prstGeom prst="rect">
            <a:avLst/>
          </a:prstGeom>
          <a:noFill/>
          <a:ln w="9525">
            <a:noFill/>
            <a:miter lim="800000"/>
            <a:headEnd/>
            <a:tailEnd/>
          </a:ln>
        </p:spPr>
      </p:pic>
      <p:sp>
        <p:nvSpPr>
          <p:cNvPr id="5" name="4 - Επεξήγηση με παραλληλόγραμμο"/>
          <p:cNvSpPr/>
          <p:nvPr/>
        </p:nvSpPr>
        <p:spPr>
          <a:xfrm>
            <a:off x="1763688" y="1700808"/>
            <a:ext cx="3096344" cy="86409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rgbClr val="FF0000"/>
                </a:solidFill>
              </a:rPr>
              <a:t>Karyotyping</a:t>
            </a:r>
            <a:r>
              <a:rPr lang="en-US" b="1" dirty="0">
                <a:solidFill>
                  <a:srgbClr val="FF0000"/>
                </a:solidFill>
              </a:rPr>
              <a:t> of G-banded metaphase chromosomes </a:t>
            </a:r>
            <a:endParaRPr lang="el-GR"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9D4DA-E85F-8B90-241B-9A79AD432005}"/>
              </a:ext>
            </a:extLst>
          </p:cNvPr>
          <p:cNvPicPr>
            <a:picLocks noChangeAspect="1"/>
          </p:cNvPicPr>
          <p:nvPr/>
        </p:nvPicPr>
        <p:blipFill>
          <a:blip r:embed="rId2" cstate="print"/>
          <a:stretch>
            <a:fillRect/>
          </a:stretch>
        </p:blipFill>
        <p:spPr>
          <a:xfrm>
            <a:off x="512380" y="921515"/>
            <a:ext cx="5737592" cy="5342649"/>
          </a:xfrm>
          <a:prstGeom prst="rect">
            <a:avLst/>
          </a:prstGeom>
        </p:spPr>
      </p:pic>
      <p:sp>
        <p:nvSpPr>
          <p:cNvPr id="4" name="TextBox 3">
            <a:extLst>
              <a:ext uri="{FF2B5EF4-FFF2-40B4-BE49-F238E27FC236}">
                <a16:creationId xmlns:a16="http://schemas.microsoft.com/office/drawing/2014/main" id="{AC2EF419-1D75-C21E-82B3-5FD85EEB6939}"/>
              </a:ext>
            </a:extLst>
          </p:cNvPr>
          <p:cNvSpPr txBox="1"/>
          <p:nvPr/>
        </p:nvSpPr>
        <p:spPr>
          <a:xfrm>
            <a:off x="614856" y="363004"/>
            <a:ext cx="6132786" cy="461665"/>
          </a:xfrm>
          <a:prstGeom prst="rect">
            <a:avLst/>
          </a:prstGeom>
          <a:noFill/>
        </p:spPr>
        <p:txBody>
          <a:bodyPr wrap="square" rtlCol="0">
            <a:spAutoFit/>
          </a:bodyPr>
          <a:lstStyle/>
          <a:p>
            <a:r>
              <a:rPr lang="en-US" sz="2400" b="1" dirty="0">
                <a:solidFill>
                  <a:srgbClr val="FF0000"/>
                </a:solidFill>
              </a:rPr>
              <a:t>WHO 2022</a:t>
            </a:r>
            <a:endParaRPr lang="el-GR" sz="2400" b="1" dirty="0">
              <a:solidFill>
                <a:srgbClr val="FF0000"/>
              </a:solidFill>
            </a:endParaRPr>
          </a:p>
        </p:txBody>
      </p:sp>
      <p:sp>
        <p:nvSpPr>
          <p:cNvPr id="6" name="Rectangle 5">
            <a:extLst>
              <a:ext uri="{FF2B5EF4-FFF2-40B4-BE49-F238E27FC236}">
                <a16:creationId xmlns:a16="http://schemas.microsoft.com/office/drawing/2014/main" id="{AB06E95B-87D8-A21D-CC0A-C7BB939FA638}"/>
              </a:ext>
            </a:extLst>
          </p:cNvPr>
          <p:cNvSpPr/>
          <p:nvPr/>
        </p:nvSpPr>
        <p:spPr>
          <a:xfrm>
            <a:off x="1103586" y="1639615"/>
            <a:ext cx="3980793" cy="294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p:cNvPicPr>
            <a:picLocks noChangeAspect="1" noChangeArrowheads="1"/>
          </p:cNvPicPr>
          <p:nvPr/>
        </p:nvPicPr>
        <p:blipFill>
          <a:blip r:embed="rId3" cstate="print"/>
          <a:srcRect l="27756" t="31933" r="53344" b="61067"/>
          <a:stretch>
            <a:fillRect/>
          </a:stretch>
        </p:blipFill>
        <p:spPr bwMode="auto">
          <a:xfrm>
            <a:off x="5004048" y="1268759"/>
            <a:ext cx="3600400" cy="750083"/>
          </a:xfrm>
          <a:prstGeom prst="rect">
            <a:avLst/>
          </a:prstGeom>
          <a:noFill/>
          <a:ln w="9525">
            <a:noFill/>
            <a:miter lim="800000"/>
            <a:headEnd/>
            <a:tailEnd/>
          </a:ln>
        </p:spPr>
      </p:pic>
      <p:sp>
        <p:nvSpPr>
          <p:cNvPr id="7" name="6 - TextBox"/>
          <p:cNvSpPr txBox="1"/>
          <p:nvPr/>
        </p:nvSpPr>
        <p:spPr>
          <a:xfrm>
            <a:off x="4788024" y="3789040"/>
            <a:ext cx="4176464" cy="338554"/>
          </a:xfrm>
          <a:prstGeom prst="rect">
            <a:avLst/>
          </a:prstGeom>
          <a:noFill/>
        </p:spPr>
        <p:txBody>
          <a:bodyPr wrap="square" rtlCol="0">
            <a:spAutoFit/>
          </a:bodyPr>
          <a:lstStyle/>
          <a:p>
            <a:r>
              <a:rPr lang="en-US" sz="1600" b="1" dirty="0"/>
              <a:t>11q23</a:t>
            </a:r>
            <a:r>
              <a:rPr lang="el-GR" sz="900" b="1" dirty="0"/>
              <a:t>-η πρόγνωση εξαρτάται από τον παρτενέρ, γενικά κακής πρόγνωσης</a:t>
            </a:r>
          </a:p>
        </p:txBody>
      </p:sp>
      <p:sp>
        <p:nvSpPr>
          <p:cNvPr id="8" name="7 - Ορθογώνιο"/>
          <p:cNvSpPr/>
          <p:nvPr/>
        </p:nvSpPr>
        <p:spPr>
          <a:xfrm>
            <a:off x="4716016" y="4077072"/>
            <a:ext cx="2507353" cy="338554"/>
          </a:xfrm>
          <a:prstGeom prst="rect">
            <a:avLst/>
          </a:prstGeom>
        </p:spPr>
        <p:txBody>
          <a:bodyPr wrap="none">
            <a:spAutoFit/>
          </a:bodyPr>
          <a:lstStyle/>
          <a:p>
            <a:r>
              <a:rPr lang="en-US" sz="1600" b="1" dirty="0"/>
              <a:t>t(12;21)</a:t>
            </a:r>
            <a:r>
              <a:rPr lang="el-GR" sz="1600" b="1" dirty="0"/>
              <a:t>-καλής πρόγνωσης </a:t>
            </a:r>
          </a:p>
        </p:txBody>
      </p:sp>
      <p:sp>
        <p:nvSpPr>
          <p:cNvPr id="9" name="8 - Ορθογώνιο"/>
          <p:cNvSpPr/>
          <p:nvPr/>
        </p:nvSpPr>
        <p:spPr>
          <a:xfrm>
            <a:off x="4644008" y="4725144"/>
            <a:ext cx="3499099" cy="338554"/>
          </a:xfrm>
          <a:prstGeom prst="rect">
            <a:avLst/>
          </a:prstGeom>
        </p:spPr>
        <p:txBody>
          <a:bodyPr wrap="none">
            <a:spAutoFit/>
          </a:bodyPr>
          <a:lstStyle/>
          <a:p>
            <a:r>
              <a:rPr lang="en-US" sz="1600" b="1" dirty="0"/>
              <a:t>t(1;19)(q23;p13)</a:t>
            </a:r>
            <a:r>
              <a:rPr lang="el-GR" sz="1600" b="1" dirty="0"/>
              <a:t>-ενδιάμεση πρόγνωση</a:t>
            </a:r>
          </a:p>
        </p:txBody>
      </p:sp>
      <p:sp>
        <p:nvSpPr>
          <p:cNvPr id="10" name="9 - Ορθογώνιο"/>
          <p:cNvSpPr/>
          <p:nvPr/>
        </p:nvSpPr>
        <p:spPr>
          <a:xfrm>
            <a:off x="4283968" y="5013176"/>
            <a:ext cx="4718086" cy="338554"/>
          </a:xfrm>
          <a:prstGeom prst="rect">
            <a:avLst/>
          </a:prstGeom>
        </p:spPr>
        <p:txBody>
          <a:bodyPr wrap="none">
            <a:spAutoFit/>
          </a:bodyPr>
          <a:lstStyle/>
          <a:p>
            <a:r>
              <a:rPr lang="en-US" sz="1600" b="1" dirty="0"/>
              <a:t>t(5;14)(q31;q32)-</a:t>
            </a:r>
            <a:r>
              <a:rPr lang="el-GR" sz="1600" b="1" dirty="0" err="1"/>
              <a:t>ηωσινοφιλία</a:t>
            </a:r>
            <a:r>
              <a:rPr lang="el-GR" sz="1600" b="1" dirty="0"/>
              <a:t>, ενδιάμεση πρόγνωση</a:t>
            </a:r>
            <a:endParaRPr lang="en-US" sz="1600" b="1" dirty="0"/>
          </a:p>
        </p:txBody>
      </p:sp>
      <p:sp>
        <p:nvSpPr>
          <p:cNvPr id="11" name="10 - Ορθογώνιο"/>
          <p:cNvSpPr/>
          <p:nvPr/>
        </p:nvSpPr>
        <p:spPr>
          <a:xfrm>
            <a:off x="4499992" y="5301208"/>
            <a:ext cx="3810659" cy="338554"/>
          </a:xfrm>
          <a:prstGeom prst="rect">
            <a:avLst/>
          </a:prstGeom>
        </p:spPr>
        <p:txBody>
          <a:bodyPr wrap="none">
            <a:spAutoFit/>
          </a:bodyPr>
          <a:lstStyle/>
          <a:p>
            <a:r>
              <a:rPr lang="en-US" sz="1600" b="1" dirty="0"/>
              <a:t> t(17;19)(q22;p13)-</a:t>
            </a:r>
            <a:r>
              <a:rPr lang="el-GR" sz="1600" b="1" dirty="0"/>
              <a:t>πολύ κακής πρόγνωσης</a:t>
            </a:r>
          </a:p>
        </p:txBody>
      </p:sp>
      <p:sp>
        <p:nvSpPr>
          <p:cNvPr id="12" name="11 - TextBox"/>
          <p:cNvSpPr txBox="1"/>
          <p:nvPr/>
        </p:nvSpPr>
        <p:spPr>
          <a:xfrm>
            <a:off x="4572000" y="3212976"/>
            <a:ext cx="4320480" cy="338554"/>
          </a:xfrm>
          <a:prstGeom prst="rect">
            <a:avLst/>
          </a:prstGeom>
          <a:noFill/>
        </p:spPr>
        <p:txBody>
          <a:bodyPr wrap="square" rtlCol="0">
            <a:spAutoFit/>
          </a:bodyPr>
          <a:lstStyle/>
          <a:p>
            <a:r>
              <a:rPr lang="en-US" sz="1600" b="1" dirty="0"/>
              <a:t>t(9;22), p190-</a:t>
            </a:r>
            <a:r>
              <a:rPr lang="el-GR" sz="900" b="1" dirty="0"/>
              <a:t>κακή πρόγνωση, αλλά βελτιωμένη με τις νέες θεραπείες</a:t>
            </a:r>
          </a:p>
        </p:txBody>
      </p:sp>
    </p:spTree>
    <p:extLst>
      <p:ext uri="{BB962C8B-B14F-4D97-AF65-F5344CB8AC3E}">
        <p14:creationId xmlns:p14="http://schemas.microsoft.com/office/powerpoint/2010/main" val="2881529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DB7680-AF29-587A-AB59-6C8BEE174DA3}"/>
              </a:ext>
            </a:extLst>
          </p:cNvPr>
          <p:cNvSpPr txBox="1"/>
          <p:nvPr/>
        </p:nvSpPr>
        <p:spPr>
          <a:xfrm>
            <a:off x="863590" y="836712"/>
            <a:ext cx="7416824" cy="3970318"/>
          </a:xfrm>
          <a:prstGeom prst="rect">
            <a:avLst/>
          </a:prstGeom>
          <a:noFill/>
        </p:spPr>
        <p:txBody>
          <a:bodyPr wrap="square">
            <a:spAutoFit/>
          </a:bodyPr>
          <a:lstStyle/>
          <a:p>
            <a:r>
              <a:rPr lang="en-US" sz="2800" b="1" i="0" dirty="0" err="1">
                <a:solidFill>
                  <a:srgbClr val="000000"/>
                </a:solidFill>
                <a:effectLst/>
                <a:latin typeface="Roboto" panose="02000000000000000000" pitchFamily="2" charset="0"/>
              </a:rPr>
              <a:t>Hyperdiploidy</a:t>
            </a:r>
            <a:r>
              <a:rPr lang="en-US" sz="2800" b="0" i="0" dirty="0">
                <a:solidFill>
                  <a:srgbClr val="000000"/>
                </a:solidFill>
                <a:effectLst/>
                <a:latin typeface="Roboto" panose="02000000000000000000" pitchFamily="2" charset="0"/>
              </a:rPr>
              <a:t>: with </a:t>
            </a:r>
            <a:r>
              <a:rPr lang="en-US" sz="2800" dirty="0">
                <a:solidFill>
                  <a:srgbClr val="000000"/>
                </a:solidFill>
                <a:latin typeface="Roboto" panose="02000000000000000000" pitchFamily="2" charset="0"/>
              </a:rPr>
              <a:t>≥</a:t>
            </a:r>
            <a:r>
              <a:rPr lang="en-US" sz="2800" b="0" i="0" dirty="0">
                <a:solidFill>
                  <a:srgbClr val="000000"/>
                </a:solidFill>
                <a:effectLst/>
                <a:latin typeface="Roboto" panose="02000000000000000000" pitchFamily="2" charset="0"/>
              </a:rPr>
              <a:t> 50 chromosomes is usually associated with favorable prognosis in pediatric acute lymphoblastic leukemia</a:t>
            </a:r>
          </a:p>
          <a:p>
            <a:endParaRPr lang="en-US" sz="2800" dirty="0">
              <a:solidFill>
                <a:srgbClr val="000000"/>
              </a:solidFill>
              <a:latin typeface="Roboto" panose="02000000000000000000" pitchFamily="2" charset="0"/>
            </a:endParaRPr>
          </a:p>
          <a:p>
            <a:endParaRPr lang="en-US" sz="2800" b="0" i="0" dirty="0">
              <a:solidFill>
                <a:srgbClr val="000000"/>
              </a:solidFill>
              <a:effectLst/>
              <a:latin typeface="Roboto" panose="02000000000000000000" pitchFamily="2" charset="0"/>
            </a:endParaRPr>
          </a:p>
          <a:p>
            <a:endParaRPr lang="en-US" sz="2800" dirty="0">
              <a:solidFill>
                <a:srgbClr val="000000"/>
              </a:solidFill>
              <a:latin typeface="Roboto" panose="02000000000000000000" pitchFamily="2" charset="0"/>
            </a:endParaRPr>
          </a:p>
          <a:p>
            <a:endParaRPr lang="en-US" sz="2800" b="0" i="0" dirty="0">
              <a:solidFill>
                <a:srgbClr val="000000"/>
              </a:solidFill>
              <a:effectLst/>
              <a:latin typeface="Roboto" panose="02000000000000000000" pitchFamily="2" charset="0"/>
            </a:endParaRPr>
          </a:p>
          <a:p>
            <a:r>
              <a:rPr lang="en-US" sz="2800" b="1" i="0" dirty="0">
                <a:solidFill>
                  <a:srgbClr val="000000"/>
                </a:solidFill>
                <a:effectLst/>
                <a:latin typeface="Roboto" panose="02000000000000000000" pitchFamily="2" charset="0"/>
              </a:rPr>
              <a:t>Hypodiploidy</a:t>
            </a:r>
            <a:r>
              <a:rPr lang="en-US" sz="2800" b="0" i="0" dirty="0">
                <a:solidFill>
                  <a:srgbClr val="000000"/>
                </a:solidFill>
                <a:effectLst/>
                <a:latin typeface="Roboto" panose="02000000000000000000" pitchFamily="2" charset="0"/>
              </a:rPr>
              <a:t>:  with ≤43 chromosomes is associated with extremely poor prognosis.</a:t>
            </a:r>
            <a:endParaRPr lang="el-GR" sz="2800" dirty="0"/>
          </a:p>
        </p:txBody>
      </p:sp>
    </p:spTree>
    <p:extLst>
      <p:ext uri="{BB962C8B-B14F-4D97-AF65-F5344CB8AC3E}">
        <p14:creationId xmlns:p14="http://schemas.microsoft.com/office/powerpoint/2010/main" val="3088604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8BCA7A-7945-F13A-DCEE-92AFEA2C79A8}"/>
              </a:ext>
            </a:extLst>
          </p:cNvPr>
          <p:cNvSpPr>
            <a:spLocks noGrp="1"/>
          </p:cNvSpPr>
          <p:nvPr>
            <p:ph type="title"/>
          </p:nvPr>
        </p:nvSpPr>
        <p:spPr/>
        <p:txBody>
          <a:bodyPr>
            <a:normAutofit/>
          </a:bodyPr>
          <a:lstStyle/>
          <a:p>
            <a:r>
              <a:rPr lang="el-GR" sz="2400" b="1" dirty="0" err="1"/>
              <a:t>Καρυότυπος</a:t>
            </a:r>
            <a:r>
              <a:rPr lang="el-GR" sz="2400" b="1" dirty="0"/>
              <a:t> κοριτσιού με Β-ΟΛΛ  </a:t>
            </a:r>
            <a:r>
              <a:rPr lang="en-US" sz="2400" b="1" dirty="0"/>
              <a:t>[</a:t>
            </a:r>
            <a:r>
              <a:rPr lang="el-GR" sz="2400" b="1" dirty="0" err="1"/>
              <a:t>υπερδιπλοειδία</a:t>
            </a:r>
            <a:r>
              <a:rPr lang="el-GR" sz="2400" b="1" dirty="0"/>
              <a:t> και μία αντιμετάθεση</a:t>
            </a:r>
            <a:r>
              <a:rPr lang="en-US" sz="2400" b="1" dirty="0"/>
              <a:t>-</a:t>
            </a:r>
            <a:r>
              <a:rPr lang="el-GR" sz="2400" b="1" dirty="0"/>
              <a:t>την </a:t>
            </a:r>
            <a:r>
              <a:rPr lang="en-US" sz="2400" b="1" dirty="0"/>
              <a:t>t(1;19) (q23;p13) ]</a:t>
            </a:r>
            <a:endParaRPr lang="el-GR" sz="2400" b="1" dirty="0"/>
          </a:p>
        </p:txBody>
      </p:sp>
      <p:pic>
        <p:nvPicPr>
          <p:cNvPr id="4" name="Θέση περιεχομένου 3">
            <a:extLst>
              <a:ext uri="{FF2B5EF4-FFF2-40B4-BE49-F238E27FC236}">
                <a16:creationId xmlns:a16="http://schemas.microsoft.com/office/drawing/2014/main" id="{A3F2BF37-F404-95DB-46BD-7B2441C6BCEF}"/>
              </a:ext>
            </a:extLst>
          </p:cNvPr>
          <p:cNvPicPr>
            <a:picLocks noGrp="1" noChangeAspect="1"/>
          </p:cNvPicPr>
          <p:nvPr>
            <p:ph idx="1"/>
          </p:nvPr>
        </p:nvPicPr>
        <p:blipFill>
          <a:blip r:embed="rId2" cstate="print"/>
          <a:stretch>
            <a:fillRect/>
          </a:stretch>
        </p:blipFill>
        <p:spPr>
          <a:xfrm>
            <a:off x="1228849" y="1860840"/>
            <a:ext cx="5400675" cy="4419600"/>
          </a:xfrm>
          <a:prstGeom prst="rect">
            <a:avLst/>
          </a:prstGeom>
        </p:spPr>
      </p:pic>
      <p:pic>
        <p:nvPicPr>
          <p:cNvPr id="12" name="Εικόνα 11">
            <a:extLst>
              <a:ext uri="{FF2B5EF4-FFF2-40B4-BE49-F238E27FC236}">
                <a16:creationId xmlns:a16="http://schemas.microsoft.com/office/drawing/2014/main" id="{A493E879-3A9B-305C-91C0-41E7A54995A3}"/>
              </a:ext>
            </a:extLst>
          </p:cNvPr>
          <p:cNvPicPr>
            <a:picLocks noChangeAspect="1"/>
          </p:cNvPicPr>
          <p:nvPr/>
        </p:nvPicPr>
        <p:blipFill rotWithShape="1">
          <a:blip r:embed="rId3" cstate="print"/>
          <a:srcRect l="50000" t="48600" r="11413" b="41600"/>
          <a:stretch/>
        </p:blipFill>
        <p:spPr>
          <a:xfrm>
            <a:off x="3131840" y="6021289"/>
            <a:ext cx="3528392" cy="504056"/>
          </a:xfrm>
          <a:prstGeom prst="rect">
            <a:avLst/>
          </a:prstGeom>
        </p:spPr>
      </p:pic>
    </p:spTree>
    <p:extLst>
      <p:ext uri="{BB962C8B-B14F-4D97-AF65-F5344CB8AC3E}">
        <p14:creationId xmlns:p14="http://schemas.microsoft.com/office/powerpoint/2010/main" val="1703720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512" t="18634" r="15938" b="9267"/>
          <a:stretch>
            <a:fillRect/>
          </a:stretch>
        </p:blipFill>
        <p:spPr bwMode="auto">
          <a:xfrm>
            <a:off x="0" y="0"/>
            <a:ext cx="9144000" cy="6933975"/>
          </a:xfrm>
          <a:prstGeom prst="rect">
            <a:avLst/>
          </a:prstGeom>
          <a:noFill/>
          <a:ln w="9525">
            <a:noFill/>
            <a:miter lim="800000"/>
            <a:headEnd/>
            <a:tailEnd/>
          </a:ln>
        </p:spPr>
      </p:pic>
      <p:sp>
        <p:nvSpPr>
          <p:cNvPr id="5" name="4 - Επεξήγηση με παραλληλόγραμμο"/>
          <p:cNvSpPr/>
          <p:nvPr/>
        </p:nvSpPr>
        <p:spPr>
          <a:xfrm>
            <a:off x="2555776" y="1196752"/>
            <a:ext cx="5256584" cy="208823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dirty="0" err="1"/>
              <a:t>Interphase</a:t>
            </a:r>
            <a:r>
              <a:rPr lang="en-US" dirty="0"/>
              <a:t> fluorescence in situ hybridization </a:t>
            </a:r>
            <a:r>
              <a:rPr lang="en-US" b="1" dirty="0">
                <a:solidFill>
                  <a:srgbClr val="FF0000"/>
                </a:solidFill>
              </a:rPr>
              <a:t>(FISH) </a:t>
            </a:r>
            <a:r>
              <a:rPr lang="en-US" dirty="0"/>
              <a:t>testing, including probes capable of detecting the major recurrent genetic abnormalities.</a:t>
            </a:r>
          </a:p>
          <a:p>
            <a:pPr>
              <a:buFont typeface="Arial" pitchFamily="34" charset="0"/>
              <a:buChar char="•"/>
            </a:pPr>
            <a:r>
              <a:rPr lang="en-US" dirty="0"/>
              <a:t> Comprehensive testing by next-generation sequencing </a:t>
            </a:r>
            <a:r>
              <a:rPr lang="en-US" b="1" dirty="0">
                <a:solidFill>
                  <a:srgbClr val="FF0000"/>
                </a:solidFill>
              </a:rPr>
              <a:t>(NG</a:t>
            </a:r>
            <a:r>
              <a:rPr lang="en-US" dirty="0">
                <a:solidFill>
                  <a:srgbClr val="FF0000"/>
                </a:solidFill>
              </a:rPr>
              <a:t>S) </a:t>
            </a:r>
            <a:r>
              <a:rPr lang="en-US" dirty="0"/>
              <a:t>for gene fusions and pathogenic mutations is recommended</a:t>
            </a:r>
          </a:p>
          <a:p>
            <a:pPr>
              <a:buFont typeface="Arial" pitchFamily="34" charset="0"/>
              <a:buChar char="•"/>
            </a:pPr>
            <a:endParaRPr lang="el-GR"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0512" t="18634" r="15938" b="9267"/>
          <a:stretch>
            <a:fillRect/>
          </a:stretch>
        </p:blipFill>
        <p:spPr bwMode="auto">
          <a:xfrm>
            <a:off x="0" y="0"/>
            <a:ext cx="9144000" cy="6933975"/>
          </a:xfrm>
          <a:prstGeom prst="rect">
            <a:avLst/>
          </a:prstGeom>
          <a:noFill/>
          <a:ln w="9525">
            <a:noFill/>
            <a:miter lim="800000"/>
            <a:headEnd/>
            <a:tailEnd/>
          </a:ln>
        </p:spPr>
      </p:pic>
      <p:sp>
        <p:nvSpPr>
          <p:cNvPr id="5" name="4 - Επεξήγηση με παραλληλόγραμμο"/>
          <p:cNvSpPr/>
          <p:nvPr/>
        </p:nvSpPr>
        <p:spPr>
          <a:xfrm>
            <a:off x="2627784" y="2060848"/>
            <a:ext cx="4536504" cy="158417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SOS</a:t>
            </a:r>
            <a:r>
              <a:rPr lang="en-US" b="1" dirty="0"/>
              <a:t>: </a:t>
            </a:r>
            <a:r>
              <a:rPr lang="en-US" dirty="0"/>
              <a:t>Reverse transcriptase-polymerase chain reaction (RT-PCR) testing BCR-ABL1 in B-ALL (quantitative or qualitative) including determination of transcript size (</a:t>
            </a:r>
            <a:r>
              <a:rPr lang="en-US" dirty="0" err="1"/>
              <a:t>ie</a:t>
            </a:r>
            <a:r>
              <a:rPr lang="en-US" dirty="0"/>
              <a:t>, p190 vs. P210</a:t>
            </a:r>
            <a:r>
              <a:rPr lang="el-GR" dirty="0"/>
              <a:t>)</a:t>
            </a:r>
            <a:endParaRPr lang="el-GR"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1300" t="27033" r="15938" b="16267"/>
          <a:stretch>
            <a:fillRect/>
          </a:stretch>
        </p:blipFill>
        <p:spPr bwMode="auto">
          <a:xfrm>
            <a:off x="179512" y="188640"/>
            <a:ext cx="8754814" cy="633670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755578" y="1052745"/>
            <a:ext cx="7632848" cy="1015663"/>
          </a:xfrm>
          <a:prstGeom prst="rect">
            <a:avLst/>
          </a:prstGeom>
          <a:noFill/>
        </p:spPr>
        <p:txBody>
          <a:bodyPr wrap="square" rtlCol="0">
            <a:spAutoFit/>
          </a:bodyPr>
          <a:lstStyle/>
          <a:p>
            <a:r>
              <a:rPr lang="el-GR" sz="6000" b="1" dirty="0"/>
              <a:t>Θεραπεία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611562" y="1397001"/>
          <a:ext cx="7920880"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331641" y="332660"/>
            <a:ext cx="6120680" cy="461665"/>
          </a:xfrm>
          <a:prstGeom prst="rect">
            <a:avLst/>
          </a:prstGeom>
          <a:noFill/>
        </p:spPr>
        <p:txBody>
          <a:bodyPr wrap="square" rtlCol="0">
            <a:spAutoFit/>
          </a:bodyPr>
          <a:lstStyle/>
          <a:p>
            <a:r>
              <a:rPr lang="el-GR" sz="2400" b="1" dirty="0"/>
              <a:t>Οξεία Λευχαιμία</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8DA2DBB-A435-93A0-72B5-AE3631F94717}"/>
              </a:ext>
            </a:extLst>
          </p:cNvPr>
          <p:cNvPicPr>
            <a:picLocks noChangeAspect="1"/>
          </p:cNvPicPr>
          <p:nvPr/>
        </p:nvPicPr>
        <p:blipFill rotWithShape="1">
          <a:blip r:embed="rId2" cstate="print"/>
          <a:srcRect l="37400" t="30400" r="9051" b="19200"/>
          <a:stretch/>
        </p:blipFill>
        <p:spPr>
          <a:xfrm>
            <a:off x="755576" y="1556792"/>
            <a:ext cx="8160907" cy="4320480"/>
          </a:xfrm>
          <a:prstGeom prst="rect">
            <a:avLst/>
          </a:prstGeom>
        </p:spPr>
      </p:pic>
      <p:sp>
        <p:nvSpPr>
          <p:cNvPr id="5" name="TextBox 4">
            <a:extLst>
              <a:ext uri="{FF2B5EF4-FFF2-40B4-BE49-F238E27FC236}">
                <a16:creationId xmlns:a16="http://schemas.microsoft.com/office/drawing/2014/main" id="{EB0C80B5-730B-6418-3627-694C2BA1AA52}"/>
              </a:ext>
            </a:extLst>
          </p:cNvPr>
          <p:cNvSpPr txBox="1"/>
          <p:nvPr/>
        </p:nvSpPr>
        <p:spPr>
          <a:xfrm>
            <a:off x="1115616" y="334400"/>
            <a:ext cx="7560840" cy="954107"/>
          </a:xfrm>
          <a:prstGeom prst="rect">
            <a:avLst/>
          </a:prstGeom>
          <a:noFill/>
        </p:spPr>
        <p:txBody>
          <a:bodyPr wrap="square">
            <a:spAutoFit/>
          </a:bodyPr>
          <a:lstStyle/>
          <a:p>
            <a:r>
              <a:rPr lang="en-US" sz="2800" b="1" dirty="0"/>
              <a:t>Improved overall survival in childhood acute lymphoblastic leukemia (ALL)</a:t>
            </a:r>
            <a:endParaRPr lang="el-GR" sz="2800" b="1" dirty="0"/>
          </a:p>
        </p:txBody>
      </p:sp>
      <p:sp>
        <p:nvSpPr>
          <p:cNvPr id="7" name="TextBox 6">
            <a:extLst>
              <a:ext uri="{FF2B5EF4-FFF2-40B4-BE49-F238E27FC236}">
                <a16:creationId xmlns:a16="http://schemas.microsoft.com/office/drawing/2014/main" id="{78C88E06-3F79-4795-1FF0-6DB4D56F72A5}"/>
              </a:ext>
            </a:extLst>
          </p:cNvPr>
          <p:cNvSpPr txBox="1"/>
          <p:nvPr/>
        </p:nvSpPr>
        <p:spPr>
          <a:xfrm>
            <a:off x="1483114" y="6135842"/>
            <a:ext cx="4564544" cy="276999"/>
          </a:xfrm>
          <a:prstGeom prst="rect">
            <a:avLst/>
          </a:prstGeom>
          <a:noFill/>
        </p:spPr>
        <p:txBody>
          <a:bodyPr wrap="square">
            <a:spAutoFit/>
          </a:bodyPr>
          <a:lstStyle/>
          <a:p>
            <a:r>
              <a:rPr lang="en-US" sz="1200" dirty="0"/>
              <a:t>Cooper S, et al. </a:t>
            </a:r>
            <a:r>
              <a:rPr lang="en-US" sz="1200" dirty="0" err="1"/>
              <a:t>Pediatr</a:t>
            </a:r>
            <a:r>
              <a:rPr lang="en-US" sz="1200" dirty="0"/>
              <a:t> Clin North Am. 2015 ; 62(1): 61–73</a:t>
            </a:r>
            <a:endParaRPr lang="el-GR" sz="1200" dirty="0"/>
          </a:p>
        </p:txBody>
      </p:sp>
    </p:spTree>
    <p:extLst>
      <p:ext uri="{BB962C8B-B14F-4D97-AF65-F5344CB8AC3E}">
        <p14:creationId xmlns:p14="http://schemas.microsoft.com/office/powerpoint/2010/main" val="3425210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8BEB2-308B-EF07-81F7-2EB608DFD211}"/>
              </a:ext>
            </a:extLst>
          </p:cNvPr>
          <p:cNvSpPr>
            <a:spLocks noGrp="1"/>
          </p:cNvSpPr>
          <p:nvPr>
            <p:ph type="title"/>
          </p:nvPr>
        </p:nvSpPr>
        <p:spPr>
          <a:xfrm>
            <a:off x="335486" y="30623"/>
            <a:ext cx="8229600" cy="1143000"/>
          </a:xfrm>
        </p:spPr>
        <p:txBody>
          <a:bodyPr>
            <a:normAutofit/>
          </a:bodyPr>
          <a:lstStyle/>
          <a:p>
            <a:r>
              <a:rPr lang="el-GR" sz="2800" b="1" dirty="0"/>
              <a:t>ΟΛΛ-απαραίτητες εξετάσεις/διαδικασίες πριν την έναρξη της θεραπείας</a:t>
            </a:r>
          </a:p>
        </p:txBody>
      </p:sp>
      <p:sp>
        <p:nvSpPr>
          <p:cNvPr id="4" name="3 - TextBox"/>
          <p:cNvSpPr txBox="1"/>
          <p:nvPr/>
        </p:nvSpPr>
        <p:spPr>
          <a:xfrm>
            <a:off x="395536" y="1556792"/>
            <a:ext cx="8208912" cy="4401205"/>
          </a:xfrm>
          <a:prstGeom prst="rect">
            <a:avLst/>
          </a:prstGeom>
          <a:noFill/>
        </p:spPr>
        <p:txBody>
          <a:bodyPr wrap="square" rtlCol="0">
            <a:spAutoFit/>
          </a:bodyPr>
          <a:lstStyle/>
          <a:p>
            <a:pPr>
              <a:buFont typeface="Wingdings" pitchFamily="2" charset="2"/>
              <a:buChar char="q"/>
            </a:pPr>
            <a:r>
              <a:rPr lang="el-GR" sz="2000" dirty="0"/>
              <a:t>Ιστορικό και φυσική εξέταση</a:t>
            </a:r>
          </a:p>
          <a:p>
            <a:pPr>
              <a:buFont typeface="Wingdings" pitchFamily="2" charset="2"/>
              <a:buChar char="q"/>
            </a:pPr>
            <a:r>
              <a:rPr lang="el-GR" sz="2000" dirty="0"/>
              <a:t>Γενική αίματος, έλεγχος του περιφερικού επιχρίσματος, βιοχημικός έλεγχος (ηπατική και νεφρική βιολογία κτλ)</a:t>
            </a:r>
          </a:p>
          <a:p>
            <a:pPr>
              <a:buFont typeface="Wingdings" pitchFamily="2" charset="2"/>
              <a:buChar char="q"/>
            </a:pPr>
            <a:r>
              <a:rPr lang="el-GR" sz="2000" dirty="0"/>
              <a:t>Έλεγχος για ΔΕΠ (</a:t>
            </a:r>
            <a:r>
              <a:rPr lang="en-US" sz="2000" dirty="0"/>
              <a:t>PT, INR, </a:t>
            </a:r>
            <a:r>
              <a:rPr lang="en-US" sz="2000" dirty="0" err="1"/>
              <a:t>aPTT</a:t>
            </a:r>
            <a:r>
              <a:rPr lang="en-US" sz="2000" dirty="0"/>
              <a:t>, F, DD)</a:t>
            </a:r>
          </a:p>
          <a:p>
            <a:pPr>
              <a:buFont typeface="Wingdings" pitchFamily="2" charset="2"/>
              <a:buChar char="q"/>
            </a:pPr>
            <a:r>
              <a:rPr lang="el-GR" sz="2000" dirty="0"/>
              <a:t>Έλεγχος για σύνδρομο λύσης όγκου (</a:t>
            </a:r>
            <a:r>
              <a:rPr lang="en-US" sz="2000" dirty="0"/>
              <a:t>UA, K, Ca, PO4</a:t>
            </a:r>
            <a:r>
              <a:rPr lang="el-GR" sz="2000" dirty="0"/>
              <a:t>, </a:t>
            </a:r>
            <a:r>
              <a:rPr lang="el-GR" sz="2000" dirty="0" err="1"/>
              <a:t>αλβουμίνη</a:t>
            </a:r>
            <a:r>
              <a:rPr lang="el-GR" sz="2000" dirty="0"/>
              <a:t>, </a:t>
            </a:r>
            <a:r>
              <a:rPr lang="en-US" sz="2000" dirty="0"/>
              <a:t>LDH)</a:t>
            </a:r>
          </a:p>
          <a:p>
            <a:pPr>
              <a:buFont typeface="Wingdings" pitchFamily="2" charset="2"/>
              <a:buChar char="q"/>
            </a:pPr>
            <a:r>
              <a:rPr lang="el-GR" sz="2000" dirty="0"/>
              <a:t>Ορολογικός έλεγχος για ΗΒ</a:t>
            </a:r>
            <a:r>
              <a:rPr lang="en-US" sz="2000" dirty="0"/>
              <a:t>V, HCV, HIV, CMV</a:t>
            </a:r>
          </a:p>
          <a:p>
            <a:pPr>
              <a:buFont typeface="Wingdings" pitchFamily="2" charset="2"/>
              <a:buChar char="q"/>
            </a:pPr>
            <a:r>
              <a:rPr lang="en-US" sz="2000" dirty="0"/>
              <a:t>Test </a:t>
            </a:r>
            <a:r>
              <a:rPr lang="el-GR" sz="2000" dirty="0"/>
              <a:t>εγκυμοσύνης και συμβουλευτική συζήτηση για τη γονιμότητα</a:t>
            </a:r>
          </a:p>
          <a:p>
            <a:pPr>
              <a:buFont typeface="Wingdings" pitchFamily="2" charset="2"/>
              <a:buChar char="q"/>
            </a:pPr>
            <a:r>
              <a:rPr lang="el-GR" sz="2000" dirty="0"/>
              <a:t>Έλεγχος όρχεων κλινικά ή με </a:t>
            </a:r>
            <a:r>
              <a:rPr lang="en-US" sz="2000" dirty="0"/>
              <a:t>U/S</a:t>
            </a:r>
            <a:endParaRPr lang="el-GR" sz="2000" dirty="0"/>
          </a:p>
          <a:p>
            <a:pPr>
              <a:buFont typeface="Wingdings" pitchFamily="2" charset="2"/>
              <a:buChar char="q"/>
            </a:pPr>
            <a:r>
              <a:rPr lang="en-US" sz="2000" dirty="0"/>
              <a:t>CT/MRI </a:t>
            </a:r>
            <a:r>
              <a:rPr lang="el-GR" sz="2000" dirty="0"/>
              <a:t>εγκεφάλου αν υπάρχουν νευρολογικά συμπτώματα από το ΚΝΣ</a:t>
            </a:r>
          </a:p>
          <a:p>
            <a:pPr>
              <a:buFont typeface="Wingdings" pitchFamily="2" charset="2"/>
              <a:buChar char="q"/>
            </a:pPr>
            <a:r>
              <a:rPr lang="en-US" sz="2000" dirty="0"/>
              <a:t>CTs (</a:t>
            </a:r>
            <a:r>
              <a:rPr lang="el-GR" sz="2000" dirty="0"/>
              <a:t>θώρακος/ άνω και κάτω κοιλίας) με </a:t>
            </a:r>
            <a:r>
              <a:rPr lang="en-US" sz="2000" dirty="0"/>
              <a:t>iv </a:t>
            </a:r>
            <a:r>
              <a:rPr lang="el-GR" sz="2000" dirty="0"/>
              <a:t>σκιαγραφικό</a:t>
            </a:r>
          </a:p>
          <a:p>
            <a:pPr>
              <a:buFont typeface="Wingdings" pitchFamily="2" charset="2"/>
              <a:buChar char="q"/>
            </a:pPr>
            <a:r>
              <a:rPr lang="el-GR" sz="2000" dirty="0"/>
              <a:t>ΟΝΠ και </a:t>
            </a:r>
            <a:r>
              <a:rPr lang="el-GR" sz="2000" dirty="0" err="1"/>
              <a:t>ενδορραχιαία</a:t>
            </a:r>
            <a:r>
              <a:rPr lang="el-GR" sz="2000" dirty="0"/>
              <a:t> έγχυση φαρμάκων (προσοχή στους ενήλικες)</a:t>
            </a:r>
            <a:endParaRPr lang="en-US" sz="2000" dirty="0"/>
          </a:p>
          <a:p>
            <a:pPr>
              <a:buFont typeface="Wingdings" pitchFamily="2" charset="2"/>
              <a:buChar char="q"/>
            </a:pPr>
            <a:r>
              <a:rPr lang="en-US" sz="2000" dirty="0"/>
              <a:t>Triplex </a:t>
            </a:r>
            <a:r>
              <a:rPr lang="el-GR" sz="2000" dirty="0"/>
              <a:t>καρδίας </a:t>
            </a:r>
          </a:p>
          <a:p>
            <a:pPr>
              <a:buFont typeface="Wingdings" pitchFamily="2" charset="2"/>
              <a:buChar char="q"/>
            </a:pPr>
            <a:r>
              <a:rPr lang="el-GR" sz="2000" dirty="0"/>
              <a:t>Τοποθέτηση κεντρικού καθετήρα</a:t>
            </a:r>
          </a:p>
          <a:p>
            <a:pPr>
              <a:buFont typeface="Wingdings" pitchFamily="2" charset="2"/>
              <a:buChar char="q"/>
            </a:pPr>
            <a:r>
              <a:rPr lang="el-GR" sz="2000" dirty="0"/>
              <a:t>Έλεγχος για συμβατό δότη (</a:t>
            </a:r>
            <a:r>
              <a:rPr lang="en-US" sz="2000" dirty="0"/>
              <a:t>HLA typing </a:t>
            </a:r>
            <a:r>
              <a:rPr lang="el-GR" sz="2000" dirty="0"/>
              <a:t>του ασθενή και των αδελφών του)</a:t>
            </a:r>
          </a:p>
        </p:txBody>
      </p:sp>
    </p:spTree>
    <p:extLst>
      <p:ext uri="{BB962C8B-B14F-4D97-AF65-F5344CB8AC3E}">
        <p14:creationId xmlns:p14="http://schemas.microsoft.com/office/powerpoint/2010/main" val="324105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374DF35-D47E-F289-42B1-67FFFB97D711}"/>
              </a:ext>
            </a:extLst>
          </p:cNvPr>
          <p:cNvPicPr>
            <a:picLocks noChangeAspect="1"/>
          </p:cNvPicPr>
          <p:nvPr/>
        </p:nvPicPr>
        <p:blipFill rotWithShape="1">
          <a:blip r:embed="rId2" cstate="print"/>
          <a:srcRect l="29525" t="26200" r="5113" b="15000"/>
          <a:stretch/>
        </p:blipFill>
        <p:spPr>
          <a:xfrm>
            <a:off x="323528" y="1412776"/>
            <a:ext cx="8680393" cy="4392488"/>
          </a:xfrm>
          <a:prstGeom prst="rect">
            <a:avLst/>
          </a:prstGeom>
        </p:spPr>
      </p:pic>
      <p:sp>
        <p:nvSpPr>
          <p:cNvPr id="4" name="TextBox 3">
            <a:extLst>
              <a:ext uri="{FF2B5EF4-FFF2-40B4-BE49-F238E27FC236}">
                <a16:creationId xmlns:a16="http://schemas.microsoft.com/office/drawing/2014/main" id="{1C7415B0-6AC8-F28D-4FE0-A64558B99944}"/>
              </a:ext>
            </a:extLst>
          </p:cNvPr>
          <p:cNvSpPr txBox="1"/>
          <p:nvPr/>
        </p:nvSpPr>
        <p:spPr>
          <a:xfrm>
            <a:off x="611560" y="188646"/>
            <a:ext cx="7632848" cy="954107"/>
          </a:xfrm>
          <a:prstGeom prst="rect">
            <a:avLst/>
          </a:prstGeom>
          <a:noFill/>
        </p:spPr>
        <p:txBody>
          <a:bodyPr wrap="square" rtlCol="0">
            <a:spAutoFit/>
          </a:bodyPr>
          <a:lstStyle/>
          <a:p>
            <a:r>
              <a:rPr lang="en-US" sz="2800" b="1" dirty="0"/>
              <a:t>Risk factors in pediatric Acute Lymphoblastic Leukemia </a:t>
            </a:r>
            <a:endParaRPr lang="el-GR" sz="2800" b="1" dirty="0"/>
          </a:p>
        </p:txBody>
      </p:sp>
      <p:sp>
        <p:nvSpPr>
          <p:cNvPr id="6" name="TextBox 5">
            <a:extLst>
              <a:ext uri="{FF2B5EF4-FFF2-40B4-BE49-F238E27FC236}">
                <a16:creationId xmlns:a16="http://schemas.microsoft.com/office/drawing/2014/main" id="{B21FD5F2-2F2C-8BF5-35D6-60EC0C27A6A3}"/>
              </a:ext>
            </a:extLst>
          </p:cNvPr>
          <p:cNvSpPr txBox="1"/>
          <p:nvPr/>
        </p:nvSpPr>
        <p:spPr>
          <a:xfrm>
            <a:off x="611562" y="6076726"/>
            <a:ext cx="6012160" cy="276999"/>
          </a:xfrm>
          <a:prstGeom prst="rect">
            <a:avLst/>
          </a:prstGeom>
          <a:noFill/>
        </p:spPr>
        <p:txBody>
          <a:bodyPr wrap="square">
            <a:spAutoFit/>
          </a:bodyPr>
          <a:lstStyle/>
          <a:p>
            <a:r>
              <a:rPr lang="en-US" sz="1200" dirty="0"/>
              <a:t>Inaba H, et al. </a:t>
            </a:r>
            <a:r>
              <a:rPr lang="en-US" sz="1200" dirty="0" err="1"/>
              <a:t>Haematologica</a:t>
            </a:r>
            <a:r>
              <a:rPr lang="en-US" sz="1200" dirty="0"/>
              <a:t> 2020 Volume 105(11):2524-2539</a:t>
            </a:r>
            <a:endParaRPr lang="el-GR" sz="1200" dirty="0"/>
          </a:p>
        </p:txBody>
      </p:sp>
    </p:spTree>
    <p:extLst>
      <p:ext uri="{BB962C8B-B14F-4D97-AF65-F5344CB8AC3E}">
        <p14:creationId xmlns:p14="http://schemas.microsoft.com/office/powerpoint/2010/main" val="405764410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6556B9-3166-9302-4FC6-28EB778627C2}"/>
              </a:ext>
            </a:extLst>
          </p:cNvPr>
          <p:cNvSpPr txBox="1"/>
          <p:nvPr/>
        </p:nvSpPr>
        <p:spPr>
          <a:xfrm>
            <a:off x="899593" y="1484788"/>
            <a:ext cx="6768752" cy="4524315"/>
          </a:xfrm>
          <a:prstGeom prst="rect">
            <a:avLst/>
          </a:prstGeom>
          <a:noFill/>
        </p:spPr>
        <p:txBody>
          <a:bodyPr wrap="square">
            <a:spAutoFit/>
          </a:bodyPr>
          <a:lstStyle/>
          <a:p>
            <a:r>
              <a:rPr lang="en-US" sz="2400" dirty="0"/>
              <a:t>HR:</a:t>
            </a:r>
          </a:p>
          <a:p>
            <a:pPr marL="342900" indent="-342900">
              <a:buFont typeface="Arial" panose="020B0604020202020204" pitchFamily="34" charset="0"/>
              <a:buChar char="•"/>
            </a:pPr>
            <a:r>
              <a:rPr lang="en-US" sz="2400" dirty="0"/>
              <a:t>age ≥ 10 years</a:t>
            </a:r>
          </a:p>
          <a:p>
            <a:pPr marL="342900" indent="-342900">
              <a:buFont typeface="Arial" panose="020B0604020202020204" pitchFamily="34" charset="0"/>
              <a:buChar char="•"/>
            </a:pPr>
            <a:r>
              <a:rPr lang="en-US" sz="2400" dirty="0"/>
              <a:t>WBC ≥ 50,000/</a:t>
            </a:r>
            <a:r>
              <a:rPr lang="en-US" sz="2400" dirty="0" err="1"/>
              <a:t>μL</a:t>
            </a:r>
            <a:endParaRPr lang="en-US" sz="2400" dirty="0"/>
          </a:p>
          <a:p>
            <a:pPr marL="342900" indent="-342900">
              <a:buFont typeface="Arial" panose="020B0604020202020204" pitchFamily="34" charset="0"/>
              <a:buChar char="•"/>
            </a:pPr>
            <a:r>
              <a:rPr lang="en-US" sz="2400" dirty="0"/>
              <a:t>no adverse cytogenetic features</a:t>
            </a:r>
          </a:p>
          <a:p>
            <a:endParaRPr lang="en-US" sz="2400" dirty="0"/>
          </a:p>
          <a:p>
            <a:endParaRPr lang="en-US" sz="2400" dirty="0"/>
          </a:p>
          <a:p>
            <a:r>
              <a:rPr lang="en-US" sz="2400" dirty="0"/>
              <a:t>VHR</a:t>
            </a:r>
          </a:p>
          <a:p>
            <a:pPr marL="342900" indent="-342900">
              <a:buFont typeface="Arial" panose="020B0604020202020204" pitchFamily="34" charset="0"/>
              <a:buChar char="•"/>
            </a:pPr>
            <a:r>
              <a:rPr lang="en-US" sz="2400" dirty="0"/>
              <a:t>induction failure</a:t>
            </a:r>
          </a:p>
          <a:p>
            <a:pPr marL="342900" indent="-342900">
              <a:buFont typeface="Arial" panose="020B0604020202020204" pitchFamily="34" charset="0"/>
              <a:buChar char="•"/>
            </a:pPr>
            <a:r>
              <a:rPr lang="en-US" sz="2400"/>
              <a:t>t</a:t>
            </a:r>
            <a:r>
              <a:rPr lang="en-US" sz="2400" dirty="0"/>
              <a:t>(9;22)</a:t>
            </a:r>
          </a:p>
          <a:p>
            <a:pPr marL="342900" indent="-342900">
              <a:buFont typeface="Arial" panose="020B0604020202020204" pitchFamily="34" charset="0"/>
              <a:buChar char="•"/>
            </a:pPr>
            <a:r>
              <a:rPr lang="en-US" sz="2400" dirty="0"/>
              <a:t>extreme hypodiploidy (&lt; 44 chromosomes)</a:t>
            </a:r>
          </a:p>
          <a:p>
            <a:pPr marL="342900" indent="-342900">
              <a:buFont typeface="Arial" panose="020B0604020202020204" pitchFamily="34" charset="0"/>
              <a:buChar char="•"/>
            </a:pPr>
            <a:r>
              <a:rPr lang="en-US" sz="2400" dirty="0"/>
              <a:t>MLL rearrangement without M1 marrow by day 15 and/or MRD ≥ 0.1% at end of induction</a:t>
            </a:r>
            <a:endParaRPr lang="el-GR" sz="2400" dirty="0"/>
          </a:p>
        </p:txBody>
      </p:sp>
      <p:sp>
        <p:nvSpPr>
          <p:cNvPr id="4" name="TextBox 3">
            <a:extLst>
              <a:ext uri="{FF2B5EF4-FFF2-40B4-BE49-F238E27FC236}">
                <a16:creationId xmlns:a16="http://schemas.microsoft.com/office/drawing/2014/main" id="{BEC199D7-FFB8-1183-DA92-775FE9EB3A96}"/>
              </a:ext>
            </a:extLst>
          </p:cNvPr>
          <p:cNvSpPr txBox="1"/>
          <p:nvPr/>
        </p:nvSpPr>
        <p:spPr>
          <a:xfrm>
            <a:off x="539553" y="476676"/>
            <a:ext cx="8136904" cy="830997"/>
          </a:xfrm>
          <a:prstGeom prst="rect">
            <a:avLst/>
          </a:prstGeom>
          <a:noFill/>
        </p:spPr>
        <p:txBody>
          <a:bodyPr wrap="square" rtlCol="0">
            <a:spAutoFit/>
          </a:bodyPr>
          <a:lstStyle/>
          <a:p>
            <a:r>
              <a:rPr lang="en-US" sz="2400" b="1" dirty="0"/>
              <a:t>Children’s Oncology Group (COG): criteria for High Risk</a:t>
            </a:r>
            <a:r>
              <a:rPr lang="el-GR" sz="2400" b="1" dirty="0"/>
              <a:t>(Η</a:t>
            </a:r>
            <a:r>
              <a:rPr lang="en-US" sz="2400" b="1" dirty="0"/>
              <a:t>R) and Very High Risk(VHR) pediatric ALL</a:t>
            </a:r>
            <a:endParaRPr lang="el-GR" sz="2400" b="1"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d3i71xaburhd42.cloudfront.net/dcf4c0e353bf7d73a042a7155ff8f312eaf76052/3-Table2-1.png"/>
          <p:cNvPicPr>
            <a:picLocks noChangeAspect="1" noChangeArrowheads="1"/>
          </p:cNvPicPr>
          <p:nvPr/>
        </p:nvPicPr>
        <p:blipFill>
          <a:blip r:embed="rId2" cstate="print"/>
          <a:srcRect t="5379" r="29726" b="13931"/>
          <a:stretch>
            <a:fillRect/>
          </a:stretch>
        </p:blipFill>
        <p:spPr bwMode="auto">
          <a:xfrm>
            <a:off x="539552" y="1052736"/>
            <a:ext cx="7560840" cy="4680520"/>
          </a:xfrm>
          <a:prstGeom prst="rect">
            <a:avLst/>
          </a:prstGeom>
          <a:noFill/>
        </p:spPr>
      </p:pic>
      <p:sp>
        <p:nvSpPr>
          <p:cNvPr id="3" name="2 - TextBox"/>
          <p:cNvSpPr txBox="1"/>
          <p:nvPr/>
        </p:nvSpPr>
        <p:spPr>
          <a:xfrm>
            <a:off x="251520" y="188647"/>
            <a:ext cx="8352928" cy="584775"/>
          </a:xfrm>
          <a:prstGeom prst="rect">
            <a:avLst/>
          </a:prstGeom>
          <a:noFill/>
        </p:spPr>
        <p:txBody>
          <a:bodyPr wrap="square" rtlCol="0">
            <a:spAutoFit/>
          </a:bodyPr>
          <a:lstStyle/>
          <a:p>
            <a:r>
              <a:rPr lang="en-US" sz="3200" b="1" dirty="0"/>
              <a:t>High Risk Factors for adult ALL patients</a:t>
            </a:r>
            <a:endParaRPr lang="el-GR" sz="3200" b="1" dirty="0"/>
          </a:p>
        </p:txBody>
      </p:sp>
      <p:sp>
        <p:nvSpPr>
          <p:cNvPr id="6" name="5 - Ορθογώνιο"/>
          <p:cNvSpPr/>
          <p:nvPr/>
        </p:nvSpPr>
        <p:spPr>
          <a:xfrm>
            <a:off x="683568" y="5805264"/>
            <a:ext cx="8712968" cy="369332"/>
          </a:xfrm>
          <a:prstGeom prst="rect">
            <a:avLst/>
          </a:prstGeom>
        </p:spPr>
        <p:txBody>
          <a:bodyPr wrap="square">
            <a:spAutoFit/>
          </a:bodyPr>
          <a:lstStyle/>
          <a:p>
            <a:r>
              <a:rPr lang="en-US" dirty="0"/>
              <a:t>Clin </a:t>
            </a:r>
            <a:r>
              <a:rPr lang="en-US" dirty="0" err="1"/>
              <a:t>Lymphom</a:t>
            </a:r>
            <a:r>
              <a:rPr lang="en-US" dirty="0"/>
              <a:t> Myeloma Leukemia. 2017. 17 (Supp):  S2-S9</a:t>
            </a:r>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179512" y="1196752"/>
            <a:ext cx="8352928" cy="5324535"/>
          </a:xfrm>
          <a:prstGeom prst="rect">
            <a:avLst/>
          </a:prstGeom>
          <a:noFill/>
        </p:spPr>
        <p:txBody>
          <a:bodyPr wrap="square" rtlCol="0">
            <a:spAutoFit/>
          </a:bodyPr>
          <a:lstStyle/>
          <a:p>
            <a:r>
              <a:rPr lang="el-GR" sz="2000" b="1" dirty="0"/>
              <a:t>Έφοδος</a:t>
            </a:r>
            <a:r>
              <a:rPr lang="el-GR" sz="2000" dirty="0"/>
              <a:t>: ο στόχος είναι η επίτευξη της ύφεσης άμεσα (βλάστες ≤5%)</a:t>
            </a:r>
          </a:p>
          <a:p>
            <a:pPr>
              <a:buFont typeface="Arial" pitchFamily="34" charset="0"/>
              <a:buChar char="•"/>
            </a:pPr>
            <a:r>
              <a:rPr lang="el-GR" sz="2000" dirty="0" err="1"/>
              <a:t>βινκριστίνη</a:t>
            </a:r>
            <a:r>
              <a:rPr lang="el-GR" sz="2000" dirty="0"/>
              <a:t>, </a:t>
            </a:r>
            <a:r>
              <a:rPr lang="el-GR" sz="2000" dirty="0" err="1"/>
              <a:t>κορτικοστεροειδή</a:t>
            </a:r>
            <a:r>
              <a:rPr lang="el-GR" sz="2000" dirty="0"/>
              <a:t> (</a:t>
            </a:r>
            <a:r>
              <a:rPr lang="el-GR" sz="2000" dirty="0" err="1"/>
              <a:t>δεξαμεθαζόνη</a:t>
            </a:r>
            <a:r>
              <a:rPr lang="el-GR" sz="2000" dirty="0"/>
              <a:t> ή </a:t>
            </a:r>
            <a:r>
              <a:rPr lang="el-GR" sz="2000" dirty="0" err="1"/>
              <a:t>πρεδνιζολόνη</a:t>
            </a:r>
            <a:r>
              <a:rPr lang="el-GR" sz="2000" dirty="0"/>
              <a:t>)</a:t>
            </a:r>
          </a:p>
          <a:p>
            <a:pPr>
              <a:buFont typeface="Arial" pitchFamily="34" charset="0"/>
              <a:buChar char="•"/>
            </a:pPr>
            <a:r>
              <a:rPr lang="el-GR" sz="2000" dirty="0"/>
              <a:t>ενδεχομένως </a:t>
            </a:r>
            <a:r>
              <a:rPr lang="el-GR" sz="2000" dirty="0" err="1"/>
              <a:t>ανθρακυκλίνες</a:t>
            </a:r>
            <a:endParaRPr lang="el-GR" sz="2000" dirty="0"/>
          </a:p>
          <a:p>
            <a:pPr>
              <a:buFont typeface="Arial" pitchFamily="34" charset="0"/>
              <a:buChar char="•"/>
            </a:pPr>
            <a:r>
              <a:rPr lang="el-GR" sz="2000" dirty="0"/>
              <a:t>διάρκεια 4-6 εβδομάδες</a:t>
            </a:r>
          </a:p>
          <a:p>
            <a:pPr>
              <a:buFont typeface="Arial" pitchFamily="34" charset="0"/>
              <a:buChar char="•"/>
            </a:pPr>
            <a:endParaRPr lang="el-GR" sz="2000" dirty="0"/>
          </a:p>
          <a:p>
            <a:r>
              <a:rPr lang="el-GR" sz="2000" b="1" dirty="0"/>
              <a:t>Σταθεροποίηση</a:t>
            </a:r>
            <a:r>
              <a:rPr lang="el-GR" sz="2000" dirty="0"/>
              <a:t>: εξαφάνιση υπολειμματικής </a:t>
            </a:r>
            <a:r>
              <a:rPr lang="el-GR" sz="2000" dirty="0" err="1"/>
              <a:t>υπο</a:t>
            </a:r>
            <a:r>
              <a:rPr lang="el-GR" sz="2000" dirty="0"/>
              <a:t>-μικροσκοπικής νόσου</a:t>
            </a:r>
          </a:p>
          <a:p>
            <a:pPr>
              <a:buFont typeface="Arial" pitchFamily="34" charset="0"/>
              <a:buChar char="•"/>
            </a:pPr>
            <a:r>
              <a:rPr lang="el-GR" sz="2000" dirty="0"/>
              <a:t> πολλαπλά σχήματα που επιλέγονται με βάση το επίπεδο κινδύνου του ασθενή</a:t>
            </a:r>
          </a:p>
          <a:p>
            <a:pPr>
              <a:buFont typeface="Arial" pitchFamily="34" charset="0"/>
              <a:buChar char="•"/>
            </a:pPr>
            <a:r>
              <a:rPr lang="en-US" sz="2000" dirty="0"/>
              <a:t>CTX, </a:t>
            </a:r>
            <a:r>
              <a:rPr lang="el-GR" sz="2000" dirty="0"/>
              <a:t>Α</a:t>
            </a:r>
            <a:r>
              <a:rPr lang="en-US" sz="2000" dirty="0"/>
              <a:t>RA-C, 6-MP, L- </a:t>
            </a:r>
            <a:r>
              <a:rPr lang="en-US" sz="2000" dirty="0" err="1"/>
              <a:t>asparaginase</a:t>
            </a:r>
            <a:r>
              <a:rPr lang="en-US" sz="2000" dirty="0"/>
              <a:t> </a:t>
            </a:r>
            <a:r>
              <a:rPr lang="el-GR" sz="2000" dirty="0"/>
              <a:t>κ</a:t>
            </a:r>
            <a:r>
              <a:rPr lang="en-US" sz="2000" dirty="0"/>
              <a:t>.</a:t>
            </a:r>
            <a:r>
              <a:rPr lang="el-GR" sz="2000" dirty="0"/>
              <a:t>α</a:t>
            </a:r>
            <a:r>
              <a:rPr lang="en-US" sz="2000" dirty="0"/>
              <a:t>.</a:t>
            </a:r>
            <a:endParaRPr lang="el-GR" sz="2000" dirty="0"/>
          </a:p>
          <a:p>
            <a:pPr>
              <a:buFont typeface="Arial" pitchFamily="34" charset="0"/>
              <a:buChar char="•"/>
            </a:pPr>
            <a:r>
              <a:rPr lang="el-GR" sz="2000" dirty="0"/>
              <a:t>συχνά εφαρμόζεται ενδιάμεση φάση συντήρησης ή </a:t>
            </a:r>
            <a:r>
              <a:rPr lang="el-GR" sz="2000" dirty="0" err="1"/>
              <a:t>επανέφοδος</a:t>
            </a:r>
            <a:endParaRPr lang="el-GR" sz="2000" dirty="0"/>
          </a:p>
          <a:p>
            <a:pPr>
              <a:buFont typeface="Arial" pitchFamily="34" charset="0"/>
              <a:buChar char="•"/>
            </a:pPr>
            <a:r>
              <a:rPr lang="el-GR" sz="2000" dirty="0"/>
              <a:t>διάρκεια: 6-9 μήνες</a:t>
            </a:r>
          </a:p>
          <a:p>
            <a:pPr>
              <a:buFont typeface="Arial" pitchFamily="34" charset="0"/>
              <a:buChar char="•"/>
            </a:pPr>
            <a:endParaRPr lang="el-GR" sz="2000" dirty="0"/>
          </a:p>
          <a:p>
            <a:r>
              <a:rPr lang="el-GR" sz="2000" b="1" dirty="0"/>
              <a:t>Συντήρηση</a:t>
            </a:r>
            <a:r>
              <a:rPr lang="el-GR" sz="2000" dirty="0"/>
              <a:t>: ελάττωση του κινδύνου υποτροπής μετά το τέλος της θεραπείας</a:t>
            </a:r>
          </a:p>
          <a:p>
            <a:pPr>
              <a:buFont typeface="Arial" pitchFamily="34" charset="0"/>
              <a:buChar char="•"/>
            </a:pPr>
            <a:r>
              <a:rPr lang="el-GR" sz="2000" dirty="0"/>
              <a:t>6-ΜΡ, </a:t>
            </a:r>
            <a:r>
              <a:rPr lang="el-GR" sz="2000" dirty="0" err="1"/>
              <a:t>μεθοτρεξάτη</a:t>
            </a:r>
            <a:endParaRPr lang="el-GR" sz="2000" dirty="0"/>
          </a:p>
          <a:p>
            <a:pPr>
              <a:buFont typeface="Arial" pitchFamily="34" charset="0"/>
              <a:buChar char="•"/>
            </a:pPr>
            <a:r>
              <a:rPr lang="el-GR" sz="2000" dirty="0"/>
              <a:t>Ενδεχομένως ώσεις </a:t>
            </a:r>
            <a:r>
              <a:rPr lang="el-GR" sz="2000" dirty="0" err="1"/>
              <a:t>κορτικοστεροειδών</a:t>
            </a:r>
            <a:r>
              <a:rPr lang="el-GR" sz="2000" dirty="0"/>
              <a:t> και </a:t>
            </a:r>
            <a:r>
              <a:rPr lang="el-GR" sz="2000" dirty="0" err="1"/>
              <a:t>βινκριστίνης</a:t>
            </a:r>
            <a:endParaRPr lang="el-GR" sz="2000" dirty="0"/>
          </a:p>
          <a:p>
            <a:pPr>
              <a:buFont typeface="Arial" pitchFamily="34" charset="0"/>
              <a:buChar char="•"/>
            </a:pPr>
            <a:r>
              <a:rPr lang="el-GR" sz="2000" dirty="0"/>
              <a:t>διάρκεια: 2-3 έτη</a:t>
            </a:r>
          </a:p>
          <a:p>
            <a:endParaRPr lang="el-GR" sz="2000" dirty="0"/>
          </a:p>
        </p:txBody>
      </p:sp>
      <p:sp>
        <p:nvSpPr>
          <p:cNvPr id="8" name="7 - TextBox"/>
          <p:cNvSpPr txBox="1"/>
          <p:nvPr/>
        </p:nvSpPr>
        <p:spPr>
          <a:xfrm>
            <a:off x="179512" y="188640"/>
            <a:ext cx="8568952" cy="461665"/>
          </a:xfrm>
          <a:prstGeom prst="rect">
            <a:avLst/>
          </a:prstGeom>
          <a:noFill/>
        </p:spPr>
        <p:txBody>
          <a:bodyPr wrap="square" rtlCol="0">
            <a:spAutoFit/>
          </a:bodyPr>
          <a:lstStyle/>
          <a:p>
            <a:r>
              <a:rPr lang="el-GR" sz="2400" b="1" dirty="0"/>
              <a:t>Οι φάσεις της θεραπείας στη παιδιατρική ΟΛΛ</a:t>
            </a:r>
          </a:p>
        </p:txBody>
      </p:sp>
    </p:spTree>
    <p:extLst>
      <p:ext uri="{BB962C8B-B14F-4D97-AF65-F5344CB8AC3E}">
        <p14:creationId xmlns:p14="http://schemas.microsoft.com/office/powerpoint/2010/main" val="957338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3E64785-881A-026C-DE0B-8E2F806951D5}"/>
              </a:ext>
            </a:extLst>
          </p:cNvPr>
          <p:cNvPicPr>
            <a:picLocks noChangeAspect="1"/>
          </p:cNvPicPr>
          <p:nvPr/>
        </p:nvPicPr>
        <p:blipFill rotWithShape="1">
          <a:blip r:embed="rId2" cstate="print"/>
          <a:srcRect l="20075" t="26201" r="12200" b="22000"/>
          <a:stretch/>
        </p:blipFill>
        <p:spPr>
          <a:xfrm>
            <a:off x="539553" y="1772817"/>
            <a:ext cx="7699018" cy="3312368"/>
          </a:xfrm>
          <a:prstGeom prst="rect">
            <a:avLst/>
          </a:prstGeom>
        </p:spPr>
      </p:pic>
      <p:sp>
        <p:nvSpPr>
          <p:cNvPr id="5" name="TextBox 4">
            <a:extLst>
              <a:ext uri="{FF2B5EF4-FFF2-40B4-BE49-F238E27FC236}">
                <a16:creationId xmlns:a16="http://schemas.microsoft.com/office/drawing/2014/main" id="{6637F316-989D-5B75-A7CF-67BCB1D33765}"/>
              </a:ext>
            </a:extLst>
          </p:cNvPr>
          <p:cNvSpPr txBox="1"/>
          <p:nvPr/>
        </p:nvSpPr>
        <p:spPr>
          <a:xfrm>
            <a:off x="775172" y="548686"/>
            <a:ext cx="7699018" cy="830997"/>
          </a:xfrm>
          <a:prstGeom prst="rect">
            <a:avLst/>
          </a:prstGeom>
          <a:noFill/>
        </p:spPr>
        <p:txBody>
          <a:bodyPr wrap="square">
            <a:spAutoFit/>
          </a:bodyPr>
          <a:lstStyle/>
          <a:p>
            <a:r>
              <a:rPr lang="en-US" sz="2400" b="1" dirty="0"/>
              <a:t>Outcomes for newly diagnosed childhood acute lymphoblastic leukemia</a:t>
            </a:r>
            <a:endParaRPr lang="el-GR" sz="2400" b="1" dirty="0"/>
          </a:p>
        </p:txBody>
      </p:sp>
      <p:sp>
        <p:nvSpPr>
          <p:cNvPr id="6" name="TextBox 5">
            <a:extLst>
              <a:ext uri="{FF2B5EF4-FFF2-40B4-BE49-F238E27FC236}">
                <a16:creationId xmlns:a16="http://schemas.microsoft.com/office/drawing/2014/main" id="{A83A7F2E-C1C7-287D-2BC6-7112EEE32C45}"/>
              </a:ext>
            </a:extLst>
          </p:cNvPr>
          <p:cNvSpPr txBox="1"/>
          <p:nvPr/>
        </p:nvSpPr>
        <p:spPr>
          <a:xfrm>
            <a:off x="1483114" y="6135842"/>
            <a:ext cx="4564544" cy="276999"/>
          </a:xfrm>
          <a:prstGeom prst="rect">
            <a:avLst/>
          </a:prstGeom>
          <a:noFill/>
        </p:spPr>
        <p:txBody>
          <a:bodyPr wrap="square">
            <a:spAutoFit/>
          </a:bodyPr>
          <a:lstStyle/>
          <a:p>
            <a:r>
              <a:rPr lang="en-US" sz="1200" dirty="0"/>
              <a:t>Cooper S, et al. </a:t>
            </a:r>
            <a:r>
              <a:rPr lang="en-US" sz="1200" dirty="0" err="1"/>
              <a:t>Pediatr</a:t>
            </a:r>
            <a:r>
              <a:rPr lang="en-US" sz="1200" dirty="0"/>
              <a:t> Clin North Am. 2015 ; 62(1): 61–73</a:t>
            </a:r>
            <a:endParaRPr lang="el-GR" sz="1200" dirty="0"/>
          </a:p>
        </p:txBody>
      </p:sp>
    </p:spTree>
    <p:extLst>
      <p:ext uri="{BB962C8B-B14F-4D97-AF65-F5344CB8AC3E}">
        <p14:creationId xmlns:p14="http://schemas.microsoft.com/office/powerpoint/2010/main" val="330857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094985E-4684-1059-6EE0-75E804DF9A85}"/>
              </a:ext>
            </a:extLst>
          </p:cNvPr>
          <p:cNvPicPr>
            <a:picLocks noChangeAspect="1"/>
          </p:cNvPicPr>
          <p:nvPr/>
        </p:nvPicPr>
        <p:blipFill rotWithShape="1">
          <a:blip r:embed="rId2" cstate="print"/>
          <a:srcRect l="46850" t="32537" r="24801" b="12201"/>
          <a:stretch/>
        </p:blipFill>
        <p:spPr>
          <a:xfrm>
            <a:off x="323528" y="1124744"/>
            <a:ext cx="4104456" cy="5400600"/>
          </a:xfrm>
          <a:prstGeom prst="rect">
            <a:avLst/>
          </a:prstGeom>
        </p:spPr>
      </p:pic>
      <p:pic>
        <p:nvPicPr>
          <p:cNvPr id="5" name="Εικόνα 4">
            <a:extLst>
              <a:ext uri="{FF2B5EF4-FFF2-40B4-BE49-F238E27FC236}">
                <a16:creationId xmlns:a16="http://schemas.microsoft.com/office/drawing/2014/main" id="{5FB0B9F9-652D-1D45-7D8D-2268882C7590}"/>
              </a:ext>
            </a:extLst>
          </p:cNvPr>
          <p:cNvPicPr>
            <a:picLocks noChangeAspect="1"/>
          </p:cNvPicPr>
          <p:nvPr/>
        </p:nvPicPr>
        <p:blipFill rotWithShape="1">
          <a:blip r:embed="rId3" cstate="print"/>
          <a:srcRect l="46063" t="24800" r="24012" b="8001"/>
          <a:stretch/>
        </p:blipFill>
        <p:spPr>
          <a:xfrm>
            <a:off x="4427984" y="995892"/>
            <a:ext cx="4320480" cy="5457449"/>
          </a:xfrm>
          <a:prstGeom prst="rect">
            <a:avLst/>
          </a:prstGeom>
        </p:spPr>
      </p:pic>
      <p:sp>
        <p:nvSpPr>
          <p:cNvPr id="6" name="TextBox 5">
            <a:extLst>
              <a:ext uri="{FF2B5EF4-FFF2-40B4-BE49-F238E27FC236}">
                <a16:creationId xmlns:a16="http://schemas.microsoft.com/office/drawing/2014/main" id="{B5E0FC63-96EB-DDE3-26A7-2A8E9DFCC335}"/>
              </a:ext>
            </a:extLst>
          </p:cNvPr>
          <p:cNvSpPr txBox="1"/>
          <p:nvPr/>
        </p:nvSpPr>
        <p:spPr>
          <a:xfrm>
            <a:off x="467544" y="188640"/>
            <a:ext cx="7920880" cy="369332"/>
          </a:xfrm>
          <a:prstGeom prst="rect">
            <a:avLst/>
          </a:prstGeom>
          <a:noFill/>
        </p:spPr>
        <p:txBody>
          <a:bodyPr wrap="square" rtlCol="0">
            <a:spAutoFit/>
          </a:bodyPr>
          <a:lstStyle/>
          <a:p>
            <a:r>
              <a:rPr lang="en-US" b="1" dirty="0"/>
              <a:t>The BFM 2000 protocol</a:t>
            </a:r>
            <a:endParaRPr lang="el-GR" b="1" dirty="0"/>
          </a:p>
        </p:txBody>
      </p:sp>
    </p:spTree>
    <p:extLst>
      <p:ext uri="{BB962C8B-B14F-4D97-AF65-F5344CB8AC3E}">
        <p14:creationId xmlns:p14="http://schemas.microsoft.com/office/powerpoint/2010/main" val="2765379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8BA8E55-7B4A-68CE-8DCB-61C17CB4E213}"/>
              </a:ext>
            </a:extLst>
          </p:cNvPr>
          <p:cNvPicPr>
            <a:picLocks noChangeAspect="1"/>
          </p:cNvPicPr>
          <p:nvPr/>
        </p:nvPicPr>
        <p:blipFill rotWithShape="1">
          <a:blip r:embed="rId2" cstate="print"/>
          <a:srcRect l="32675" t="23400" r="11413" b="6600"/>
          <a:stretch/>
        </p:blipFill>
        <p:spPr>
          <a:xfrm>
            <a:off x="635326" y="548681"/>
            <a:ext cx="7873355" cy="5544616"/>
          </a:xfrm>
          <a:prstGeom prst="rect">
            <a:avLst/>
          </a:prstGeom>
        </p:spPr>
      </p:pic>
    </p:spTree>
    <p:extLst>
      <p:ext uri="{BB962C8B-B14F-4D97-AF65-F5344CB8AC3E}">
        <p14:creationId xmlns:p14="http://schemas.microsoft.com/office/powerpoint/2010/main" val="2525448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50C9D78-0EF0-8A9E-A70B-43C4CCF2357E}"/>
              </a:ext>
            </a:extLst>
          </p:cNvPr>
          <p:cNvPicPr>
            <a:picLocks noChangeAspect="1"/>
          </p:cNvPicPr>
          <p:nvPr/>
        </p:nvPicPr>
        <p:blipFill rotWithShape="1">
          <a:blip r:embed="rId2" cstate="print"/>
          <a:srcRect l="34250" t="29001" r="11413" b="22000"/>
          <a:stretch/>
        </p:blipFill>
        <p:spPr>
          <a:xfrm>
            <a:off x="242262" y="1628800"/>
            <a:ext cx="8659476" cy="4392488"/>
          </a:xfrm>
          <a:prstGeom prst="rect">
            <a:avLst/>
          </a:prstGeom>
        </p:spPr>
      </p:pic>
      <p:sp>
        <p:nvSpPr>
          <p:cNvPr id="4" name="TextBox 3">
            <a:extLst>
              <a:ext uri="{FF2B5EF4-FFF2-40B4-BE49-F238E27FC236}">
                <a16:creationId xmlns:a16="http://schemas.microsoft.com/office/drawing/2014/main" id="{FE788686-BE36-C7C6-2B79-66838ED5F288}"/>
              </a:ext>
            </a:extLst>
          </p:cNvPr>
          <p:cNvSpPr txBox="1"/>
          <p:nvPr/>
        </p:nvSpPr>
        <p:spPr>
          <a:xfrm>
            <a:off x="242262" y="332661"/>
            <a:ext cx="8362186" cy="954107"/>
          </a:xfrm>
          <a:prstGeom prst="rect">
            <a:avLst/>
          </a:prstGeom>
          <a:noFill/>
        </p:spPr>
        <p:txBody>
          <a:bodyPr wrap="square" rtlCol="0">
            <a:spAutoFit/>
          </a:bodyPr>
          <a:lstStyle/>
          <a:p>
            <a:r>
              <a:rPr lang="en-US" sz="2800" b="1" dirty="0"/>
              <a:t>Adult Acute Lymphocytic Leukemia Treatment Regimens</a:t>
            </a:r>
            <a:endParaRPr lang="el-GR" sz="2800" b="1" dirty="0"/>
          </a:p>
        </p:txBody>
      </p:sp>
      <p:sp>
        <p:nvSpPr>
          <p:cNvPr id="5" name="Ορθογώνιο 4">
            <a:extLst>
              <a:ext uri="{FF2B5EF4-FFF2-40B4-BE49-F238E27FC236}">
                <a16:creationId xmlns:a16="http://schemas.microsoft.com/office/drawing/2014/main" id="{8EDAF674-B269-DF38-1E54-16A2EC703A2E}"/>
              </a:ext>
            </a:extLst>
          </p:cNvPr>
          <p:cNvSpPr/>
          <p:nvPr/>
        </p:nvSpPr>
        <p:spPr>
          <a:xfrm>
            <a:off x="242262" y="2780929"/>
            <a:ext cx="8002146"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a:extLst>
              <a:ext uri="{FF2B5EF4-FFF2-40B4-BE49-F238E27FC236}">
                <a16:creationId xmlns:a16="http://schemas.microsoft.com/office/drawing/2014/main" id="{3AFC2332-AC5E-C81B-31A6-DF269C4D19B9}"/>
              </a:ext>
            </a:extLst>
          </p:cNvPr>
          <p:cNvPicPr>
            <a:picLocks noChangeAspect="1"/>
          </p:cNvPicPr>
          <p:nvPr/>
        </p:nvPicPr>
        <p:blipFill>
          <a:blip r:embed="rId3" cstate="print"/>
          <a:stretch>
            <a:fillRect/>
          </a:stretch>
        </p:blipFill>
        <p:spPr>
          <a:xfrm>
            <a:off x="273009" y="3692122"/>
            <a:ext cx="8035224" cy="755971"/>
          </a:xfrm>
          <a:prstGeom prst="rect">
            <a:avLst/>
          </a:prstGeom>
        </p:spPr>
      </p:pic>
      <p:sp>
        <p:nvSpPr>
          <p:cNvPr id="7" name="TextBox 6">
            <a:extLst>
              <a:ext uri="{FF2B5EF4-FFF2-40B4-BE49-F238E27FC236}">
                <a16:creationId xmlns:a16="http://schemas.microsoft.com/office/drawing/2014/main" id="{96F0C4A9-1125-6ED3-56CF-458F85A304F7}"/>
              </a:ext>
            </a:extLst>
          </p:cNvPr>
          <p:cNvSpPr txBox="1"/>
          <p:nvPr/>
        </p:nvSpPr>
        <p:spPr>
          <a:xfrm>
            <a:off x="467544" y="6309321"/>
            <a:ext cx="7200800" cy="369332"/>
          </a:xfrm>
          <a:prstGeom prst="rect">
            <a:avLst/>
          </a:prstGeom>
          <a:noFill/>
        </p:spPr>
        <p:txBody>
          <a:bodyPr wrap="square" rtlCol="0">
            <a:spAutoFit/>
          </a:bodyPr>
          <a:lstStyle/>
          <a:p>
            <a:r>
              <a:rPr lang="en-US" dirty="0" err="1"/>
              <a:t>Faderl</a:t>
            </a:r>
            <a:r>
              <a:rPr lang="en-US" dirty="0"/>
              <a:t> S, et al. Cancer. </a:t>
            </a:r>
            <a:r>
              <a:rPr lang="en-US"/>
              <a:t>2010</a:t>
            </a:r>
            <a:endParaRPr lang="el-GR"/>
          </a:p>
        </p:txBody>
      </p:sp>
    </p:spTree>
    <p:extLst>
      <p:ext uri="{BB962C8B-B14F-4D97-AF65-F5344CB8AC3E}">
        <p14:creationId xmlns:p14="http://schemas.microsoft.com/office/powerpoint/2010/main" val="1032687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4" y="260653"/>
            <a:ext cx="8784976" cy="5632311"/>
          </a:xfrm>
          <a:prstGeom prst="rect">
            <a:avLst/>
          </a:prstGeom>
          <a:noFill/>
        </p:spPr>
        <p:txBody>
          <a:bodyPr wrap="square" rtlCol="0">
            <a:spAutoFit/>
          </a:bodyPr>
          <a:lstStyle/>
          <a:p>
            <a:r>
              <a:rPr lang="el-GR" sz="2400" dirty="0"/>
              <a:t>Η ταξινόμηση των Λευχαιμιών γίνεται ανάλογα με το κύτταρο που συμμετέχει και την κλινική πορεία της νόσου:</a:t>
            </a:r>
          </a:p>
          <a:p>
            <a:endParaRPr lang="el-GR" sz="2400" dirty="0"/>
          </a:p>
          <a:p>
            <a:r>
              <a:rPr lang="el-GR" sz="2400" dirty="0"/>
              <a:t>Α</a:t>
            </a:r>
            <a:r>
              <a:rPr lang="el-GR" sz="2400" b="1" dirty="0"/>
              <a:t>. Οξείες Λευχαιμίες</a:t>
            </a:r>
          </a:p>
          <a:p>
            <a:pPr>
              <a:buFontTx/>
              <a:buChar char="-"/>
            </a:pPr>
            <a:r>
              <a:rPr lang="el-GR" sz="2400" dirty="0"/>
              <a:t>Οξεία </a:t>
            </a:r>
            <a:r>
              <a:rPr lang="el-GR" sz="2400" dirty="0" err="1"/>
              <a:t>Μυελογενής</a:t>
            </a:r>
            <a:r>
              <a:rPr lang="el-GR" sz="2400" dirty="0"/>
              <a:t> Λευχαιμία</a:t>
            </a:r>
          </a:p>
          <a:p>
            <a:pPr>
              <a:buFontTx/>
              <a:buChar char="-"/>
            </a:pPr>
            <a:r>
              <a:rPr lang="el-GR" sz="2400" dirty="0"/>
              <a:t>Οξεία </a:t>
            </a:r>
            <a:r>
              <a:rPr lang="el-GR" sz="2400" dirty="0" err="1"/>
              <a:t>Λεμφοβλαστική</a:t>
            </a:r>
            <a:r>
              <a:rPr lang="el-GR" sz="2400" dirty="0"/>
              <a:t> Λευχαιμία</a:t>
            </a:r>
          </a:p>
          <a:p>
            <a:pPr>
              <a:buFontTx/>
              <a:buChar char="-"/>
            </a:pPr>
            <a:r>
              <a:rPr lang="el-GR" sz="2400" dirty="0" err="1"/>
              <a:t>Διφαινοτυπική</a:t>
            </a:r>
            <a:r>
              <a:rPr lang="el-GR" sz="2400" dirty="0"/>
              <a:t> Λευχαιμία</a:t>
            </a:r>
          </a:p>
          <a:p>
            <a:pPr>
              <a:buFontTx/>
              <a:buChar char="-"/>
            </a:pPr>
            <a:endParaRPr lang="el-GR" sz="2400" dirty="0"/>
          </a:p>
          <a:p>
            <a:r>
              <a:rPr lang="el-GR" sz="2400" dirty="0"/>
              <a:t>Β. </a:t>
            </a:r>
            <a:r>
              <a:rPr lang="el-GR" sz="2400" b="1" dirty="0"/>
              <a:t>Χρόνιες Λευχαιμίες</a:t>
            </a:r>
          </a:p>
          <a:p>
            <a:r>
              <a:rPr lang="el-GR" sz="2400" dirty="0"/>
              <a:t>-Χρόνια Λεμφοκυτταρική Λευχαιμία</a:t>
            </a:r>
          </a:p>
          <a:p>
            <a:r>
              <a:rPr lang="el-GR" sz="2400" dirty="0"/>
              <a:t>-Χρόνια </a:t>
            </a:r>
            <a:r>
              <a:rPr lang="el-GR" sz="2400" dirty="0" err="1"/>
              <a:t>Μυελογενής</a:t>
            </a:r>
            <a:r>
              <a:rPr lang="el-GR" sz="2400" dirty="0"/>
              <a:t> Λευχαιμία</a:t>
            </a:r>
          </a:p>
          <a:p>
            <a:r>
              <a:rPr lang="el-GR" sz="2400" dirty="0"/>
              <a:t>-Χρόνια </a:t>
            </a:r>
            <a:r>
              <a:rPr lang="el-GR" sz="2400" dirty="0" err="1"/>
              <a:t>Μυελομονοκυτταρική</a:t>
            </a:r>
            <a:r>
              <a:rPr lang="el-GR" sz="2400" dirty="0"/>
              <a:t> Λευχαιμία</a:t>
            </a:r>
          </a:p>
          <a:p>
            <a:r>
              <a:rPr lang="el-GR" sz="2400" dirty="0"/>
              <a:t>-Χρόνια </a:t>
            </a:r>
            <a:r>
              <a:rPr lang="el-GR" sz="2400" dirty="0" err="1"/>
              <a:t>Ηωσινοφιλική</a:t>
            </a:r>
            <a:r>
              <a:rPr lang="el-GR" sz="2400" dirty="0"/>
              <a:t> Λευχαιμία</a:t>
            </a:r>
          </a:p>
          <a:p>
            <a:r>
              <a:rPr lang="el-GR" sz="2400" dirty="0"/>
              <a:t>-Χρόνια </a:t>
            </a:r>
            <a:r>
              <a:rPr lang="el-GR" sz="2400" dirty="0" err="1"/>
              <a:t>Ουδετεροφιλική</a:t>
            </a:r>
            <a:r>
              <a:rPr lang="el-GR" sz="2400" dirty="0"/>
              <a:t> Λευχαιμία</a:t>
            </a:r>
          </a:p>
          <a:p>
            <a:r>
              <a:rPr lang="el-GR" sz="2400" dirty="0"/>
              <a:t>-Τ-</a:t>
            </a:r>
            <a:r>
              <a:rPr lang="en-US" sz="2400" dirty="0"/>
              <a:t>NK LGL </a:t>
            </a:r>
            <a:r>
              <a:rPr lang="el-GR" sz="2400" dirty="0"/>
              <a:t>Λευχαιμία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0CA89F-68D0-AB4B-9FF2-A7DB28E9D6E0}"/>
              </a:ext>
            </a:extLst>
          </p:cNvPr>
          <p:cNvSpPr txBox="1"/>
          <p:nvPr/>
        </p:nvSpPr>
        <p:spPr>
          <a:xfrm>
            <a:off x="323528" y="332659"/>
            <a:ext cx="8424936" cy="830997"/>
          </a:xfrm>
          <a:prstGeom prst="rect">
            <a:avLst/>
          </a:prstGeom>
          <a:noFill/>
        </p:spPr>
        <p:txBody>
          <a:bodyPr wrap="square" rtlCol="0">
            <a:spAutoFit/>
          </a:bodyPr>
          <a:lstStyle/>
          <a:p>
            <a:r>
              <a:rPr lang="el-GR" sz="2400" b="1" dirty="0"/>
              <a:t>Πότε κάνουμε αλλογενή μεταμόσχευση? Ο ρόλος της Ελάχιστης υπολειμματικής νόσου (</a:t>
            </a:r>
            <a:r>
              <a:rPr lang="en-US" sz="2400" b="1" dirty="0"/>
              <a:t>MRD)</a:t>
            </a:r>
            <a:endParaRPr lang="el-GR" sz="2400" b="1" dirty="0"/>
          </a:p>
        </p:txBody>
      </p:sp>
      <p:pic>
        <p:nvPicPr>
          <p:cNvPr id="4098" name="Picture 2"/>
          <p:cNvPicPr>
            <a:picLocks noChangeAspect="1" noChangeArrowheads="1"/>
          </p:cNvPicPr>
          <p:nvPr/>
        </p:nvPicPr>
        <p:blipFill>
          <a:blip r:embed="rId2" cstate="print"/>
          <a:srcRect l="30512" t="22133" r="15938" b="5068"/>
          <a:stretch>
            <a:fillRect/>
          </a:stretch>
        </p:blipFill>
        <p:spPr bwMode="auto">
          <a:xfrm>
            <a:off x="755576" y="1313384"/>
            <a:ext cx="7250652" cy="5544616"/>
          </a:xfrm>
          <a:prstGeom prst="rect">
            <a:avLst/>
          </a:prstGeom>
          <a:noFill/>
          <a:ln w="9525">
            <a:noFill/>
            <a:miter lim="800000"/>
            <a:headEnd/>
            <a:tailEnd/>
          </a:ln>
        </p:spPr>
      </p:pic>
      <p:sp>
        <p:nvSpPr>
          <p:cNvPr id="7" name="Επεξήγηση: Αριστερό βέλος 5">
            <a:extLst>
              <a:ext uri="{FF2B5EF4-FFF2-40B4-BE49-F238E27FC236}">
                <a16:creationId xmlns:a16="http://schemas.microsoft.com/office/drawing/2014/main" id="{C7B00DE0-A827-3235-7EC4-F4EA83AE2341}"/>
              </a:ext>
            </a:extLst>
          </p:cNvPr>
          <p:cNvSpPr/>
          <p:nvPr/>
        </p:nvSpPr>
        <p:spPr>
          <a:xfrm>
            <a:off x="4572000" y="476672"/>
            <a:ext cx="4320480" cy="550570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MRD: Minimal Residual Disease methodologies:</a:t>
            </a:r>
          </a:p>
          <a:p>
            <a:pPr marL="171450" indent="-171450">
              <a:buFont typeface="Wingdings" panose="05000000000000000000" pitchFamily="2" charset="2"/>
              <a:buChar char="q"/>
            </a:pPr>
            <a:r>
              <a:rPr lang="en-US" sz="1600" b="1" u="sng" dirty="0">
                <a:solidFill>
                  <a:srgbClr val="FF0000"/>
                </a:solidFill>
              </a:rPr>
              <a:t>flow cytometry assays </a:t>
            </a:r>
            <a:r>
              <a:rPr lang="en-US" sz="1600" b="1" dirty="0">
                <a:solidFill>
                  <a:schemeClr val="bg1"/>
                </a:solidFill>
              </a:rPr>
              <a:t>specifically designed to detect abnormal MRD immunophenotypes at low frequency</a:t>
            </a:r>
          </a:p>
          <a:p>
            <a:pPr marL="171450" indent="-171450">
              <a:buFont typeface="Wingdings" panose="05000000000000000000" pitchFamily="2" charset="2"/>
              <a:buChar char="q"/>
            </a:pPr>
            <a:r>
              <a:rPr lang="en-US" sz="1600" b="1" u="sng" dirty="0">
                <a:solidFill>
                  <a:srgbClr val="FF0000"/>
                </a:solidFill>
              </a:rPr>
              <a:t>real-time quantitative polymerase chain reaction (RQ-PCR) assays </a:t>
            </a:r>
            <a:r>
              <a:rPr lang="en-US" sz="1600" b="1" dirty="0">
                <a:solidFill>
                  <a:schemeClr val="bg1"/>
                </a:solidFill>
              </a:rPr>
              <a:t>(</a:t>
            </a:r>
            <a:r>
              <a:rPr lang="en-US" sz="1600" b="1" dirty="0" err="1">
                <a:solidFill>
                  <a:schemeClr val="bg1"/>
                </a:solidFill>
              </a:rPr>
              <a:t>eg</a:t>
            </a:r>
            <a:r>
              <a:rPr lang="en-US" sz="1600" b="1" dirty="0">
                <a:solidFill>
                  <a:schemeClr val="bg1"/>
                </a:solidFill>
              </a:rPr>
              <a:t>, clonally rearranged immunoglobulin [Ig], T-cell receptor [TCR] genes</a:t>
            </a:r>
          </a:p>
          <a:p>
            <a:pPr marL="171450" indent="-171450">
              <a:buFont typeface="Wingdings" panose="05000000000000000000" pitchFamily="2" charset="2"/>
              <a:buChar char="q"/>
            </a:pPr>
            <a:r>
              <a:rPr lang="en-US" sz="1600" b="1" dirty="0">
                <a:solidFill>
                  <a:srgbClr val="FF0000"/>
                </a:solidFill>
              </a:rPr>
              <a:t> </a:t>
            </a:r>
            <a:r>
              <a:rPr lang="en-US" sz="1600" b="1" u="sng" dirty="0">
                <a:solidFill>
                  <a:srgbClr val="FF0000"/>
                </a:solidFill>
              </a:rPr>
              <a:t>reverse transcriptase quantitative PCR </a:t>
            </a:r>
            <a:r>
              <a:rPr lang="en-US" sz="1600" b="1" dirty="0">
                <a:solidFill>
                  <a:srgbClr val="FF0000"/>
                </a:solidFill>
              </a:rPr>
              <a:t>(RT-qPCR</a:t>
            </a:r>
            <a:r>
              <a:rPr lang="en-US" sz="1600" b="1" dirty="0">
                <a:solidFill>
                  <a:schemeClr val="bg1"/>
                </a:solidFill>
              </a:rPr>
              <a:t>) assays (</a:t>
            </a:r>
            <a:r>
              <a:rPr lang="en-US" sz="1600" b="1" dirty="0" err="1">
                <a:solidFill>
                  <a:schemeClr val="bg1"/>
                </a:solidFill>
              </a:rPr>
              <a:t>eg</a:t>
            </a:r>
            <a:r>
              <a:rPr lang="en-US" sz="1600" b="1" dirty="0">
                <a:solidFill>
                  <a:schemeClr val="bg1"/>
                </a:solidFill>
              </a:rPr>
              <a:t>, BCR/ABL1) </a:t>
            </a:r>
          </a:p>
          <a:p>
            <a:pPr marL="171450" indent="-171450">
              <a:buFont typeface="Wingdings" panose="05000000000000000000" pitchFamily="2" charset="2"/>
              <a:buChar char="q"/>
            </a:pPr>
            <a:r>
              <a:rPr lang="en-US" sz="1600" b="1" u="sng" dirty="0">
                <a:solidFill>
                  <a:srgbClr val="FF0000"/>
                </a:solidFill>
              </a:rPr>
              <a:t>NGS</a:t>
            </a:r>
            <a:r>
              <a:rPr lang="en-US" sz="1600" b="1" u="sng" dirty="0">
                <a:solidFill>
                  <a:schemeClr val="bg1"/>
                </a:solidFill>
              </a:rPr>
              <a:t>-based assays to detect fusion genes or clonal rearrangements in Ig and TCR loci</a:t>
            </a:r>
            <a:r>
              <a:rPr lang="en-US" sz="1600" b="1" dirty="0">
                <a:solidFill>
                  <a:schemeClr val="bg1"/>
                </a:solidFill>
              </a:rPr>
              <a:t> (does not require patient-specific primers)</a:t>
            </a:r>
            <a:endParaRPr lang="el-GR" sz="1600" b="1" dirty="0">
              <a:solidFill>
                <a:schemeClr val="bg1"/>
              </a:solidFill>
            </a:endParaRPr>
          </a:p>
        </p:txBody>
      </p:sp>
    </p:spTree>
    <p:extLst>
      <p:ext uri="{BB962C8B-B14F-4D97-AF65-F5344CB8AC3E}">
        <p14:creationId xmlns:p14="http://schemas.microsoft.com/office/powerpoint/2010/main" val="513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EE5DBF-166C-DA95-881F-0EBAFD0A9E03}"/>
              </a:ext>
            </a:extLst>
          </p:cNvPr>
          <p:cNvSpPr txBox="1"/>
          <p:nvPr/>
        </p:nvSpPr>
        <p:spPr>
          <a:xfrm>
            <a:off x="431542" y="428179"/>
            <a:ext cx="8280920" cy="5940088"/>
          </a:xfrm>
          <a:prstGeom prst="rect">
            <a:avLst/>
          </a:prstGeom>
          <a:noFill/>
        </p:spPr>
        <p:txBody>
          <a:bodyPr wrap="square" rtlCol="0">
            <a:spAutoFit/>
          </a:bodyPr>
          <a:lstStyle/>
          <a:p>
            <a:r>
              <a:rPr lang="el-GR" sz="2000" b="1" dirty="0"/>
              <a:t>Η </a:t>
            </a:r>
            <a:r>
              <a:rPr lang="en-US" sz="2000" b="1" dirty="0"/>
              <a:t>Ph+ </a:t>
            </a:r>
            <a:r>
              <a:rPr lang="el-GR" sz="2000" b="1" dirty="0"/>
              <a:t>ΟΛΛ </a:t>
            </a:r>
            <a:endParaRPr lang="en-US" sz="2000" b="1" dirty="0"/>
          </a:p>
          <a:p>
            <a:r>
              <a:rPr lang="el-GR" sz="2000" dirty="0"/>
              <a:t>είναι η πιο συχνή ΟΛΛ των ενηλίκων (30% των περιπτώσεων) και η συχνότητά της αυξάνεται με την ηλικία.</a:t>
            </a:r>
          </a:p>
          <a:p>
            <a:endParaRPr lang="el-GR" sz="2000" dirty="0"/>
          </a:p>
          <a:p>
            <a:r>
              <a:rPr lang="el-GR" sz="2000" dirty="0"/>
              <a:t>Το συχνότερα </a:t>
            </a:r>
            <a:r>
              <a:rPr lang="el-GR" sz="2000" dirty="0" err="1"/>
              <a:t>ανευρισκόμενο</a:t>
            </a:r>
            <a:r>
              <a:rPr lang="el-GR" sz="2000" dirty="0"/>
              <a:t> </a:t>
            </a:r>
            <a:r>
              <a:rPr lang="el-GR" sz="2000" dirty="0" err="1"/>
              <a:t>μετάγραφο</a:t>
            </a:r>
            <a:r>
              <a:rPr lang="el-GR" sz="2000" dirty="0"/>
              <a:t> είναι το </a:t>
            </a:r>
            <a:r>
              <a:rPr lang="en-US" sz="2000" dirty="0"/>
              <a:t>p190 </a:t>
            </a:r>
            <a:endParaRPr lang="el-GR" sz="2000" dirty="0"/>
          </a:p>
          <a:p>
            <a:endParaRPr lang="el-GR" sz="2000" dirty="0"/>
          </a:p>
          <a:p>
            <a:r>
              <a:rPr lang="el-GR" sz="2000" dirty="0"/>
              <a:t>Στην </a:t>
            </a:r>
            <a:r>
              <a:rPr lang="en-US" sz="2000" dirty="0"/>
              <a:t>Ph+ </a:t>
            </a:r>
            <a:r>
              <a:rPr lang="el-GR" sz="2000" dirty="0"/>
              <a:t>ΟΛΛ η θεραπεία πρέπει να περιλαμβάνει οπωσδήποτε κάποιον αναστολέα </a:t>
            </a:r>
            <a:r>
              <a:rPr lang="el-GR" sz="2000" dirty="0" err="1"/>
              <a:t>τυροσινικής</a:t>
            </a:r>
            <a:r>
              <a:rPr lang="el-GR" sz="2000" dirty="0"/>
              <a:t> </a:t>
            </a:r>
            <a:r>
              <a:rPr lang="el-GR" sz="2000" dirty="0" err="1"/>
              <a:t>κινάσης</a:t>
            </a:r>
            <a:r>
              <a:rPr lang="el-GR" sz="2000" dirty="0"/>
              <a:t>-ΤΚΙ- (</a:t>
            </a:r>
            <a:r>
              <a:rPr lang="en-US" sz="2000" dirty="0"/>
              <a:t>imatinib, </a:t>
            </a:r>
            <a:r>
              <a:rPr lang="en-US" sz="2000" dirty="0" err="1"/>
              <a:t>dasatinib</a:t>
            </a:r>
            <a:r>
              <a:rPr lang="el-GR" sz="2000" dirty="0"/>
              <a:t> και </a:t>
            </a:r>
            <a:r>
              <a:rPr lang="en-US" sz="2000" dirty="0"/>
              <a:t>Ponatinib </a:t>
            </a:r>
            <a:r>
              <a:rPr lang="el-GR" sz="2000" dirty="0"/>
              <a:t>έχουν έγκριση στην Ευρώπη) μαζί με τη ΧΜΘ.</a:t>
            </a:r>
          </a:p>
          <a:p>
            <a:endParaRPr lang="el-GR" sz="2000" dirty="0"/>
          </a:p>
          <a:p>
            <a:r>
              <a:rPr lang="el-GR" sz="2000" dirty="0"/>
              <a:t>Η επιλογή της ΧΜΘ και του ΤΚΙ εξαρτάται από την ηλικία του ασθενή και τις </a:t>
            </a:r>
            <a:r>
              <a:rPr lang="el-GR" sz="2000" dirty="0" err="1"/>
              <a:t>συννοσηρότητες</a:t>
            </a:r>
            <a:r>
              <a:rPr lang="el-GR" sz="2000" dirty="0"/>
              <a:t>. Π.χ. Κορτικοειδή και </a:t>
            </a:r>
            <a:r>
              <a:rPr lang="en-US" sz="2000" dirty="0"/>
              <a:t>imatinib </a:t>
            </a:r>
            <a:r>
              <a:rPr lang="el-GR" sz="2000" dirty="0"/>
              <a:t>είναι πολύ αποτελεσματική θεραπεία σε ασθενείς &gt; 75 ετών με ΟΛΛ και </a:t>
            </a:r>
            <a:r>
              <a:rPr lang="el-GR" sz="2000" dirty="0" err="1"/>
              <a:t>συνοδά</a:t>
            </a:r>
            <a:r>
              <a:rPr lang="el-GR" sz="2000" dirty="0"/>
              <a:t> προβλήματα.</a:t>
            </a:r>
          </a:p>
          <a:p>
            <a:endParaRPr lang="el-GR" sz="2000" dirty="0"/>
          </a:p>
          <a:p>
            <a:r>
              <a:rPr lang="el-GR" sz="2000" dirty="0"/>
              <a:t>Μοναδική επιλογή</a:t>
            </a:r>
            <a:r>
              <a:rPr lang="en-US" sz="2000" dirty="0"/>
              <a:t> </a:t>
            </a:r>
            <a:r>
              <a:rPr lang="el-GR" sz="2000" dirty="0"/>
              <a:t> ΤΚΙ στη μετάλλαξη </a:t>
            </a:r>
            <a:r>
              <a:rPr lang="en-US" sz="2000" dirty="0"/>
              <a:t>T315I </a:t>
            </a:r>
            <a:r>
              <a:rPr lang="el-GR" sz="2000" dirty="0"/>
              <a:t>είναι το </a:t>
            </a:r>
            <a:r>
              <a:rPr lang="en-US" sz="2000" dirty="0"/>
              <a:t>Ponatinib </a:t>
            </a:r>
          </a:p>
          <a:p>
            <a:endParaRPr lang="en-US" sz="2000" dirty="0"/>
          </a:p>
          <a:p>
            <a:r>
              <a:rPr lang="en-US" sz="2000" dirty="0"/>
              <a:t>O</a:t>
            </a:r>
            <a:r>
              <a:rPr lang="el-GR" sz="2000" dirty="0"/>
              <a:t>ι ασθενείς με </a:t>
            </a:r>
            <a:r>
              <a:rPr lang="en-US" sz="2000" dirty="0"/>
              <a:t>Ph+ </a:t>
            </a:r>
            <a:r>
              <a:rPr lang="el-GR" sz="2000" dirty="0"/>
              <a:t>ΟΛΛ που κρίνονται κατάλληλοι βάσει διεθνών κριτηρίων (π.χ.</a:t>
            </a:r>
            <a:r>
              <a:rPr lang="en-US" sz="2000" dirty="0"/>
              <a:t> HCI) </a:t>
            </a:r>
            <a:r>
              <a:rPr lang="el-GR" sz="2000" dirty="0"/>
              <a:t> για αλλογενή μεταμόσχευση</a:t>
            </a:r>
            <a:r>
              <a:rPr lang="en-US" sz="2000" dirty="0"/>
              <a:t> </a:t>
            </a:r>
            <a:r>
              <a:rPr lang="el-GR" sz="2000" dirty="0"/>
              <a:t>θα πρέπει να προχωρούν σε αυτή μετά την επίτευξη πρώτης πλήρους ύφεσης. </a:t>
            </a:r>
          </a:p>
        </p:txBody>
      </p:sp>
    </p:spTree>
    <p:extLst>
      <p:ext uri="{BB962C8B-B14F-4D97-AF65-F5344CB8AC3E}">
        <p14:creationId xmlns:p14="http://schemas.microsoft.com/office/powerpoint/2010/main" val="2439285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Εικόνα 3">
            <a:extLst>
              <a:ext uri="{FF2B5EF4-FFF2-40B4-BE49-F238E27FC236}">
                <a16:creationId xmlns:a16="http://schemas.microsoft.com/office/drawing/2014/main" id="{A147428C-766E-9104-A3D5-C191044540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166" y="1141603"/>
            <a:ext cx="8215312" cy="508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6">
            <a:extLst>
              <a:ext uri="{FF2B5EF4-FFF2-40B4-BE49-F238E27FC236}">
                <a16:creationId xmlns:a16="http://schemas.microsoft.com/office/drawing/2014/main" id="{B1F54293-FC87-A789-1787-15D3B31E734E}"/>
              </a:ext>
            </a:extLst>
          </p:cNvPr>
          <p:cNvSpPr txBox="1">
            <a:spLocks noChangeArrowheads="1"/>
          </p:cNvSpPr>
          <p:nvPr/>
        </p:nvSpPr>
        <p:spPr bwMode="auto">
          <a:xfrm>
            <a:off x="696170" y="221318"/>
            <a:ext cx="7306235" cy="6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buClr>
                <a:srgbClr val="000000"/>
              </a:buClr>
              <a:buSzPct val="45000"/>
            </a:pPr>
            <a:r>
              <a:rPr lang="en-GB" altLang="el-GR" sz="2118" b="1">
                <a:solidFill>
                  <a:srgbClr val="000000"/>
                </a:solidFill>
              </a:rPr>
              <a:t>Schematic representation of BCR, ABL, and BCR-ABL genes and the proteins they encode.</a:t>
            </a:r>
          </a:p>
        </p:txBody>
      </p:sp>
      <p:sp>
        <p:nvSpPr>
          <p:cNvPr id="110596" name="TextBox 8">
            <a:extLst>
              <a:ext uri="{FF2B5EF4-FFF2-40B4-BE49-F238E27FC236}">
                <a16:creationId xmlns:a16="http://schemas.microsoft.com/office/drawing/2014/main" id="{B247C722-640F-25ED-7CB7-995AEFFA82E8}"/>
              </a:ext>
            </a:extLst>
          </p:cNvPr>
          <p:cNvSpPr txBox="1">
            <a:spLocks noChangeArrowheads="1"/>
          </p:cNvSpPr>
          <p:nvPr/>
        </p:nvSpPr>
        <p:spPr bwMode="auto">
          <a:xfrm>
            <a:off x="1776134" y="6287911"/>
            <a:ext cx="6862203"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sz="1588"/>
              <a:t>Nashed A, et al. Journal of Molecular Diagnostics, Vol. 5, No. 2, May 2003</a:t>
            </a:r>
            <a:endParaRPr lang="el-GR" altLang="el-GR" sz="1588"/>
          </a:p>
        </p:txBody>
      </p:sp>
    </p:spTree>
    <p:extLst>
      <p:ext uri="{BB962C8B-B14F-4D97-AF65-F5344CB8AC3E}">
        <p14:creationId xmlns:p14="http://schemas.microsoft.com/office/powerpoint/2010/main" val="312798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CAB7E3-AEAF-1623-51DE-2E1D73B9D754}"/>
              </a:ext>
            </a:extLst>
          </p:cNvPr>
          <p:cNvSpPr txBox="1"/>
          <p:nvPr/>
        </p:nvSpPr>
        <p:spPr>
          <a:xfrm>
            <a:off x="323528" y="332663"/>
            <a:ext cx="8424936" cy="6370975"/>
          </a:xfrm>
          <a:prstGeom prst="rect">
            <a:avLst/>
          </a:prstGeom>
          <a:noFill/>
        </p:spPr>
        <p:txBody>
          <a:bodyPr wrap="square" rtlCol="0">
            <a:spAutoFit/>
          </a:bodyPr>
          <a:lstStyle/>
          <a:p>
            <a:r>
              <a:rPr lang="en-US" sz="2400" b="1" dirty="0"/>
              <a:t>H </a:t>
            </a:r>
            <a:r>
              <a:rPr lang="el-GR" sz="2400" b="1" dirty="0"/>
              <a:t>συμμετοχή του ΚΝΣ είναι συχνό φαινόμενο στην ΟΛΛ:</a:t>
            </a:r>
          </a:p>
          <a:p>
            <a:endParaRPr lang="el-GR" sz="2400" b="1" dirty="0"/>
          </a:p>
          <a:p>
            <a:pPr marL="342900" indent="-342900">
              <a:buFont typeface="Wingdings" panose="05000000000000000000" pitchFamily="2" charset="2"/>
              <a:buChar char="q"/>
            </a:pPr>
            <a:r>
              <a:rPr lang="el-GR" sz="2400" dirty="0"/>
              <a:t>&lt;10% στη διάγνωση</a:t>
            </a:r>
          </a:p>
          <a:p>
            <a:pPr marL="342900" indent="-342900">
              <a:buFont typeface="Wingdings" panose="05000000000000000000" pitchFamily="2" charset="2"/>
              <a:buChar char="q"/>
            </a:pPr>
            <a:r>
              <a:rPr lang="el-GR" sz="2400" dirty="0"/>
              <a:t>35-75% ως υποτροπή στον 1 χρόνο αν δεν ενσωματωθεί η προφύλαξη του ΚΝΣ στη θεραπεία </a:t>
            </a:r>
          </a:p>
          <a:p>
            <a:pPr marL="342900" indent="-342900">
              <a:buFont typeface="Wingdings" panose="05000000000000000000" pitchFamily="2" charset="2"/>
              <a:buChar char="q"/>
            </a:pPr>
            <a:r>
              <a:rPr lang="el-GR" sz="2400" dirty="0"/>
              <a:t>ΟΝΠ πρέπει να πραγματοποιείται πάντα στη διάγνωση των παιδιατρικών ΟΛΛ, αλλά στους ενήλικες ο χρόνος της πρώτης ΟΛΛ μπορεί να διαφοροποιηθεί.</a:t>
            </a:r>
          </a:p>
          <a:p>
            <a:pPr marL="342900" indent="-342900">
              <a:buFont typeface="Wingdings" panose="05000000000000000000" pitchFamily="2" charset="2"/>
              <a:buChar char="q"/>
            </a:pPr>
            <a:r>
              <a:rPr lang="el-GR" sz="2400" dirty="0"/>
              <a:t>Συμπτώματα: πονοκέφαλος, </a:t>
            </a:r>
            <a:r>
              <a:rPr lang="el-GR" sz="2400" dirty="0" err="1"/>
              <a:t>μηνιγγισμός</a:t>
            </a:r>
            <a:r>
              <a:rPr lang="el-GR" sz="2400" dirty="0"/>
              <a:t>, πυρετός ή    πάρεση κρανιακών συζυγιών</a:t>
            </a:r>
          </a:p>
          <a:p>
            <a:pPr marL="342900" indent="-342900">
              <a:buFont typeface="Wingdings" panose="05000000000000000000" pitchFamily="2" charset="2"/>
              <a:buChar char="q"/>
            </a:pPr>
            <a:r>
              <a:rPr lang="el-GR" sz="2400" dirty="0"/>
              <a:t>Προφυλακτική θεραπεία : τακτικές ΟΝΠ και </a:t>
            </a:r>
            <a:r>
              <a:rPr lang="el-GR" sz="2400" dirty="0" err="1"/>
              <a:t>ενδορραχιαίες</a:t>
            </a:r>
            <a:r>
              <a:rPr lang="el-GR" sz="2400" dirty="0"/>
              <a:t> εγχύσεις </a:t>
            </a:r>
            <a:r>
              <a:rPr lang="en-US" sz="2400" dirty="0"/>
              <a:t>MTX, ARA-C, </a:t>
            </a:r>
            <a:r>
              <a:rPr lang="en-US" sz="2400" dirty="0" err="1"/>
              <a:t>Dexa</a:t>
            </a:r>
            <a:endParaRPr lang="el-GR" sz="2400" dirty="0"/>
          </a:p>
          <a:p>
            <a:pPr marL="342900" indent="-342900">
              <a:buFont typeface="Wingdings" panose="05000000000000000000" pitchFamily="2" charset="2"/>
              <a:buChar char="q"/>
            </a:pPr>
            <a:r>
              <a:rPr lang="el-GR" sz="2400" dirty="0"/>
              <a:t>Θεραπεία επί επιβεβαιωμένης συμμετοχής ΚΝΣ: </a:t>
            </a:r>
            <a:r>
              <a:rPr lang="el-GR" sz="2400" dirty="0" err="1"/>
              <a:t>ολοκρανιακή</a:t>
            </a:r>
            <a:r>
              <a:rPr lang="el-GR" sz="2400" dirty="0"/>
              <a:t> ΑΚΘ (24 </a:t>
            </a:r>
            <a:r>
              <a:rPr lang="en-US" sz="2400" dirty="0" err="1"/>
              <a:t>Gy</a:t>
            </a:r>
            <a:r>
              <a:rPr lang="en-US" sz="2400" dirty="0"/>
              <a:t>) </a:t>
            </a:r>
            <a:r>
              <a:rPr lang="el-GR" sz="2400" dirty="0"/>
              <a:t>και </a:t>
            </a:r>
            <a:r>
              <a:rPr lang="el-GR" sz="2400" dirty="0" err="1"/>
              <a:t>ενδορραχιαία</a:t>
            </a:r>
            <a:r>
              <a:rPr lang="el-GR" sz="2400" dirty="0"/>
              <a:t> χορήγηση ΜΤΧ</a:t>
            </a:r>
          </a:p>
          <a:p>
            <a:pPr marL="342900" indent="-342900">
              <a:buFont typeface="Wingdings" panose="05000000000000000000" pitchFamily="2" charset="2"/>
              <a:buChar char="q"/>
            </a:pPr>
            <a:endParaRPr lang="el-GR" sz="2400" dirty="0"/>
          </a:p>
          <a:p>
            <a:endParaRPr lang="el-GR" sz="2400" b="1" dirty="0"/>
          </a:p>
          <a:p>
            <a:endParaRPr lang="el-GR" sz="2400" b="1" dirty="0"/>
          </a:p>
        </p:txBody>
      </p:sp>
    </p:spTree>
    <p:extLst>
      <p:ext uri="{BB962C8B-B14F-4D97-AF65-F5344CB8AC3E}">
        <p14:creationId xmlns:p14="http://schemas.microsoft.com/office/powerpoint/2010/main" val="3884517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060C7CB-B2EA-F4D5-8021-84DF2E8DC1B0}"/>
              </a:ext>
            </a:extLst>
          </p:cNvPr>
          <p:cNvPicPr>
            <a:picLocks noChangeAspect="1"/>
          </p:cNvPicPr>
          <p:nvPr/>
        </p:nvPicPr>
        <p:blipFill rotWithShape="1">
          <a:blip r:embed="rId2" cstate="print"/>
          <a:srcRect l="18500" r="20863"/>
          <a:stretch/>
        </p:blipFill>
        <p:spPr>
          <a:xfrm>
            <a:off x="827584" y="260649"/>
            <a:ext cx="7200800" cy="6679871"/>
          </a:xfrm>
          <a:prstGeom prst="rect">
            <a:avLst/>
          </a:prstGeom>
        </p:spPr>
      </p:pic>
    </p:spTree>
    <p:extLst>
      <p:ext uri="{BB962C8B-B14F-4D97-AF65-F5344CB8AC3E}">
        <p14:creationId xmlns:p14="http://schemas.microsoft.com/office/powerpoint/2010/main" val="1185357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D8FBB-3462-10FE-054C-9CA2AA80DE8E}"/>
              </a:ext>
            </a:extLst>
          </p:cNvPr>
          <p:cNvSpPr txBox="1"/>
          <p:nvPr/>
        </p:nvSpPr>
        <p:spPr>
          <a:xfrm>
            <a:off x="431542" y="868855"/>
            <a:ext cx="8280920" cy="4154984"/>
          </a:xfrm>
          <a:prstGeom prst="rect">
            <a:avLst/>
          </a:prstGeom>
          <a:noFill/>
        </p:spPr>
        <p:txBody>
          <a:bodyPr wrap="square" rtlCol="0">
            <a:spAutoFit/>
          </a:bodyPr>
          <a:lstStyle/>
          <a:p>
            <a:r>
              <a:rPr lang="el-GR" sz="2400" b="1" dirty="0"/>
              <a:t>Νεότερες θεραπευτικές προσεγγίσεις στην ΟΛΛ</a:t>
            </a:r>
          </a:p>
          <a:p>
            <a:endParaRPr lang="el-GR" sz="2400" dirty="0"/>
          </a:p>
          <a:p>
            <a:pPr marL="342900" indent="-342900">
              <a:buAutoNum type="arabicPeriod"/>
            </a:pPr>
            <a:r>
              <a:rPr lang="en-US" sz="2400" b="1" dirty="0"/>
              <a:t>Antibody-drug-conjugates</a:t>
            </a:r>
            <a:r>
              <a:rPr lang="en-US" sz="2400" dirty="0"/>
              <a:t>: </a:t>
            </a:r>
            <a:r>
              <a:rPr lang="en-US" sz="2400" dirty="0" err="1"/>
              <a:t>Inotuzumab-Ozogamycin</a:t>
            </a:r>
            <a:r>
              <a:rPr lang="en-US" sz="2400" dirty="0"/>
              <a:t> (anti-CD22):</a:t>
            </a:r>
            <a:r>
              <a:rPr lang="el-GR" sz="2400" dirty="0"/>
              <a:t> μαζί με χαμηλής εντάσεως ΧΜΘ οδηγεί σε </a:t>
            </a:r>
            <a:r>
              <a:rPr lang="en-US" sz="2400" dirty="0"/>
              <a:t>87% </a:t>
            </a:r>
            <a:r>
              <a:rPr lang="el-GR" sz="2400" dirty="0"/>
              <a:t>ολική επιβίωση στο 1 έτος σε ασθενείς με υποτροπιάζουσα νόσο</a:t>
            </a:r>
          </a:p>
          <a:p>
            <a:pPr marL="342900" indent="-342900">
              <a:buAutoNum type="arabicPeriod"/>
            </a:pPr>
            <a:r>
              <a:rPr lang="en-US" sz="2400" b="1" dirty="0" err="1"/>
              <a:t>BiTEs</a:t>
            </a:r>
            <a:r>
              <a:rPr lang="en-US" sz="2400" dirty="0"/>
              <a:t>: </a:t>
            </a:r>
            <a:r>
              <a:rPr lang="en-US" sz="2400" dirty="0" err="1"/>
              <a:t>bispesific</a:t>
            </a:r>
            <a:r>
              <a:rPr lang="en-US" sz="2400" dirty="0"/>
              <a:t> T cell </a:t>
            </a:r>
            <a:r>
              <a:rPr lang="en-US" sz="2400" dirty="0" err="1"/>
              <a:t>engangers-Blinatumumab</a:t>
            </a:r>
            <a:r>
              <a:rPr lang="en-US" sz="2400" dirty="0"/>
              <a:t> (anti-CD20 and anti CD3):  CR </a:t>
            </a:r>
            <a:r>
              <a:rPr lang="el-GR" sz="2400" dirty="0"/>
              <a:t>σε περίπου το 1/3 των ασθενών με υποτροπιάζουσα παιδιατρική ΟΛΛ και ΟΛΛ των ενηλίκων </a:t>
            </a:r>
          </a:p>
          <a:p>
            <a:pPr marL="342900" indent="-342900">
              <a:buAutoNum type="arabicPeriod"/>
            </a:pPr>
            <a:r>
              <a:rPr lang="en-US" sz="2400" b="1" dirty="0"/>
              <a:t>CAR T-cell therapy</a:t>
            </a:r>
            <a:r>
              <a:rPr lang="en-US" sz="2400" dirty="0"/>
              <a:t>: </a:t>
            </a:r>
            <a:r>
              <a:rPr lang="en-US" sz="2400" dirty="0" err="1"/>
              <a:t>tisagenlecleucel</a:t>
            </a:r>
            <a:r>
              <a:rPr lang="en-US" sz="2400" dirty="0"/>
              <a:t>: 80% CR </a:t>
            </a:r>
            <a:r>
              <a:rPr lang="el-GR" sz="2400" dirty="0"/>
              <a:t>στην υποτροπιάζουσα ΟΛΛ (παιδιά και νεαροί ενήλικες)</a:t>
            </a:r>
            <a:r>
              <a:rPr lang="en-US" sz="2400" dirty="0"/>
              <a:t>, </a:t>
            </a:r>
            <a:r>
              <a:rPr lang="en-US" sz="2400" dirty="0" err="1"/>
              <a:t>Brexucaptagene</a:t>
            </a:r>
            <a:r>
              <a:rPr lang="en-US" sz="2400" dirty="0"/>
              <a:t> </a:t>
            </a:r>
            <a:r>
              <a:rPr lang="en-US" sz="2400" dirty="0" err="1"/>
              <a:t>autoleucel</a:t>
            </a:r>
            <a:r>
              <a:rPr lang="en-US" sz="2400" dirty="0"/>
              <a:t>: </a:t>
            </a:r>
            <a:r>
              <a:rPr lang="el-GR" sz="2400" dirty="0"/>
              <a:t>ενήλικες</a:t>
            </a:r>
          </a:p>
        </p:txBody>
      </p:sp>
    </p:spTree>
    <p:extLst>
      <p:ext uri="{BB962C8B-B14F-4D97-AF65-F5344CB8AC3E}">
        <p14:creationId xmlns:p14="http://schemas.microsoft.com/office/powerpoint/2010/main" val="1651805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32C6900-450A-782D-97D8-42CB48C89C57}"/>
              </a:ext>
            </a:extLst>
          </p:cNvPr>
          <p:cNvPicPr>
            <a:picLocks noChangeAspect="1"/>
          </p:cNvPicPr>
          <p:nvPr/>
        </p:nvPicPr>
        <p:blipFill>
          <a:blip r:embed="rId2" cstate="print"/>
          <a:stretch>
            <a:fillRect/>
          </a:stretch>
        </p:blipFill>
        <p:spPr>
          <a:xfrm>
            <a:off x="143019" y="0"/>
            <a:ext cx="8857962" cy="6858000"/>
          </a:xfrm>
          <a:prstGeom prst="rect">
            <a:avLst/>
          </a:prstGeom>
        </p:spPr>
      </p:pic>
    </p:spTree>
    <p:extLst>
      <p:ext uri="{BB962C8B-B14F-4D97-AF65-F5344CB8AC3E}">
        <p14:creationId xmlns:p14="http://schemas.microsoft.com/office/powerpoint/2010/main" val="4104600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A1C88A8-8D14-F94B-D020-75C55CA8E298}"/>
              </a:ext>
            </a:extLst>
          </p:cNvPr>
          <p:cNvPicPr>
            <a:picLocks noChangeAspect="1"/>
          </p:cNvPicPr>
          <p:nvPr/>
        </p:nvPicPr>
        <p:blipFill rotWithShape="1">
          <a:blip r:embed="rId2" cstate="print"/>
          <a:srcRect l="33463" t="24800" r="11413" b="12201"/>
          <a:stretch/>
        </p:blipFill>
        <p:spPr>
          <a:xfrm>
            <a:off x="483546" y="1196752"/>
            <a:ext cx="8176908" cy="5256584"/>
          </a:xfrm>
          <a:prstGeom prst="rect">
            <a:avLst/>
          </a:prstGeom>
        </p:spPr>
      </p:pic>
      <p:sp>
        <p:nvSpPr>
          <p:cNvPr id="4" name="TextBox 3">
            <a:extLst>
              <a:ext uri="{FF2B5EF4-FFF2-40B4-BE49-F238E27FC236}">
                <a16:creationId xmlns:a16="http://schemas.microsoft.com/office/drawing/2014/main" id="{B768F412-B943-0789-1B54-F1366ACBB647}"/>
              </a:ext>
            </a:extLst>
          </p:cNvPr>
          <p:cNvSpPr txBox="1"/>
          <p:nvPr/>
        </p:nvSpPr>
        <p:spPr>
          <a:xfrm>
            <a:off x="561978" y="260654"/>
            <a:ext cx="7970465" cy="461665"/>
          </a:xfrm>
          <a:prstGeom prst="rect">
            <a:avLst/>
          </a:prstGeom>
          <a:noFill/>
        </p:spPr>
        <p:txBody>
          <a:bodyPr wrap="square" rtlCol="0">
            <a:spAutoFit/>
          </a:bodyPr>
          <a:lstStyle/>
          <a:p>
            <a:r>
              <a:rPr lang="el-GR" sz="2400" b="1" dirty="0"/>
              <a:t>Θεραπεία ανθεκτικής-υποτροπιάζουσας νόσου</a:t>
            </a:r>
          </a:p>
        </p:txBody>
      </p:sp>
    </p:spTree>
    <p:extLst>
      <p:ext uri="{BB962C8B-B14F-4D97-AF65-F5344CB8AC3E}">
        <p14:creationId xmlns:p14="http://schemas.microsoft.com/office/powerpoint/2010/main" val="429223958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9B83321C-6A16-5553-7BE3-20CBBD28C347}"/>
              </a:ext>
            </a:extLst>
          </p:cNvPr>
          <p:cNvSpPr txBox="1">
            <a:spLocks noChangeArrowheads="1"/>
          </p:cNvSpPr>
          <p:nvPr/>
        </p:nvSpPr>
        <p:spPr bwMode="auto">
          <a:xfrm>
            <a:off x="685700" y="923254"/>
            <a:ext cx="7771201" cy="101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3911">
                <a:solidFill>
                  <a:srgbClr val="FFFF00"/>
                </a:solidFill>
                <a:latin typeface="Times New Roman" panose="02020603050405020304" pitchFamily="18" charset="0"/>
              </a:rPr>
              <a:t>Οξεία Μυελογενής Λευχαιμία</a:t>
            </a:r>
            <a:endParaRPr lang="pl-PL" altLang="el-GR" sz="3911">
              <a:solidFill>
                <a:srgbClr val="FFFF00"/>
              </a:solidFill>
              <a:latin typeface="Times New Roman" panose="02020603050405020304" pitchFamily="18" charset="0"/>
            </a:endParaRPr>
          </a:p>
        </p:txBody>
      </p:sp>
      <p:sp>
        <p:nvSpPr>
          <p:cNvPr id="30723" name="Text Box 2">
            <a:extLst>
              <a:ext uri="{FF2B5EF4-FFF2-40B4-BE49-F238E27FC236}">
                <a16:creationId xmlns:a16="http://schemas.microsoft.com/office/drawing/2014/main" id="{80800851-4DE6-5B0A-CC8D-6396BEA15A03}"/>
              </a:ext>
            </a:extLst>
          </p:cNvPr>
          <p:cNvSpPr txBox="1">
            <a:spLocks noChangeArrowheads="1"/>
          </p:cNvSpPr>
          <p:nvPr/>
        </p:nvSpPr>
        <p:spPr bwMode="auto">
          <a:xfrm>
            <a:off x="685700" y="2142268"/>
            <a:ext cx="7771201" cy="365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lstStyle>
            <a:lvl1pPr marL="341313" indent="-34131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1pPr>
            <a:lvl2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2pPr>
            <a:lvl3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3pPr>
            <a:lvl4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4pPr>
            <a:lvl5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9pPr>
          </a:lstStyle>
          <a:p>
            <a:pPr marL="303359" indent="-303359" defTabSz="399305" eaLnBrk="0" fontAlgn="base" hangingPunct="0">
              <a:spcBef>
                <a:spcPts val="711"/>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pl-PL" altLang="el-GR" sz="2844">
              <a:solidFill>
                <a:srgbClr val="FFFFCC"/>
              </a:solidFill>
              <a:latin typeface="Times New Roman" panose="02020603050405020304" pitchFamily="18" charset="0"/>
            </a:endParaRPr>
          </a:p>
          <a:p>
            <a:pPr marL="303359" indent="-303359" defTabSz="399305" eaLnBrk="0" fontAlgn="base" hangingPunct="0">
              <a:spcBef>
                <a:spcPts val="711"/>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844" b="1" u="sng">
                <a:solidFill>
                  <a:prstClr val="white"/>
                </a:solidFill>
                <a:latin typeface="Times New Roman" panose="02020603050405020304" pitchFamily="18" charset="0"/>
              </a:rPr>
              <a:t>Επίπτωση</a:t>
            </a:r>
            <a:r>
              <a:rPr lang="el-GR" altLang="el-GR" sz="2844">
                <a:solidFill>
                  <a:prstClr val="white"/>
                </a:solidFill>
                <a:latin typeface="Times New Roman" panose="02020603050405020304" pitchFamily="18" charset="0"/>
              </a:rPr>
              <a:t>: </a:t>
            </a:r>
            <a:r>
              <a:rPr lang="en-GB" altLang="el-GR" sz="2844">
                <a:solidFill>
                  <a:prstClr val="white"/>
                </a:solidFill>
                <a:latin typeface="Times New Roman" panose="02020603050405020304" pitchFamily="18" charset="0"/>
              </a:rPr>
              <a:t>4/100 000 </a:t>
            </a:r>
            <a:r>
              <a:rPr lang="el-GR" altLang="el-GR" sz="2844">
                <a:solidFill>
                  <a:prstClr val="white"/>
                </a:solidFill>
                <a:latin typeface="Times New Roman" panose="02020603050405020304" pitchFamily="18" charset="0"/>
              </a:rPr>
              <a:t>πληθυσμού ανά έτος και 10/100 000 πληθυσμού ανά έτος, για την ηλικιακή ομάδα &gt;60 ετών</a:t>
            </a:r>
            <a:endParaRPr lang="en-GB" altLang="el-GR" sz="2844">
              <a:solidFill>
                <a:prstClr val="white"/>
              </a:solidFill>
              <a:latin typeface="Times New Roman" panose="02020603050405020304" pitchFamily="18" charset="0"/>
            </a:endParaRPr>
          </a:p>
          <a:p>
            <a:pPr marL="303359" indent="-303359" defTabSz="399305" eaLnBrk="0" fontAlgn="base" hangingPunct="0">
              <a:spcBef>
                <a:spcPts val="711"/>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pl-PL" altLang="el-GR" sz="2844">
              <a:solidFill>
                <a:prstClr val="white"/>
              </a:solidFill>
              <a:latin typeface="Times New Roman" panose="02020603050405020304" pitchFamily="18" charset="0"/>
            </a:endParaRPr>
          </a:p>
          <a:p>
            <a:pPr marL="303359" indent="-303359" defTabSz="399305" eaLnBrk="0" fontAlgn="base" hangingPunct="0">
              <a:spcBef>
                <a:spcPts val="711"/>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844" u="sng">
                <a:solidFill>
                  <a:prstClr val="white"/>
                </a:solidFill>
                <a:latin typeface="Times New Roman" panose="02020603050405020304" pitchFamily="18" charset="0"/>
              </a:rPr>
              <a:t>Διάμεση ηλικία διάγνωσης</a:t>
            </a:r>
            <a:r>
              <a:rPr lang="el-GR" altLang="el-GR" sz="2844">
                <a:solidFill>
                  <a:prstClr val="white"/>
                </a:solidFill>
                <a:latin typeface="Times New Roman" panose="02020603050405020304" pitchFamily="18" charset="0"/>
              </a:rPr>
              <a:t>: 60 έτη</a:t>
            </a:r>
            <a:endParaRPr lang="en-GB" altLang="el-GR" sz="2844">
              <a:solidFill>
                <a:prstClr val="white"/>
              </a:solidFill>
              <a:latin typeface="Times New Roman" panose="02020603050405020304" pitchFamily="18" charset="0"/>
            </a:endParaRPr>
          </a:p>
          <a:p>
            <a:pPr marL="303359" indent="-303359" defTabSz="399305" eaLnBrk="0" fontAlgn="base" hangingPunct="0">
              <a:spcBef>
                <a:spcPts val="711"/>
              </a:spcBef>
              <a:spcAft>
                <a:spcPct val="0"/>
              </a:spcAft>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en-GB" altLang="el-GR" sz="2844">
              <a:solidFill>
                <a:srgbClr val="FFFFCC"/>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2EA4D86D-7527-68BF-1D64-EB5FE8827C96}"/>
              </a:ext>
            </a:extLst>
          </p:cNvPr>
          <p:cNvSpPr txBox="1">
            <a:spLocks noChangeArrowheads="1"/>
          </p:cNvSpPr>
          <p:nvPr/>
        </p:nvSpPr>
        <p:spPr bwMode="auto">
          <a:xfrm>
            <a:off x="685700" y="902097"/>
            <a:ext cx="7771201" cy="105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3911">
                <a:solidFill>
                  <a:srgbClr val="FFFF00"/>
                </a:solidFill>
                <a:latin typeface="Times New Roman" panose="02020603050405020304" pitchFamily="18" charset="0"/>
              </a:rPr>
              <a:t>Οξεία Μυελογενής Λευχαιμία</a:t>
            </a:r>
            <a:br>
              <a:rPr lang="en-GB" altLang="el-GR" sz="3911">
                <a:solidFill>
                  <a:srgbClr val="FFFF00"/>
                </a:solidFill>
                <a:latin typeface="Times New Roman" panose="02020603050405020304" pitchFamily="18" charset="0"/>
              </a:rPr>
            </a:br>
            <a:r>
              <a:rPr lang="el-GR" altLang="el-GR" sz="2489" b="1">
                <a:solidFill>
                  <a:srgbClr val="00FFFF"/>
                </a:solidFill>
                <a:latin typeface="Times New Roman" panose="02020603050405020304" pitchFamily="18" charset="0"/>
              </a:rPr>
              <a:t>Κλινικά Χαρακτηριστικά</a:t>
            </a:r>
            <a:endParaRPr lang="en-GB" altLang="el-GR" sz="2489" b="1">
              <a:solidFill>
                <a:srgbClr val="00FFFF"/>
              </a:solidFill>
              <a:latin typeface="Times New Roman" panose="02020603050405020304" pitchFamily="18" charset="0"/>
            </a:endParaRPr>
          </a:p>
        </p:txBody>
      </p:sp>
      <p:sp>
        <p:nvSpPr>
          <p:cNvPr id="31747" name="Text Box 2">
            <a:extLst>
              <a:ext uri="{FF2B5EF4-FFF2-40B4-BE49-F238E27FC236}">
                <a16:creationId xmlns:a16="http://schemas.microsoft.com/office/drawing/2014/main" id="{5FFC7783-3C9C-E9CC-687B-EF41EB1A816C}"/>
              </a:ext>
            </a:extLst>
          </p:cNvPr>
          <p:cNvSpPr txBox="1">
            <a:spLocks noChangeArrowheads="1"/>
          </p:cNvSpPr>
          <p:nvPr/>
        </p:nvSpPr>
        <p:spPr bwMode="auto">
          <a:xfrm>
            <a:off x="685700" y="2142268"/>
            <a:ext cx="7771201" cy="365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lstStyle>
            <a:lvl1pPr marL="341313" indent="-34131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1pPr>
            <a:lvl2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2pPr>
            <a:lvl3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3pPr>
            <a:lvl4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4pPr>
            <a:lvl5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9pPr>
          </a:lstStyle>
          <a:p>
            <a:pPr marL="303359"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prstClr val="white"/>
                </a:solidFill>
                <a:latin typeface="Times New Roman" panose="02020603050405020304" pitchFamily="18" charset="0"/>
              </a:rPr>
              <a:t>Αιφνίδια έναρξη της νόσου και πολύ ταχεία εξέλιξη</a:t>
            </a:r>
            <a:endParaRPr lang="en-GB" altLang="el-GR" sz="2133">
              <a:solidFill>
                <a:prstClr val="white"/>
              </a:solidFill>
              <a:latin typeface="Times New Roman" panose="02020603050405020304" pitchFamily="18" charset="0"/>
            </a:endParaRPr>
          </a:p>
          <a:p>
            <a:pPr marL="303359" indent="-303359" defTabSz="399305" eaLnBrk="0" fontAlgn="base" hangingPunct="0">
              <a:spcBef>
                <a:spcPts val="533"/>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pl-PL" altLang="el-GR" sz="2133">
              <a:solidFill>
                <a:prstClr val="white"/>
              </a:solidFill>
              <a:latin typeface="Times New Roman" panose="02020603050405020304" pitchFamily="18" charset="0"/>
            </a:endParaRPr>
          </a:p>
          <a:p>
            <a:pPr marL="303359"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prstClr val="white"/>
                </a:solidFill>
                <a:latin typeface="Times New Roman" panose="02020603050405020304" pitchFamily="18" charset="0"/>
              </a:rPr>
              <a:t>Αν δεν θεραπευθεί </a:t>
            </a:r>
            <a:r>
              <a:rPr lang="en-GB" altLang="el-GR" sz="2133">
                <a:solidFill>
                  <a:prstClr val="white"/>
                </a:solidFill>
                <a:latin typeface="Symbol" panose="05050102010706020507" pitchFamily="18" charset="2"/>
              </a:rPr>
              <a:t></a:t>
            </a:r>
            <a:r>
              <a:rPr lang="en-GB" altLang="el-GR" sz="2133">
                <a:solidFill>
                  <a:prstClr val="white"/>
                </a:solidFill>
                <a:latin typeface="Times New Roman" panose="02020603050405020304" pitchFamily="18" charset="0"/>
              </a:rPr>
              <a:t> </a:t>
            </a:r>
            <a:r>
              <a:rPr lang="el-GR" altLang="el-GR" sz="2133">
                <a:solidFill>
                  <a:prstClr val="white"/>
                </a:solidFill>
                <a:latin typeface="Times New Roman" panose="02020603050405020304" pitchFamily="18" charset="0"/>
              </a:rPr>
              <a:t>θάνατος σε λίγους μήνες</a:t>
            </a:r>
            <a:endParaRPr lang="en-GB" altLang="el-GR" sz="2133">
              <a:solidFill>
                <a:prstClr val="white"/>
              </a:solidFill>
              <a:latin typeface="Times New Roman" panose="02020603050405020304" pitchFamily="18" charset="0"/>
            </a:endParaRPr>
          </a:p>
          <a:p>
            <a:pPr marL="303359" indent="-303359" defTabSz="399305" eaLnBrk="0" fontAlgn="base" hangingPunct="0">
              <a:spcBef>
                <a:spcPts val="533"/>
              </a:spcBef>
              <a:spcAft>
                <a:spcPct val="0"/>
              </a:spcAft>
              <a:buClr>
                <a:srgbClr val="FFFFCC"/>
              </a:buClr>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pl-PL" altLang="el-GR" sz="2133">
              <a:solidFill>
                <a:prstClr val="white"/>
              </a:solidFill>
              <a:latin typeface="Times New Roman" panose="02020603050405020304" pitchFamily="18" charset="0"/>
            </a:endParaRPr>
          </a:p>
          <a:p>
            <a:pPr marL="303359"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a:solidFill>
                  <a:prstClr val="white"/>
                </a:solidFill>
                <a:latin typeface="Times New Roman" panose="02020603050405020304" pitchFamily="18" charset="0"/>
              </a:rPr>
              <a:t>Οι περισσότερες από τις πιο συχνές συστηματικές εκδηλώσεις  όπως η κόπωση, η αδυναμία, ο πυρετός και η απώλεια βάρους είναι μη ειδικές. </a:t>
            </a:r>
            <a:endParaRPr lang="en-GB" altLang="el-GR" sz="2133">
              <a:solidFill>
                <a:prstClr val="white"/>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l="18677" t="30861" r="39261" b="11863"/>
          <a:stretch>
            <a:fillRect/>
          </a:stretch>
        </p:blipFill>
        <p:spPr bwMode="auto">
          <a:xfrm>
            <a:off x="539554" y="220814"/>
            <a:ext cx="8136905" cy="6232524"/>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F02CB0A6-5C14-DDE6-B6DA-178F41500352}"/>
              </a:ext>
            </a:extLst>
          </p:cNvPr>
          <p:cNvGrpSpPr>
            <a:grpSpLocks/>
          </p:cNvGrpSpPr>
          <p:nvPr/>
        </p:nvGrpSpPr>
        <p:grpSpPr bwMode="auto">
          <a:xfrm>
            <a:off x="660298" y="1905237"/>
            <a:ext cx="7987068" cy="4591048"/>
            <a:chOff x="468" y="1080"/>
            <a:chExt cx="5661" cy="3254"/>
          </a:xfrm>
        </p:grpSpPr>
        <p:pic>
          <p:nvPicPr>
            <p:cNvPr id="32775" name="Picture 3">
              <a:extLst>
                <a:ext uri="{FF2B5EF4-FFF2-40B4-BE49-F238E27FC236}">
                  <a16:creationId xmlns:a16="http://schemas.microsoft.com/office/drawing/2014/main" id="{332C36AB-F990-B82A-F1C6-1A0075EA5D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 y="1080"/>
              <a:ext cx="5544" cy="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6" name="Text Box 4">
              <a:extLst>
                <a:ext uri="{FF2B5EF4-FFF2-40B4-BE49-F238E27FC236}">
                  <a16:creationId xmlns:a16="http://schemas.microsoft.com/office/drawing/2014/main" id="{6E4A0069-8174-DBF2-8338-98CCDA73FD70}"/>
                </a:ext>
              </a:extLst>
            </p:cNvPr>
            <p:cNvSpPr txBox="1">
              <a:spLocks noChangeArrowheads="1"/>
            </p:cNvSpPr>
            <p:nvPr/>
          </p:nvSpPr>
          <p:spPr bwMode="auto">
            <a:xfrm>
              <a:off x="468" y="1229"/>
              <a:ext cx="5544" cy="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grpSp>
      <p:sp>
        <p:nvSpPr>
          <p:cNvPr id="32771" name="Text Box 1">
            <a:extLst>
              <a:ext uri="{FF2B5EF4-FFF2-40B4-BE49-F238E27FC236}">
                <a16:creationId xmlns:a16="http://schemas.microsoft.com/office/drawing/2014/main" id="{064F8333-4489-E2CB-8AEB-6E6BFFCFE3D1}"/>
              </a:ext>
            </a:extLst>
          </p:cNvPr>
          <p:cNvSpPr txBox="1">
            <a:spLocks noChangeArrowheads="1"/>
          </p:cNvSpPr>
          <p:nvPr/>
        </p:nvSpPr>
        <p:spPr bwMode="auto">
          <a:xfrm>
            <a:off x="685700" y="902097"/>
            <a:ext cx="7771201" cy="105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3911">
                <a:solidFill>
                  <a:srgbClr val="FFFF00"/>
                </a:solidFill>
                <a:latin typeface="Times New Roman" panose="02020603050405020304" pitchFamily="18" charset="0"/>
              </a:rPr>
              <a:t>Οξεία Μυελογενής Λευχαιμία</a:t>
            </a:r>
            <a:br>
              <a:rPr lang="en-GB" altLang="el-GR" sz="3911">
                <a:solidFill>
                  <a:srgbClr val="FFFF00"/>
                </a:solidFill>
                <a:latin typeface="Times New Roman" panose="02020603050405020304" pitchFamily="18" charset="0"/>
              </a:rPr>
            </a:br>
            <a:r>
              <a:rPr lang="el-GR" altLang="el-GR" sz="2489" b="1">
                <a:solidFill>
                  <a:srgbClr val="00FFFF"/>
                </a:solidFill>
                <a:latin typeface="Times New Roman" panose="02020603050405020304" pitchFamily="18" charset="0"/>
              </a:rPr>
              <a:t>Κλινικά Χαρακτηριστικά</a:t>
            </a:r>
            <a:endParaRPr lang="en-GB" altLang="el-GR" sz="2489" b="1">
              <a:solidFill>
                <a:srgbClr val="00FFFF"/>
              </a:solidFill>
              <a:latin typeface="Times New Roman" panose="02020603050405020304" pitchFamily="18" charset="0"/>
            </a:endParaRPr>
          </a:p>
        </p:txBody>
      </p:sp>
      <p:sp>
        <p:nvSpPr>
          <p:cNvPr id="8" name="7 - TextBox">
            <a:extLst>
              <a:ext uri="{FF2B5EF4-FFF2-40B4-BE49-F238E27FC236}">
                <a16:creationId xmlns:a16="http://schemas.microsoft.com/office/drawing/2014/main" id="{5436E58E-DEE9-EC12-8492-E8EF76F3FE67}"/>
              </a:ext>
            </a:extLst>
          </p:cNvPr>
          <p:cNvSpPr txBox="1"/>
          <p:nvPr/>
        </p:nvSpPr>
        <p:spPr>
          <a:xfrm>
            <a:off x="1811591" y="1958857"/>
            <a:ext cx="6835779" cy="913135"/>
          </a:xfrm>
          <a:prstGeom prst="rect">
            <a:avLst/>
          </a:prstGeom>
          <a:solidFill>
            <a:schemeClr val="accent1">
              <a:lumMod val="20000"/>
              <a:lumOff val="80000"/>
            </a:schemeClr>
          </a:solidFill>
        </p:spPr>
        <p:txBody>
          <a:bodyPr>
            <a:spAutoFit/>
          </a:bodyPr>
          <a:lstStyle/>
          <a:p>
            <a:pPr defTabSz="399305" eaLnBrk="0" fontAlgn="base" hangingPunct="0">
              <a:spcBef>
                <a:spcPct val="0"/>
              </a:spcBef>
              <a:spcAft>
                <a:spcPct val="0"/>
              </a:spcAft>
              <a:buClr>
                <a:srgbClr val="000000"/>
              </a:buClr>
              <a:buSzPct val="100000"/>
              <a:defRPr/>
            </a:pPr>
            <a:r>
              <a:rPr lang="el-GR" sz="1778" b="1">
                <a:solidFill>
                  <a:prstClr val="black"/>
                </a:solidFill>
                <a:latin typeface="Times New Roman CE" charset="0"/>
                <a:ea typeface="Microsoft YaHei" charset="0"/>
              </a:rPr>
              <a:t>Διήθηση του μυελού των οστών από λευχαιμικά κύτταρα</a:t>
            </a:r>
          </a:p>
          <a:p>
            <a:pPr defTabSz="399305" eaLnBrk="0" fontAlgn="base" hangingPunct="0">
              <a:spcBef>
                <a:spcPct val="0"/>
              </a:spcBef>
              <a:spcAft>
                <a:spcPct val="0"/>
              </a:spcAft>
              <a:buClr>
                <a:srgbClr val="000000"/>
              </a:buClr>
              <a:buSzPct val="100000"/>
              <a:defRPr/>
            </a:pPr>
            <a:endParaRPr lang="el-GR" sz="1778" b="1">
              <a:solidFill>
                <a:prstClr val="white"/>
              </a:solidFill>
              <a:latin typeface="Times New Roman CE" charset="0"/>
              <a:ea typeface="Microsoft YaHei" charset="0"/>
            </a:endParaRPr>
          </a:p>
          <a:p>
            <a:pPr defTabSz="399305" eaLnBrk="0" fontAlgn="base" hangingPunct="0">
              <a:spcBef>
                <a:spcPct val="0"/>
              </a:spcBef>
              <a:spcAft>
                <a:spcPct val="0"/>
              </a:spcAft>
              <a:buClr>
                <a:srgbClr val="000000"/>
              </a:buClr>
              <a:buSzPct val="100000"/>
              <a:defRPr/>
            </a:pPr>
            <a:endParaRPr lang="el-GR" sz="1778" b="1">
              <a:solidFill>
                <a:prstClr val="white"/>
              </a:solidFill>
              <a:latin typeface="Times New Roman CE" charset="0"/>
              <a:ea typeface="Microsoft YaHei" charset="0"/>
            </a:endParaRPr>
          </a:p>
        </p:txBody>
      </p:sp>
      <p:sp>
        <p:nvSpPr>
          <p:cNvPr id="9" name="8 - TextBox">
            <a:extLst>
              <a:ext uri="{FF2B5EF4-FFF2-40B4-BE49-F238E27FC236}">
                <a16:creationId xmlns:a16="http://schemas.microsoft.com/office/drawing/2014/main" id="{45E71AC0-0E6C-7502-A0AC-FCE26D4B41AC}"/>
              </a:ext>
            </a:extLst>
          </p:cNvPr>
          <p:cNvSpPr txBox="1"/>
          <p:nvPr/>
        </p:nvSpPr>
        <p:spPr>
          <a:xfrm>
            <a:off x="1769260" y="3165163"/>
            <a:ext cx="6878106" cy="1460336"/>
          </a:xfrm>
          <a:prstGeom prst="rect">
            <a:avLst/>
          </a:prstGeom>
          <a:solidFill>
            <a:schemeClr val="accent1">
              <a:lumMod val="20000"/>
              <a:lumOff val="80000"/>
            </a:schemeClr>
          </a:solidFill>
        </p:spPr>
        <p:txBody>
          <a:bodyPr>
            <a:spAutoFit/>
          </a:bodyPr>
          <a:lstStyle/>
          <a:p>
            <a:pPr defTabSz="399305" eaLnBrk="0" fontAlgn="base" hangingPunct="0">
              <a:spcBef>
                <a:spcPct val="0"/>
              </a:spcBef>
              <a:spcAft>
                <a:spcPct val="0"/>
              </a:spcAft>
              <a:buClr>
                <a:srgbClr val="000000"/>
              </a:buClr>
              <a:buSzPct val="100000"/>
              <a:defRPr/>
            </a:pPr>
            <a:r>
              <a:rPr lang="el-GR" sz="1778" b="1">
                <a:solidFill>
                  <a:prstClr val="black"/>
                </a:solidFill>
                <a:latin typeface="Times New Roman CE" charset="0"/>
                <a:ea typeface="Microsoft YaHei" charset="0"/>
              </a:rPr>
              <a:t>Καταστολή των φυσιολογικών αιμοποιητικών κυττάρων: </a:t>
            </a:r>
          </a:p>
          <a:p>
            <a:pPr defTabSz="399305" eaLnBrk="0" fontAlgn="base" hangingPunct="0">
              <a:spcBef>
                <a:spcPct val="0"/>
              </a:spcBef>
              <a:spcAft>
                <a:spcPct val="0"/>
              </a:spcAft>
              <a:buClr>
                <a:srgbClr val="000000"/>
              </a:buClr>
              <a:buSzPct val="100000"/>
              <a:buFont typeface="Arial" pitchFamily="34" charset="0"/>
              <a:buChar char="•"/>
              <a:defRPr/>
            </a:pPr>
            <a:r>
              <a:rPr lang="el-GR" sz="1778" b="1">
                <a:solidFill>
                  <a:prstClr val="black"/>
                </a:solidFill>
                <a:latin typeface="Times New Roman CE" charset="0"/>
                <a:ea typeface="Microsoft YaHei" charset="0"/>
              </a:rPr>
              <a:t>Ουδετεροπενία</a:t>
            </a:r>
          </a:p>
          <a:p>
            <a:pPr defTabSz="399305" eaLnBrk="0" fontAlgn="base" hangingPunct="0">
              <a:spcBef>
                <a:spcPct val="0"/>
              </a:spcBef>
              <a:spcAft>
                <a:spcPct val="0"/>
              </a:spcAft>
              <a:buClr>
                <a:srgbClr val="000000"/>
              </a:buClr>
              <a:buSzPct val="100000"/>
              <a:buFont typeface="Arial" pitchFamily="34" charset="0"/>
              <a:buChar char="•"/>
              <a:defRPr/>
            </a:pPr>
            <a:r>
              <a:rPr lang="el-GR" sz="1778" b="1">
                <a:solidFill>
                  <a:prstClr val="black"/>
                </a:solidFill>
                <a:latin typeface="Times New Roman CE" charset="0"/>
                <a:ea typeface="Microsoft YaHei" charset="0"/>
              </a:rPr>
              <a:t>Αναιμία</a:t>
            </a:r>
          </a:p>
          <a:p>
            <a:pPr defTabSz="399305" eaLnBrk="0" fontAlgn="base" hangingPunct="0">
              <a:spcBef>
                <a:spcPct val="0"/>
              </a:spcBef>
              <a:spcAft>
                <a:spcPct val="0"/>
              </a:spcAft>
              <a:buClr>
                <a:srgbClr val="000000"/>
              </a:buClr>
              <a:buSzPct val="100000"/>
              <a:buFont typeface="Arial" pitchFamily="34" charset="0"/>
              <a:buChar char="•"/>
              <a:defRPr/>
            </a:pPr>
            <a:r>
              <a:rPr lang="el-GR" sz="1778" b="1">
                <a:solidFill>
                  <a:prstClr val="black"/>
                </a:solidFill>
                <a:latin typeface="Times New Roman CE" charset="0"/>
                <a:ea typeface="Microsoft YaHei" charset="0"/>
              </a:rPr>
              <a:t>Θρομβοπενία</a:t>
            </a:r>
          </a:p>
          <a:p>
            <a:pPr defTabSz="399305" eaLnBrk="0" fontAlgn="base" hangingPunct="0">
              <a:spcBef>
                <a:spcPct val="0"/>
              </a:spcBef>
              <a:spcAft>
                <a:spcPct val="0"/>
              </a:spcAft>
              <a:buClr>
                <a:srgbClr val="000000"/>
              </a:buClr>
              <a:buSzPct val="100000"/>
              <a:buFont typeface="Arial" pitchFamily="34" charset="0"/>
              <a:buChar char="•"/>
              <a:defRPr/>
            </a:pPr>
            <a:endParaRPr lang="el-GR" sz="1778" b="1">
              <a:solidFill>
                <a:prstClr val="white"/>
              </a:solidFill>
              <a:latin typeface="Times New Roman CE" charset="0"/>
              <a:ea typeface="Microsoft YaHei" charset="0"/>
            </a:endParaRPr>
          </a:p>
        </p:txBody>
      </p:sp>
      <p:sp>
        <p:nvSpPr>
          <p:cNvPr id="10" name="9 - TextBox">
            <a:extLst>
              <a:ext uri="{FF2B5EF4-FFF2-40B4-BE49-F238E27FC236}">
                <a16:creationId xmlns:a16="http://schemas.microsoft.com/office/drawing/2014/main" id="{3EB01611-69D1-854C-DF26-4FB2D0C0534D}"/>
              </a:ext>
            </a:extLst>
          </p:cNvPr>
          <p:cNvSpPr txBox="1"/>
          <p:nvPr/>
        </p:nvSpPr>
        <p:spPr>
          <a:xfrm>
            <a:off x="1750920" y="4765117"/>
            <a:ext cx="6896447" cy="1460336"/>
          </a:xfrm>
          <a:prstGeom prst="rect">
            <a:avLst/>
          </a:prstGeom>
          <a:solidFill>
            <a:schemeClr val="accent1">
              <a:lumMod val="20000"/>
              <a:lumOff val="80000"/>
            </a:schemeClr>
          </a:solidFill>
        </p:spPr>
        <p:txBody>
          <a:bodyPr>
            <a:spAutoFit/>
          </a:bodyPr>
          <a:lstStyle/>
          <a:p>
            <a:pPr defTabSz="399305" eaLnBrk="0" fontAlgn="base" hangingPunct="0">
              <a:spcBef>
                <a:spcPct val="0"/>
              </a:spcBef>
              <a:spcAft>
                <a:spcPct val="0"/>
              </a:spcAft>
              <a:buClr>
                <a:srgbClr val="000000"/>
              </a:buClr>
              <a:buSzPct val="100000"/>
              <a:defRPr/>
            </a:pPr>
            <a:r>
              <a:rPr lang="el-GR" sz="1778" b="1">
                <a:solidFill>
                  <a:prstClr val="black"/>
                </a:solidFill>
                <a:latin typeface="Times New Roman CE" charset="0"/>
                <a:ea typeface="Microsoft YaHei" charset="0"/>
              </a:rPr>
              <a:t>Αποτελέσματα των κυτταροπενιών</a:t>
            </a:r>
          </a:p>
          <a:p>
            <a:pPr defTabSz="399305" eaLnBrk="0" fontAlgn="base" hangingPunct="0">
              <a:spcBef>
                <a:spcPct val="0"/>
              </a:spcBef>
              <a:spcAft>
                <a:spcPct val="0"/>
              </a:spcAft>
              <a:buClr>
                <a:srgbClr val="000000"/>
              </a:buClr>
              <a:buSzPct val="100000"/>
              <a:buFont typeface="Arial" pitchFamily="34" charset="0"/>
              <a:buChar char="•"/>
              <a:defRPr/>
            </a:pPr>
            <a:r>
              <a:rPr lang="el-GR" sz="1778" b="1">
                <a:solidFill>
                  <a:prstClr val="black"/>
                </a:solidFill>
                <a:latin typeface="Times New Roman CE" charset="0"/>
                <a:ea typeface="Microsoft YaHei" charset="0"/>
              </a:rPr>
              <a:t>Δερματικές λοιμώξεις, λοιμώξεις βλεννογόνων, ούλων, γαστρεντερικού και αναπνευστικού συστήματος</a:t>
            </a:r>
          </a:p>
          <a:p>
            <a:pPr defTabSz="399305" eaLnBrk="0" fontAlgn="base" hangingPunct="0">
              <a:spcBef>
                <a:spcPct val="0"/>
              </a:spcBef>
              <a:spcAft>
                <a:spcPct val="0"/>
              </a:spcAft>
              <a:buClr>
                <a:srgbClr val="000000"/>
              </a:buClr>
              <a:buSzPct val="100000"/>
              <a:buFont typeface="Arial" pitchFamily="34" charset="0"/>
              <a:buChar char="•"/>
              <a:defRPr/>
            </a:pPr>
            <a:r>
              <a:rPr lang="el-GR" sz="1778" b="1">
                <a:solidFill>
                  <a:prstClr val="black"/>
                </a:solidFill>
                <a:latin typeface="Times New Roman CE" charset="0"/>
                <a:ea typeface="Microsoft YaHei" charset="0"/>
              </a:rPr>
              <a:t>Κόπωση,δύσπνοια</a:t>
            </a:r>
          </a:p>
          <a:p>
            <a:pPr defTabSz="399305" eaLnBrk="0" fontAlgn="base" hangingPunct="0">
              <a:spcBef>
                <a:spcPct val="0"/>
              </a:spcBef>
              <a:spcAft>
                <a:spcPct val="0"/>
              </a:spcAft>
              <a:buClr>
                <a:srgbClr val="000000"/>
              </a:buClr>
              <a:buSzPct val="100000"/>
              <a:buFont typeface="Arial" pitchFamily="34" charset="0"/>
              <a:buChar char="•"/>
              <a:defRPr/>
            </a:pPr>
            <a:r>
              <a:rPr lang="el-GR" sz="1778" b="1">
                <a:solidFill>
                  <a:prstClr val="black"/>
                </a:solidFill>
                <a:latin typeface="Times New Roman CE" charset="0"/>
                <a:ea typeface="Microsoft YaHei" charset="0"/>
              </a:rPr>
              <a:t>Αιμορραγικές εκδηλώσεις</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45CFE945-8B1D-DBC7-52E9-80BDBE1087BF}"/>
              </a:ext>
            </a:extLst>
          </p:cNvPr>
          <p:cNvSpPr txBox="1">
            <a:spLocks noChangeArrowheads="1"/>
          </p:cNvSpPr>
          <p:nvPr/>
        </p:nvSpPr>
        <p:spPr bwMode="auto">
          <a:xfrm>
            <a:off x="677231" y="333501"/>
            <a:ext cx="7771201" cy="111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2844" b="1">
                <a:solidFill>
                  <a:srgbClr val="FFFF00"/>
                </a:solidFill>
                <a:latin typeface="Times New Roman" panose="02020603050405020304" pitchFamily="18" charset="0"/>
              </a:rPr>
              <a:t>Οξεία Μυελογενής Λευχαιμία</a:t>
            </a:r>
            <a:br>
              <a:rPr lang="en-GB" altLang="el-GR" sz="2844" b="1">
                <a:solidFill>
                  <a:prstClr val="black"/>
                </a:solidFill>
                <a:latin typeface="Times New Roman" panose="02020603050405020304" pitchFamily="18" charset="0"/>
              </a:rPr>
            </a:br>
            <a:r>
              <a:rPr lang="el-GR" altLang="el-GR" sz="2844" b="1">
                <a:solidFill>
                  <a:prstClr val="black"/>
                </a:solidFill>
                <a:latin typeface="Times New Roman" panose="02020603050405020304" pitchFamily="18" charset="0"/>
              </a:rPr>
              <a:t>Συχνότητα διήθησης των διαφόρων οργάνων</a:t>
            </a:r>
            <a:endParaRPr lang="en-GB" altLang="el-GR" sz="3911" b="1">
              <a:solidFill>
                <a:prstClr val="black"/>
              </a:solidFill>
              <a:latin typeface="Times New Roman" panose="02020603050405020304" pitchFamily="18" charset="0"/>
            </a:endParaRPr>
          </a:p>
        </p:txBody>
      </p:sp>
      <p:graphicFrame>
        <p:nvGraphicFramePr>
          <p:cNvPr id="10242" name="Group 2">
            <a:extLst>
              <a:ext uri="{FF2B5EF4-FFF2-40B4-BE49-F238E27FC236}">
                <a16:creationId xmlns:a16="http://schemas.microsoft.com/office/drawing/2014/main" id="{47DF938A-1D1C-E0BF-0320-4F2441E2CE2A}"/>
              </a:ext>
            </a:extLst>
          </p:cNvPr>
          <p:cNvGraphicFramePr>
            <a:graphicFrameLocks noGrp="1"/>
          </p:cNvGraphicFramePr>
          <p:nvPr/>
        </p:nvGraphicFramePr>
        <p:xfrm>
          <a:off x="3" y="1668209"/>
          <a:ext cx="9144001" cy="4133741"/>
        </p:xfrm>
        <a:graphic>
          <a:graphicData uri="http://schemas.openxmlformats.org/drawingml/2006/table">
            <a:tbl>
              <a:tblPr/>
              <a:tblGrid>
                <a:gridCol w="2730079">
                  <a:extLst>
                    <a:ext uri="{9D8B030D-6E8A-4147-A177-3AD203B41FA5}">
                      <a16:colId xmlns:a16="http://schemas.microsoft.com/office/drawing/2014/main" val="20000"/>
                    </a:ext>
                  </a:extLst>
                </a:gridCol>
                <a:gridCol w="3366392">
                  <a:extLst>
                    <a:ext uri="{9D8B030D-6E8A-4147-A177-3AD203B41FA5}">
                      <a16:colId xmlns:a16="http://schemas.microsoft.com/office/drawing/2014/main" val="20001"/>
                    </a:ext>
                  </a:extLst>
                </a:gridCol>
                <a:gridCol w="3047530">
                  <a:extLst>
                    <a:ext uri="{9D8B030D-6E8A-4147-A177-3AD203B41FA5}">
                      <a16:colId xmlns:a16="http://schemas.microsoft.com/office/drawing/2014/main" val="20002"/>
                    </a:ext>
                  </a:extLst>
                </a:gridCol>
              </a:tblGrid>
              <a:tr h="855001">
                <a:tc>
                  <a:txBody>
                    <a:bodyPr/>
                    <a:lstStyle/>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rgbClr val="984807"/>
                          </a:solidFill>
                          <a:effectLst/>
                          <a:latin typeface="Times New Roman" pitchFamily="18" charset="0"/>
                          <a:ea typeface="Microsoft YaHei" charset="0"/>
                          <a:cs typeface="Microsoft YaHei" charset="0"/>
                        </a:rPr>
                        <a:t>Όργανο</a:t>
                      </a:r>
                      <a:endParaRPr kumimoji="0" lang="en-GB" sz="2200" b="1" i="0" u="none" strike="noStrike" cap="none" normalizeH="0" baseline="0">
                        <a:ln>
                          <a:noFill/>
                        </a:ln>
                        <a:solidFill>
                          <a:srgbClr val="984807"/>
                        </a:solidFill>
                        <a:effectLst/>
                        <a:latin typeface="Times New Roman" pitchFamily="18" charset="0"/>
                        <a:ea typeface="Microsoft YaHei" charset="0"/>
                        <a:cs typeface="Microsoft YaHei" charset="0"/>
                      </a:endParaRPr>
                    </a:p>
                  </a:txBody>
                  <a:tcPr marL="79988" marR="79988" marT="55032" marB="41596" horzOverflow="overflow">
                    <a:lnL w="13680" cap="flat" cmpd="sng" algn="ctr">
                      <a:solidFill>
                        <a:srgbClr val="FFFFCC"/>
                      </a:solidFill>
                      <a:prstDash val="solid"/>
                      <a:round/>
                      <a:headEnd type="none" w="med" len="med"/>
                      <a:tailEnd type="none" w="med" len="med"/>
                    </a:lnL>
                    <a:lnR w="5760" cap="flat" cmpd="sng" algn="ctr">
                      <a:solidFill>
                        <a:srgbClr val="FFFFCC"/>
                      </a:solidFill>
                      <a:prstDash val="solid"/>
                      <a:round/>
                      <a:headEnd type="none" w="med" len="med"/>
                      <a:tailEnd type="none" w="med" len="med"/>
                    </a:lnR>
                    <a:lnT w="13680" cap="flat" cmpd="sng" algn="ctr">
                      <a:solidFill>
                        <a:srgbClr val="FFFFCC"/>
                      </a:solidFill>
                      <a:prstDash val="solid"/>
                      <a:round/>
                      <a:headEnd type="none" w="med" len="med"/>
                      <a:tailEnd type="none" w="med" len="med"/>
                    </a:lnT>
                    <a:lnB w="576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rgbClr val="984807"/>
                          </a:solidFill>
                          <a:effectLst/>
                          <a:latin typeface="Times New Roman" pitchFamily="18" charset="0"/>
                          <a:ea typeface="Microsoft YaHei" charset="0"/>
                          <a:cs typeface="Microsoft YaHei" charset="0"/>
                        </a:rPr>
                        <a:t>% στην αρχική διάγνωση</a:t>
                      </a:r>
                      <a:endParaRPr kumimoji="0" lang="en-GB" sz="2200" b="1" i="0" u="none" strike="noStrike" cap="none" normalizeH="0" baseline="0">
                        <a:ln>
                          <a:noFill/>
                        </a:ln>
                        <a:solidFill>
                          <a:srgbClr val="984807"/>
                        </a:solidFill>
                        <a:effectLst/>
                        <a:latin typeface="Times New Roman" pitchFamily="18" charset="0"/>
                        <a:ea typeface="Microsoft YaHei" charset="0"/>
                        <a:cs typeface="Microsoft YaHei" charset="0"/>
                      </a:endParaRPr>
                    </a:p>
                  </a:txBody>
                  <a:tcPr marL="79988" marR="79988" marT="55032" marB="41596" horzOverflow="overflow">
                    <a:lnL w="5760" cap="flat" cmpd="sng" algn="ctr">
                      <a:solidFill>
                        <a:srgbClr val="FFFFCC"/>
                      </a:solidFill>
                      <a:prstDash val="solid"/>
                      <a:round/>
                      <a:headEnd type="none" w="med" len="med"/>
                      <a:tailEnd type="none" w="med" len="med"/>
                    </a:lnL>
                    <a:lnR w="5760" cap="flat" cmpd="sng" algn="ctr">
                      <a:solidFill>
                        <a:srgbClr val="FFFFCC"/>
                      </a:solidFill>
                      <a:prstDash val="solid"/>
                      <a:round/>
                      <a:headEnd type="none" w="med" len="med"/>
                      <a:tailEnd type="none" w="med" len="med"/>
                    </a:lnR>
                    <a:lnT w="13680" cap="flat" cmpd="sng" algn="ctr">
                      <a:solidFill>
                        <a:srgbClr val="FFFFCC"/>
                      </a:solidFill>
                      <a:prstDash val="solid"/>
                      <a:round/>
                      <a:headEnd type="none" w="med" len="med"/>
                      <a:tailEnd type="none" w="med" len="med"/>
                    </a:lnT>
                    <a:lnB w="576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rgbClr val="984807"/>
                          </a:solidFill>
                          <a:effectLst/>
                          <a:latin typeface="Times New Roman" pitchFamily="18" charset="0"/>
                          <a:ea typeface="Microsoft YaHei" charset="0"/>
                          <a:cs typeface="Microsoft YaHei" charset="0"/>
                        </a:rPr>
                        <a:t>% σε αυτοψία οργάνου</a:t>
                      </a:r>
                      <a:endParaRPr kumimoji="0" lang="en-GB" sz="2200" b="1" i="0" u="none" strike="noStrike" cap="none" normalizeH="0" baseline="0">
                        <a:ln>
                          <a:noFill/>
                        </a:ln>
                        <a:solidFill>
                          <a:srgbClr val="984807"/>
                        </a:solidFill>
                        <a:effectLst/>
                        <a:latin typeface="Times New Roman" pitchFamily="18" charset="0"/>
                        <a:ea typeface="Microsoft YaHei" charset="0"/>
                        <a:cs typeface="Microsoft YaHei" charset="0"/>
                      </a:endParaRPr>
                    </a:p>
                  </a:txBody>
                  <a:tcPr marL="79988" marR="79988" marT="55032" marB="41596" horzOverflow="overflow">
                    <a:lnL w="5760" cap="flat" cmpd="sng" algn="ctr">
                      <a:solidFill>
                        <a:srgbClr val="FFFFCC"/>
                      </a:solidFill>
                      <a:prstDash val="solid"/>
                      <a:round/>
                      <a:headEnd type="none" w="med" len="med"/>
                      <a:tailEnd type="none" w="med" len="med"/>
                    </a:lnL>
                    <a:lnR w="13680" cap="flat" cmpd="sng" algn="ctr">
                      <a:solidFill>
                        <a:srgbClr val="FFFFCC"/>
                      </a:solidFill>
                      <a:prstDash val="solid"/>
                      <a:round/>
                      <a:headEnd type="none" w="med" len="med"/>
                      <a:tailEnd type="none" w="med" len="med"/>
                    </a:lnR>
                    <a:lnT w="13680" cap="flat" cmpd="sng" algn="ctr">
                      <a:solidFill>
                        <a:srgbClr val="FFFFCC"/>
                      </a:solidFill>
                      <a:prstDash val="solid"/>
                      <a:round/>
                      <a:headEnd type="none" w="med" len="med"/>
                      <a:tailEnd type="none" w="med" len="med"/>
                    </a:lnT>
                    <a:lnB w="576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78740">
                <a:tc>
                  <a:txBody>
                    <a:bodyPr/>
                    <a:lstStyle/>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chemeClr val="tx1"/>
                          </a:solidFill>
                          <a:effectLst/>
                          <a:latin typeface="Times New Roman" pitchFamily="18" charset="0"/>
                          <a:ea typeface="Microsoft YaHei" charset="0"/>
                          <a:cs typeface="Microsoft YaHei" charset="0"/>
                        </a:rPr>
                        <a:t>Λεμφαδενοπάθεια</a:t>
                      </a:r>
                      <a:endPar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endParaRP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chemeClr val="tx1"/>
                          </a:solidFill>
                          <a:effectLst/>
                          <a:latin typeface="Times New Roman" pitchFamily="18" charset="0"/>
                          <a:ea typeface="Microsoft YaHei" charset="0"/>
                          <a:cs typeface="Microsoft YaHei" charset="0"/>
                        </a:rPr>
                        <a:t>Ηπατομεγαλία</a:t>
                      </a:r>
                      <a:endPar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endParaRP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chemeClr val="tx1"/>
                          </a:solidFill>
                          <a:effectLst/>
                          <a:latin typeface="Times New Roman" pitchFamily="18" charset="0"/>
                          <a:ea typeface="Microsoft YaHei" charset="0"/>
                          <a:cs typeface="Microsoft YaHei" charset="0"/>
                        </a:rPr>
                        <a:t>Σπληνομεγαλία</a:t>
                      </a:r>
                    </a:p>
                    <a:p>
                      <a:pPr marL="0" marR="0" lvl="0" indent="0" algn="l"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chemeClr val="tx1"/>
                          </a:solidFill>
                          <a:effectLst/>
                          <a:latin typeface="Times New Roman" pitchFamily="18" charset="0"/>
                          <a:ea typeface="Microsoft YaHei" charset="0"/>
                          <a:cs typeface="Microsoft YaHei" charset="0"/>
                        </a:rPr>
                        <a:t>Οστά και αρθρώσεις</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chemeClr val="tx1"/>
                          </a:solidFill>
                          <a:effectLst/>
                          <a:latin typeface="Times New Roman" pitchFamily="18" charset="0"/>
                          <a:ea typeface="Microsoft YaHei" charset="0"/>
                          <a:cs typeface="Microsoft YaHei" charset="0"/>
                        </a:rPr>
                        <a:t>Πνεύμονας</a:t>
                      </a:r>
                      <a:endPar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endParaRP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chemeClr val="tx1"/>
                          </a:solidFill>
                          <a:effectLst/>
                          <a:latin typeface="Times New Roman" pitchFamily="18" charset="0"/>
                          <a:ea typeface="Microsoft YaHei" charset="0"/>
                          <a:cs typeface="Microsoft YaHei" charset="0"/>
                        </a:rPr>
                        <a:t>Καρδιά </a:t>
                      </a:r>
                      <a:endPar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endParaRP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chemeClr val="tx1"/>
                          </a:solidFill>
                          <a:effectLst/>
                          <a:latin typeface="Times New Roman" pitchFamily="18" charset="0"/>
                          <a:ea typeface="Microsoft YaHei" charset="0"/>
                          <a:cs typeface="Microsoft YaHei" charset="0"/>
                        </a:rPr>
                        <a:t>Δέρμα</a:t>
                      </a:r>
                      <a:endPar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endParaRP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l-GR" sz="2200" b="1" i="0" u="none" strike="noStrike" cap="none" normalizeH="0" baseline="0">
                          <a:ln>
                            <a:noFill/>
                          </a:ln>
                          <a:solidFill>
                            <a:schemeClr val="tx1"/>
                          </a:solidFill>
                          <a:effectLst/>
                          <a:latin typeface="Times New Roman" pitchFamily="18" charset="0"/>
                          <a:ea typeface="Microsoft YaHei" charset="0"/>
                          <a:cs typeface="Microsoft YaHei" charset="0"/>
                        </a:rPr>
                        <a:t>ΓΕΣ</a:t>
                      </a:r>
                      <a:endPar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endParaRPr>
                    </a:p>
                  </a:txBody>
                  <a:tcPr marL="79988" marR="79988" marT="55032" marB="41596" horzOverflow="overflow">
                    <a:lnL w="13680" cap="flat" cmpd="sng" algn="ctr">
                      <a:solidFill>
                        <a:srgbClr val="FFFFCC"/>
                      </a:solidFill>
                      <a:prstDash val="solid"/>
                      <a:round/>
                      <a:headEnd type="none" w="med" len="med"/>
                      <a:tailEnd type="none" w="med" len="med"/>
                    </a:lnL>
                    <a:lnR w="5760" cap="flat" cmpd="sng" algn="ctr">
                      <a:solidFill>
                        <a:srgbClr val="FFFFCC"/>
                      </a:solidFill>
                      <a:prstDash val="solid"/>
                      <a:round/>
                      <a:headEnd type="none" w="med" len="med"/>
                      <a:tailEnd type="none" w="med" len="med"/>
                    </a:lnR>
                    <a:lnT w="5760" cap="flat" cmpd="sng" algn="ctr">
                      <a:solidFill>
                        <a:srgbClr val="FFFFCC"/>
                      </a:solidFill>
                      <a:prstDash val="solid"/>
                      <a:round/>
                      <a:headEnd type="none" w="med" len="med"/>
                      <a:tailEnd type="none" w="med" len="med"/>
                    </a:lnT>
                    <a:lnB w="1368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10</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40</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35</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2</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5</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2</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1</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a:t>
                      </a:r>
                    </a:p>
                  </a:txBody>
                  <a:tcPr marL="79988" marR="79988" marT="55032" marB="41596" horzOverflow="overflow">
                    <a:lnL w="5760" cap="flat" cmpd="sng" algn="ctr">
                      <a:solidFill>
                        <a:srgbClr val="FFFFCC"/>
                      </a:solidFill>
                      <a:prstDash val="solid"/>
                      <a:round/>
                      <a:headEnd type="none" w="med" len="med"/>
                      <a:tailEnd type="none" w="med" len="med"/>
                    </a:lnL>
                    <a:lnR w="5760" cap="flat" cmpd="sng" algn="ctr">
                      <a:solidFill>
                        <a:srgbClr val="FFFFCC"/>
                      </a:solidFill>
                      <a:prstDash val="solid"/>
                      <a:round/>
                      <a:headEnd type="none" w="med" len="med"/>
                      <a:tailEnd type="none" w="med" len="med"/>
                    </a:lnR>
                    <a:lnT w="5760" cap="flat" cmpd="sng" algn="ctr">
                      <a:solidFill>
                        <a:srgbClr val="FFFFCC"/>
                      </a:solidFill>
                      <a:prstDash val="solid"/>
                      <a:round/>
                      <a:headEnd type="none" w="med" len="med"/>
                      <a:tailEnd type="none" w="med" len="med"/>
                    </a:lnT>
                    <a:lnB w="1368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50</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90</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90</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5</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50</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35</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27</a:t>
                      </a:r>
                    </a:p>
                    <a:p>
                      <a:pPr marL="0" marR="0" lvl="0" indent="0" algn="ctr" defTabSz="449263" rtl="0" eaLnBrk="0" fontAlgn="base" latinLnBrk="0" hangingPunct="0">
                        <a:lnSpc>
                          <a:spcPct val="95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Lst>
                      </a:pPr>
                      <a:r>
                        <a:rPr kumimoji="0" lang="en-GB" sz="2200" b="1" i="0" u="none" strike="noStrike" cap="none" normalizeH="0" baseline="0">
                          <a:ln>
                            <a:noFill/>
                          </a:ln>
                          <a:solidFill>
                            <a:schemeClr val="tx1"/>
                          </a:solidFill>
                          <a:effectLst/>
                          <a:latin typeface="Times New Roman" pitchFamily="18" charset="0"/>
                          <a:ea typeface="Microsoft YaHei" charset="0"/>
                          <a:cs typeface="Microsoft YaHei" charset="0"/>
                        </a:rPr>
                        <a:t>10</a:t>
                      </a:r>
                    </a:p>
                  </a:txBody>
                  <a:tcPr marL="79988" marR="79988" marT="55032" marB="41596" horzOverflow="overflow">
                    <a:lnL w="5760" cap="flat" cmpd="sng" algn="ctr">
                      <a:solidFill>
                        <a:srgbClr val="FFFFCC"/>
                      </a:solidFill>
                      <a:prstDash val="solid"/>
                      <a:round/>
                      <a:headEnd type="none" w="med" len="med"/>
                      <a:tailEnd type="none" w="med" len="med"/>
                    </a:lnL>
                    <a:lnR w="13680" cap="flat" cmpd="sng" algn="ctr">
                      <a:solidFill>
                        <a:srgbClr val="FFFFCC"/>
                      </a:solidFill>
                      <a:prstDash val="solid"/>
                      <a:round/>
                      <a:headEnd type="none" w="med" len="med"/>
                      <a:tailEnd type="none" w="med" len="med"/>
                    </a:lnR>
                    <a:lnT w="5760" cap="flat" cmpd="sng" algn="ctr">
                      <a:solidFill>
                        <a:srgbClr val="FFFFCC"/>
                      </a:solidFill>
                      <a:prstDash val="solid"/>
                      <a:round/>
                      <a:headEnd type="none" w="med" len="med"/>
                      <a:tailEnd type="none" w="med" len="med"/>
                    </a:lnT>
                    <a:lnB w="1368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a:extLst>
              <a:ext uri="{FF2B5EF4-FFF2-40B4-BE49-F238E27FC236}">
                <a16:creationId xmlns:a16="http://schemas.microsoft.com/office/drawing/2014/main" id="{8A34A18C-BB5A-DBD9-1CA1-65EA5F1A11DB}"/>
              </a:ext>
            </a:extLst>
          </p:cNvPr>
          <p:cNvSpPr txBox="1">
            <a:spLocks noChangeArrowheads="1"/>
          </p:cNvSpPr>
          <p:nvPr/>
        </p:nvSpPr>
        <p:spPr bwMode="auto">
          <a:xfrm>
            <a:off x="272302" y="2049675"/>
            <a:ext cx="8871698" cy="480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lstStyle>
            <a:lvl1pPr marL="341313" indent="-34131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1pPr>
            <a:lvl2pPr marL="741363" indent="-28416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2pPr>
            <a:lvl3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3pPr>
            <a:lvl4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4pPr>
            <a:lvl5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9pPr>
          </a:lstStyle>
          <a:p>
            <a:pPr marL="303359"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prstClr val="white"/>
                </a:solidFill>
                <a:latin typeface="Times New Roman" panose="02020603050405020304" pitchFamily="18" charset="0"/>
              </a:rPr>
              <a:t>Η συχνότητα των διαφόρων κλινικών εκδηλώσεων στη διάγνωση διαφοροποιείται ανάλογα με το είδος της ΟΜΛ.</a:t>
            </a:r>
            <a:endParaRPr lang="en-GB" altLang="el-GR" sz="2133" dirty="0">
              <a:solidFill>
                <a:prstClr val="white"/>
              </a:solidFill>
              <a:latin typeface="Times New Roman" panose="02020603050405020304" pitchFamily="18" charset="0"/>
            </a:endParaRPr>
          </a:p>
          <a:p>
            <a:pPr marL="303359" indent="-303359" defTabSz="399305" eaLnBrk="0" fontAlgn="base" hangingPunct="0">
              <a:spcBef>
                <a:spcPts val="533"/>
              </a:spcBef>
              <a:spcAft>
                <a:spcPct val="0"/>
              </a:spcAft>
              <a:buSzPct val="100000"/>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endParaRPr lang="pl-PL" altLang="el-GR" sz="2133" dirty="0">
              <a:solidFill>
                <a:prstClr val="white"/>
              </a:solidFill>
              <a:latin typeface="Times New Roman" panose="02020603050405020304" pitchFamily="18" charset="0"/>
            </a:endParaRPr>
          </a:p>
          <a:p>
            <a:pPr marL="658923" lvl="1" indent="-252564" defTabSz="399305" eaLnBrk="0" fontAlgn="base" hangingPunct="0">
              <a:spcBef>
                <a:spcPts val="533"/>
              </a:spcBef>
              <a:spcAft>
                <a:spcPct val="0"/>
              </a:spcAft>
              <a:buClr>
                <a:srgbClr val="FFFFFF"/>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prstClr val="white"/>
                </a:solidFill>
                <a:latin typeface="Times New Roman" panose="02020603050405020304" pitchFamily="18" charset="0"/>
              </a:rPr>
              <a:t>Υπερτροφία ούλων</a:t>
            </a:r>
            <a:r>
              <a:rPr lang="en-GB" altLang="el-GR" sz="2133" dirty="0">
                <a:solidFill>
                  <a:prstClr val="white"/>
                </a:solidFill>
                <a:latin typeface="Times New Roman" panose="02020603050405020304" pitchFamily="18" charset="0"/>
              </a:rPr>
              <a:t> </a:t>
            </a:r>
            <a:r>
              <a:rPr lang="el-GR" altLang="el-GR" sz="2133" dirty="0">
                <a:solidFill>
                  <a:prstClr val="white"/>
                </a:solidFill>
                <a:latin typeface="Times New Roman" panose="02020603050405020304" pitchFamily="18" charset="0"/>
              </a:rPr>
              <a:t>: ΟΜΛ</a:t>
            </a:r>
            <a:r>
              <a:rPr lang="en-GB" altLang="el-GR" sz="2133" dirty="0">
                <a:solidFill>
                  <a:prstClr val="white"/>
                </a:solidFill>
                <a:latin typeface="Times New Roman" panose="02020603050405020304" pitchFamily="18" charset="0"/>
              </a:rPr>
              <a:t>-M4 </a:t>
            </a:r>
            <a:r>
              <a:rPr lang="el-GR" altLang="el-GR" sz="2133" dirty="0">
                <a:solidFill>
                  <a:prstClr val="white"/>
                </a:solidFill>
                <a:latin typeface="Times New Roman" panose="02020603050405020304" pitchFamily="18" charset="0"/>
              </a:rPr>
              <a:t>και</a:t>
            </a:r>
            <a:r>
              <a:rPr lang="en-GB" altLang="el-GR" sz="2133" dirty="0">
                <a:solidFill>
                  <a:prstClr val="white"/>
                </a:solidFill>
                <a:latin typeface="Times New Roman" panose="02020603050405020304" pitchFamily="18" charset="0"/>
              </a:rPr>
              <a:t> M5 </a:t>
            </a:r>
          </a:p>
          <a:p>
            <a:pPr marL="658923" lvl="1" indent="-252564" defTabSz="399305" eaLnBrk="0" fontAlgn="base" hangingPunct="0">
              <a:spcBef>
                <a:spcPts val="533"/>
              </a:spcBef>
              <a:spcAft>
                <a:spcPct val="0"/>
              </a:spcAft>
              <a:buClr>
                <a:srgbClr val="FFFFFF"/>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prstClr val="white"/>
                </a:solidFill>
                <a:latin typeface="Times New Roman" panose="02020603050405020304" pitchFamily="18" charset="0"/>
              </a:rPr>
              <a:t>Νευρολογικά συμπτώματα</a:t>
            </a:r>
            <a:r>
              <a:rPr lang="pl-PL" altLang="el-GR" sz="2133" dirty="0">
                <a:solidFill>
                  <a:prstClr val="white"/>
                </a:solidFill>
                <a:latin typeface="Times New Roman" panose="02020603050405020304" pitchFamily="18" charset="0"/>
              </a:rPr>
              <a:t>: </a:t>
            </a:r>
            <a:r>
              <a:rPr lang="en-GB" altLang="el-GR" sz="2133" dirty="0">
                <a:solidFill>
                  <a:prstClr val="white"/>
                </a:solidFill>
                <a:latin typeface="Times New Roman" panose="02020603050405020304" pitchFamily="18" charset="0"/>
              </a:rPr>
              <a:t> </a:t>
            </a:r>
            <a:r>
              <a:rPr lang="el-GR" altLang="el-GR" sz="2133" dirty="0">
                <a:solidFill>
                  <a:prstClr val="white"/>
                </a:solidFill>
                <a:latin typeface="Times New Roman" panose="02020603050405020304" pitchFamily="18" charset="0"/>
              </a:rPr>
              <a:t>κεφαλαλγία, ναυτία, έμετος, διαταραχές όρασης, διαταραχές από τις εγκεφαλικές συζυγίες: ΟΜΛ</a:t>
            </a:r>
            <a:r>
              <a:rPr lang="en-GB" altLang="el-GR" sz="2133" dirty="0">
                <a:solidFill>
                  <a:prstClr val="white"/>
                </a:solidFill>
                <a:latin typeface="Times New Roman" panose="02020603050405020304" pitchFamily="18" charset="0"/>
              </a:rPr>
              <a:t>-M4 </a:t>
            </a:r>
            <a:r>
              <a:rPr lang="el-GR" altLang="el-GR" sz="2133" dirty="0">
                <a:solidFill>
                  <a:prstClr val="white"/>
                </a:solidFill>
                <a:latin typeface="Times New Roman" panose="02020603050405020304" pitchFamily="18" charset="0"/>
              </a:rPr>
              <a:t>και</a:t>
            </a:r>
            <a:r>
              <a:rPr lang="en-GB" altLang="el-GR" sz="2133" dirty="0">
                <a:solidFill>
                  <a:prstClr val="white"/>
                </a:solidFill>
                <a:latin typeface="Times New Roman" panose="02020603050405020304" pitchFamily="18" charset="0"/>
              </a:rPr>
              <a:t> M5</a:t>
            </a:r>
          </a:p>
          <a:p>
            <a:pPr marL="658923" lvl="1" indent="-252564" defTabSz="399305" eaLnBrk="0" fontAlgn="base" hangingPunct="0">
              <a:spcBef>
                <a:spcPts val="533"/>
              </a:spcBef>
              <a:spcAft>
                <a:spcPct val="0"/>
              </a:spcAft>
              <a:buClr>
                <a:srgbClr val="FFFFFF"/>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prstClr val="white"/>
                </a:solidFill>
                <a:latin typeface="Times New Roman" panose="02020603050405020304" pitchFamily="18" charset="0"/>
              </a:rPr>
              <a:t>ΔΕΠ: </a:t>
            </a:r>
            <a:r>
              <a:rPr lang="en-GB" altLang="el-GR" sz="2133" dirty="0">
                <a:solidFill>
                  <a:prstClr val="white"/>
                </a:solidFill>
                <a:latin typeface="Times New Roman" panose="02020603050405020304" pitchFamily="18" charset="0"/>
              </a:rPr>
              <a:t> AML-M3 </a:t>
            </a:r>
          </a:p>
        </p:txBody>
      </p:sp>
      <p:sp>
        <p:nvSpPr>
          <p:cNvPr id="34819" name="Text Box 1">
            <a:extLst>
              <a:ext uri="{FF2B5EF4-FFF2-40B4-BE49-F238E27FC236}">
                <a16:creationId xmlns:a16="http://schemas.microsoft.com/office/drawing/2014/main" id="{79104DEB-6FB0-45A6-28E5-9B9A1AE893FF}"/>
              </a:ext>
            </a:extLst>
          </p:cNvPr>
          <p:cNvSpPr txBox="1">
            <a:spLocks noChangeArrowheads="1"/>
          </p:cNvSpPr>
          <p:nvPr/>
        </p:nvSpPr>
        <p:spPr bwMode="auto">
          <a:xfrm>
            <a:off x="571412" y="571944"/>
            <a:ext cx="7771201" cy="105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3911" dirty="0">
                <a:solidFill>
                  <a:srgbClr val="FFFF00"/>
                </a:solidFill>
                <a:latin typeface="Times New Roman" panose="02020603050405020304" pitchFamily="18" charset="0"/>
              </a:rPr>
              <a:t>Οξεία </a:t>
            </a:r>
            <a:r>
              <a:rPr lang="el-GR" altLang="el-GR" sz="3911" dirty="0" err="1">
                <a:solidFill>
                  <a:srgbClr val="FFFF00"/>
                </a:solidFill>
                <a:latin typeface="Times New Roman" panose="02020603050405020304" pitchFamily="18" charset="0"/>
              </a:rPr>
              <a:t>Μυελογενής</a:t>
            </a:r>
            <a:r>
              <a:rPr lang="el-GR" altLang="el-GR" sz="3911" dirty="0">
                <a:solidFill>
                  <a:srgbClr val="FFFF00"/>
                </a:solidFill>
                <a:latin typeface="Times New Roman" panose="02020603050405020304" pitchFamily="18" charset="0"/>
              </a:rPr>
              <a:t> Λευχαιμία</a:t>
            </a:r>
          </a:p>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br>
              <a:rPr lang="en-GB" altLang="el-GR" sz="3911" dirty="0">
                <a:solidFill>
                  <a:srgbClr val="FFFF00"/>
                </a:solidFill>
                <a:latin typeface="Times New Roman" panose="02020603050405020304" pitchFamily="18" charset="0"/>
              </a:rPr>
            </a:br>
            <a:r>
              <a:rPr lang="el-GR" altLang="el-GR" sz="2489" b="1" dirty="0">
                <a:solidFill>
                  <a:srgbClr val="00FFFF"/>
                </a:solidFill>
                <a:latin typeface="Times New Roman" panose="02020603050405020304" pitchFamily="18" charset="0"/>
              </a:rPr>
              <a:t>Κλινικά Χαρακτηριστικά</a:t>
            </a:r>
            <a:endParaRPr lang="en-GB" altLang="el-GR" sz="2489" b="1" dirty="0">
              <a:solidFill>
                <a:srgbClr val="00FFFF"/>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a:extLst>
              <a:ext uri="{FF2B5EF4-FFF2-40B4-BE49-F238E27FC236}">
                <a16:creationId xmlns:a16="http://schemas.microsoft.com/office/drawing/2014/main" id="{906F2259-269E-B1D0-4C66-F7AFE9261541}"/>
              </a:ext>
            </a:extLst>
          </p:cNvPr>
          <p:cNvSpPr>
            <a:spLocks noGrp="1"/>
          </p:cNvSpPr>
          <p:nvPr>
            <p:ph type="title"/>
          </p:nvPr>
        </p:nvSpPr>
        <p:spPr/>
        <p:txBody>
          <a:bodyPr/>
          <a:lstStyle/>
          <a:p>
            <a:r>
              <a:rPr lang="el-GR" altLang="el-GR"/>
              <a:t>Υπερπλασία ούλων σε ασθενή με Μ4</a:t>
            </a:r>
            <a:endParaRPr lang="en-US" altLang="el-GR"/>
          </a:p>
        </p:txBody>
      </p:sp>
      <p:pic>
        <p:nvPicPr>
          <p:cNvPr id="35843" name="Picture Placeholder 4" descr="Gingival hyperplasia 1.jpg">
            <a:extLst>
              <a:ext uri="{FF2B5EF4-FFF2-40B4-BE49-F238E27FC236}">
                <a16:creationId xmlns:a16="http://schemas.microsoft.com/office/drawing/2014/main" id="{0A0E0056-DD8C-FB66-E726-28A241A9288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07902" y="2077371"/>
            <a:ext cx="6528203" cy="3786839"/>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a:extLst>
              <a:ext uri="{FF2B5EF4-FFF2-40B4-BE49-F238E27FC236}">
                <a16:creationId xmlns:a16="http://schemas.microsoft.com/office/drawing/2014/main" id="{1435057B-AA76-95B2-8212-E192E7DE7B63}"/>
              </a:ext>
            </a:extLst>
          </p:cNvPr>
          <p:cNvSpPr>
            <a:spLocks noGrp="1"/>
          </p:cNvSpPr>
          <p:nvPr>
            <p:ph type="title"/>
          </p:nvPr>
        </p:nvSpPr>
        <p:spPr/>
        <p:txBody>
          <a:bodyPr/>
          <a:lstStyle/>
          <a:p>
            <a:r>
              <a:rPr lang="el-GR" altLang="el-GR"/>
              <a:t>Διήθηση δέρματος από ΟΜΛ (</a:t>
            </a:r>
            <a:r>
              <a:rPr lang="en-US" altLang="el-GR"/>
              <a:t>Leukemia Cutis</a:t>
            </a:r>
            <a:r>
              <a:rPr lang="el-GR" altLang="el-GR"/>
              <a:t>)</a:t>
            </a:r>
            <a:endParaRPr lang="en-US" altLang="el-GR"/>
          </a:p>
        </p:txBody>
      </p:sp>
      <p:sp>
        <p:nvSpPr>
          <p:cNvPr id="36867" name="Text Placeholder 4">
            <a:extLst>
              <a:ext uri="{FF2B5EF4-FFF2-40B4-BE49-F238E27FC236}">
                <a16:creationId xmlns:a16="http://schemas.microsoft.com/office/drawing/2014/main" id="{786808CC-CBCC-4B22-6CA0-89A8E100AF7F}"/>
              </a:ext>
            </a:extLst>
          </p:cNvPr>
          <p:cNvSpPr>
            <a:spLocks noGrp="1"/>
          </p:cNvSpPr>
          <p:nvPr>
            <p:ph type="body" idx="1"/>
          </p:nvPr>
        </p:nvSpPr>
        <p:spPr/>
        <p:txBody>
          <a:bodyPr/>
          <a:lstStyle/>
          <a:p>
            <a:endParaRPr lang="el-GR" altLang="el-GR"/>
          </a:p>
        </p:txBody>
      </p:sp>
      <p:pic>
        <p:nvPicPr>
          <p:cNvPr id="36868" name="Content Placeholder 8" descr="leukemia cutis.gif">
            <a:extLst>
              <a:ext uri="{FF2B5EF4-FFF2-40B4-BE49-F238E27FC236}">
                <a16:creationId xmlns:a16="http://schemas.microsoft.com/office/drawing/2014/main" id="{DD0992E0-FC44-8A7E-3480-9B0161D1BA1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051116" y="3564447"/>
            <a:ext cx="2776638" cy="2059904"/>
          </a:xfrm>
        </p:spPr>
      </p:pic>
      <p:sp>
        <p:nvSpPr>
          <p:cNvPr id="36869" name="Text Placeholder 6">
            <a:extLst>
              <a:ext uri="{FF2B5EF4-FFF2-40B4-BE49-F238E27FC236}">
                <a16:creationId xmlns:a16="http://schemas.microsoft.com/office/drawing/2014/main" id="{BEEBA47D-39EA-9C8D-C9CA-4FA90B44BF76}"/>
              </a:ext>
            </a:extLst>
          </p:cNvPr>
          <p:cNvSpPr>
            <a:spLocks noGrp="1"/>
          </p:cNvSpPr>
          <p:nvPr>
            <p:ph type="body" sz="quarter" idx="3"/>
          </p:nvPr>
        </p:nvSpPr>
        <p:spPr/>
        <p:txBody>
          <a:bodyPr/>
          <a:lstStyle/>
          <a:p>
            <a:endParaRPr lang="el-GR" altLang="el-GR"/>
          </a:p>
        </p:txBody>
      </p:sp>
      <p:pic>
        <p:nvPicPr>
          <p:cNvPr id="36870" name="Content Placeholder 9" descr="leukemia cutis 2.gif">
            <a:extLst>
              <a:ext uri="{FF2B5EF4-FFF2-40B4-BE49-F238E27FC236}">
                <a16:creationId xmlns:a16="http://schemas.microsoft.com/office/drawing/2014/main" id="{51F1675E-516D-ADB8-E524-3C1EF71A1C0E}"/>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5182217" y="3293556"/>
            <a:ext cx="1770671" cy="2302579"/>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6EFDBBF9-D8CB-E5B4-D467-C678D23DFEDF}"/>
              </a:ext>
            </a:extLst>
          </p:cNvPr>
          <p:cNvSpPr txBox="1">
            <a:spLocks noChangeArrowheads="1"/>
          </p:cNvSpPr>
          <p:nvPr/>
        </p:nvSpPr>
        <p:spPr bwMode="auto">
          <a:xfrm>
            <a:off x="677231" y="652367"/>
            <a:ext cx="7771201" cy="101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2844">
                <a:solidFill>
                  <a:srgbClr val="FFFF00"/>
                </a:solidFill>
                <a:latin typeface="Times New Roman" panose="02020603050405020304" pitchFamily="18" charset="0"/>
              </a:rPr>
              <a:t>Οξεία Μυελογενής Λευχαιμία-διάγνωση</a:t>
            </a:r>
            <a:endParaRPr lang="pl-PL" altLang="el-GR" sz="2844">
              <a:solidFill>
                <a:srgbClr val="FFFF00"/>
              </a:solidFill>
              <a:latin typeface="Times New Roman" panose="02020603050405020304" pitchFamily="18" charset="0"/>
            </a:endParaRPr>
          </a:p>
        </p:txBody>
      </p:sp>
      <p:sp>
        <p:nvSpPr>
          <p:cNvPr id="37891" name="Text Box 2">
            <a:extLst>
              <a:ext uri="{FF2B5EF4-FFF2-40B4-BE49-F238E27FC236}">
                <a16:creationId xmlns:a16="http://schemas.microsoft.com/office/drawing/2014/main" id="{18D22382-35BC-8F4E-10F9-F4E9CB19DE0E}"/>
              </a:ext>
            </a:extLst>
          </p:cNvPr>
          <p:cNvSpPr txBox="1">
            <a:spLocks noChangeArrowheads="1"/>
          </p:cNvSpPr>
          <p:nvPr/>
        </p:nvSpPr>
        <p:spPr bwMode="auto">
          <a:xfrm>
            <a:off x="685700" y="2142268"/>
            <a:ext cx="7771201" cy="365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lstStyle>
            <a:lvl1pPr marL="341313" indent="-34131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1pPr>
            <a:lvl2pPr marL="741363" indent="-28416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2pPr>
            <a:lvl3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3pPr>
            <a:lvl4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4pPr>
            <a:lvl5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9pPr>
          </a:lstStyle>
          <a:p>
            <a:pPr marL="303359"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prstClr val="white"/>
                </a:solidFill>
                <a:latin typeface="Times New Roman" panose="02020603050405020304" pitchFamily="18" charset="0"/>
              </a:rPr>
              <a:t>Η διάγνωση της ΟΜΛ βασίζεται πρωτίστως σε μορφολογικά  κριτήρια:</a:t>
            </a:r>
            <a:endParaRPr lang="pl-PL" altLang="el-GR" sz="2133" dirty="0">
              <a:solidFill>
                <a:prstClr val="white"/>
              </a:solidFill>
              <a:latin typeface="Times New Roman" panose="02020603050405020304" pitchFamily="18" charset="0"/>
            </a:endParaRPr>
          </a:p>
          <a:p>
            <a:pPr marL="658923" lvl="1" indent="-252564"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b="1" dirty="0">
                <a:solidFill>
                  <a:srgbClr val="FF0000"/>
                </a:solidFill>
                <a:latin typeface="Times New Roman" panose="02020603050405020304" pitchFamily="18" charset="0"/>
              </a:rPr>
              <a:t>παρουσία </a:t>
            </a:r>
            <a:r>
              <a:rPr lang="pl-PL" altLang="el-GR" sz="2133" b="1" dirty="0">
                <a:solidFill>
                  <a:srgbClr val="FF0000"/>
                </a:solidFill>
                <a:latin typeface="Times New Roman" panose="02020603050405020304" pitchFamily="18" charset="0"/>
              </a:rPr>
              <a:t>&gt;</a:t>
            </a:r>
            <a:r>
              <a:rPr lang="el-GR" altLang="el-GR" sz="2133" b="1" dirty="0">
                <a:solidFill>
                  <a:srgbClr val="FF0000"/>
                </a:solidFill>
                <a:latin typeface="Times New Roman" panose="02020603050405020304" pitchFamily="18" charset="0"/>
              </a:rPr>
              <a:t>3</a:t>
            </a:r>
            <a:r>
              <a:rPr lang="en-GB" altLang="el-GR" sz="2133" b="1" dirty="0">
                <a:solidFill>
                  <a:srgbClr val="FF0000"/>
                </a:solidFill>
                <a:latin typeface="Times New Roman" panose="02020603050405020304" pitchFamily="18" charset="0"/>
              </a:rPr>
              <a:t>0% </a:t>
            </a:r>
            <a:r>
              <a:rPr lang="el-GR" altLang="el-GR" sz="2133" b="1" dirty="0" err="1">
                <a:solidFill>
                  <a:srgbClr val="FF0000"/>
                </a:solidFill>
                <a:latin typeface="Times New Roman" panose="02020603050405020304" pitchFamily="18" charset="0"/>
              </a:rPr>
              <a:t>μυελοβλαστών</a:t>
            </a:r>
            <a:r>
              <a:rPr lang="el-GR" altLang="el-GR" sz="2133" b="1" dirty="0">
                <a:solidFill>
                  <a:srgbClr val="FF0000"/>
                </a:solidFill>
                <a:latin typeface="Times New Roman" panose="02020603050405020304" pitchFamily="18" charset="0"/>
              </a:rPr>
              <a:t> </a:t>
            </a:r>
            <a:r>
              <a:rPr lang="el-GR" altLang="el-GR" sz="2133" b="1" dirty="0">
                <a:solidFill>
                  <a:prstClr val="white"/>
                </a:solidFill>
                <a:latin typeface="Times New Roman" panose="02020603050405020304" pitchFamily="18" charset="0"/>
              </a:rPr>
              <a:t>–</a:t>
            </a:r>
            <a:r>
              <a:rPr lang="en-US" altLang="el-GR" sz="2133" b="1" dirty="0">
                <a:solidFill>
                  <a:prstClr val="white"/>
                </a:solidFill>
                <a:latin typeface="Times New Roman" panose="02020603050405020304" pitchFamily="18" charset="0"/>
              </a:rPr>
              <a:t>FAB</a:t>
            </a:r>
            <a:r>
              <a:rPr lang="el-GR" altLang="el-GR" sz="2133" b="1" dirty="0">
                <a:solidFill>
                  <a:prstClr val="white"/>
                </a:solidFill>
                <a:latin typeface="Times New Roman" panose="02020603050405020304" pitchFamily="18" charset="0"/>
              </a:rPr>
              <a:t>-</a:t>
            </a:r>
            <a:r>
              <a:rPr lang="en-US" altLang="el-GR" sz="2133" b="1" dirty="0">
                <a:solidFill>
                  <a:prstClr val="white"/>
                </a:solidFill>
                <a:latin typeface="Times New Roman" panose="02020603050405020304" pitchFamily="18" charset="0"/>
              </a:rPr>
              <a:t> </a:t>
            </a:r>
            <a:r>
              <a:rPr lang="el-GR" altLang="el-GR" sz="2133" b="1" dirty="0">
                <a:solidFill>
                  <a:prstClr val="white"/>
                </a:solidFill>
                <a:latin typeface="Times New Roman" panose="02020603050405020304" pitchFamily="18" charset="0"/>
              </a:rPr>
              <a:t>και </a:t>
            </a:r>
            <a:r>
              <a:rPr lang="el-GR" altLang="el-GR" sz="2133" b="1" dirty="0">
                <a:solidFill>
                  <a:srgbClr val="FF0000"/>
                </a:solidFill>
                <a:latin typeface="Times New Roman" panose="02020603050405020304" pitchFamily="18" charset="0"/>
              </a:rPr>
              <a:t>&gt;20%-</a:t>
            </a:r>
            <a:r>
              <a:rPr lang="en-US" altLang="el-GR" sz="2133" b="1" dirty="0">
                <a:solidFill>
                  <a:prstClr val="white"/>
                </a:solidFill>
                <a:latin typeface="Times New Roman" panose="02020603050405020304" pitchFamily="18" charset="0"/>
              </a:rPr>
              <a:t>WHO-</a:t>
            </a:r>
            <a:r>
              <a:rPr lang="el-GR" altLang="el-GR" sz="2133" b="1" dirty="0">
                <a:solidFill>
                  <a:prstClr val="white"/>
                </a:solidFill>
                <a:latin typeface="Times New Roman" panose="02020603050405020304" pitchFamily="18" charset="0"/>
              </a:rPr>
              <a:t> στο σύνολο των </a:t>
            </a:r>
            <a:r>
              <a:rPr lang="el-GR" altLang="el-GR" sz="2133" b="1" dirty="0" err="1">
                <a:solidFill>
                  <a:prstClr val="white"/>
                </a:solidFill>
                <a:latin typeface="Times New Roman" panose="02020603050405020304" pitchFamily="18" charset="0"/>
              </a:rPr>
              <a:t>εμπύρηνων</a:t>
            </a:r>
            <a:r>
              <a:rPr lang="el-GR" altLang="el-GR" sz="2133" b="1" dirty="0">
                <a:solidFill>
                  <a:prstClr val="white"/>
                </a:solidFill>
                <a:latin typeface="Times New Roman" panose="02020603050405020304" pitchFamily="18" charset="0"/>
              </a:rPr>
              <a:t> κυττάρων του μυελού ( </a:t>
            </a:r>
            <a:r>
              <a:rPr lang="el-GR" altLang="el-GR" sz="2133" b="1" dirty="0">
                <a:solidFill>
                  <a:srgbClr val="FF0000"/>
                </a:solidFill>
                <a:latin typeface="Times New Roman" panose="02020603050405020304" pitchFamily="18" charset="0"/>
              </a:rPr>
              <a:t>&gt;10% </a:t>
            </a:r>
            <a:r>
              <a:rPr lang="el-GR" altLang="el-GR" sz="2133" b="1" dirty="0">
                <a:solidFill>
                  <a:prstClr val="white"/>
                </a:solidFill>
                <a:latin typeface="Times New Roman" panose="02020603050405020304" pitchFamily="18" charset="0"/>
              </a:rPr>
              <a:t>ως </a:t>
            </a:r>
            <a:r>
              <a:rPr lang="en-US" altLang="el-GR" sz="2133" b="1" dirty="0">
                <a:solidFill>
                  <a:prstClr val="white"/>
                </a:solidFill>
                <a:latin typeface="Times New Roman" panose="02020603050405020304" pitchFamily="18" charset="0"/>
              </a:rPr>
              <a:t>MDS/AML </a:t>
            </a:r>
            <a:r>
              <a:rPr lang="el-GR" altLang="el-GR" sz="2133" b="1" dirty="0">
                <a:solidFill>
                  <a:prstClr val="white"/>
                </a:solidFill>
                <a:latin typeface="Times New Roman" panose="02020603050405020304" pitchFamily="18" charset="0"/>
              </a:rPr>
              <a:t>στη νέα Ε</a:t>
            </a:r>
            <a:r>
              <a:rPr lang="en-US" altLang="el-GR" sz="2133" b="1" dirty="0">
                <a:solidFill>
                  <a:prstClr val="white"/>
                </a:solidFill>
                <a:latin typeface="Times New Roman" panose="02020603050405020304" pitchFamily="18" charset="0"/>
              </a:rPr>
              <a:t>LN </a:t>
            </a:r>
            <a:r>
              <a:rPr lang="el-GR" altLang="el-GR" sz="2133" b="1" dirty="0">
                <a:solidFill>
                  <a:prstClr val="white"/>
                </a:solidFill>
                <a:latin typeface="Times New Roman" panose="02020603050405020304" pitchFamily="18" charset="0"/>
              </a:rPr>
              <a:t>ταξινόμηση) </a:t>
            </a:r>
            <a:endParaRPr lang="pl-PL" altLang="el-GR" sz="2133" dirty="0">
              <a:solidFill>
                <a:prstClr val="white"/>
              </a:solidFill>
              <a:latin typeface="Times New Roman" panose="02020603050405020304" pitchFamily="18" charset="0"/>
            </a:endParaRPr>
          </a:p>
          <a:p>
            <a:pPr marL="303359" indent="-303359" defTabSz="399305" eaLnBrk="0" fontAlgn="base" hangingPunct="0">
              <a:spcBef>
                <a:spcPts val="533"/>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133" dirty="0">
                <a:solidFill>
                  <a:prstClr val="white"/>
                </a:solidFill>
                <a:latin typeface="Times New Roman" panose="02020603050405020304" pitchFamily="18" charset="0"/>
              </a:rPr>
              <a:t>Ο </a:t>
            </a:r>
            <a:r>
              <a:rPr lang="el-GR" altLang="el-GR" sz="2133" dirty="0" err="1">
                <a:solidFill>
                  <a:prstClr val="white"/>
                </a:solidFill>
                <a:latin typeface="Times New Roman" panose="02020603050405020304" pitchFamily="18" charset="0"/>
              </a:rPr>
              <a:t>ανοσοφαινότυπος</a:t>
            </a:r>
            <a:r>
              <a:rPr lang="el-GR" altLang="el-GR" sz="2133" dirty="0">
                <a:solidFill>
                  <a:prstClr val="white"/>
                </a:solidFill>
                <a:latin typeface="Times New Roman" panose="02020603050405020304" pitchFamily="18" charset="0"/>
              </a:rPr>
              <a:t> και η </a:t>
            </a:r>
            <a:r>
              <a:rPr lang="el-GR" altLang="el-GR" sz="2133" dirty="0" err="1">
                <a:solidFill>
                  <a:prstClr val="white"/>
                </a:solidFill>
                <a:latin typeface="Times New Roman" panose="02020603050405020304" pitchFamily="18" charset="0"/>
              </a:rPr>
              <a:t>κυτταρογενετική</a:t>
            </a:r>
            <a:r>
              <a:rPr lang="el-GR" altLang="el-GR" sz="2133" dirty="0">
                <a:solidFill>
                  <a:prstClr val="white"/>
                </a:solidFill>
                <a:latin typeface="Times New Roman" panose="02020603050405020304" pitchFamily="18" charset="0"/>
              </a:rPr>
              <a:t> και μοριακή μελέτη δίδουν πληροφορίες για μία πιο λεπτομερή διάγνωση.  </a:t>
            </a:r>
            <a:endParaRPr lang="en-GB" altLang="el-GR" sz="2133" dirty="0">
              <a:solidFill>
                <a:prstClr val="white"/>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C436D3B-AD0C-39D1-822D-16352E37379B}"/>
              </a:ext>
            </a:extLst>
          </p:cNvPr>
          <p:cNvPicPr>
            <a:picLocks noChangeAspect="1"/>
          </p:cNvPicPr>
          <p:nvPr/>
        </p:nvPicPr>
        <p:blipFill rotWithShape="1">
          <a:blip r:embed="rId2" cstate="print"/>
          <a:srcRect l="39763" t="24801" r="18501" b="16401"/>
          <a:stretch/>
        </p:blipFill>
        <p:spPr>
          <a:xfrm>
            <a:off x="323529" y="709031"/>
            <a:ext cx="7200800" cy="5706295"/>
          </a:xfrm>
          <a:prstGeom prst="rect">
            <a:avLst/>
          </a:prstGeom>
        </p:spPr>
      </p:pic>
      <p:sp>
        <p:nvSpPr>
          <p:cNvPr id="4" name="Text Placeholder 1">
            <a:extLst>
              <a:ext uri="{FF2B5EF4-FFF2-40B4-BE49-F238E27FC236}">
                <a16:creationId xmlns:a16="http://schemas.microsoft.com/office/drawing/2014/main" id="{7356EE79-52B0-BF12-7176-2E778D931474}"/>
              </a:ext>
            </a:extLst>
          </p:cNvPr>
          <p:cNvSpPr txBox="1">
            <a:spLocks/>
          </p:cNvSpPr>
          <p:nvPr/>
        </p:nvSpPr>
        <p:spPr bwMode="auto">
          <a:xfrm>
            <a:off x="5505772" y="6406525"/>
            <a:ext cx="3314700" cy="3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ct val="0"/>
              </a:spcAft>
              <a:buClr>
                <a:srgbClr val="000000"/>
              </a:buClr>
              <a:buSzPct val="100000"/>
            </a:pPr>
            <a:r>
              <a:rPr lang="da-DK" altLang="en-US" sz="1067" dirty="0">
                <a:solidFill>
                  <a:prstClr val="black"/>
                </a:solidFill>
                <a:latin typeface="Times New Roman" panose="02020603050405020304" pitchFamily="18" charset="0"/>
              </a:rPr>
              <a:t>Dohner H, et al. Blood 2022;140:12:1345-1377 </a:t>
            </a:r>
          </a:p>
        </p:txBody>
      </p:sp>
      <p:sp>
        <p:nvSpPr>
          <p:cNvPr id="6" name="TextBox 5">
            <a:extLst>
              <a:ext uri="{FF2B5EF4-FFF2-40B4-BE49-F238E27FC236}">
                <a16:creationId xmlns:a16="http://schemas.microsoft.com/office/drawing/2014/main" id="{4D5198F3-CB10-3CC2-B197-FFF8473DA553}"/>
              </a:ext>
            </a:extLst>
          </p:cNvPr>
          <p:cNvSpPr txBox="1"/>
          <p:nvPr/>
        </p:nvSpPr>
        <p:spPr>
          <a:xfrm>
            <a:off x="539552" y="20708"/>
            <a:ext cx="7200800" cy="400110"/>
          </a:xfrm>
          <a:prstGeom prst="rect">
            <a:avLst/>
          </a:prstGeom>
          <a:noFill/>
        </p:spPr>
        <p:txBody>
          <a:bodyPr wrap="square">
            <a:spAutoFit/>
          </a:bodyPr>
          <a:lstStyle/>
          <a:p>
            <a:r>
              <a:rPr lang="en-US" sz="2000" b="1" dirty="0"/>
              <a:t>Tests and procedures at diagnosis for a patient with AML</a:t>
            </a:r>
            <a:endParaRPr lang="el-GR" sz="2000" b="1" dirty="0"/>
          </a:p>
        </p:txBody>
      </p:sp>
    </p:spTree>
    <p:extLst>
      <p:ext uri="{BB962C8B-B14F-4D97-AF65-F5344CB8AC3E}">
        <p14:creationId xmlns:p14="http://schemas.microsoft.com/office/powerpoint/2010/main" val="3745261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D162B07C-8DA3-1B8D-C275-BBA985FE251C}"/>
              </a:ext>
            </a:extLst>
          </p:cNvPr>
          <p:cNvSpPr txBox="1">
            <a:spLocks noChangeArrowheads="1"/>
          </p:cNvSpPr>
          <p:nvPr/>
        </p:nvSpPr>
        <p:spPr bwMode="auto">
          <a:xfrm>
            <a:off x="685700" y="631205"/>
            <a:ext cx="7771201" cy="15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2489">
                <a:solidFill>
                  <a:srgbClr val="FFFF00"/>
                </a:solidFill>
              </a:rPr>
              <a:t>Κριτήρια διάγνωσης της ΟΜΛ βάσει της μορφολογικής ταξινόμησης </a:t>
            </a:r>
            <a:br>
              <a:rPr lang="pl-PL" altLang="el-GR" sz="2489">
                <a:solidFill>
                  <a:srgbClr val="FFFF00"/>
                </a:solidFill>
              </a:rPr>
            </a:br>
            <a:r>
              <a:rPr lang="pl-PL" altLang="el-GR" sz="2489">
                <a:solidFill>
                  <a:srgbClr val="FFFF00"/>
                </a:solidFill>
              </a:rPr>
              <a:t>French-American-British (FAB) </a:t>
            </a:r>
            <a:br>
              <a:rPr lang="pl-PL" altLang="el-GR" sz="2489">
                <a:solidFill>
                  <a:srgbClr val="FFFF00"/>
                </a:solidFill>
              </a:rPr>
            </a:br>
            <a:endParaRPr lang="pl-PL" altLang="el-GR" sz="2489">
              <a:solidFill>
                <a:srgbClr val="FFFF00"/>
              </a:solidFill>
            </a:endParaRPr>
          </a:p>
        </p:txBody>
      </p:sp>
      <p:sp>
        <p:nvSpPr>
          <p:cNvPr id="39939" name="Text Box 2">
            <a:extLst>
              <a:ext uri="{FF2B5EF4-FFF2-40B4-BE49-F238E27FC236}">
                <a16:creationId xmlns:a16="http://schemas.microsoft.com/office/drawing/2014/main" id="{59E1C4D4-08FD-DBB5-F0B9-368DDF86A9E2}"/>
              </a:ext>
            </a:extLst>
          </p:cNvPr>
          <p:cNvSpPr txBox="1">
            <a:spLocks noChangeArrowheads="1"/>
          </p:cNvSpPr>
          <p:nvPr/>
        </p:nvSpPr>
        <p:spPr bwMode="auto">
          <a:xfrm>
            <a:off x="667357" y="2149322"/>
            <a:ext cx="7771201" cy="365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lstStyle>
            <a:lvl1pPr marL="341313" indent="-341313">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1pPr>
            <a:lvl2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2pPr>
            <a:lvl3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3pPr>
            <a:lvl4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4pPr>
            <a:lvl5pPr>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758825" algn="l"/>
                <a:tab pos="1520825" algn="l"/>
                <a:tab pos="2282825" algn="l"/>
                <a:tab pos="3044825" algn="l"/>
                <a:tab pos="3806825" algn="l"/>
                <a:tab pos="4568825" algn="l"/>
                <a:tab pos="5330825" algn="l"/>
                <a:tab pos="6092825" algn="l"/>
                <a:tab pos="6854825" algn="l"/>
                <a:tab pos="7616825" algn="l"/>
                <a:tab pos="8378825" algn="l"/>
                <a:tab pos="9140825" algn="l"/>
                <a:tab pos="9902825" algn="l"/>
                <a:tab pos="10664825" algn="l"/>
              </a:tabLst>
              <a:defRPr sz="2400">
                <a:solidFill>
                  <a:schemeClr val="bg1"/>
                </a:solidFill>
                <a:latin typeface="Times New Roman CE" panose="02020603050405020304" pitchFamily="18" charset="0"/>
                <a:ea typeface="Microsoft YaHei" panose="020B0503020204020204" pitchFamily="34" charset="-122"/>
              </a:defRPr>
            </a:lvl9pPr>
          </a:lstStyle>
          <a:p>
            <a:pPr marL="303359" indent="-303359" defTabSz="399305" eaLnBrk="0" fontAlgn="base" hangingPunct="0">
              <a:spcBef>
                <a:spcPts val="622"/>
              </a:spcBef>
              <a:spcAft>
                <a:spcPct val="0"/>
              </a:spcAft>
              <a:buClr>
                <a:srgbClr val="FFFFCC"/>
              </a:buClr>
              <a:buSzPct val="100000"/>
              <a:buFont typeface="Times New Roman" panose="02020603050405020304" pitchFamily="18" charset="0"/>
              <a:buChar char="•"/>
              <a:tabLst>
                <a:tab pos="674444" algn="l"/>
                <a:tab pos="1351709" algn="l"/>
                <a:tab pos="2028975" algn="l"/>
                <a:tab pos="2706240" algn="l"/>
                <a:tab pos="3383506" algn="l"/>
                <a:tab pos="4060772" algn="l"/>
                <a:tab pos="4738037" algn="l"/>
                <a:tab pos="5415303" algn="l"/>
                <a:tab pos="6092568" algn="l"/>
                <a:tab pos="6769834" algn="l"/>
                <a:tab pos="7447100" algn="l"/>
                <a:tab pos="8124365" algn="l"/>
                <a:tab pos="8801631" algn="l"/>
                <a:tab pos="9478896" algn="l"/>
              </a:tabLst>
            </a:pPr>
            <a:r>
              <a:rPr lang="el-GR" altLang="el-GR" sz="2489">
                <a:solidFill>
                  <a:srgbClr val="FFFFCC"/>
                </a:solidFill>
                <a:latin typeface="Times New Roman" panose="02020603050405020304" pitchFamily="18" charset="0"/>
              </a:rPr>
              <a:t>Οκτώ μορφολογικοί υπότυποι </a:t>
            </a:r>
            <a:r>
              <a:rPr lang="pl-PL" altLang="el-GR" sz="2489">
                <a:solidFill>
                  <a:srgbClr val="FFFFCC"/>
                </a:solidFill>
                <a:latin typeface="Times New Roman" panose="02020603050405020304" pitchFamily="18" charset="0"/>
              </a:rPr>
              <a:t>(M0-M7) </a:t>
            </a:r>
            <a:r>
              <a:rPr lang="el-GR" altLang="el-GR" sz="2489">
                <a:solidFill>
                  <a:srgbClr val="FFFFCC"/>
                </a:solidFill>
                <a:latin typeface="Times New Roman" panose="02020603050405020304" pitchFamily="18" charset="0"/>
              </a:rPr>
              <a:t>διακρίνονται στην</a:t>
            </a:r>
            <a:r>
              <a:rPr lang="pl-PL" altLang="el-GR" sz="2489">
                <a:solidFill>
                  <a:srgbClr val="FFFFCC"/>
                </a:solidFill>
                <a:latin typeface="Times New Roman" panose="02020603050405020304" pitchFamily="18" charset="0"/>
              </a:rPr>
              <a:t> FAB </a:t>
            </a:r>
            <a:r>
              <a:rPr lang="el-GR" altLang="el-GR" sz="2489">
                <a:solidFill>
                  <a:srgbClr val="FFFFCC"/>
                </a:solidFill>
                <a:latin typeface="Times New Roman" panose="02020603050405020304" pitchFamily="18" charset="0"/>
              </a:rPr>
              <a:t>ταξινόμηση, ανάλογα με τα μορφολογικά και ιστοχημικά χαρακτηριστικά των βλαστών. </a:t>
            </a:r>
            <a:endParaRPr lang="pl-PL" altLang="el-GR" sz="2489">
              <a:solidFill>
                <a:srgbClr val="FFFFCC"/>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2">
            <a:extLst>
              <a:ext uri="{FF2B5EF4-FFF2-40B4-BE49-F238E27FC236}">
                <a16:creationId xmlns:a16="http://schemas.microsoft.com/office/drawing/2014/main" id="{6E56E5A5-6FA2-3FF3-20DF-05DA1FB7747B}"/>
              </a:ext>
            </a:extLst>
          </p:cNvPr>
          <p:cNvSpPr>
            <a:spLocks noGrp="1"/>
          </p:cNvSpPr>
          <p:nvPr>
            <p:ph type="title"/>
          </p:nvPr>
        </p:nvSpPr>
        <p:spPr>
          <a:xfrm>
            <a:off x="457131" y="672115"/>
            <a:ext cx="8229742" cy="620794"/>
          </a:xfrm>
        </p:spPr>
        <p:txBody>
          <a:bodyPr/>
          <a:lstStyle/>
          <a:p>
            <a:br>
              <a:rPr lang="el-GR" altLang="el-GR" baseline="30000"/>
            </a:br>
            <a:r>
              <a:rPr lang="el-GR" altLang="el-GR" baseline="30000"/>
              <a:t> </a:t>
            </a:r>
            <a:r>
              <a:rPr lang="el-GR" altLang="el-GR"/>
              <a:t>  </a:t>
            </a:r>
            <a:r>
              <a:rPr lang="el-GR" altLang="el-GR" b="1"/>
              <a:t>Μορφολογική Εκτίμηση</a:t>
            </a:r>
            <a:endParaRPr lang="en-GB" altLang="el-GR" b="1" baseline="30000"/>
          </a:p>
        </p:txBody>
      </p:sp>
      <p:sp>
        <p:nvSpPr>
          <p:cNvPr id="8" name="TextBox 7">
            <a:extLst>
              <a:ext uri="{FF2B5EF4-FFF2-40B4-BE49-F238E27FC236}">
                <a16:creationId xmlns:a16="http://schemas.microsoft.com/office/drawing/2014/main" id="{EC23B343-8C50-C4FD-DA20-E6A4BBF8850E}"/>
              </a:ext>
            </a:extLst>
          </p:cNvPr>
          <p:cNvSpPr txBox="1"/>
          <p:nvPr/>
        </p:nvSpPr>
        <p:spPr>
          <a:xfrm>
            <a:off x="538963" y="2914030"/>
            <a:ext cx="1584434" cy="1405385"/>
          </a:xfrm>
          <a:prstGeom prst="rect">
            <a:avLst/>
          </a:prstGeom>
          <a:solidFill>
            <a:schemeClr val="accent1"/>
          </a:solidFill>
          <a:ln w="28575">
            <a:solidFill>
              <a:schemeClr val="accent3"/>
            </a:solidFill>
          </a:ln>
        </p:spPr>
        <p:txBody>
          <a:bodyPr>
            <a:spAutoFit/>
          </a:bodyPr>
          <a:lstStyle/>
          <a:p>
            <a:pPr algn="ctr" defTabSz="399305" eaLnBrk="0" fontAlgn="base" hangingPunct="0">
              <a:spcBef>
                <a:spcPct val="0"/>
              </a:spcBef>
              <a:spcAft>
                <a:spcPct val="0"/>
              </a:spcAft>
              <a:defRPr/>
            </a:pPr>
            <a:r>
              <a:rPr lang="el-GR" sz="1422" b="1">
                <a:solidFill>
                  <a:srgbClr val="FFFFFF"/>
                </a:solidFill>
                <a:latin typeface="Times New Roman CE" charset="0"/>
                <a:ea typeface="Microsoft YaHei" charset="0"/>
              </a:rPr>
              <a:t>Συλλογή δείγματος</a:t>
            </a:r>
            <a:br>
              <a:rPr lang="en-GB" sz="1422">
                <a:solidFill>
                  <a:srgbClr val="FFFFFF"/>
                </a:solidFill>
                <a:latin typeface="Times New Roman CE" charset="0"/>
                <a:ea typeface="Microsoft YaHei" charset="0"/>
              </a:rPr>
            </a:br>
            <a:r>
              <a:rPr lang="en-GB" sz="1422">
                <a:solidFill>
                  <a:srgbClr val="FFFFFF"/>
                </a:solidFill>
                <a:latin typeface="Times New Roman CE" charset="0"/>
                <a:ea typeface="Microsoft YaHei" charset="0"/>
              </a:rPr>
              <a:t>(</a:t>
            </a:r>
            <a:r>
              <a:rPr lang="el-GR" sz="1422">
                <a:solidFill>
                  <a:srgbClr val="FFFFFF"/>
                </a:solidFill>
                <a:latin typeface="Times New Roman CE" charset="0"/>
                <a:ea typeface="Microsoft YaHei" charset="0"/>
              </a:rPr>
              <a:t>ΠΑ και μυελόγραμμα</a:t>
            </a:r>
            <a:r>
              <a:rPr lang="en-GB" sz="1422">
                <a:solidFill>
                  <a:srgbClr val="FFFFFF"/>
                </a:solidFill>
                <a:latin typeface="Times New Roman CE" charset="0"/>
                <a:ea typeface="Microsoft YaHei" charset="0"/>
              </a:rPr>
              <a:t>;*  </a:t>
            </a:r>
            <a:br>
              <a:rPr lang="en-GB" sz="1422">
                <a:solidFill>
                  <a:srgbClr val="FFFFFF"/>
                </a:solidFill>
                <a:latin typeface="Times New Roman CE" charset="0"/>
                <a:ea typeface="Microsoft YaHei" charset="0"/>
              </a:rPr>
            </a:br>
            <a:r>
              <a:rPr lang="el-GR" sz="1422">
                <a:solidFill>
                  <a:srgbClr val="FFFFFF"/>
                </a:solidFill>
                <a:latin typeface="Times New Roman CE" charset="0"/>
                <a:ea typeface="Microsoft YaHei" charset="0"/>
              </a:rPr>
              <a:t>και τα δύο απαιτούνται</a:t>
            </a:r>
            <a:r>
              <a:rPr lang="en-GB" sz="1422">
                <a:solidFill>
                  <a:srgbClr val="FFFFFF"/>
                </a:solidFill>
                <a:latin typeface="Times New Roman CE" charset="0"/>
                <a:ea typeface="Microsoft YaHei" charset="0"/>
              </a:rPr>
              <a:t>)</a:t>
            </a:r>
          </a:p>
        </p:txBody>
      </p:sp>
      <p:pic>
        <p:nvPicPr>
          <p:cNvPr id="40965" name="Picture 6" descr="http://www.chronolab.com/hematology/images/263.jpg">
            <a:extLst>
              <a:ext uri="{FF2B5EF4-FFF2-40B4-BE49-F238E27FC236}">
                <a16:creationId xmlns:a16="http://schemas.microsoft.com/office/drawing/2014/main" id="{E556522A-9982-3CF8-47B4-7092F9DD76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2406" y="3989132"/>
            <a:ext cx="2303988" cy="162817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615918F2-D045-1194-F245-5D6C96E9F8A6}"/>
              </a:ext>
            </a:extLst>
          </p:cNvPr>
          <p:cNvSpPr/>
          <p:nvPr/>
        </p:nvSpPr>
        <p:spPr>
          <a:xfrm rot="20063462">
            <a:off x="2371713" y="2952124"/>
            <a:ext cx="215866" cy="338615"/>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defRPr/>
            </a:pPr>
            <a:endParaRPr lang="en-GB" sz="2133" dirty="0">
              <a:solidFill>
                <a:prstClr val="white"/>
              </a:solidFill>
              <a:latin typeface="Times New Roman"/>
              <a:ea typeface="Microsoft YaHei"/>
            </a:endParaRPr>
          </a:p>
        </p:txBody>
      </p:sp>
      <p:sp>
        <p:nvSpPr>
          <p:cNvPr id="13" name="Right Arrow 12">
            <a:extLst>
              <a:ext uri="{FF2B5EF4-FFF2-40B4-BE49-F238E27FC236}">
                <a16:creationId xmlns:a16="http://schemas.microsoft.com/office/drawing/2014/main" id="{41D13CE9-C6AF-69E5-40BE-0F2E675A9D71}"/>
              </a:ext>
            </a:extLst>
          </p:cNvPr>
          <p:cNvSpPr/>
          <p:nvPr/>
        </p:nvSpPr>
        <p:spPr>
          <a:xfrm rot="1536538" flipV="1">
            <a:off x="2339269" y="3894596"/>
            <a:ext cx="215867" cy="337204"/>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defRPr/>
            </a:pPr>
            <a:endParaRPr lang="en-GB" sz="2133" dirty="0">
              <a:solidFill>
                <a:prstClr val="white"/>
              </a:solidFill>
              <a:latin typeface="Times New Roman"/>
              <a:ea typeface="Microsoft YaHei"/>
            </a:endParaRPr>
          </a:p>
        </p:txBody>
      </p:sp>
      <p:sp>
        <p:nvSpPr>
          <p:cNvPr id="40968" name="TextBox 13">
            <a:extLst>
              <a:ext uri="{FF2B5EF4-FFF2-40B4-BE49-F238E27FC236}">
                <a16:creationId xmlns:a16="http://schemas.microsoft.com/office/drawing/2014/main" id="{6EE88C0C-0A69-312B-3174-063A52C2E2AF}"/>
              </a:ext>
            </a:extLst>
          </p:cNvPr>
          <p:cNvSpPr txBox="1">
            <a:spLocks noChangeArrowheads="1"/>
          </p:cNvSpPr>
          <p:nvPr/>
        </p:nvSpPr>
        <p:spPr bwMode="auto">
          <a:xfrm>
            <a:off x="2775235" y="3194792"/>
            <a:ext cx="2301167" cy="4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1244">
                <a:solidFill>
                  <a:srgbClr val="3C3D3E"/>
                </a:solidFill>
                <a:latin typeface="Times New Roman CE" panose="02020603050405020304" pitchFamily="18" charset="0"/>
                <a:ea typeface="Microsoft YaHei" panose="020B0503020204020204" pitchFamily="34" charset="-122"/>
              </a:rPr>
              <a:t>Μυελόγραμμα </a:t>
            </a:r>
            <a:r>
              <a:rPr lang="en-GB" altLang="el-GR" sz="1244">
                <a:solidFill>
                  <a:srgbClr val="3C3D3E"/>
                </a:solidFill>
                <a:latin typeface="Times New Roman CE" panose="02020603050405020304" pitchFamily="18" charset="0"/>
                <a:ea typeface="Microsoft YaHei" panose="020B0503020204020204" pitchFamily="34" charset="-122"/>
              </a:rPr>
              <a:t>(1:1000)</a:t>
            </a:r>
            <a:br>
              <a:rPr lang="en-GB" altLang="el-GR" sz="1244">
                <a:solidFill>
                  <a:srgbClr val="3C3D3E"/>
                </a:solidFill>
                <a:latin typeface="Times New Roman CE" panose="02020603050405020304" pitchFamily="18" charset="0"/>
                <a:ea typeface="Microsoft YaHei" panose="020B0503020204020204" pitchFamily="34" charset="-122"/>
              </a:rPr>
            </a:br>
            <a:r>
              <a:rPr lang="en-GB" altLang="el-GR" sz="1244">
                <a:solidFill>
                  <a:srgbClr val="3C3D3E"/>
                </a:solidFill>
                <a:latin typeface="Times New Roman CE" panose="02020603050405020304" pitchFamily="18" charset="0"/>
                <a:ea typeface="Microsoft YaHei" panose="020B0503020204020204" pitchFamily="34" charset="-122"/>
              </a:rPr>
              <a:t>(Wright–Giemsa </a:t>
            </a:r>
            <a:r>
              <a:rPr lang="el-GR" altLang="el-GR" sz="1244">
                <a:solidFill>
                  <a:srgbClr val="3C3D3E"/>
                </a:solidFill>
                <a:latin typeface="Times New Roman CE" panose="02020603050405020304" pitchFamily="18" charset="0"/>
                <a:ea typeface="Microsoft YaHei" panose="020B0503020204020204" pitchFamily="34" charset="-122"/>
              </a:rPr>
              <a:t>χρώση</a:t>
            </a:r>
            <a:r>
              <a:rPr lang="en-GB" altLang="el-GR" sz="1244">
                <a:solidFill>
                  <a:srgbClr val="3C3D3E"/>
                </a:solidFill>
                <a:latin typeface="Times New Roman CE" panose="02020603050405020304" pitchFamily="18" charset="0"/>
                <a:ea typeface="Microsoft YaHei" panose="020B0503020204020204" pitchFamily="34" charset="-122"/>
              </a:rPr>
              <a:t>)</a:t>
            </a:r>
          </a:p>
        </p:txBody>
      </p:sp>
      <p:sp>
        <p:nvSpPr>
          <p:cNvPr id="40969" name="TextBox 14">
            <a:extLst>
              <a:ext uri="{FF2B5EF4-FFF2-40B4-BE49-F238E27FC236}">
                <a16:creationId xmlns:a16="http://schemas.microsoft.com/office/drawing/2014/main" id="{803F7A65-8F72-B204-235B-56E01122D45D}"/>
              </a:ext>
            </a:extLst>
          </p:cNvPr>
          <p:cNvSpPr txBox="1">
            <a:spLocks noChangeArrowheads="1"/>
          </p:cNvSpPr>
          <p:nvPr/>
        </p:nvSpPr>
        <p:spPr bwMode="auto">
          <a:xfrm>
            <a:off x="2772408" y="5617296"/>
            <a:ext cx="2299756" cy="4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1244">
                <a:solidFill>
                  <a:srgbClr val="3C3D3E"/>
                </a:solidFill>
                <a:latin typeface="Times New Roman CE" panose="02020603050405020304" pitchFamily="18" charset="0"/>
                <a:ea typeface="Microsoft YaHei" panose="020B0503020204020204" pitchFamily="34" charset="-122"/>
              </a:rPr>
              <a:t>Περιφερικό Επίχρισμα </a:t>
            </a:r>
            <a:r>
              <a:rPr lang="en-GB" altLang="el-GR" sz="1244">
                <a:solidFill>
                  <a:srgbClr val="3C3D3E"/>
                </a:solidFill>
                <a:latin typeface="Times New Roman CE" panose="02020603050405020304" pitchFamily="18" charset="0"/>
                <a:ea typeface="Microsoft YaHei" panose="020B0503020204020204" pitchFamily="34" charset="-122"/>
              </a:rPr>
              <a:t>(1:1000)</a:t>
            </a:r>
            <a:br>
              <a:rPr lang="en-GB" altLang="el-GR" sz="1244">
                <a:solidFill>
                  <a:srgbClr val="3C3D3E"/>
                </a:solidFill>
                <a:latin typeface="Times New Roman CE" panose="02020603050405020304" pitchFamily="18" charset="0"/>
                <a:ea typeface="Microsoft YaHei" panose="020B0503020204020204" pitchFamily="34" charset="-122"/>
              </a:rPr>
            </a:br>
            <a:r>
              <a:rPr lang="en-GB" altLang="el-GR" sz="1244">
                <a:solidFill>
                  <a:srgbClr val="3C3D3E"/>
                </a:solidFill>
                <a:latin typeface="Times New Roman CE" panose="02020603050405020304" pitchFamily="18" charset="0"/>
                <a:ea typeface="Microsoft YaHei" panose="020B0503020204020204" pitchFamily="34" charset="-122"/>
              </a:rPr>
              <a:t>(Wright–Giemsa </a:t>
            </a:r>
            <a:r>
              <a:rPr lang="el-GR" altLang="el-GR" sz="1244">
                <a:solidFill>
                  <a:srgbClr val="3C3D3E"/>
                </a:solidFill>
                <a:latin typeface="Times New Roman CE" panose="02020603050405020304" pitchFamily="18" charset="0"/>
                <a:ea typeface="Microsoft YaHei" panose="020B0503020204020204" pitchFamily="34" charset="-122"/>
              </a:rPr>
              <a:t>χρώση</a:t>
            </a:r>
            <a:r>
              <a:rPr lang="en-GB" altLang="el-GR" sz="1244">
                <a:solidFill>
                  <a:srgbClr val="3C3D3E"/>
                </a:solidFill>
                <a:latin typeface="Times New Roman CE" panose="02020603050405020304" pitchFamily="18" charset="0"/>
                <a:ea typeface="Microsoft YaHei" panose="020B0503020204020204" pitchFamily="34" charset="-122"/>
              </a:rPr>
              <a:t>)</a:t>
            </a:r>
          </a:p>
        </p:txBody>
      </p:sp>
      <p:grpSp>
        <p:nvGrpSpPr>
          <p:cNvPr id="2" name="Group 11">
            <a:extLst>
              <a:ext uri="{FF2B5EF4-FFF2-40B4-BE49-F238E27FC236}">
                <a16:creationId xmlns:a16="http://schemas.microsoft.com/office/drawing/2014/main" id="{A91914FF-9FC4-9B52-2397-EDB00179FB2B}"/>
              </a:ext>
            </a:extLst>
          </p:cNvPr>
          <p:cNvGrpSpPr>
            <a:grpSpLocks/>
          </p:cNvGrpSpPr>
          <p:nvPr/>
        </p:nvGrpSpPr>
        <p:grpSpPr bwMode="auto">
          <a:xfrm>
            <a:off x="5580085" y="5247639"/>
            <a:ext cx="1595720" cy="811600"/>
            <a:chOff x="5580111" y="5475711"/>
            <a:chExt cx="1595004" cy="913038"/>
          </a:xfrm>
        </p:grpSpPr>
        <p:pic>
          <p:nvPicPr>
            <p:cNvPr id="40992" name="Picture 8" descr="http://www.chronolab.com/hematology/images/E_001.jpg">
              <a:extLst>
                <a:ext uri="{FF2B5EF4-FFF2-40B4-BE49-F238E27FC236}">
                  <a16:creationId xmlns:a16="http://schemas.microsoft.com/office/drawing/2014/main" id="{2008ED0F-F215-8922-7EA4-417E3BE577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4978" t="33720" r="36728" b="33720"/>
            <a:stretch>
              <a:fillRect/>
            </a:stretch>
          </p:blipFill>
          <p:spPr bwMode="auto">
            <a:xfrm>
              <a:off x="6019008" y="5475711"/>
              <a:ext cx="634377" cy="6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3" name="TextBox 16">
              <a:extLst>
                <a:ext uri="{FF2B5EF4-FFF2-40B4-BE49-F238E27FC236}">
                  <a16:creationId xmlns:a16="http://schemas.microsoft.com/office/drawing/2014/main" id="{910B5F7A-FC74-D042-DDA7-B30EB9E6A099}"/>
                </a:ext>
              </a:extLst>
            </p:cNvPr>
            <p:cNvSpPr txBox="1">
              <a:spLocks noChangeArrowheads="1"/>
            </p:cNvSpPr>
            <p:nvPr/>
          </p:nvSpPr>
          <p:spPr bwMode="auto">
            <a:xfrm>
              <a:off x="5580111" y="6069483"/>
              <a:ext cx="1595004" cy="31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1244">
                  <a:solidFill>
                    <a:srgbClr val="3C3D3E"/>
                  </a:solidFill>
                  <a:latin typeface="Times New Roman CE" panose="02020603050405020304" pitchFamily="18" charset="0"/>
                  <a:ea typeface="Microsoft YaHei" panose="020B0503020204020204" pitchFamily="34" charset="-122"/>
                </a:rPr>
                <a:t>προερυθροβλάστης</a:t>
              </a:r>
              <a:endParaRPr lang="en-GB" altLang="el-GR" sz="1244">
                <a:solidFill>
                  <a:srgbClr val="3C3D3E"/>
                </a:solidFill>
                <a:latin typeface="Times New Roman CE" panose="02020603050405020304" pitchFamily="18" charset="0"/>
                <a:ea typeface="Microsoft YaHei" panose="020B0503020204020204" pitchFamily="34" charset="-122"/>
              </a:endParaRPr>
            </a:p>
          </p:txBody>
        </p:sp>
      </p:grpSp>
      <p:grpSp>
        <p:nvGrpSpPr>
          <p:cNvPr id="3" name="Group 1">
            <a:extLst>
              <a:ext uri="{FF2B5EF4-FFF2-40B4-BE49-F238E27FC236}">
                <a16:creationId xmlns:a16="http://schemas.microsoft.com/office/drawing/2014/main" id="{2D5455D8-3C59-F7AF-57BE-BC0035AB2C38}"/>
              </a:ext>
            </a:extLst>
          </p:cNvPr>
          <p:cNvGrpSpPr>
            <a:grpSpLocks/>
          </p:cNvGrpSpPr>
          <p:nvPr/>
        </p:nvGrpSpPr>
        <p:grpSpPr bwMode="auto">
          <a:xfrm>
            <a:off x="5580084" y="1562398"/>
            <a:ext cx="1512478" cy="796003"/>
            <a:chOff x="5580112" y="1328611"/>
            <a:chExt cx="1512168" cy="895241"/>
          </a:xfrm>
        </p:grpSpPr>
        <p:pic>
          <p:nvPicPr>
            <p:cNvPr id="40990" name="Picture 9">
              <a:extLst>
                <a:ext uri="{FF2B5EF4-FFF2-40B4-BE49-F238E27FC236}">
                  <a16:creationId xmlns:a16="http://schemas.microsoft.com/office/drawing/2014/main" id="{EB2F1064-AAB7-B5A4-129A-4BCF73118A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7338" t="26363" r="21767" b="19923"/>
            <a:stretch>
              <a:fillRect/>
            </a:stretch>
          </p:blipFill>
          <p:spPr bwMode="auto">
            <a:xfrm>
              <a:off x="5991104" y="1328611"/>
              <a:ext cx="690185" cy="65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1" name="TextBox 18">
              <a:extLst>
                <a:ext uri="{FF2B5EF4-FFF2-40B4-BE49-F238E27FC236}">
                  <a16:creationId xmlns:a16="http://schemas.microsoft.com/office/drawing/2014/main" id="{A6A27B92-7550-EF4E-4977-C2DCDFF65B4C}"/>
                </a:ext>
              </a:extLst>
            </p:cNvPr>
            <p:cNvSpPr txBox="1">
              <a:spLocks noChangeArrowheads="1"/>
            </p:cNvSpPr>
            <p:nvPr/>
          </p:nvSpPr>
          <p:spPr bwMode="auto">
            <a:xfrm>
              <a:off x="5580112" y="1904675"/>
              <a:ext cx="1512168" cy="31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1244">
                  <a:solidFill>
                    <a:srgbClr val="3C3D3E"/>
                  </a:solidFill>
                  <a:latin typeface="Times New Roman CE" panose="02020603050405020304" pitchFamily="18" charset="0"/>
                  <a:ea typeface="Microsoft YaHei" panose="020B0503020204020204" pitchFamily="34" charset="-122"/>
                </a:rPr>
                <a:t>μυελοβλάστης</a:t>
              </a:r>
              <a:endParaRPr lang="en-GB" altLang="el-GR" sz="1244">
                <a:solidFill>
                  <a:srgbClr val="3C3D3E"/>
                </a:solidFill>
                <a:latin typeface="Times New Roman CE" panose="02020603050405020304" pitchFamily="18" charset="0"/>
                <a:ea typeface="Microsoft YaHei" panose="020B0503020204020204" pitchFamily="34" charset="-122"/>
              </a:endParaRPr>
            </a:p>
          </p:txBody>
        </p:sp>
      </p:grpSp>
      <p:grpSp>
        <p:nvGrpSpPr>
          <p:cNvPr id="6" name="Group 2">
            <a:extLst>
              <a:ext uri="{FF2B5EF4-FFF2-40B4-BE49-F238E27FC236}">
                <a16:creationId xmlns:a16="http://schemas.microsoft.com/office/drawing/2014/main" id="{03000BCF-F433-C12C-95D4-428732A1189C}"/>
              </a:ext>
            </a:extLst>
          </p:cNvPr>
          <p:cNvGrpSpPr>
            <a:grpSpLocks/>
          </p:cNvGrpSpPr>
          <p:nvPr/>
        </p:nvGrpSpPr>
        <p:grpSpPr bwMode="auto">
          <a:xfrm>
            <a:off x="5580084" y="2449847"/>
            <a:ext cx="1512478" cy="818763"/>
            <a:chOff x="5580112" y="2153389"/>
            <a:chExt cx="1512168" cy="921454"/>
          </a:xfrm>
        </p:grpSpPr>
        <p:pic>
          <p:nvPicPr>
            <p:cNvPr id="40988" name="Picture 11" descr="http://www.chronolab.com/hematology/images/L_059.jpg">
              <a:extLst>
                <a:ext uri="{FF2B5EF4-FFF2-40B4-BE49-F238E27FC236}">
                  <a16:creationId xmlns:a16="http://schemas.microsoft.com/office/drawing/2014/main" id="{FCDB015C-9CAC-B761-ACD7-6D986E03B3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5695" t="17168" r="11279" b="6133"/>
            <a:stretch>
              <a:fillRect/>
            </a:stretch>
          </p:blipFill>
          <p:spPr bwMode="auto">
            <a:xfrm>
              <a:off x="5988694" y="2153389"/>
              <a:ext cx="695004" cy="6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9" name="TextBox 20">
              <a:extLst>
                <a:ext uri="{FF2B5EF4-FFF2-40B4-BE49-F238E27FC236}">
                  <a16:creationId xmlns:a16="http://schemas.microsoft.com/office/drawing/2014/main" id="{44EF8129-B8C4-DD6B-3F65-7D2D1906080F}"/>
                </a:ext>
              </a:extLst>
            </p:cNvPr>
            <p:cNvSpPr txBox="1">
              <a:spLocks noChangeArrowheads="1"/>
            </p:cNvSpPr>
            <p:nvPr/>
          </p:nvSpPr>
          <p:spPr bwMode="auto">
            <a:xfrm>
              <a:off x="5580112" y="2755453"/>
              <a:ext cx="1512168" cy="31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1244">
                  <a:solidFill>
                    <a:srgbClr val="3C3D3E"/>
                  </a:solidFill>
                  <a:latin typeface="Times New Roman CE" panose="02020603050405020304" pitchFamily="18" charset="0"/>
                  <a:ea typeface="Microsoft YaHei" panose="020B0503020204020204" pitchFamily="34" charset="-122"/>
                </a:rPr>
                <a:t>μονοβλάστης</a:t>
              </a:r>
              <a:endParaRPr lang="en-GB" altLang="el-GR" sz="1244">
                <a:solidFill>
                  <a:srgbClr val="3C3D3E"/>
                </a:solidFill>
                <a:latin typeface="Times New Roman CE" panose="02020603050405020304" pitchFamily="18" charset="0"/>
                <a:ea typeface="Microsoft YaHei" panose="020B0503020204020204" pitchFamily="34" charset="-122"/>
              </a:endParaRPr>
            </a:p>
          </p:txBody>
        </p:sp>
      </p:grpSp>
      <p:grpSp>
        <p:nvGrpSpPr>
          <p:cNvPr id="7" name="Group 6">
            <a:extLst>
              <a:ext uri="{FF2B5EF4-FFF2-40B4-BE49-F238E27FC236}">
                <a16:creationId xmlns:a16="http://schemas.microsoft.com/office/drawing/2014/main" id="{C13628A0-7B4D-0E4C-848A-0FC0D633DD48}"/>
              </a:ext>
            </a:extLst>
          </p:cNvPr>
          <p:cNvGrpSpPr>
            <a:grpSpLocks/>
          </p:cNvGrpSpPr>
          <p:nvPr/>
        </p:nvGrpSpPr>
        <p:grpSpPr bwMode="auto">
          <a:xfrm>
            <a:off x="5580084" y="3361271"/>
            <a:ext cx="1512478" cy="840153"/>
            <a:chOff x="5580112" y="3161501"/>
            <a:chExt cx="1512168" cy="946323"/>
          </a:xfrm>
        </p:grpSpPr>
        <p:pic>
          <p:nvPicPr>
            <p:cNvPr id="40986" name="Picture 13" descr="http://www.chronolab.com/hematology/images/L_062_1.jpg">
              <a:extLst>
                <a:ext uri="{FF2B5EF4-FFF2-40B4-BE49-F238E27FC236}">
                  <a16:creationId xmlns:a16="http://schemas.microsoft.com/office/drawing/2014/main" id="{42FF8621-FD8A-AAAB-54A7-8C6E8EA1E3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3969" t="22127" r="22353" b="18297"/>
            <a:stretch>
              <a:fillRect/>
            </a:stretch>
          </p:blipFill>
          <p:spPr bwMode="auto">
            <a:xfrm>
              <a:off x="6007335" y="3161501"/>
              <a:ext cx="657723" cy="6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7" name="TextBox 22">
              <a:extLst>
                <a:ext uri="{FF2B5EF4-FFF2-40B4-BE49-F238E27FC236}">
                  <a16:creationId xmlns:a16="http://schemas.microsoft.com/office/drawing/2014/main" id="{EEA29E99-A76E-A57D-8BFC-AA260E49F587}"/>
                </a:ext>
              </a:extLst>
            </p:cNvPr>
            <p:cNvSpPr txBox="1">
              <a:spLocks noChangeArrowheads="1"/>
            </p:cNvSpPr>
            <p:nvPr/>
          </p:nvSpPr>
          <p:spPr bwMode="auto">
            <a:xfrm>
              <a:off x="5580112" y="3788165"/>
              <a:ext cx="1512168" cy="31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1244">
                  <a:solidFill>
                    <a:srgbClr val="3C3D3E"/>
                  </a:solidFill>
                  <a:latin typeface="Times New Roman CE" panose="02020603050405020304" pitchFamily="18" charset="0"/>
                  <a:ea typeface="Microsoft YaHei" panose="020B0503020204020204" pitchFamily="34" charset="-122"/>
                </a:rPr>
                <a:t>προμονοκύτταρο</a:t>
              </a:r>
              <a:endParaRPr lang="en-GB" altLang="el-GR" sz="1244">
                <a:solidFill>
                  <a:srgbClr val="3C3D3E"/>
                </a:solidFill>
                <a:latin typeface="Times New Roman CE" panose="02020603050405020304" pitchFamily="18" charset="0"/>
                <a:ea typeface="Microsoft YaHei" panose="020B0503020204020204" pitchFamily="34" charset="-122"/>
              </a:endParaRPr>
            </a:p>
          </p:txBody>
        </p:sp>
      </p:grpSp>
      <p:grpSp>
        <p:nvGrpSpPr>
          <p:cNvPr id="9" name="Group 10">
            <a:extLst>
              <a:ext uri="{FF2B5EF4-FFF2-40B4-BE49-F238E27FC236}">
                <a16:creationId xmlns:a16="http://schemas.microsoft.com/office/drawing/2014/main" id="{CBD3BBDC-43C5-5BD2-6F5D-502E9C11F7C1}"/>
              </a:ext>
            </a:extLst>
          </p:cNvPr>
          <p:cNvGrpSpPr>
            <a:grpSpLocks/>
          </p:cNvGrpSpPr>
          <p:nvPr/>
        </p:nvGrpSpPr>
        <p:grpSpPr bwMode="auto">
          <a:xfrm>
            <a:off x="5580084" y="4293888"/>
            <a:ext cx="1512478" cy="862494"/>
            <a:chOff x="5580112" y="4145012"/>
            <a:chExt cx="1512168" cy="970649"/>
          </a:xfrm>
        </p:grpSpPr>
        <p:pic>
          <p:nvPicPr>
            <p:cNvPr id="40984" name="Picture 15" descr="http://www.chronolab.com/hematology/images/T_001_1.jpg">
              <a:extLst>
                <a:ext uri="{FF2B5EF4-FFF2-40B4-BE49-F238E27FC236}">
                  <a16:creationId xmlns:a16="http://schemas.microsoft.com/office/drawing/2014/main" id="{6F1F4755-2925-772D-6E01-3C2CD0D396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26701" t="30037" r="25929" b="24078"/>
            <a:stretch>
              <a:fillRect/>
            </a:stretch>
          </p:blipFill>
          <p:spPr bwMode="auto">
            <a:xfrm>
              <a:off x="5959405" y="4145012"/>
              <a:ext cx="753582" cy="6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5" name="TextBox 24">
              <a:extLst>
                <a:ext uri="{FF2B5EF4-FFF2-40B4-BE49-F238E27FC236}">
                  <a16:creationId xmlns:a16="http://schemas.microsoft.com/office/drawing/2014/main" id="{6E4A3100-089C-D9E1-8C70-62B183740972}"/>
                </a:ext>
              </a:extLst>
            </p:cNvPr>
            <p:cNvSpPr txBox="1">
              <a:spLocks noChangeArrowheads="1"/>
            </p:cNvSpPr>
            <p:nvPr/>
          </p:nvSpPr>
          <p:spPr bwMode="auto">
            <a:xfrm>
              <a:off x="5580112" y="4796278"/>
              <a:ext cx="1512168" cy="31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1244">
                  <a:solidFill>
                    <a:srgbClr val="3C3D3E"/>
                  </a:solidFill>
                  <a:latin typeface="Times New Roman CE" panose="02020603050405020304" pitchFamily="18" charset="0"/>
                  <a:ea typeface="Microsoft YaHei" panose="020B0503020204020204" pitchFamily="34" charset="-122"/>
                </a:rPr>
                <a:t>μεγακαρυοβλάστης</a:t>
              </a:r>
              <a:endParaRPr lang="en-GB" altLang="el-GR" sz="1244">
                <a:solidFill>
                  <a:srgbClr val="3C3D3E"/>
                </a:solidFill>
                <a:latin typeface="Times New Roman CE" panose="02020603050405020304" pitchFamily="18" charset="0"/>
                <a:ea typeface="Microsoft YaHei" panose="020B0503020204020204" pitchFamily="34" charset="-122"/>
              </a:endParaRPr>
            </a:p>
          </p:txBody>
        </p:sp>
      </p:grpSp>
      <p:sp>
        <p:nvSpPr>
          <p:cNvPr id="5" name="Right Brace 4">
            <a:extLst>
              <a:ext uri="{FF2B5EF4-FFF2-40B4-BE49-F238E27FC236}">
                <a16:creationId xmlns:a16="http://schemas.microsoft.com/office/drawing/2014/main" id="{3FFD620E-4324-0F4B-EA50-BFC4B1C5FAF6}"/>
              </a:ext>
            </a:extLst>
          </p:cNvPr>
          <p:cNvSpPr/>
          <p:nvPr/>
        </p:nvSpPr>
        <p:spPr>
          <a:xfrm>
            <a:off x="5220313" y="1596250"/>
            <a:ext cx="431733" cy="4452780"/>
          </a:xfrm>
          <a:prstGeom prst="rightBrace">
            <a:avLst>
              <a:gd name="adj1" fmla="val 284363"/>
              <a:gd name="adj2" fmla="val 4739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399305" eaLnBrk="0" fontAlgn="base" hangingPunct="0">
              <a:spcBef>
                <a:spcPct val="0"/>
              </a:spcBef>
              <a:spcAft>
                <a:spcPct val="0"/>
              </a:spcAft>
              <a:defRPr/>
            </a:pPr>
            <a:endParaRPr lang="en-GB" sz="2133" dirty="0">
              <a:solidFill>
                <a:srgbClr val="3C3D3E"/>
              </a:solidFill>
              <a:latin typeface="Times New Roman"/>
              <a:ea typeface="Microsoft YaHei"/>
            </a:endParaRPr>
          </a:p>
        </p:txBody>
      </p:sp>
      <p:sp>
        <p:nvSpPr>
          <p:cNvPr id="27" name="Right Brace 26">
            <a:extLst>
              <a:ext uri="{FF2B5EF4-FFF2-40B4-BE49-F238E27FC236}">
                <a16:creationId xmlns:a16="http://schemas.microsoft.com/office/drawing/2014/main" id="{B56E96C4-F6FC-0041-9B5A-B71655E4C1F8}"/>
              </a:ext>
            </a:extLst>
          </p:cNvPr>
          <p:cNvSpPr/>
          <p:nvPr/>
        </p:nvSpPr>
        <p:spPr>
          <a:xfrm>
            <a:off x="7020607" y="1562394"/>
            <a:ext cx="287822" cy="3583669"/>
          </a:xfrm>
          <a:prstGeom prst="rightBrace">
            <a:avLst>
              <a:gd name="adj1" fmla="val 321822"/>
              <a:gd name="adj2" fmla="val 47392"/>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defTabSz="399305" eaLnBrk="0" fontAlgn="base" hangingPunct="0">
              <a:spcBef>
                <a:spcPct val="0"/>
              </a:spcBef>
              <a:spcAft>
                <a:spcPct val="0"/>
              </a:spcAft>
              <a:defRPr/>
            </a:pPr>
            <a:endParaRPr lang="en-GB" sz="2133" dirty="0">
              <a:solidFill>
                <a:srgbClr val="3C3D3E"/>
              </a:solidFill>
              <a:latin typeface="Times New Roman"/>
              <a:ea typeface="Microsoft YaHei"/>
            </a:endParaRPr>
          </a:p>
        </p:txBody>
      </p:sp>
      <p:sp>
        <p:nvSpPr>
          <p:cNvPr id="28" name="Right Brace 27">
            <a:extLst>
              <a:ext uri="{FF2B5EF4-FFF2-40B4-BE49-F238E27FC236}">
                <a16:creationId xmlns:a16="http://schemas.microsoft.com/office/drawing/2014/main" id="{A51D4724-1285-31D7-AC7C-6606B8EDCF16}"/>
              </a:ext>
            </a:extLst>
          </p:cNvPr>
          <p:cNvSpPr/>
          <p:nvPr/>
        </p:nvSpPr>
        <p:spPr>
          <a:xfrm>
            <a:off x="7029076" y="5247648"/>
            <a:ext cx="279357" cy="801388"/>
          </a:xfrm>
          <a:prstGeom prst="rightBrace">
            <a:avLst>
              <a:gd name="adj1" fmla="val 85399"/>
              <a:gd name="adj2" fmla="val 47392"/>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defTabSz="399305" eaLnBrk="0" fontAlgn="base" hangingPunct="0">
              <a:spcBef>
                <a:spcPct val="0"/>
              </a:spcBef>
              <a:spcAft>
                <a:spcPct val="0"/>
              </a:spcAft>
              <a:defRPr/>
            </a:pPr>
            <a:endParaRPr lang="en-GB" sz="2133" dirty="0">
              <a:solidFill>
                <a:srgbClr val="3C3D3E"/>
              </a:solidFill>
              <a:latin typeface="Times New Roman"/>
              <a:ea typeface="Microsoft YaHei"/>
            </a:endParaRPr>
          </a:p>
        </p:txBody>
      </p:sp>
      <p:sp>
        <p:nvSpPr>
          <p:cNvPr id="29" name="TextBox 28">
            <a:extLst>
              <a:ext uri="{FF2B5EF4-FFF2-40B4-BE49-F238E27FC236}">
                <a16:creationId xmlns:a16="http://schemas.microsoft.com/office/drawing/2014/main" id="{A0ADC635-1B25-A611-A98A-AB0A43D8B38B}"/>
              </a:ext>
            </a:extLst>
          </p:cNvPr>
          <p:cNvSpPr txBox="1">
            <a:spLocks noChangeArrowheads="1"/>
          </p:cNvSpPr>
          <p:nvPr/>
        </p:nvSpPr>
        <p:spPr bwMode="auto">
          <a:xfrm>
            <a:off x="7308435" y="2928142"/>
            <a:ext cx="18355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1600" b="1">
                <a:solidFill>
                  <a:prstClr val="white"/>
                </a:solidFill>
                <a:latin typeface="Times New Roman CE" panose="02020603050405020304" pitchFamily="18" charset="0"/>
                <a:ea typeface="Microsoft YaHei" panose="020B0503020204020204" pitchFamily="34" charset="-122"/>
              </a:rPr>
              <a:t>Προσμετρούνται στους βλάστες </a:t>
            </a:r>
            <a:endParaRPr lang="en-GB" altLang="el-GR" sz="1600" b="1">
              <a:solidFill>
                <a:prstClr val="white"/>
              </a:solidFill>
              <a:latin typeface="Times New Roman CE" panose="02020603050405020304" pitchFamily="18" charset="0"/>
              <a:ea typeface="Microsoft YaHei" panose="020B0503020204020204" pitchFamily="34" charset="-122"/>
            </a:endParaRPr>
          </a:p>
        </p:txBody>
      </p:sp>
      <p:sp>
        <p:nvSpPr>
          <p:cNvPr id="30" name="TextBox 29">
            <a:extLst>
              <a:ext uri="{FF2B5EF4-FFF2-40B4-BE49-F238E27FC236}">
                <a16:creationId xmlns:a16="http://schemas.microsoft.com/office/drawing/2014/main" id="{145E1C68-D8AB-2F7B-09B9-D2A248690A0B}"/>
              </a:ext>
            </a:extLst>
          </p:cNvPr>
          <p:cNvSpPr txBox="1">
            <a:spLocks noChangeArrowheads="1"/>
          </p:cNvSpPr>
          <p:nvPr/>
        </p:nvSpPr>
        <p:spPr bwMode="auto">
          <a:xfrm>
            <a:off x="7308435" y="5361931"/>
            <a:ext cx="1835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1600" b="1">
                <a:solidFill>
                  <a:srgbClr val="FF5800"/>
                </a:solidFill>
                <a:latin typeface="Times New Roman CE" panose="02020603050405020304" pitchFamily="18" charset="0"/>
                <a:ea typeface="Microsoft YaHei" panose="020B0503020204020204" pitchFamily="34" charset="-122"/>
              </a:rPr>
              <a:t>Δεν προσμετρούνται στους βλάστες </a:t>
            </a:r>
            <a:endParaRPr lang="en-GB" altLang="el-GR" sz="1600" b="1">
              <a:solidFill>
                <a:srgbClr val="FF5800"/>
              </a:solidFill>
              <a:latin typeface="Times New Roman CE" panose="02020603050405020304" pitchFamily="18" charset="0"/>
              <a:ea typeface="Microsoft YaHei" panose="020B0503020204020204" pitchFamily="34" charset="-122"/>
            </a:endParaRPr>
          </a:p>
        </p:txBody>
      </p:sp>
      <p:pic>
        <p:nvPicPr>
          <p:cNvPr id="40980" name="Picture 16">
            <a:extLst>
              <a:ext uri="{FF2B5EF4-FFF2-40B4-BE49-F238E27FC236}">
                <a16:creationId xmlns:a16="http://schemas.microsoft.com/office/drawing/2014/main" id="{836AB466-DD81-DF3C-746A-5C445E4C7A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2408" y="1596251"/>
            <a:ext cx="2299756" cy="162676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81" name="TextBox 8">
            <a:extLst>
              <a:ext uri="{FF2B5EF4-FFF2-40B4-BE49-F238E27FC236}">
                <a16:creationId xmlns:a16="http://schemas.microsoft.com/office/drawing/2014/main" id="{167BA06C-148A-7828-71BC-B6E14DED3B7D}"/>
              </a:ext>
            </a:extLst>
          </p:cNvPr>
          <p:cNvSpPr txBox="1">
            <a:spLocks noChangeArrowheads="1"/>
          </p:cNvSpPr>
          <p:nvPr/>
        </p:nvSpPr>
        <p:spPr bwMode="auto">
          <a:xfrm>
            <a:off x="3707827" y="3481211"/>
            <a:ext cx="4154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99305" eaLnBrk="0" fontAlgn="base" hangingPunct="0">
              <a:spcBef>
                <a:spcPct val="0"/>
              </a:spcBef>
              <a:spcAft>
                <a:spcPct val="0"/>
              </a:spcAft>
            </a:pPr>
            <a:r>
              <a:rPr lang="en-GB" altLang="el-GR" sz="3200">
                <a:solidFill>
                  <a:srgbClr val="3C3D3E"/>
                </a:solidFill>
                <a:latin typeface="Times New Roman CE" panose="02020603050405020304" pitchFamily="18" charset="0"/>
                <a:ea typeface="Microsoft YaHei" panose="020B0503020204020204" pitchFamily="34" charset="-122"/>
              </a:rPr>
              <a:t>+</a:t>
            </a:r>
          </a:p>
        </p:txBody>
      </p:sp>
      <p:sp>
        <p:nvSpPr>
          <p:cNvPr id="40982" name="TextBox 9">
            <a:extLst>
              <a:ext uri="{FF2B5EF4-FFF2-40B4-BE49-F238E27FC236}">
                <a16:creationId xmlns:a16="http://schemas.microsoft.com/office/drawing/2014/main" id="{67BE6AB3-4705-A2E2-A37F-9FFEF142A673}"/>
              </a:ext>
            </a:extLst>
          </p:cNvPr>
          <p:cNvSpPr txBox="1">
            <a:spLocks noChangeArrowheads="1"/>
          </p:cNvSpPr>
          <p:nvPr/>
        </p:nvSpPr>
        <p:spPr bwMode="auto">
          <a:xfrm>
            <a:off x="507921" y="4508341"/>
            <a:ext cx="1800300" cy="74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GB" altLang="el-GR" sz="1067">
                <a:solidFill>
                  <a:srgbClr val="3C3D3E"/>
                </a:solidFill>
                <a:latin typeface="Times New Roman CE" panose="02020603050405020304" pitchFamily="18" charset="0"/>
                <a:ea typeface="Microsoft YaHei" panose="020B0503020204020204" pitchFamily="34" charset="-122"/>
              </a:rPr>
              <a:t>(≥200 </a:t>
            </a:r>
            <a:r>
              <a:rPr lang="el-GR" altLang="el-GR" sz="1067">
                <a:solidFill>
                  <a:srgbClr val="3C3D3E"/>
                </a:solidFill>
                <a:latin typeface="Times New Roman CE" panose="02020603050405020304" pitchFamily="18" charset="0"/>
                <a:ea typeface="Microsoft YaHei" panose="020B0503020204020204" pitchFamily="34" charset="-122"/>
              </a:rPr>
              <a:t>λευκά στο περιφερικό επίχρισμα</a:t>
            </a:r>
            <a:br>
              <a:rPr lang="en-GB" altLang="el-GR" sz="1067">
                <a:solidFill>
                  <a:srgbClr val="3C3D3E"/>
                </a:solidFill>
                <a:latin typeface="Times New Roman CE" panose="02020603050405020304" pitchFamily="18" charset="0"/>
                <a:ea typeface="Microsoft YaHei" panose="020B0503020204020204" pitchFamily="34" charset="-122"/>
              </a:rPr>
            </a:br>
            <a:r>
              <a:rPr lang="en-GB" altLang="el-GR" sz="1067">
                <a:solidFill>
                  <a:srgbClr val="3C3D3E"/>
                </a:solidFill>
                <a:latin typeface="Times New Roman CE" panose="02020603050405020304" pitchFamily="18" charset="0"/>
                <a:ea typeface="Microsoft YaHei" panose="020B0503020204020204" pitchFamily="34" charset="-122"/>
              </a:rPr>
              <a:t>≥500 </a:t>
            </a:r>
            <a:r>
              <a:rPr lang="el-GR" altLang="el-GR" sz="1067">
                <a:solidFill>
                  <a:srgbClr val="3C3D3E"/>
                </a:solidFill>
                <a:latin typeface="Times New Roman CE" panose="02020603050405020304" pitchFamily="18" charset="0"/>
                <a:ea typeface="Microsoft YaHei" panose="020B0503020204020204" pitchFamily="34" charset="-122"/>
              </a:rPr>
              <a:t>από εμπύρηνα ερυθρά από το μυελόγραμμα</a:t>
            </a:r>
            <a:r>
              <a:rPr lang="en-GB" altLang="el-GR" sz="1067">
                <a:solidFill>
                  <a:srgbClr val="3C3D3E"/>
                </a:solidFill>
                <a:latin typeface="Times New Roman CE" panose="02020603050405020304" pitchFamily="18" charset="0"/>
                <a:ea typeface="Microsoft YaHei" panose="020B0503020204020204" pitchFamily="34" charset="-122"/>
              </a:rPr>
              <a:t>)</a:t>
            </a:r>
          </a:p>
        </p:txBody>
      </p:sp>
      <p:sp>
        <p:nvSpPr>
          <p:cNvPr id="40983" name="Text Box 6">
            <a:extLst>
              <a:ext uri="{FF2B5EF4-FFF2-40B4-BE49-F238E27FC236}">
                <a16:creationId xmlns:a16="http://schemas.microsoft.com/office/drawing/2014/main" id="{67061FC8-BF9A-0BFD-07AE-B0A8FAF65B91}"/>
              </a:ext>
            </a:extLst>
          </p:cNvPr>
          <p:cNvSpPr txBox="1">
            <a:spLocks noChangeArrowheads="1"/>
          </p:cNvSpPr>
          <p:nvPr/>
        </p:nvSpPr>
        <p:spPr bwMode="auto">
          <a:xfrm>
            <a:off x="468418" y="5930522"/>
            <a:ext cx="1831340" cy="40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defTabSz="399305" eaLnBrk="0" fontAlgn="base" hangingPunct="0">
              <a:spcBef>
                <a:spcPct val="0"/>
              </a:spcBef>
              <a:spcAft>
                <a:spcPts val="356"/>
              </a:spcAft>
            </a:pPr>
            <a:endParaRPr lang="el-GR" altLang="el-GR" sz="1067" baseline="30000">
              <a:solidFill>
                <a:srgbClr val="3C3D3E"/>
              </a:solidFill>
              <a:latin typeface="Times New Roman CE" panose="02020603050405020304" pitchFamily="18" charset="0"/>
              <a:ea typeface="Microsoft YaHei" panose="020B0503020204020204" pitchFamily="34" charset="-122"/>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8" grpId="0" animBg="1"/>
      <p:bldP spid="29"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6EA0667F-4119-18F1-38B2-29C8D923ED74}"/>
              </a:ext>
            </a:extLst>
          </p:cNvPr>
          <p:cNvGraphicFramePr>
            <a:graphicFrameLocks noGrp="1"/>
          </p:cNvGraphicFramePr>
          <p:nvPr/>
        </p:nvGraphicFramePr>
        <p:xfrm>
          <a:off x="0" y="758182"/>
          <a:ext cx="9144000" cy="5253180"/>
        </p:xfrm>
        <a:graphic>
          <a:graphicData uri="http://schemas.openxmlformats.org/drawingml/2006/table">
            <a:tbl>
              <a:tblPr/>
              <a:tblGrid>
                <a:gridCol w="2504336">
                  <a:extLst>
                    <a:ext uri="{9D8B030D-6E8A-4147-A177-3AD203B41FA5}">
                      <a16:colId xmlns:a16="http://schemas.microsoft.com/office/drawing/2014/main" val="20000"/>
                    </a:ext>
                  </a:extLst>
                </a:gridCol>
                <a:gridCol w="6639664">
                  <a:extLst>
                    <a:ext uri="{9D8B030D-6E8A-4147-A177-3AD203B41FA5}">
                      <a16:colId xmlns:a16="http://schemas.microsoft.com/office/drawing/2014/main" val="20001"/>
                    </a:ext>
                  </a:extLst>
                </a:gridCol>
              </a:tblGrid>
              <a:tr h="3251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Times New Roman" pitchFamily="18" charset="0"/>
                          <a:ea typeface="Microsoft YaHei" charset="0"/>
                          <a:cs typeface="Microsoft YaHei" charset="0"/>
                        </a:rPr>
                        <a:t>FAB </a:t>
                      </a:r>
                      <a:r>
                        <a:rPr kumimoji="0" lang="el-GR" sz="1600" b="1" i="0" u="none" strike="noStrike" cap="none" normalizeH="0" baseline="0">
                          <a:ln>
                            <a:noFill/>
                          </a:ln>
                          <a:solidFill>
                            <a:srgbClr val="FFFFFF"/>
                          </a:solidFill>
                          <a:effectLst/>
                          <a:latin typeface="Times New Roman" pitchFamily="18" charset="0"/>
                          <a:ea typeface="Microsoft YaHei" charset="0"/>
                          <a:cs typeface="Microsoft YaHei" charset="0"/>
                        </a:rPr>
                        <a:t>κατηγορία</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a:ln>
                            <a:noFill/>
                          </a:ln>
                          <a:solidFill>
                            <a:srgbClr val="FFFFFF"/>
                          </a:solidFill>
                          <a:effectLst/>
                          <a:latin typeface="Times New Roman" pitchFamily="18" charset="0"/>
                          <a:ea typeface="Microsoft YaHei" charset="0"/>
                          <a:cs typeface="Microsoft YaHei" charset="0"/>
                        </a:rPr>
                        <a:t>Ορισμός</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689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M0</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 (χωρίς διαφοροποίηση)</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&gt;30% </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βλάστες στα ΤΝ</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C, MPO</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SBB</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 </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PAS,</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μη ειδικές εστεράσες</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 : </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αρνητικές, απουσία λεμφικών δεικτών στον ΑΦ</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251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Μ1(χωρίς ωρίμανση)</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&gt;90% βλάστες (ΜΡΟ και </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SBB </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θετικοί) στα ΤΝ</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C</a:t>
                      </a:r>
                      <a:endPar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endParaRP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812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Μ2 (με ωρίμανση)</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30-90% βλάστες</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 </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στα ΤΝ</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C</a:t>
                      </a:r>
                      <a:endPar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&gt;10% κύτταρα της μυελικής σειράς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&lt;20% μονοκύτταρα</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812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Μ3</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(προμυελοκυτταρική)</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Η πλειονότητα των βλαστών είναι προμυελοκύτταρα (ΜΡΟ και </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SBB </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έντονα θετικές)</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endParaRP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689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Μ4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(μυελομονοκυτταρική)</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&gt;20% ώριμα κύτταρα της μυελικής σειράς, &gt;20% αλλά &lt;80% μονοκυτταρικό στοιχείο</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45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Μ5 (μονοβλαστική/</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Μονοκυτταρική)</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 &gt;80% μονοκυτταρικό στοιχείο</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Μ5α: &gt;χωρίς μονοκυτταρική διαφοροποίηση (&gt;80% μονοβλάστες)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Μ5β: παρουσία μονοκυτταρικής διαφοροποίησης (&lt;80% μονοβλάστες)</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5689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Μ6 (ερυθρολευχαιμία)</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&gt;50% ερυθροβλάστες στα </a:t>
                      </a: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TNC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Times New Roman" pitchFamily="18" charset="0"/>
                          <a:ea typeface="Microsoft YaHei" charset="0"/>
                          <a:cs typeface="Microsoft YaHei" charset="0"/>
                        </a:rPr>
                        <a:t>&gt;30% o</a:t>
                      </a: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ι βλάστες στον μη ερυθροκυτταρικό πληθυσμό</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251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Μ7 (μεγακαρυοβλαστική) </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Times New Roman" pitchFamily="18" charset="0"/>
                          <a:ea typeface="Microsoft YaHei" charset="0"/>
                          <a:cs typeface="Microsoft YaHei" charset="0"/>
                        </a:rPr>
                        <a:t>&gt;30% μεγακαρυοβλάστες</a:t>
                      </a:r>
                    </a:p>
                  </a:txBody>
                  <a:tcPr marL="81267" marR="81267" marT="40639" marB="406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bl>
          </a:graphicData>
        </a:graphic>
      </p:graphicFrame>
      <p:sp>
        <p:nvSpPr>
          <p:cNvPr id="47138" name="TextBox 3">
            <a:extLst>
              <a:ext uri="{FF2B5EF4-FFF2-40B4-BE49-F238E27FC236}">
                <a16:creationId xmlns:a16="http://schemas.microsoft.com/office/drawing/2014/main" id="{3B0C1B43-34D9-A987-84D3-CC1C079F5EB0}"/>
              </a:ext>
            </a:extLst>
          </p:cNvPr>
          <p:cNvSpPr txBox="1">
            <a:spLocks noChangeArrowheads="1"/>
          </p:cNvSpPr>
          <p:nvPr/>
        </p:nvSpPr>
        <p:spPr bwMode="auto">
          <a:xfrm>
            <a:off x="1372804" y="292591"/>
            <a:ext cx="6334911"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l-GR" altLang="el-GR" sz="2489">
                <a:solidFill>
                  <a:prstClr val="black"/>
                </a:solidFill>
                <a:latin typeface="Times New Roman CE" panose="02020603050405020304" pitchFamily="18" charset="0"/>
                <a:ea typeface="Microsoft YaHei" panose="020B0503020204020204" pitchFamily="34" charset="-122"/>
              </a:rPr>
              <a:t>Ταξινόμηση της ΟΜΛ κατά</a:t>
            </a:r>
            <a:r>
              <a:rPr lang="en-US" altLang="el-GR" sz="2489">
                <a:solidFill>
                  <a:prstClr val="black"/>
                </a:solidFill>
                <a:latin typeface="Times New Roman CE" panose="02020603050405020304" pitchFamily="18" charset="0"/>
                <a:ea typeface="Microsoft YaHei" panose="020B0503020204020204" pitchFamily="34" charset="-122"/>
              </a:rPr>
              <a:t> FAB</a:t>
            </a:r>
            <a:r>
              <a:rPr lang="el-GR" altLang="el-GR" sz="2489">
                <a:solidFill>
                  <a:prstClr val="black"/>
                </a:solidFill>
                <a:latin typeface="Times New Roman CE" panose="02020603050405020304" pitchFamily="18" charset="0"/>
                <a:ea typeface="Microsoft YaHei" panose="020B0503020204020204" pitchFamily="34" charset="-122"/>
              </a:rPr>
              <a:t> </a:t>
            </a:r>
          </a:p>
        </p:txBody>
      </p:sp>
      <p:sp>
        <p:nvSpPr>
          <p:cNvPr id="47139" name="Text Placeholder 1">
            <a:extLst>
              <a:ext uri="{FF2B5EF4-FFF2-40B4-BE49-F238E27FC236}">
                <a16:creationId xmlns:a16="http://schemas.microsoft.com/office/drawing/2014/main" id="{04BF4533-C744-D6A6-9090-84DF5E7DD23A}"/>
              </a:ext>
            </a:extLst>
          </p:cNvPr>
          <p:cNvSpPr txBox="1">
            <a:spLocks/>
          </p:cNvSpPr>
          <p:nvPr/>
        </p:nvSpPr>
        <p:spPr bwMode="auto">
          <a:xfrm>
            <a:off x="2463420" y="5948861"/>
            <a:ext cx="5264044" cy="3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ts val="356"/>
              </a:spcAft>
              <a:buClr>
                <a:srgbClr val="000000"/>
              </a:buClr>
              <a:buSzPct val="100000"/>
            </a:pPr>
            <a:r>
              <a:rPr lang="en-GB" altLang="el-GR" sz="1067" b="1">
                <a:solidFill>
                  <a:srgbClr val="FF0000"/>
                </a:solidFill>
                <a:latin typeface="Times New Roman" panose="02020603050405020304" pitchFamily="18" charset="0"/>
              </a:rPr>
              <a:t>Bennett JM, et al. Br J Haematol 1982;51:189–99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0" y="332659"/>
            <a:ext cx="9144000" cy="5324535"/>
          </a:xfrm>
          <a:prstGeom prst="rect">
            <a:avLst/>
          </a:prstGeom>
          <a:noFill/>
        </p:spPr>
        <p:txBody>
          <a:bodyPr wrap="square" rtlCol="0">
            <a:spAutoFit/>
          </a:bodyPr>
          <a:lstStyle/>
          <a:p>
            <a:r>
              <a:rPr lang="el-GR" sz="2400" b="1" dirty="0"/>
              <a:t>Οξεία </a:t>
            </a:r>
            <a:r>
              <a:rPr lang="el-GR" sz="2400" b="1" dirty="0" err="1"/>
              <a:t>Λεμφοβλαστική</a:t>
            </a:r>
            <a:r>
              <a:rPr lang="el-GR" sz="2400" b="1" dirty="0"/>
              <a:t> Λευχαιμία (ΟΛΛ)</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l-GR" sz="2400" dirty="0"/>
          </a:p>
          <a:p>
            <a:pPr>
              <a:buFont typeface="Wingdings" pitchFamily="2" charset="2"/>
              <a:buChar char="q"/>
            </a:pPr>
            <a:r>
              <a:rPr lang="el-GR" sz="2000"/>
              <a:t>Η </a:t>
            </a:r>
            <a:r>
              <a:rPr lang="el-GR" sz="2000" dirty="0"/>
              <a:t>πιο συχνή λευχαιμία της παιδικής ηλικίας (80%)</a:t>
            </a:r>
          </a:p>
          <a:p>
            <a:pPr>
              <a:buFont typeface="Wingdings" pitchFamily="2" charset="2"/>
              <a:buChar char="q"/>
            </a:pPr>
            <a:r>
              <a:rPr lang="el-GR" sz="2000" dirty="0"/>
              <a:t>Το 20% των Οξειών Λευχαιμιών στους ενήλικες</a:t>
            </a:r>
          </a:p>
          <a:p>
            <a:pPr>
              <a:buFont typeface="Wingdings" pitchFamily="2" charset="2"/>
              <a:buChar char="q"/>
            </a:pPr>
            <a:r>
              <a:rPr lang="el-GR" sz="2000" dirty="0"/>
              <a:t>Η επίπτωση της νόσου έχει διπλή κατανομή (αρχικό </a:t>
            </a:r>
            <a:r>
              <a:rPr lang="en-US" sz="2000" dirty="0"/>
              <a:t>peak: 2-5 </a:t>
            </a:r>
            <a:r>
              <a:rPr lang="el-GR" sz="2000" dirty="0"/>
              <a:t>ετών, 2</a:t>
            </a:r>
            <a:r>
              <a:rPr lang="el-GR" sz="2000" baseline="30000" dirty="0"/>
              <a:t>ο</a:t>
            </a:r>
            <a:r>
              <a:rPr lang="el-GR" sz="2000" dirty="0"/>
              <a:t> </a:t>
            </a:r>
            <a:r>
              <a:rPr lang="en-US" sz="2000" dirty="0"/>
              <a:t>peak &gt;50 </a:t>
            </a:r>
            <a:r>
              <a:rPr lang="el-GR" sz="2000" dirty="0"/>
              <a:t>ετών)</a:t>
            </a:r>
          </a:p>
          <a:p>
            <a:endParaRPr lang="el-GR" sz="2000" dirty="0"/>
          </a:p>
        </p:txBody>
      </p:sp>
      <p:pic>
        <p:nvPicPr>
          <p:cNvPr id="2052" name="Picture 4"/>
          <p:cNvPicPr>
            <a:picLocks noChangeAspect="1" noChangeArrowheads="1"/>
          </p:cNvPicPr>
          <p:nvPr/>
        </p:nvPicPr>
        <p:blipFill>
          <a:blip r:embed="rId2" cstate="print"/>
          <a:srcRect l="34250" t="40200" r="19682" b="16667"/>
          <a:stretch>
            <a:fillRect/>
          </a:stretch>
        </p:blipFill>
        <p:spPr bwMode="auto">
          <a:xfrm>
            <a:off x="2" y="1268761"/>
            <a:ext cx="4648639" cy="2448272"/>
          </a:xfrm>
          <a:prstGeom prst="rect">
            <a:avLst/>
          </a:prstGeom>
          <a:noFill/>
          <a:ln w="9525">
            <a:noFill/>
            <a:miter lim="800000"/>
            <a:headEnd/>
            <a:tailEnd/>
          </a:ln>
        </p:spPr>
      </p:pic>
      <p:pic>
        <p:nvPicPr>
          <p:cNvPr id="2054" name="Picture 6" descr="figure 1_6"/>
          <p:cNvPicPr>
            <a:picLocks noChangeAspect="1" noChangeArrowheads="1"/>
          </p:cNvPicPr>
          <p:nvPr/>
        </p:nvPicPr>
        <p:blipFill>
          <a:blip r:embed="rId3" cstate="print"/>
          <a:srcRect/>
          <a:stretch>
            <a:fillRect/>
          </a:stretch>
        </p:blipFill>
        <p:spPr bwMode="auto">
          <a:xfrm>
            <a:off x="4788024" y="1268760"/>
            <a:ext cx="4104456" cy="2592288"/>
          </a:xfrm>
          <a:prstGeom prst="rect">
            <a:avLst/>
          </a:prstGeom>
          <a:noFill/>
        </p:spPr>
      </p:pic>
      <p:sp>
        <p:nvSpPr>
          <p:cNvPr id="10" name="9 - Ορθογώνιο"/>
          <p:cNvSpPr/>
          <p:nvPr/>
        </p:nvSpPr>
        <p:spPr>
          <a:xfrm>
            <a:off x="827584" y="6381329"/>
            <a:ext cx="7992888" cy="261610"/>
          </a:xfrm>
          <a:prstGeom prst="rect">
            <a:avLst/>
          </a:prstGeom>
        </p:spPr>
        <p:txBody>
          <a:bodyPr wrap="square">
            <a:spAutoFit/>
          </a:bodyPr>
          <a:lstStyle/>
          <a:p>
            <a:r>
              <a:rPr lang="en-US" sz="1100" dirty="0"/>
              <a:t>Surveillance, Epidemiology, and End Results (SEER) Program Cancer Statistics Review</a:t>
            </a:r>
            <a:endParaRPr lang="el-GR" sz="11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7" name="Content Placeholder 5">
            <a:extLst>
              <a:ext uri="{FF2B5EF4-FFF2-40B4-BE49-F238E27FC236}">
                <a16:creationId xmlns:a16="http://schemas.microsoft.com/office/drawing/2014/main" id="{670ADBB9-47A1-B7F2-B2F1-AFFC0638A258}"/>
              </a:ext>
            </a:extLst>
          </p:cNvPr>
          <p:cNvSpPr txBox="1">
            <a:spLocks/>
          </p:cNvSpPr>
          <p:nvPr/>
        </p:nvSpPr>
        <p:spPr bwMode="auto">
          <a:xfrm>
            <a:off x="603866" y="2180368"/>
            <a:ext cx="7424121" cy="198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9075" indent="-219075">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marL="194714" indent="-194714" defTabSz="812719" fontAlgn="base">
              <a:spcBef>
                <a:spcPct val="0"/>
              </a:spcBef>
              <a:spcAft>
                <a:spcPts val="356"/>
              </a:spcAft>
              <a:buFont typeface="Arial" panose="020B0604020202020204" pitchFamily="34" charset="0"/>
              <a:buChar char="•"/>
            </a:pPr>
            <a:r>
              <a:rPr lang="el-GR" altLang="el-GR" sz="2133" b="1">
                <a:solidFill>
                  <a:srgbClr val="3C3D3E"/>
                </a:solidFill>
                <a:latin typeface="Times New Roman" panose="02020603050405020304" pitchFamily="18" charset="0"/>
              </a:rPr>
              <a:t>Αποδεικνύουν ότι τα κύτταρα είναι βλάστες με τη χρώση συγκεκριμένων αντιγονικών δεικτών.</a:t>
            </a:r>
          </a:p>
          <a:p>
            <a:pPr marL="194714" indent="-194714" defTabSz="812719" fontAlgn="base">
              <a:spcBef>
                <a:spcPct val="0"/>
              </a:spcBef>
              <a:spcAft>
                <a:spcPts val="356"/>
              </a:spcAft>
              <a:buFont typeface="Arial" panose="020B0604020202020204" pitchFamily="34" charset="0"/>
              <a:buChar char="•"/>
            </a:pPr>
            <a:endParaRPr lang="en-GB" altLang="el-GR" sz="2133" b="1">
              <a:solidFill>
                <a:srgbClr val="3C3D3E"/>
              </a:solidFill>
              <a:latin typeface="Times New Roman" panose="02020603050405020304" pitchFamily="18" charset="0"/>
            </a:endParaRPr>
          </a:p>
          <a:p>
            <a:pPr marL="194714" indent="-194714" defTabSz="812719" fontAlgn="base">
              <a:spcBef>
                <a:spcPct val="0"/>
              </a:spcBef>
              <a:spcAft>
                <a:spcPts val="356"/>
              </a:spcAft>
              <a:buFont typeface="Arial" panose="020B0604020202020204" pitchFamily="34" charset="0"/>
              <a:buChar char="•"/>
            </a:pPr>
            <a:r>
              <a:rPr lang="el-GR" altLang="el-GR" sz="2133" b="1">
                <a:solidFill>
                  <a:srgbClr val="3C3D3E"/>
                </a:solidFill>
                <a:latin typeface="Times New Roman" panose="02020603050405020304" pitchFamily="18" charset="0"/>
              </a:rPr>
              <a:t>Το είδος της χρώσης ενδεχομένως να μπορεί να βοηθήσει στην διαφορική διάγνωση της κυτταρικής καταγωγής των βλαστών. </a:t>
            </a:r>
          </a:p>
          <a:p>
            <a:pPr marL="194714" indent="-194714" defTabSz="812719" fontAlgn="base">
              <a:spcBef>
                <a:spcPct val="0"/>
              </a:spcBef>
              <a:spcAft>
                <a:spcPts val="356"/>
              </a:spcAft>
              <a:buFont typeface="Arial" panose="020B0604020202020204" pitchFamily="34" charset="0"/>
              <a:buChar char="•"/>
            </a:pPr>
            <a:endParaRPr lang="el-GR" altLang="el-GR" sz="2133" b="1">
              <a:solidFill>
                <a:srgbClr val="3C3D3E"/>
              </a:solidFill>
              <a:latin typeface="Times New Roman" panose="02020603050405020304" pitchFamily="18" charset="0"/>
            </a:endParaRPr>
          </a:p>
          <a:p>
            <a:pPr marL="194714" indent="-194714" defTabSz="812719" fontAlgn="base">
              <a:spcBef>
                <a:spcPct val="0"/>
              </a:spcBef>
              <a:spcAft>
                <a:spcPts val="356"/>
              </a:spcAft>
              <a:buFont typeface="Arial" panose="020B0604020202020204" pitchFamily="34" charset="0"/>
              <a:buChar char="•"/>
            </a:pPr>
            <a:r>
              <a:rPr lang="el-GR" altLang="el-GR" sz="2133" b="1">
                <a:solidFill>
                  <a:srgbClr val="3C3D3E"/>
                </a:solidFill>
                <a:latin typeface="Times New Roman" panose="02020603050405020304" pitchFamily="18" charset="0"/>
              </a:rPr>
              <a:t>Είναι λιγότερο αποτελεσματική από την κυτταρομετρία ροής, αλλά πολύ χρήσιμη όταν δεν είναι αυτή  διαθέσιμη.</a:t>
            </a:r>
            <a:endParaRPr lang="en-GB" altLang="el-GR" sz="2133" b="1" baseline="30000">
              <a:solidFill>
                <a:srgbClr val="3C3D3E"/>
              </a:solidFill>
              <a:latin typeface="Times New Roman" panose="02020603050405020304" pitchFamily="18" charset="0"/>
            </a:endParaRPr>
          </a:p>
        </p:txBody>
      </p:sp>
      <p:sp>
        <p:nvSpPr>
          <p:cNvPr id="21" name="TextBox 20">
            <a:extLst>
              <a:ext uri="{FF2B5EF4-FFF2-40B4-BE49-F238E27FC236}">
                <a16:creationId xmlns:a16="http://schemas.microsoft.com/office/drawing/2014/main" id="{8D064A1C-5BA5-5503-2231-E82A716FD0B5}"/>
              </a:ext>
            </a:extLst>
          </p:cNvPr>
          <p:cNvSpPr txBox="1"/>
          <p:nvPr/>
        </p:nvSpPr>
        <p:spPr>
          <a:xfrm>
            <a:off x="2268716" y="770881"/>
            <a:ext cx="3647160" cy="748795"/>
          </a:xfrm>
          <a:prstGeom prst="rect">
            <a:avLst/>
          </a:prstGeom>
          <a:solidFill>
            <a:schemeClr val="accent1"/>
          </a:solidFill>
          <a:ln w="28575">
            <a:solidFill>
              <a:schemeClr val="accent3"/>
            </a:solidFill>
          </a:ln>
        </p:spPr>
        <p:txBody>
          <a:bodyPr>
            <a:spAutoFit/>
          </a:bodyPr>
          <a:lstStyle/>
          <a:p>
            <a:pPr algn="ctr" defTabSz="399305" eaLnBrk="0" fontAlgn="base" hangingPunct="0">
              <a:spcBef>
                <a:spcPct val="0"/>
              </a:spcBef>
              <a:spcAft>
                <a:spcPct val="0"/>
              </a:spcAft>
              <a:defRPr/>
            </a:pPr>
            <a:r>
              <a:rPr lang="el-GR" sz="2133" b="1">
                <a:solidFill>
                  <a:srgbClr val="FFFFFF"/>
                </a:solidFill>
                <a:latin typeface="Times New Roman CE" charset="0"/>
                <a:ea typeface="Microsoft YaHei" charset="0"/>
              </a:rPr>
              <a:t>Οι Ανοσοϊστοχημικές χρώσεις (ΙΗ</a:t>
            </a:r>
            <a:r>
              <a:rPr lang="en-US" sz="2133" b="1">
                <a:solidFill>
                  <a:srgbClr val="FFFFFF"/>
                </a:solidFill>
                <a:latin typeface="Times New Roman CE" charset="0"/>
                <a:ea typeface="Microsoft YaHei" charset="0"/>
              </a:rPr>
              <a:t>C)</a:t>
            </a:r>
            <a:endParaRPr lang="en-GB" sz="2133" b="1">
              <a:solidFill>
                <a:srgbClr val="FFFFFF"/>
              </a:solidFill>
              <a:latin typeface="Times New Roman CE" charset="0"/>
              <a:ea typeface="Microsoft YaHei" charset="0"/>
            </a:endParaRPr>
          </a:p>
        </p:txBody>
      </p:sp>
      <p:sp>
        <p:nvSpPr>
          <p:cNvPr id="41989" name="Text Placeholder 1">
            <a:extLst>
              <a:ext uri="{FF2B5EF4-FFF2-40B4-BE49-F238E27FC236}">
                <a16:creationId xmlns:a16="http://schemas.microsoft.com/office/drawing/2014/main" id="{9592A546-8E20-7CAC-9710-5FD8EEB8718A}"/>
              </a:ext>
            </a:extLst>
          </p:cNvPr>
          <p:cNvSpPr txBox="1">
            <a:spLocks/>
          </p:cNvSpPr>
          <p:nvPr/>
        </p:nvSpPr>
        <p:spPr bwMode="auto">
          <a:xfrm>
            <a:off x="509333" y="5476212"/>
            <a:ext cx="5262632" cy="38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ts val="356"/>
              </a:spcAft>
            </a:pPr>
            <a:r>
              <a:rPr lang="en-US" altLang="en-US" sz="1067" b="1">
                <a:solidFill>
                  <a:srgbClr val="3C3D3E"/>
                </a:solidFill>
                <a:latin typeface="Times New Roman" panose="02020603050405020304" pitchFamily="18" charset="0"/>
              </a:rPr>
              <a:t>Manaloor EJ, et al. Am J Clin Pathol 2000;113:814–22</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772B3B5-E49E-6612-D723-B882CEA6493B}"/>
              </a:ext>
            </a:extLst>
          </p:cNvPr>
          <p:cNvSpPr>
            <a:spLocks noGrp="1"/>
          </p:cNvSpPr>
          <p:nvPr>
            <p:ph type="title"/>
          </p:nvPr>
        </p:nvSpPr>
        <p:spPr>
          <a:xfrm>
            <a:off x="428913" y="1058705"/>
            <a:ext cx="6810383" cy="677230"/>
          </a:xfrm>
        </p:spPr>
        <p:txBody>
          <a:bodyPr/>
          <a:lstStyle/>
          <a:p>
            <a:r>
              <a:rPr lang="el-GR" altLang="el-GR" sz="2844">
                <a:effectLst>
                  <a:outerShdw blurRad="38100" dist="38100" dir="2700000" algn="tl">
                    <a:srgbClr val="000000"/>
                  </a:outerShdw>
                </a:effectLst>
              </a:rPr>
              <a:t>Χρώση Μυελοϋπεροξυδάσης (ΜΡΟ) </a:t>
            </a:r>
            <a:endParaRPr lang="ar-SA" altLang="el-GR" sz="2844"/>
          </a:p>
        </p:txBody>
      </p:sp>
      <p:pic>
        <p:nvPicPr>
          <p:cNvPr id="43011" name="Picture 2">
            <a:extLst>
              <a:ext uri="{FF2B5EF4-FFF2-40B4-BE49-F238E27FC236}">
                <a16:creationId xmlns:a16="http://schemas.microsoft.com/office/drawing/2014/main" id="{44C854E2-D1C4-30BE-9654-4707D5AA9A7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31693" y="2095709"/>
            <a:ext cx="3033421" cy="4063373"/>
          </a:xfrm>
          <a:noFill/>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D9C666-B90D-87E8-05BB-4335FFCB2F0E}"/>
              </a:ext>
            </a:extLst>
          </p:cNvPr>
          <p:cNvSpPr>
            <a:spLocks noGrp="1"/>
          </p:cNvSpPr>
          <p:nvPr>
            <p:ph type="title"/>
          </p:nvPr>
        </p:nvSpPr>
        <p:spPr>
          <a:xfrm>
            <a:off x="1714238" y="944419"/>
            <a:ext cx="5681667" cy="859235"/>
          </a:xfrm>
        </p:spPr>
        <p:txBody>
          <a:bodyPr>
            <a:normAutofit/>
          </a:bodyPr>
          <a:lstStyle/>
          <a:p>
            <a:r>
              <a:rPr lang="en-US" altLang="el-GR" b="1">
                <a:effectLst>
                  <a:outerShdw blurRad="38100" dist="38100" dir="2700000" algn="tl">
                    <a:srgbClr val="000000"/>
                  </a:outerShdw>
                </a:effectLst>
              </a:rPr>
              <a:t>Sudan Black B</a:t>
            </a:r>
            <a:r>
              <a:rPr lang="el-GR" altLang="el-GR" b="1">
                <a:effectLst>
                  <a:outerShdw blurRad="38100" dist="38100" dir="2700000" algn="tl">
                    <a:srgbClr val="000000"/>
                  </a:outerShdw>
                </a:effectLst>
              </a:rPr>
              <a:t> (</a:t>
            </a:r>
            <a:r>
              <a:rPr lang="en-US" altLang="el-GR" b="1">
                <a:effectLst>
                  <a:outerShdw blurRad="38100" dist="38100" dir="2700000" algn="tl">
                    <a:srgbClr val="000000"/>
                  </a:outerShdw>
                </a:effectLst>
              </a:rPr>
              <a:t>SBB)</a:t>
            </a:r>
            <a:endParaRPr lang="ar-SA" altLang="el-GR">
              <a:effectLst>
                <a:outerShdw blurRad="38100" dist="38100" dir="2700000" algn="tl">
                  <a:srgbClr val="000000"/>
                </a:outerShdw>
              </a:effectLst>
            </a:endParaRPr>
          </a:p>
        </p:txBody>
      </p:sp>
      <p:sp>
        <p:nvSpPr>
          <p:cNvPr id="3" name="عنصر نائب للمحتوى 2">
            <a:extLst>
              <a:ext uri="{FF2B5EF4-FFF2-40B4-BE49-F238E27FC236}">
                <a16:creationId xmlns:a16="http://schemas.microsoft.com/office/drawing/2014/main" id="{9CB715DB-FEAE-43BD-6441-28F258DE08EE}"/>
              </a:ext>
            </a:extLst>
          </p:cNvPr>
          <p:cNvSpPr>
            <a:spLocks noGrp="1"/>
          </p:cNvSpPr>
          <p:nvPr>
            <p:ph sz="half" idx="1"/>
          </p:nvPr>
        </p:nvSpPr>
        <p:spPr>
          <a:xfrm>
            <a:off x="356956" y="1968730"/>
            <a:ext cx="3357926" cy="2476117"/>
          </a:xfrm>
        </p:spPr>
        <p:txBody>
          <a:bodyPr>
            <a:normAutofit lnSpcReduction="10000"/>
          </a:bodyPr>
          <a:lstStyle/>
          <a:p>
            <a:pPr marL="242687" indent="-242687">
              <a:lnSpc>
                <a:spcPct val="80000"/>
              </a:lnSpc>
              <a:buClr>
                <a:srgbClr val="9BBB59"/>
              </a:buClr>
              <a:buFont typeface="Wingdings 2" panose="05020102010507070707" pitchFamily="18" charset="2"/>
              <a:buChar char=""/>
            </a:pPr>
            <a:r>
              <a:rPr lang="el-GR" altLang="el-GR" b="1">
                <a:effectLst>
                  <a:outerShdw blurRad="38100" dist="38100" dir="2700000" algn="tl">
                    <a:srgbClr val="000000"/>
                  </a:outerShdw>
                </a:effectLst>
              </a:rPr>
              <a:t>Θετική </a:t>
            </a:r>
            <a:r>
              <a:rPr lang="en-US" altLang="el-GR" b="1">
                <a:effectLst>
                  <a:outerShdw blurRad="38100" dist="38100" dir="2700000" algn="tl">
                    <a:srgbClr val="000000"/>
                  </a:outerShdw>
                </a:effectLst>
              </a:rPr>
              <a:t> sudan black B (SBB) </a:t>
            </a:r>
            <a:r>
              <a:rPr lang="el-GR" altLang="el-GR" b="1">
                <a:effectLst>
                  <a:outerShdw blurRad="38100" dist="38100" dir="2700000" algn="tl">
                    <a:srgbClr val="000000"/>
                  </a:outerShdw>
                </a:effectLst>
              </a:rPr>
              <a:t>χρώση σε ασθενή με ΟΜΛ</a:t>
            </a:r>
            <a:r>
              <a:rPr lang="en-US" altLang="el-GR" b="1">
                <a:effectLst>
                  <a:outerShdw blurRad="38100" dist="38100" dir="2700000" algn="tl">
                    <a:srgbClr val="000000"/>
                  </a:outerShdw>
                </a:effectLst>
              </a:rPr>
              <a:t>,</a:t>
            </a:r>
          </a:p>
          <a:p>
            <a:pPr marL="242687" indent="-242687">
              <a:lnSpc>
                <a:spcPct val="80000"/>
              </a:lnSpc>
              <a:buClr>
                <a:srgbClr val="9BBB59"/>
              </a:buClr>
              <a:buFont typeface="Wingdings 2" panose="05020102010507070707" pitchFamily="18" charset="2"/>
              <a:buChar char=""/>
            </a:pPr>
            <a:endParaRPr lang="en-US" altLang="el-GR" sz="1422" b="1">
              <a:effectLst>
                <a:outerShdw blurRad="38100" dist="38100" dir="2700000" algn="tl">
                  <a:srgbClr val="000000"/>
                </a:outerShdw>
              </a:effectLst>
            </a:endParaRPr>
          </a:p>
          <a:p>
            <a:pPr marL="242687" indent="-242687">
              <a:lnSpc>
                <a:spcPct val="80000"/>
              </a:lnSpc>
              <a:buClr>
                <a:srgbClr val="9BBB59"/>
              </a:buClr>
              <a:buFont typeface="Wingdings 2" panose="05020102010507070707" pitchFamily="18" charset="2"/>
              <a:buChar char=""/>
            </a:pPr>
            <a:r>
              <a:rPr lang="el-GR" altLang="el-GR" sz="2311" b="1">
                <a:effectLst>
                  <a:outerShdw blurRad="38100" dist="38100" dir="2700000" algn="tl">
                    <a:srgbClr val="000000"/>
                  </a:outerShdw>
                </a:effectLst>
              </a:rPr>
              <a:t>Μαύρη χρώση κυτταροπλασματικών κοκκίων στους μυελοβλάστες </a:t>
            </a:r>
            <a:endParaRPr lang="ar-SA" altLang="el-GR" sz="2311" b="1">
              <a:effectLst>
                <a:outerShdw blurRad="38100" dist="38100" dir="2700000" algn="tl">
                  <a:srgbClr val="000000"/>
                </a:outerShdw>
              </a:effectLst>
            </a:endParaRPr>
          </a:p>
        </p:txBody>
      </p:sp>
      <p:pic>
        <p:nvPicPr>
          <p:cNvPr id="44036" name="عنصر نائب للمحتوى 4" descr="157.jpg">
            <a:extLst>
              <a:ext uri="{FF2B5EF4-FFF2-40B4-BE49-F238E27FC236}">
                <a16:creationId xmlns:a16="http://schemas.microsoft.com/office/drawing/2014/main" id="{E48883B3-7C47-92AD-9317-40091645AFA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642927" y="1905242"/>
            <a:ext cx="5268276" cy="3745924"/>
          </a:xfr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عنوان 1">
            <a:extLst>
              <a:ext uri="{FF2B5EF4-FFF2-40B4-BE49-F238E27FC236}">
                <a16:creationId xmlns:a16="http://schemas.microsoft.com/office/drawing/2014/main" id="{F510FAEB-1D14-5307-24A3-54D19D9E1CC5}"/>
              </a:ext>
            </a:extLst>
          </p:cNvPr>
          <p:cNvSpPr>
            <a:spLocks noGrp="1"/>
          </p:cNvSpPr>
          <p:nvPr>
            <p:ph type="title"/>
          </p:nvPr>
        </p:nvSpPr>
        <p:spPr>
          <a:xfrm>
            <a:off x="457131" y="1007911"/>
            <a:ext cx="8229742" cy="1015843"/>
          </a:xfrm>
        </p:spPr>
        <p:txBody>
          <a:bodyPr/>
          <a:lstStyle/>
          <a:p>
            <a:r>
              <a:rPr lang="el-GR" altLang="el-GR" sz="3200" b="1"/>
              <a:t>Μη Ειδική Εστεράση (Ν</a:t>
            </a:r>
            <a:r>
              <a:rPr lang="en-US" altLang="el-GR" sz="3200" b="1"/>
              <a:t>SE)</a:t>
            </a:r>
            <a:endParaRPr lang="ar-SA" altLang="el-GR" sz="3200"/>
          </a:p>
        </p:txBody>
      </p:sp>
      <p:pic>
        <p:nvPicPr>
          <p:cNvPr id="45059" name="Picture 2" descr="C:\Users\mhjaber\Desktop\Music\Untitled.gif">
            <a:extLst>
              <a:ext uri="{FF2B5EF4-FFF2-40B4-BE49-F238E27FC236}">
                <a16:creationId xmlns:a16="http://schemas.microsoft.com/office/drawing/2014/main" id="{ADD083D6-3CE1-FCE2-3E57-A074C34C078C}"/>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26981" y="1841748"/>
            <a:ext cx="4404809" cy="2730079"/>
          </a:xfrm>
          <a:noFill/>
        </p:spPr>
      </p:pic>
      <p:pic>
        <p:nvPicPr>
          <p:cNvPr id="45060" name="عنصر نائب للمحتوى 4" descr="AMML-M4-NSE-stain-website.jpg">
            <a:extLst>
              <a:ext uri="{FF2B5EF4-FFF2-40B4-BE49-F238E27FC236}">
                <a16:creationId xmlns:a16="http://schemas.microsoft.com/office/drawing/2014/main" id="{EDF0D373-5FFA-E693-E19C-D37EA042205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763182" y="1841748"/>
            <a:ext cx="4145205" cy="2799212"/>
          </a:xfrm>
        </p:spPr>
      </p:pic>
      <p:sp>
        <p:nvSpPr>
          <p:cNvPr id="45061" name="مربع نص 6">
            <a:extLst>
              <a:ext uri="{FF2B5EF4-FFF2-40B4-BE49-F238E27FC236}">
                <a16:creationId xmlns:a16="http://schemas.microsoft.com/office/drawing/2014/main" id="{F142C2A0-1283-79F1-5743-93A5BF88A5C1}"/>
              </a:ext>
            </a:extLst>
          </p:cNvPr>
          <p:cNvSpPr txBox="1">
            <a:spLocks noChangeArrowheads="1"/>
          </p:cNvSpPr>
          <p:nvPr/>
        </p:nvSpPr>
        <p:spPr bwMode="auto">
          <a:xfrm>
            <a:off x="253965" y="4889277"/>
            <a:ext cx="8699569" cy="10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US" altLang="el-GR" sz="2133">
                <a:solidFill>
                  <a:prstClr val="black"/>
                </a:solidFill>
                <a:latin typeface="Arial" panose="020B0604020202020204" pitchFamily="34" charset="0"/>
                <a:ea typeface="Microsoft YaHei" panose="020B0503020204020204" pitchFamily="34" charset="-122"/>
              </a:rPr>
              <a:t>NSE </a:t>
            </a:r>
            <a:r>
              <a:rPr lang="el-GR" altLang="el-GR" sz="2133">
                <a:solidFill>
                  <a:prstClr val="black"/>
                </a:solidFill>
                <a:latin typeface="Arial" panose="020B0604020202020204" pitchFamily="34" charset="0"/>
                <a:ea typeface="Microsoft YaHei" panose="020B0503020204020204" pitchFamily="34" charset="-122"/>
              </a:rPr>
              <a:t>(α-</a:t>
            </a:r>
            <a:r>
              <a:rPr lang="en-US" altLang="el-GR" sz="2133">
                <a:solidFill>
                  <a:prstClr val="black"/>
                </a:solidFill>
                <a:latin typeface="Arial" panose="020B0604020202020204" pitchFamily="34" charset="0"/>
                <a:ea typeface="Microsoft YaHei" panose="020B0503020204020204" pitchFamily="34" charset="-122"/>
              </a:rPr>
              <a:t>naphthyl acetate</a:t>
            </a:r>
            <a:r>
              <a:rPr lang="el-GR" altLang="el-GR" sz="2133">
                <a:solidFill>
                  <a:prstClr val="black"/>
                </a:solidFill>
                <a:latin typeface="Arial" panose="020B0604020202020204" pitchFamily="34" charset="0"/>
                <a:ea typeface="Microsoft YaHei" panose="020B0503020204020204" pitchFamily="34" charset="-122"/>
              </a:rPr>
              <a:t>)</a:t>
            </a:r>
            <a:r>
              <a:rPr lang="en-US" altLang="el-GR" sz="2133">
                <a:solidFill>
                  <a:prstClr val="black"/>
                </a:solidFill>
                <a:latin typeface="Arial" panose="020B0604020202020204" pitchFamily="34" charset="0"/>
                <a:ea typeface="Microsoft YaHei" panose="020B0503020204020204" pitchFamily="34" charset="-122"/>
              </a:rPr>
              <a:t> </a:t>
            </a:r>
            <a:r>
              <a:rPr lang="el-GR" altLang="el-GR" sz="2133">
                <a:solidFill>
                  <a:prstClr val="black"/>
                </a:solidFill>
                <a:latin typeface="Arial" panose="020B0604020202020204" pitchFamily="34" charset="0"/>
                <a:ea typeface="Microsoft YaHei" panose="020B0503020204020204" pitchFamily="34" charset="-122"/>
              </a:rPr>
              <a:t>θετικότητα σε μία </a:t>
            </a:r>
            <a:r>
              <a:rPr lang="en-US" altLang="el-GR" sz="2133">
                <a:solidFill>
                  <a:prstClr val="black"/>
                </a:solidFill>
                <a:latin typeface="Arial" panose="020B0604020202020204" pitchFamily="34" charset="0"/>
                <a:ea typeface="Microsoft YaHei" panose="020B0503020204020204" pitchFamily="34" charset="-122"/>
              </a:rPr>
              <a:t>M5b.</a:t>
            </a:r>
          </a:p>
          <a:p>
            <a:pPr defTabSz="399305" eaLnBrk="0" fontAlgn="base" hangingPunct="0">
              <a:spcBef>
                <a:spcPct val="0"/>
              </a:spcBef>
              <a:spcAft>
                <a:spcPct val="0"/>
              </a:spcAft>
            </a:pPr>
            <a:r>
              <a:rPr lang="el-GR" altLang="el-GR" sz="2133">
                <a:solidFill>
                  <a:prstClr val="black"/>
                </a:solidFill>
                <a:latin typeface="Arial" panose="020B0604020202020204" pitchFamily="34" charset="0"/>
                <a:ea typeface="Microsoft YaHei" panose="020B0503020204020204" pitchFamily="34" charset="-122"/>
              </a:rPr>
              <a:t>Παρατηρούμε τη στικτή θετικότητα στους μονοβλάστες και τα άωρα μονοκύτταρα</a:t>
            </a:r>
            <a:endParaRPr lang="ar-SA" altLang="el-GR" sz="2133">
              <a:solidFill>
                <a:prstClr val="black"/>
              </a:solidFill>
              <a:latin typeface="Arial" panose="020B0604020202020204" pitchFamily="34" charset="0"/>
              <a:ea typeface="Microsoft YaHei" panose="020B0503020204020204" pitchFamily="34" charset="-122"/>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5133A0-B460-2C9C-43B3-3373DDEB7CB3}"/>
              </a:ext>
            </a:extLst>
          </p:cNvPr>
          <p:cNvSpPr>
            <a:spLocks noGrp="1"/>
          </p:cNvSpPr>
          <p:nvPr>
            <p:ph type="title"/>
          </p:nvPr>
        </p:nvSpPr>
        <p:spPr>
          <a:xfrm>
            <a:off x="457131" y="1007913"/>
            <a:ext cx="8229742" cy="660299"/>
          </a:xfrm>
        </p:spPr>
        <p:txBody>
          <a:bodyPr>
            <a:noAutofit/>
          </a:bodyPr>
          <a:lstStyle/>
          <a:p>
            <a:r>
              <a:rPr lang="el-GR" altLang="el-GR" sz="3200" b="1">
                <a:effectLst>
                  <a:outerShdw blurRad="38100" dist="38100" dir="2700000" algn="tl">
                    <a:srgbClr val="000000"/>
                  </a:outerShdw>
                </a:effectLst>
              </a:rPr>
              <a:t>Αντίδραση </a:t>
            </a:r>
            <a:r>
              <a:rPr lang="en-US" altLang="el-GR" sz="3200" b="1">
                <a:effectLst>
                  <a:outerShdw blurRad="38100" dist="38100" dir="2700000" algn="tl">
                    <a:srgbClr val="000000"/>
                  </a:outerShdw>
                </a:effectLst>
              </a:rPr>
              <a:t>Periodic Acid – Schiff [PAS]</a:t>
            </a:r>
            <a:endParaRPr lang="ar-SA" altLang="el-GR" sz="3200">
              <a:effectLst>
                <a:outerShdw blurRad="38100" dist="38100" dir="2700000" algn="tl">
                  <a:srgbClr val="000000"/>
                </a:outerShdw>
              </a:effectLst>
            </a:endParaRPr>
          </a:p>
        </p:txBody>
      </p:sp>
      <p:pic>
        <p:nvPicPr>
          <p:cNvPr id="46083" name="عنصر نائب للمحتوى 5" descr="m6pas.jpg">
            <a:extLst>
              <a:ext uri="{FF2B5EF4-FFF2-40B4-BE49-F238E27FC236}">
                <a16:creationId xmlns:a16="http://schemas.microsoft.com/office/drawing/2014/main" id="{708D9FC8-FB9A-677E-C45C-DB5B5FF966F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54610"/>
          <a:stretch>
            <a:fillRect/>
          </a:stretch>
        </p:blipFill>
        <p:spPr>
          <a:xfrm>
            <a:off x="1396785" y="2222694"/>
            <a:ext cx="1815820" cy="2370301"/>
          </a:xfrm>
        </p:spPr>
      </p:pic>
      <p:sp>
        <p:nvSpPr>
          <p:cNvPr id="8" name="مربع نص 7">
            <a:extLst>
              <a:ext uri="{FF2B5EF4-FFF2-40B4-BE49-F238E27FC236}">
                <a16:creationId xmlns:a16="http://schemas.microsoft.com/office/drawing/2014/main" id="{CE043D64-8AA6-B962-CE2C-FF3AF0DCEA14}"/>
              </a:ext>
            </a:extLst>
          </p:cNvPr>
          <p:cNvSpPr txBox="1"/>
          <p:nvPr/>
        </p:nvSpPr>
        <p:spPr>
          <a:xfrm>
            <a:off x="214457" y="4889283"/>
            <a:ext cx="6200877" cy="748795"/>
          </a:xfrm>
          <a:prstGeom prst="rect">
            <a:avLst/>
          </a:prstGeom>
          <a:noFill/>
        </p:spPr>
        <p:txBody>
          <a:bodyPr>
            <a:spAutoFit/>
          </a:bodyPr>
          <a:lstStyle/>
          <a:p>
            <a:pPr defTabSz="399305" eaLnBrk="0" fontAlgn="base" hangingPunct="0">
              <a:spcBef>
                <a:spcPct val="0"/>
              </a:spcBef>
              <a:spcAft>
                <a:spcPct val="0"/>
              </a:spcAft>
            </a:pPr>
            <a:r>
              <a:rPr lang="el-GR" altLang="el-GR" sz="2133" b="1" dirty="0">
                <a:solidFill>
                  <a:prstClr val="black"/>
                </a:solidFill>
                <a:effectLst>
                  <a:outerShdw blurRad="38100" dist="38100" dir="2700000" algn="tl">
                    <a:srgbClr val="FFFFFF"/>
                  </a:outerShdw>
                </a:effectLst>
                <a:latin typeface="Times New Roman" panose="02020603050405020304" pitchFamily="18" charset="0"/>
                <a:ea typeface="Microsoft YaHei" panose="020B0503020204020204" pitchFamily="34" charset="-122"/>
              </a:rPr>
              <a:t>Κοκκιώδης </a:t>
            </a:r>
            <a:r>
              <a:rPr lang="en-US" altLang="el-GR" sz="2133" b="1" dirty="0">
                <a:solidFill>
                  <a:prstClr val="black"/>
                </a:solidFill>
                <a:effectLst>
                  <a:outerShdw blurRad="38100" dist="38100" dir="2700000" algn="tl">
                    <a:srgbClr val="FFFFFF"/>
                  </a:outerShdw>
                </a:effectLst>
                <a:latin typeface="Times New Roman" panose="02020603050405020304" pitchFamily="18" charset="0"/>
                <a:ea typeface="Microsoft YaHei" panose="020B0503020204020204" pitchFamily="34" charset="-122"/>
              </a:rPr>
              <a:t>PAS </a:t>
            </a:r>
            <a:r>
              <a:rPr lang="el-GR" altLang="el-GR" sz="2133" b="1" dirty="0">
                <a:solidFill>
                  <a:prstClr val="black"/>
                </a:solidFill>
                <a:effectLst>
                  <a:outerShdw blurRad="38100" dist="38100" dir="2700000" algn="tl">
                    <a:srgbClr val="FFFFFF"/>
                  </a:outerShdw>
                </a:effectLst>
                <a:latin typeface="Times New Roman" panose="02020603050405020304" pitchFamily="18" charset="0"/>
                <a:ea typeface="Microsoft YaHei" panose="020B0503020204020204" pitchFamily="34" charset="-122"/>
              </a:rPr>
              <a:t>θετικότητα σε </a:t>
            </a:r>
            <a:r>
              <a:rPr lang="el-GR" altLang="el-GR" sz="2133" b="1" dirty="0" err="1">
                <a:solidFill>
                  <a:prstClr val="black"/>
                </a:solidFill>
                <a:effectLst>
                  <a:outerShdw blurRad="38100" dist="38100" dir="2700000" algn="tl">
                    <a:srgbClr val="FFFFFF"/>
                  </a:outerShdw>
                </a:effectLst>
                <a:latin typeface="Times New Roman" panose="02020603050405020304" pitchFamily="18" charset="0"/>
                <a:ea typeface="Microsoft YaHei" panose="020B0503020204020204" pitchFamily="34" charset="-122"/>
              </a:rPr>
              <a:t>προερυθροβλάστες</a:t>
            </a:r>
            <a:r>
              <a:rPr lang="el-GR" altLang="el-GR" sz="2133" b="1" dirty="0">
                <a:solidFill>
                  <a:prstClr val="black"/>
                </a:solidFill>
                <a:effectLst>
                  <a:outerShdw blurRad="38100" dist="38100" dir="2700000" algn="tl">
                    <a:srgbClr val="FFFFFF"/>
                  </a:outerShdw>
                </a:effectLst>
                <a:latin typeface="Times New Roman" panose="02020603050405020304" pitchFamily="18" charset="0"/>
                <a:ea typeface="Microsoft YaHei" panose="020B0503020204020204" pitchFamily="34" charset="-122"/>
              </a:rPr>
              <a:t> και ομοιογενής θετικότητα σε </a:t>
            </a:r>
            <a:r>
              <a:rPr lang="el-GR" altLang="el-GR" sz="2133" b="1" dirty="0" err="1">
                <a:solidFill>
                  <a:prstClr val="black"/>
                </a:solidFill>
                <a:effectLst>
                  <a:outerShdw blurRad="38100" dist="38100" dir="2700000" algn="tl">
                    <a:srgbClr val="FFFFFF"/>
                  </a:outerShdw>
                </a:effectLst>
                <a:latin typeface="Times New Roman" panose="02020603050405020304" pitchFamily="18" charset="0"/>
                <a:ea typeface="Microsoft YaHei" panose="020B0503020204020204" pitchFamily="34" charset="-122"/>
              </a:rPr>
              <a:t>ερυθροβλάστες</a:t>
            </a:r>
            <a:endParaRPr lang="ar-SA" altLang="el-GR" sz="2133" b="1" dirty="0">
              <a:solidFill>
                <a:prstClr val="black"/>
              </a:solidFill>
              <a:effectLst>
                <a:outerShdw blurRad="38100" dist="38100" dir="2700000" algn="tl">
                  <a:srgbClr val="FFFFFF"/>
                </a:outerShdw>
              </a:effectLst>
              <a:latin typeface="Times New Roman" panose="02020603050405020304" pitchFamily="18" charset="0"/>
              <a:ea typeface="Microsoft YaHei" panose="020B0503020204020204" pitchFamily="34" charset="-122"/>
            </a:endParaRPr>
          </a:p>
        </p:txBody>
      </p:sp>
      <p:pic>
        <p:nvPicPr>
          <p:cNvPr id="46085" name="Picture 2" descr="C:\Users\jaber\Desktop\18.jpg">
            <a:extLst>
              <a:ext uri="{FF2B5EF4-FFF2-40B4-BE49-F238E27FC236}">
                <a16:creationId xmlns:a16="http://schemas.microsoft.com/office/drawing/2014/main" id="{7A37E1AD-E540-71E9-7FAD-ACE4CC4E4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3300" y="2294645"/>
            <a:ext cx="3809412" cy="235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hemato-images.eu/sites/bildatlas/content/e1352/e1838/e3068/e3197/mediacoll_elements3198/Onkodin007_AMLM0_ger.jpg">
            <a:extLst>
              <a:ext uri="{FF2B5EF4-FFF2-40B4-BE49-F238E27FC236}">
                <a16:creationId xmlns:a16="http://schemas.microsoft.com/office/drawing/2014/main" id="{F3519026-38B4-E8D2-F38A-4293464341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625" y="1061520"/>
            <a:ext cx="6976868" cy="518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1">
            <a:extLst>
              <a:ext uri="{FF2B5EF4-FFF2-40B4-BE49-F238E27FC236}">
                <a16:creationId xmlns:a16="http://schemas.microsoft.com/office/drawing/2014/main" id="{9C7D51AB-C785-1AC9-B53A-744154DAB963}"/>
              </a:ext>
            </a:extLst>
          </p:cNvPr>
          <p:cNvSpPr txBox="1">
            <a:spLocks noChangeArrowheads="1"/>
          </p:cNvSpPr>
          <p:nvPr/>
        </p:nvSpPr>
        <p:spPr bwMode="auto">
          <a:xfrm>
            <a:off x="1499785" y="484472"/>
            <a:ext cx="5952559"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US" altLang="el-GR" sz="2489" b="1">
                <a:solidFill>
                  <a:prstClr val="black"/>
                </a:solidFill>
                <a:latin typeface="Times New Roman CE" panose="02020603050405020304" pitchFamily="18" charset="0"/>
                <a:ea typeface="Microsoft YaHei" panose="020B0503020204020204" pitchFamily="34" charset="-122"/>
              </a:rPr>
              <a:t>OM</a:t>
            </a:r>
            <a:r>
              <a:rPr lang="el-GR" altLang="el-GR" sz="2489" b="1">
                <a:solidFill>
                  <a:prstClr val="black"/>
                </a:solidFill>
                <a:latin typeface="Times New Roman CE" panose="02020603050405020304" pitchFamily="18" charset="0"/>
                <a:ea typeface="Microsoft YaHei" panose="020B0503020204020204" pitchFamily="34" charset="-122"/>
              </a:rPr>
              <a:t>Λ- Μ0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atlasgeneticsoncology.org/Anomalies/Images/t0611q15q23Fig2.png">
            <a:extLst>
              <a:ext uri="{FF2B5EF4-FFF2-40B4-BE49-F238E27FC236}">
                <a16:creationId xmlns:a16="http://schemas.microsoft.com/office/drawing/2014/main" id="{CC625046-5C7C-31E4-9914-4BF855C397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629" y="1061524"/>
            <a:ext cx="7345111" cy="505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1">
            <a:extLst>
              <a:ext uri="{FF2B5EF4-FFF2-40B4-BE49-F238E27FC236}">
                <a16:creationId xmlns:a16="http://schemas.microsoft.com/office/drawing/2014/main" id="{D392E5BB-5E0A-95A1-4CF2-563499E0AAEA}"/>
              </a:ext>
            </a:extLst>
          </p:cNvPr>
          <p:cNvSpPr txBox="1">
            <a:spLocks noChangeArrowheads="1"/>
          </p:cNvSpPr>
          <p:nvPr/>
        </p:nvSpPr>
        <p:spPr bwMode="auto">
          <a:xfrm>
            <a:off x="1883548" y="484472"/>
            <a:ext cx="4799859"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l-GR" altLang="el-GR" sz="2489" b="1">
                <a:solidFill>
                  <a:prstClr val="black"/>
                </a:solidFill>
                <a:latin typeface="Times New Roman CE" panose="02020603050405020304" pitchFamily="18" charset="0"/>
                <a:ea typeface="Microsoft YaHei" panose="020B0503020204020204" pitchFamily="34" charset="-122"/>
              </a:rPr>
              <a:t>Μ2 ΟΜΛ</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atlasgeneticsoncology.org/Anomalies/Images/Flandrint1517.jpg">
            <a:extLst>
              <a:ext uri="{FF2B5EF4-FFF2-40B4-BE49-F238E27FC236}">
                <a16:creationId xmlns:a16="http://schemas.microsoft.com/office/drawing/2014/main" id="{10DBA451-2477-9217-4C3B-689B810BA6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611" y="950064"/>
            <a:ext cx="6975457" cy="499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a:extLst>
              <a:ext uri="{FF2B5EF4-FFF2-40B4-BE49-F238E27FC236}">
                <a16:creationId xmlns:a16="http://schemas.microsoft.com/office/drawing/2014/main" id="{87CEA177-2E23-FE56-E58B-D0C9D3C8E8E0}"/>
              </a:ext>
            </a:extLst>
          </p:cNvPr>
          <p:cNvSpPr txBox="1">
            <a:spLocks noChangeArrowheads="1"/>
          </p:cNvSpPr>
          <p:nvPr/>
        </p:nvSpPr>
        <p:spPr bwMode="auto">
          <a:xfrm>
            <a:off x="1820057" y="484472"/>
            <a:ext cx="5695777"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l-GR" altLang="el-GR" sz="2489" b="1">
                <a:solidFill>
                  <a:prstClr val="black"/>
                </a:solidFill>
                <a:latin typeface="Times New Roman CE" panose="02020603050405020304" pitchFamily="18" charset="0"/>
                <a:ea typeface="Microsoft YaHei" panose="020B0503020204020204" pitchFamily="34" charset="-122"/>
              </a:rPr>
              <a:t>Μ3 ΟΜΛ</a:t>
            </a:r>
          </a:p>
        </p:txBody>
      </p:sp>
      <p:sp>
        <p:nvSpPr>
          <p:cNvPr id="50180" name="TextBox 1">
            <a:extLst>
              <a:ext uri="{FF2B5EF4-FFF2-40B4-BE49-F238E27FC236}">
                <a16:creationId xmlns:a16="http://schemas.microsoft.com/office/drawing/2014/main" id="{C5D9AE1E-52A3-234D-57DF-27994697AF30}"/>
              </a:ext>
            </a:extLst>
          </p:cNvPr>
          <p:cNvSpPr txBox="1">
            <a:spLocks noChangeArrowheads="1"/>
          </p:cNvSpPr>
          <p:nvPr/>
        </p:nvSpPr>
        <p:spPr bwMode="auto">
          <a:xfrm>
            <a:off x="7323955" y="3877671"/>
            <a:ext cx="1663443"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133">
                <a:solidFill>
                  <a:srgbClr val="FF0000"/>
                </a:solidFill>
                <a:latin typeface="Times New Roman CE" panose="02020603050405020304" pitchFamily="18" charset="0"/>
                <a:ea typeface="Microsoft YaHei" panose="020B0503020204020204" pitchFamily="34" charset="-122"/>
              </a:rPr>
              <a:t>ΡΑΒΔΙΑ </a:t>
            </a:r>
            <a:r>
              <a:rPr lang="en-US" altLang="el-GR" sz="2133">
                <a:solidFill>
                  <a:srgbClr val="FF0000"/>
                </a:solidFill>
                <a:latin typeface="Times New Roman CE" panose="02020603050405020304" pitchFamily="18" charset="0"/>
                <a:ea typeface="Microsoft YaHei" panose="020B0503020204020204" pitchFamily="34" charset="-122"/>
              </a:rPr>
              <a:t>AUER</a:t>
            </a:r>
            <a:endParaRPr lang="el-GR" altLang="el-GR" sz="2133">
              <a:solidFill>
                <a:srgbClr val="FF0000"/>
              </a:solidFill>
              <a:latin typeface="Times New Roman CE" panose="02020603050405020304" pitchFamily="18" charset="0"/>
              <a:ea typeface="Microsoft YaHei" panose="020B0503020204020204" pitchFamily="34" charset="-122"/>
            </a:endParaRPr>
          </a:p>
        </p:txBody>
      </p:sp>
      <p:cxnSp>
        <p:nvCxnSpPr>
          <p:cNvPr id="50181" name="Ευθύγραμμο βέλος σύνδεσης 3">
            <a:extLst>
              <a:ext uri="{FF2B5EF4-FFF2-40B4-BE49-F238E27FC236}">
                <a16:creationId xmlns:a16="http://schemas.microsoft.com/office/drawing/2014/main" id="{2BDC5BFE-FBC6-EA9C-24AA-23F7750BF867}"/>
              </a:ext>
            </a:extLst>
          </p:cNvPr>
          <p:cNvCxnSpPr>
            <a:cxnSpLocks noChangeShapeType="1"/>
            <a:stCxn id="50180" idx="1"/>
          </p:cNvCxnSpPr>
          <p:nvPr/>
        </p:nvCxnSpPr>
        <p:spPr bwMode="auto">
          <a:xfrm flipH="1">
            <a:off x="5915885" y="4252069"/>
            <a:ext cx="1408070" cy="45661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4DD97919-A571-1155-9FF2-1462CFEBE0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225" y="720087"/>
            <a:ext cx="7467858" cy="535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a:extLst>
              <a:ext uri="{FF2B5EF4-FFF2-40B4-BE49-F238E27FC236}">
                <a16:creationId xmlns:a16="http://schemas.microsoft.com/office/drawing/2014/main" id="{46D3433A-6E99-5945-935D-8C8F90A5C5AC}"/>
              </a:ext>
            </a:extLst>
          </p:cNvPr>
          <p:cNvSpPr txBox="1">
            <a:spLocks noChangeArrowheads="1"/>
          </p:cNvSpPr>
          <p:nvPr/>
        </p:nvSpPr>
        <p:spPr bwMode="auto">
          <a:xfrm>
            <a:off x="766115" y="346199"/>
            <a:ext cx="70695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99305" eaLnBrk="0" fontAlgn="base" hangingPunct="0">
              <a:spcBef>
                <a:spcPct val="0"/>
              </a:spcBef>
              <a:spcAft>
                <a:spcPct val="0"/>
              </a:spcAft>
            </a:pPr>
            <a:r>
              <a:rPr lang="el-GR" altLang="el-GR" sz="1600" b="1">
                <a:solidFill>
                  <a:prstClr val="white"/>
                </a:solidFill>
                <a:latin typeface="Times New Roman CE" panose="02020603050405020304" pitchFamily="18" charset="0"/>
                <a:ea typeface="Microsoft YaHei" panose="020B0503020204020204" pitchFamily="34" charset="-122"/>
              </a:rPr>
              <a:t>  μονοκύτταρο</a:t>
            </a:r>
            <a:r>
              <a:rPr lang="en-US" altLang="el-GR" sz="1600" b="1">
                <a:solidFill>
                  <a:prstClr val="white"/>
                </a:solidFill>
                <a:latin typeface="Times New Roman CE" panose="02020603050405020304" pitchFamily="18" charset="0"/>
                <a:ea typeface="Microsoft YaHei" panose="020B0503020204020204" pitchFamily="34" charset="-122"/>
              </a:rPr>
              <a:t>   </a:t>
            </a:r>
            <a:r>
              <a:rPr lang="el-GR" altLang="el-GR" sz="1600" b="1">
                <a:solidFill>
                  <a:prstClr val="white"/>
                </a:solidFill>
                <a:latin typeface="Times New Roman CE" panose="02020603050405020304" pitchFamily="18" charset="0"/>
                <a:ea typeface="Microsoft YaHei" panose="020B0503020204020204" pitchFamily="34" charset="-122"/>
              </a:rPr>
              <a:t>          άωρο μονοκύτταρο    προμονοκύτταρο         μονοβλάστης</a:t>
            </a:r>
            <a:endParaRPr lang="en-US" altLang="el-GR" sz="1600" b="1">
              <a:solidFill>
                <a:prstClr val="white"/>
              </a:solidFill>
              <a:latin typeface="Times New Roman CE" panose="02020603050405020304" pitchFamily="18" charset="0"/>
              <a:ea typeface="Microsoft YaHei" panose="020B0503020204020204"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atlasgeneticsoncology.org/Anomalies/Images/Flandrininv16.jpg">
            <a:extLst>
              <a:ext uri="{FF2B5EF4-FFF2-40B4-BE49-F238E27FC236}">
                <a16:creationId xmlns:a16="http://schemas.microsoft.com/office/drawing/2014/main" id="{24526307-9DF6-FA9D-B43C-88CC5D1D6E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526" y="1188504"/>
            <a:ext cx="7038948" cy="504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1">
            <a:extLst>
              <a:ext uri="{FF2B5EF4-FFF2-40B4-BE49-F238E27FC236}">
                <a16:creationId xmlns:a16="http://schemas.microsoft.com/office/drawing/2014/main" id="{B1797A0C-FC4D-3AD0-5CFF-E5456CA7A652}"/>
              </a:ext>
            </a:extLst>
          </p:cNvPr>
          <p:cNvSpPr txBox="1">
            <a:spLocks noChangeArrowheads="1"/>
          </p:cNvSpPr>
          <p:nvPr/>
        </p:nvSpPr>
        <p:spPr bwMode="auto">
          <a:xfrm>
            <a:off x="1307902" y="612865"/>
            <a:ext cx="6528203"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l-GR" altLang="el-GR" sz="2489" b="1">
                <a:solidFill>
                  <a:prstClr val="black"/>
                </a:solidFill>
                <a:latin typeface="Times New Roman CE" panose="02020603050405020304" pitchFamily="18" charset="0"/>
                <a:ea typeface="Microsoft YaHei" panose="020B0503020204020204" pitchFamily="34" charset="-122"/>
              </a:rPr>
              <a:t>Μ4 ΟΜΛ</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b="1" dirty="0"/>
              <a:t>Παράγοντες που προδιαθέτουν στην ανάπτυξη ΟΛΛ</a:t>
            </a:r>
          </a:p>
        </p:txBody>
      </p:sp>
      <p:pic>
        <p:nvPicPr>
          <p:cNvPr id="33794" name="Picture 2"/>
          <p:cNvPicPr>
            <a:picLocks noGrp="1" noChangeAspect="1" noChangeArrowheads="1"/>
          </p:cNvPicPr>
          <p:nvPr>
            <p:ph idx="1"/>
          </p:nvPr>
        </p:nvPicPr>
        <p:blipFill>
          <a:blip r:embed="rId2" cstate="print"/>
          <a:srcRect l="24047" t="19724" r="24942" b="24591"/>
          <a:stretch>
            <a:fillRect/>
          </a:stretch>
        </p:blipFill>
        <p:spPr bwMode="auto">
          <a:xfrm>
            <a:off x="827586" y="1628804"/>
            <a:ext cx="7466201" cy="4584509"/>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descr="http://www.ft-patho.net/index.php?plugin=attach&amp;refer=AML-M5&amp;openfile=AML-M5aSmear.png">
            <a:extLst>
              <a:ext uri="{FF2B5EF4-FFF2-40B4-BE49-F238E27FC236}">
                <a16:creationId xmlns:a16="http://schemas.microsoft.com/office/drawing/2014/main" id="{88AD0CD5-EFC4-0E81-FD6C-FC6E84747D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100" y="1381796"/>
            <a:ext cx="4337086" cy="396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http://www.hemato-images.eu/sites/bildatlas/content/e1352/e1838/e3064/e4357/e4205/mediacoll_elements4206/Onkodin017_AMLM5b_thumbnail_ger.jpg">
            <a:extLst>
              <a:ext uri="{FF2B5EF4-FFF2-40B4-BE49-F238E27FC236}">
                <a16:creationId xmlns:a16="http://schemas.microsoft.com/office/drawing/2014/main" id="{E1981469-45BC-84C4-2FF2-D3FFB9FC64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587" y="1381796"/>
            <a:ext cx="4159314" cy="396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1">
            <a:extLst>
              <a:ext uri="{FF2B5EF4-FFF2-40B4-BE49-F238E27FC236}">
                <a16:creationId xmlns:a16="http://schemas.microsoft.com/office/drawing/2014/main" id="{3095C081-9E96-E2EE-5EB9-EDA250B52ADD}"/>
              </a:ext>
            </a:extLst>
          </p:cNvPr>
          <p:cNvSpPr txBox="1">
            <a:spLocks noChangeArrowheads="1"/>
          </p:cNvSpPr>
          <p:nvPr/>
        </p:nvSpPr>
        <p:spPr bwMode="auto">
          <a:xfrm>
            <a:off x="5019967" y="4708681"/>
            <a:ext cx="95940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US" altLang="el-GR" sz="2133" b="1">
                <a:solidFill>
                  <a:prstClr val="white"/>
                </a:solidFill>
                <a:latin typeface="Times New Roman CE" panose="02020603050405020304" pitchFamily="18" charset="0"/>
                <a:ea typeface="Microsoft YaHei" panose="020B0503020204020204" pitchFamily="34" charset="-122"/>
              </a:rPr>
              <a:t>M5b</a:t>
            </a:r>
            <a:endParaRPr lang="el-GR" altLang="el-GR" sz="2133" b="1">
              <a:solidFill>
                <a:prstClr val="white"/>
              </a:solidFill>
              <a:latin typeface="Times New Roman CE" panose="02020603050405020304" pitchFamily="18" charset="0"/>
              <a:ea typeface="Microsoft YaHei" panose="020B0503020204020204" pitchFamily="34" charset="-122"/>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3.med.unipmn.it/did/will/atlashem/pathy/IMG/T8/img72.jpg">
            <a:extLst>
              <a:ext uri="{FF2B5EF4-FFF2-40B4-BE49-F238E27FC236}">
                <a16:creationId xmlns:a16="http://schemas.microsoft.com/office/drawing/2014/main" id="{73440BFA-2F42-1ABF-1ED4-B56BB33D7E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6613"/>
          <a:stretch>
            <a:fillRect/>
          </a:stretch>
        </p:blipFill>
        <p:spPr bwMode="auto">
          <a:xfrm>
            <a:off x="1244408" y="1125011"/>
            <a:ext cx="6374416" cy="467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1">
            <a:extLst>
              <a:ext uri="{FF2B5EF4-FFF2-40B4-BE49-F238E27FC236}">
                <a16:creationId xmlns:a16="http://schemas.microsoft.com/office/drawing/2014/main" id="{760C4D55-146C-FA52-DF3A-EBA874288839}"/>
              </a:ext>
            </a:extLst>
          </p:cNvPr>
          <p:cNvSpPr txBox="1">
            <a:spLocks noChangeArrowheads="1"/>
          </p:cNvSpPr>
          <p:nvPr/>
        </p:nvSpPr>
        <p:spPr bwMode="auto">
          <a:xfrm>
            <a:off x="1499781" y="484472"/>
            <a:ext cx="4864760"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US" altLang="el-GR" sz="2489" b="1">
                <a:solidFill>
                  <a:prstClr val="black"/>
                </a:solidFill>
                <a:latin typeface="Times New Roman CE" panose="02020603050405020304" pitchFamily="18" charset="0"/>
                <a:ea typeface="Microsoft YaHei" panose="020B0503020204020204" pitchFamily="34" charset="-122"/>
              </a:rPr>
              <a:t>M6 OM</a:t>
            </a:r>
            <a:r>
              <a:rPr lang="el-GR" altLang="el-GR" sz="2489" b="1">
                <a:solidFill>
                  <a:prstClr val="black"/>
                </a:solidFill>
                <a:latin typeface="Times New Roman CE" panose="02020603050405020304" pitchFamily="18" charset="0"/>
                <a:ea typeface="Microsoft YaHei" panose="020B0503020204020204" pitchFamily="34" charset="-122"/>
              </a:rPr>
              <a:t>Λ</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iki.clinicalflow.com/@api/deki/files/281/=Acute-myelogenous-leukemia-M7-micro-megakaryoblastic-subtype-100x2-website.jpg">
            <a:extLst>
              <a:ext uri="{FF2B5EF4-FFF2-40B4-BE49-F238E27FC236}">
                <a16:creationId xmlns:a16="http://schemas.microsoft.com/office/drawing/2014/main" id="{29703117-9962-CADF-40F7-EE3DE2C065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50" y="1188505"/>
            <a:ext cx="6814615" cy="51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1">
            <a:extLst>
              <a:ext uri="{FF2B5EF4-FFF2-40B4-BE49-F238E27FC236}">
                <a16:creationId xmlns:a16="http://schemas.microsoft.com/office/drawing/2014/main" id="{4D77B4A6-A704-6780-A23E-6DEDB95317DF}"/>
              </a:ext>
            </a:extLst>
          </p:cNvPr>
          <p:cNvSpPr txBox="1">
            <a:spLocks noChangeArrowheads="1"/>
          </p:cNvSpPr>
          <p:nvPr/>
        </p:nvSpPr>
        <p:spPr bwMode="auto">
          <a:xfrm>
            <a:off x="1179512" y="484472"/>
            <a:ext cx="6495753"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l-GR" altLang="el-GR" sz="2489" b="1">
                <a:solidFill>
                  <a:prstClr val="black"/>
                </a:solidFill>
                <a:latin typeface="Times New Roman CE" panose="02020603050405020304" pitchFamily="18" charset="0"/>
                <a:ea typeface="Microsoft YaHei" panose="020B0503020204020204" pitchFamily="34" charset="-122"/>
              </a:rPr>
              <a:t>Μ7 ΟΜΛ</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2">
            <a:extLst>
              <a:ext uri="{FF2B5EF4-FFF2-40B4-BE49-F238E27FC236}">
                <a16:creationId xmlns:a16="http://schemas.microsoft.com/office/drawing/2014/main" id="{23B7E99F-68CB-4581-33C5-65F2B588B580}"/>
              </a:ext>
            </a:extLst>
          </p:cNvPr>
          <p:cNvSpPr>
            <a:spLocks noGrp="1"/>
          </p:cNvSpPr>
          <p:nvPr>
            <p:ph type="title"/>
          </p:nvPr>
        </p:nvSpPr>
        <p:spPr>
          <a:xfrm>
            <a:off x="509334" y="511275"/>
            <a:ext cx="7769789" cy="1272628"/>
          </a:xfrm>
        </p:spPr>
        <p:txBody>
          <a:bodyPr/>
          <a:lstStyle/>
          <a:p>
            <a:pPr algn="l"/>
            <a:r>
              <a:rPr lang="el-GR" altLang="el-GR" sz="2844" b="1" dirty="0"/>
              <a:t>Η </a:t>
            </a:r>
            <a:r>
              <a:rPr lang="el-GR" altLang="el-GR" sz="2844" b="1" u="sng" dirty="0" err="1"/>
              <a:t>κυτταρομετρία</a:t>
            </a:r>
            <a:r>
              <a:rPr lang="el-GR" altLang="el-GR" sz="2844" b="1" u="sng" dirty="0"/>
              <a:t> ροής </a:t>
            </a:r>
            <a:r>
              <a:rPr lang="el-GR" altLang="el-GR" sz="2844" b="1" dirty="0"/>
              <a:t>χρησιμοποιείται για να καθορίσει ποια κυτταρική σειρά συμμετέχει στην υπό διερεύνηση</a:t>
            </a:r>
            <a:r>
              <a:rPr lang="el-GR" altLang="el-GR" sz="2844" b="1" baseline="30000" dirty="0"/>
              <a:t> </a:t>
            </a:r>
            <a:r>
              <a:rPr lang="el-GR" altLang="el-GR" sz="2844" b="1" dirty="0"/>
              <a:t>οξεία λευχαιμία</a:t>
            </a:r>
            <a:endParaRPr lang="en-GB" altLang="el-GR" sz="2844" b="1" baseline="30000" dirty="0"/>
          </a:p>
        </p:txBody>
      </p:sp>
      <p:sp>
        <p:nvSpPr>
          <p:cNvPr id="56324" name="Content Placeholder 5">
            <a:extLst>
              <a:ext uri="{FF2B5EF4-FFF2-40B4-BE49-F238E27FC236}">
                <a16:creationId xmlns:a16="http://schemas.microsoft.com/office/drawing/2014/main" id="{2F75048A-DB34-658B-9E0A-5A996F1AB9FD}"/>
              </a:ext>
            </a:extLst>
          </p:cNvPr>
          <p:cNvSpPr>
            <a:spLocks noGrp="1"/>
          </p:cNvSpPr>
          <p:nvPr>
            <p:ph idx="4294967295"/>
          </p:nvPr>
        </p:nvSpPr>
        <p:spPr>
          <a:xfrm>
            <a:off x="571413" y="2032219"/>
            <a:ext cx="7397314" cy="1983716"/>
          </a:xfrm>
        </p:spPr>
        <p:txBody>
          <a:bodyPr/>
          <a:lstStyle/>
          <a:p>
            <a:pPr>
              <a:buClrTx/>
            </a:pPr>
            <a:r>
              <a:rPr lang="el-GR" altLang="el-GR" sz="1422">
                <a:solidFill>
                  <a:schemeClr val="tx1"/>
                </a:solidFill>
              </a:rPr>
              <a:t>Επιβεβαιώνει ότι τα κύτταρα είναι βλάστες, με τη χρήση συγκεκριμένων αντιγονικών δεικτών π.χ.</a:t>
            </a:r>
            <a:r>
              <a:rPr lang="en-GB" altLang="el-GR" sz="1422">
                <a:solidFill>
                  <a:schemeClr val="tx1"/>
                </a:solidFill>
              </a:rPr>
              <a:t> CD34, CD117</a:t>
            </a:r>
          </a:p>
          <a:p>
            <a:pPr>
              <a:buClrTx/>
            </a:pPr>
            <a:r>
              <a:rPr lang="el-GR" altLang="el-GR" sz="1422">
                <a:solidFill>
                  <a:schemeClr val="tx1"/>
                </a:solidFill>
              </a:rPr>
              <a:t>Η κυτταρική διαλογή επιτρέπει τον</a:t>
            </a:r>
            <a:r>
              <a:rPr lang="en-US" altLang="el-GR" sz="1422">
                <a:solidFill>
                  <a:schemeClr val="tx1"/>
                </a:solidFill>
              </a:rPr>
              <a:t> </a:t>
            </a:r>
            <a:r>
              <a:rPr lang="el-GR" altLang="el-GR" sz="1422">
                <a:solidFill>
                  <a:schemeClr val="tx1"/>
                </a:solidFill>
              </a:rPr>
              <a:t>καθορισμό της </a:t>
            </a:r>
            <a:r>
              <a:rPr lang="en-US" altLang="el-GR" sz="1422">
                <a:solidFill>
                  <a:schemeClr val="tx1"/>
                </a:solidFill>
              </a:rPr>
              <a:t> </a:t>
            </a:r>
            <a:r>
              <a:rPr lang="el-GR" altLang="el-GR" sz="1422">
                <a:solidFill>
                  <a:schemeClr val="tx1"/>
                </a:solidFill>
              </a:rPr>
              <a:t>καταγωγής των βλαστών</a:t>
            </a:r>
            <a:endParaRPr lang="en-GB" altLang="el-GR" sz="1422">
              <a:solidFill>
                <a:schemeClr val="tx1"/>
              </a:solidFill>
            </a:endParaRPr>
          </a:p>
          <a:p>
            <a:pPr>
              <a:buClrTx/>
            </a:pPr>
            <a:r>
              <a:rPr lang="el-GR" altLang="el-GR" sz="1422">
                <a:solidFill>
                  <a:schemeClr val="tx1"/>
                </a:solidFill>
              </a:rPr>
              <a:t>Είναι η μέθοδος εκλογής για την ανοσοφαινοτυπική εκτίμηση των αιματολογικών νοσημάτων</a:t>
            </a:r>
            <a:endParaRPr lang="en-GB" altLang="el-GR" sz="1422" baseline="30000">
              <a:solidFill>
                <a:schemeClr val="tx1"/>
              </a:solidFill>
            </a:endParaRPr>
          </a:p>
        </p:txBody>
      </p:sp>
      <p:pic>
        <p:nvPicPr>
          <p:cNvPr id="56325" name="Picture 3">
            <a:extLst>
              <a:ext uri="{FF2B5EF4-FFF2-40B4-BE49-F238E27FC236}">
                <a16:creationId xmlns:a16="http://schemas.microsoft.com/office/drawing/2014/main" id="{15D356EC-D237-8AE6-1EA9-2A85BBE80C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000" t="7759" b="443"/>
          <a:stretch>
            <a:fillRect/>
          </a:stretch>
        </p:blipFill>
        <p:spPr bwMode="auto">
          <a:xfrm>
            <a:off x="6600833" y="4100498"/>
            <a:ext cx="1856736" cy="16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3">
            <a:extLst>
              <a:ext uri="{FF2B5EF4-FFF2-40B4-BE49-F238E27FC236}">
                <a16:creationId xmlns:a16="http://schemas.microsoft.com/office/drawing/2014/main" id="{78FD7C82-C226-EF41-D49C-AF16C87F91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7759" r="51900" b="443"/>
          <a:stretch>
            <a:fillRect/>
          </a:stretch>
        </p:blipFill>
        <p:spPr bwMode="auto">
          <a:xfrm>
            <a:off x="3842056" y="3797649"/>
            <a:ext cx="1784780" cy="16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9">
            <a:extLst>
              <a:ext uri="{FF2B5EF4-FFF2-40B4-BE49-F238E27FC236}">
                <a16:creationId xmlns:a16="http://schemas.microsoft.com/office/drawing/2014/main" id="{4539890D-13FF-275E-352B-FA7221E9B6CE}"/>
              </a:ext>
            </a:extLst>
          </p:cNvPr>
          <p:cNvSpPr txBox="1">
            <a:spLocks noChangeArrowheads="1"/>
          </p:cNvSpPr>
          <p:nvPr/>
        </p:nvSpPr>
        <p:spPr bwMode="auto">
          <a:xfrm>
            <a:off x="4003795" y="3406271"/>
            <a:ext cx="107914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99305" eaLnBrk="0" fontAlgn="base" hangingPunct="0">
              <a:spcBef>
                <a:spcPct val="0"/>
              </a:spcBef>
              <a:spcAft>
                <a:spcPct val="0"/>
              </a:spcAft>
            </a:pPr>
            <a:r>
              <a:rPr lang="en-GB" altLang="el-GR" sz="2133" b="1" dirty="0">
                <a:solidFill>
                  <a:srgbClr val="3C3D3E"/>
                </a:solidFill>
                <a:latin typeface="Times New Roman CE" panose="02020603050405020304" pitchFamily="18" charset="0"/>
                <a:ea typeface="Microsoft YaHei" panose="020B0503020204020204" pitchFamily="34" charset="-122"/>
              </a:rPr>
              <a:t>Normal</a:t>
            </a:r>
          </a:p>
        </p:txBody>
      </p:sp>
      <p:sp>
        <p:nvSpPr>
          <p:cNvPr id="56328" name="TextBox 17">
            <a:extLst>
              <a:ext uri="{FF2B5EF4-FFF2-40B4-BE49-F238E27FC236}">
                <a16:creationId xmlns:a16="http://schemas.microsoft.com/office/drawing/2014/main" id="{55A54AB3-093E-A2E3-9487-0EEA270410CE}"/>
              </a:ext>
            </a:extLst>
          </p:cNvPr>
          <p:cNvSpPr txBox="1">
            <a:spLocks noChangeArrowheads="1"/>
          </p:cNvSpPr>
          <p:nvPr/>
        </p:nvSpPr>
        <p:spPr bwMode="auto">
          <a:xfrm>
            <a:off x="7153209" y="3662436"/>
            <a:ext cx="832678"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399305" eaLnBrk="0" fontAlgn="base" hangingPunct="0">
              <a:spcBef>
                <a:spcPct val="0"/>
              </a:spcBef>
              <a:spcAft>
                <a:spcPct val="0"/>
              </a:spcAft>
            </a:pPr>
            <a:r>
              <a:rPr lang="en-GB" altLang="el-GR" sz="2133" b="1" dirty="0">
                <a:solidFill>
                  <a:srgbClr val="3C3D3E"/>
                </a:solidFill>
                <a:latin typeface="Times New Roman CE" panose="02020603050405020304" pitchFamily="18" charset="0"/>
                <a:ea typeface="Microsoft YaHei" panose="020B0503020204020204" pitchFamily="34" charset="-122"/>
              </a:rPr>
              <a:t>AML</a:t>
            </a:r>
          </a:p>
        </p:txBody>
      </p:sp>
      <p:sp>
        <p:nvSpPr>
          <p:cNvPr id="56329" name="TextBox 25">
            <a:extLst>
              <a:ext uri="{FF2B5EF4-FFF2-40B4-BE49-F238E27FC236}">
                <a16:creationId xmlns:a16="http://schemas.microsoft.com/office/drawing/2014/main" id="{F6FADFB9-41A2-ADA4-1291-9F8E3402921B}"/>
              </a:ext>
            </a:extLst>
          </p:cNvPr>
          <p:cNvSpPr txBox="1">
            <a:spLocks noChangeArrowheads="1"/>
          </p:cNvSpPr>
          <p:nvPr/>
        </p:nvSpPr>
        <p:spPr bwMode="auto">
          <a:xfrm>
            <a:off x="5082937" y="5584178"/>
            <a:ext cx="1087798" cy="4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GB" altLang="el-GR" sz="1244" dirty="0">
                <a:solidFill>
                  <a:srgbClr val="3C3D3E"/>
                </a:solidFill>
                <a:latin typeface="Times New Roman CE" panose="02020603050405020304" pitchFamily="18" charset="0"/>
                <a:ea typeface="Microsoft YaHei" panose="020B0503020204020204" pitchFamily="34" charset="-122"/>
              </a:rPr>
              <a:t>Myeloid blast </a:t>
            </a:r>
            <a:br>
              <a:rPr lang="en-GB" altLang="el-GR" sz="1244" dirty="0">
                <a:solidFill>
                  <a:srgbClr val="3C3D3E"/>
                </a:solidFill>
                <a:latin typeface="Times New Roman CE" panose="02020603050405020304" pitchFamily="18" charset="0"/>
                <a:ea typeface="Microsoft YaHei" panose="020B0503020204020204" pitchFamily="34" charset="-122"/>
              </a:rPr>
            </a:br>
            <a:r>
              <a:rPr lang="en-GB" altLang="el-GR" sz="1244" dirty="0">
                <a:solidFill>
                  <a:srgbClr val="3C3D3E"/>
                </a:solidFill>
                <a:latin typeface="Times New Roman CE" panose="02020603050405020304" pitchFamily="18" charset="0"/>
                <a:ea typeface="Microsoft YaHei" panose="020B0503020204020204" pitchFamily="34" charset="-122"/>
              </a:rPr>
              <a:t>population</a:t>
            </a:r>
          </a:p>
        </p:txBody>
      </p:sp>
      <p:cxnSp>
        <p:nvCxnSpPr>
          <p:cNvPr id="13" name="Straight Arrow Connector 12">
            <a:extLst>
              <a:ext uri="{FF2B5EF4-FFF2-40B4-BE49-F238E27FC236}">
                <a16:creationId xmlns:a16="http://schemas.microsoft.com/office/drawing/2014/main" id="{A2F62D68-6FED-9D58-CE44-A2DCE22DCBC7}"/>
              </a:ext>
            </a:extLst>
          </p:cNvPr>
          <p:cNvCxnSpPr>
            <a:cxnSpLocks/>
          </p:cNvCxnSpPr>
          <p:nvPr/>
        </p:nvCxnSpPr>
        <p:spPr>
          <a:xfrm flipV="1">
            <a:off x="6314101" y="5301208"/>
            <a:ext cx="994203" cy="5255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331" name="Text Placeholder 1">
            <a:extLst>
              <a:ext uri="{FF2B5EF4-FFF2-40B4-BE49-F238E27FC236}">
                <a16:creationId xmlns:a16="http://schemas.microsoft.com/office/drawing/2014/main" id="{F9F840FA-2A3F-5E3B-C81B-959B9606867C}"/>
              </a:ext>
            </a:extLst>
          </p:cNvPr>
          <p:cNvSpPr txBox="1">
            <a:spLocks/>
          </p:cNvSpPr>
          <p:nvPr/>
        </p:nvSpPr>
        <p:spPr bwMode="auto">
          <a:xfrm>
            <a:off x="2972755" y="5948861"/>
            <a:ext cx="5262632" cy="3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ts val="356"/>
              </a:spcAft>
            </a:pPr>
            <a:r>
              <a:rPr lang="en-US" altLang="en-US" sz="1067">
                <a:solidFill>
                  <a:srgbClr val="3C3D3E"/>
                </a:solidFill>
                <a:latin typeface="Times New Roman" panose="02020603050405020304" pitchFamily="18" charset="0"/>
              </a:rPr>
              <a:t>Craig &amp; Koon. Blood 2008;111:3941–67</a:t>
            </a:r>
            <a:br>
              <a:rPr lang="en-US" altLang="en-US" sz="1067">
                <a:solidFill>
                  <a:srgbClr val="3C3D3E"/>
                </a:solidFill>
                <a:latin typeface="Times New Roman" panose="02020603050405020304" pitchFamily="18" charset="0"/>
              </a:rPr>
            </a:br>
            <a:endParaRPr lang="en-US" altLang="en-US" sz="1067">
              <a:solidFill>
                <a:srgbClr val="3C3D3E"/>
              </a:solidFill>
              <a:latin typeface="Times New Roman" panose="02020603050405020304" pitchFamily="18" charset="0"/>
            </a:endParaRPr>
          </a:p>
        </p:txBody>
      </p:sp>
      <p:pic>
        <p:nvPicPr>
          <p:cNvPr id="2" name="Εικόνα 1">
            <a:extLst>
              <a:ext uri="{FF2B5EF4-FFF2-40B4-BE49-F238E27FC236}">
                <a16:creationId xmlns:a16="http://schemas.microsoft.com/office/drawing/2014/main" id="{807EBEEC-B571-E6D2-DDC0-68304F6074FF}"/>
              </a:ext>
            </a:extLst>
          </p:cNvPr>
          <p:cNvPicPr>
            <a:picLocks noChangeAspect="1"/>
          </p:cNvPicPr>
          <p:nvPr/>
        </p:nvPicPr>
        <p:blipFill>
          <a:blip r:embed="rId4" cstate="print"/>
          <a:stretch>
            <a:fillRect/>
          </a:stretch>
        </p:blipFill>
        <p:spPr>
          <a:xfrm>
            <a:off x="651949" y="3284984"/>
            <a:ext cx="2646208" cy="3456384"/>
          </a:xfrm>
          <a:prstGeom prst="rect">
            <a:avLst/>
          </a:prstGeom>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2E9C7EE2-F968-584A-DD11-892D716AC7A3}"/>
              </a:ext>
            </a:extLst>
          </p:cNvPr>
          <p:cNvSpPr txBox="1">
            <a:spLocks noChangeArrowheads="1"/>
          </p:cNvSpPr>
          <p:nvPr/>
        </p:nvSpPr>
        <p:spPr bwMode="auto">
          <a:xfrm>
            <a:off x="761882" y="584646"/>
            <a:ext cx="7771201" cy="101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907" tIns="40954" rIns="81907" bIns="40954" anchor="ctr"/>
          <a:lstStyle>
            <a:lvl1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defRPr sz="2400">
                <a:solidFill>
                  <a:schemeClr val="bg1"/>
                </a:solidFill>
                <a:latin typeface="Times New Roman CE" panose="02020603050405020304" pitchFamily="18" charset="0"/>
                <a:ea typeface="Microsoft YaHei" panose="020B0503020204020204" pitchFamily="34" charset="-122"/>
              </a:defRPr>
            </a:lvl9pPr>
          </a:lstStyle>
          <a:p>
            <a:pPr algn="ctr" defTabSz="399305" eaLnBrk="0" fontAlgn="base" hangingPunct="0">
              <a:spcBef>
                <a:spcPct val="0"/>
              </a:spcBef>
              <a:spcAft>
                <a:spcPct val="0"/>
              </a:spcAft>
              <a:buSzPct val="100000"/>
              <a:tabLst>
                <a:tab pos="0" algn="l"/>
                <a:tab pos="675855" algn="l"/>
                <a:tab pos="1353121" algn="l"/>
                <a:tab pos="2031797" algn="l"/>
                <a:tab pos="2707652" algn="l"/>
                <a:tab pos="3384917" algn="l"/>
                <a:tab pos="4063594" algn="l"/>
                <a:tab pos="4739449" algn="l"/>
                <a:tab pos="5416714" algn="l"/>
                <a:tab pos="6095390" algn="l"/>
                <a:tab pos="6771245" algn="l"/>
                <a:tab pos="7448511" algn="l"/>
                <a:tab pos="8127187" algn="l"/>
                <a:tab pos="8803042" algn="l"/>
                <a:tab pos="9480308" algn="l"/>
              </a:tabLst>
            </a:pPr>
            <a:r>
              <a:rPr lang="el-GR" altLang="el-GR" sz="2489">
                <a:solidFill>
                  <a:srgbClr val="FFFF00"/>
                </a:solidFill>
                <a:latin typeface="Times New Roman" panose="02020603050405020304" pitchFamily="18" charset="0"/>
              </a:rPr>
              <a:t>Ο Ανοσοφαινότυπος στην ΟΜΛ</a:t>
            </a:r>
            <a:endParaRPr lang="pl-PL" altLang="el-GR" sz="2489">
              <a:solidFill>
                <a:srgbClr val="FFFF00"/>
              </a:solidFill>
              <a:latin typeface="Times New Roman" panose="02020603050405020304" pitchFamily="18" charset="0"/>
            </a:endParaRPr>
          </a:p>
        </p:txBody>
      </p:sp>
      <p:grpSp>
        <p:nvGrpSpPr>
          <p:cNvPr id="57347" name="Group 2">
            <a:extLst>
              <a:ext uri="{FF2B5EF4-FFF2-40B4-BE49-F238E27FC236}">
                <a16:creationId xmlns:a16="http://schemas.microsoft.com/office/drawing/2014/main" id="{230AB760-CE95-ACE4-F99C-68953436CCD5}"/>
              </a:ext>
            </a:extLst>
          </p:cNvPr>
          <p:cNvGrpSpPr>
            <a:grpSpLocks/>
          </p:cNvGrpSpPr>
          <p:nvPr/>
        </p:nvGrpSpPr>
        <p:grpSpPr bwMode="auto">
          <a:xfrm>
            <a:off x="1151289" y="1939097"/>
            <a:ext cx="7112314" cy="979160"/>
            <a:chOff x="816" y="1104"/>
            <a:chExt cx="5041" cy="694"/>
          </a:xfrm>
        </p:grpSpPr>
        <p:sp>
          <p:nvSpPr>
            <p:cNvPr id="33581" name="Rectangle 3">
              <a:extLst>
                <a:ext uri="{FF2B5EF4-FFF2-40B4-BE49-F238E27FC236}">
                  <a16:creationId xmlns:a16="http://schemas.microsoft.com/office/drawing/2014/main" id="{8B942E4D-976D-1236-CEFE-35B0507FBD6C}"/>
                </a:ext>
              </a:extLst>
            </p:cNvPr>
            <p:cNvSpPr>
              <a:spLocks noChangeArrowheads="1"/>
            </p:cNvSpPr>
            <p:nvPr/>
          </p:nvSpPr>
          <p:spPr bwMode="auto">
            <a:xfrm>
              <a:off x="825" y="1124"/>
              <a:ext cx="437"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Antigen</a:t>
              </a:r>
            </a:p>
          </p:txBody>
        </p:sp>
        <p:sp>
          <p:nvSpPr>
            <p:cNvPr id="58158" name="Rectangle 4">
              <a:extLst>
                <a:ext uri="{FF2B5EF4-FFF2-40B4-BE49-F238E27FC236}">
                  <a16:creationId xmlns:a16="http://schemas.microsoft.com/office/drawing/2014/main" id="{324035E2-165F-6F27-C3F8-73EC35F7627D}"/>
                </a:ext>
              </a:extLst>
            </p:cNvPr>
            <p:cNvSpPr>
              <a:spLocks noChangeArrowheads="1"/>
            </p:cNvSpPr>
            <p:nvPr/>
          </p:nvSpPr>
          <p:spPr bwMode="auto">
            <a:xfrm>
              <a:off x="1294" y="110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83" name="Rectangle 5">
              <a:extLst>
                <a:ext uri="{FF2B5EF4-FFF2-40B4-BE49-F238E27FC236}">
                  <a16:creationId xmlns:a16="http://schemas.microsoft.com/office/drawing/2014/main" id="{5CD2A131-B2A9-0FE5-9600-A452E454F71F}"/>
                </a:ext>
              </a:extLst>
            </p:cNvPr>
            <p:cNvSpPr>
              <a:spLocks noChangeArrowheads="1"/>
            </p:cNvSpPr>
            <p:nvPr/>
          </p:nvSpPr>
          <p:spPr bwMode="auto">
            <a:xfrm>
              <a:off x="1809" y="1124"/>
              <a:ext cx="18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M0</a:t>
              </a:r>
            </a:p>
          </p:txBody>
        </p:sp>
        <p:sp>
          <p:nvSpPr>
            <p:cNvPr id="58160" name="Rectangle 6">
              <a:extLst>
                <a:ext uri="{FF2B5EF4-FFF2-40B4-BE49-F238E27FC236}">
                  <a16:creationId xmlns:a16="http://schemas.microsoft.com/office/drawing/2014/main" id="{CECEE1ED-4BC2-9840-5150-927B6A39480A}"/>
                </a:ext>
              </a:extLst>
            </p:cNvPr>
            <p:cNvSpPr>
              <a:spLocks noChangeArrowheads="1"/>
            </p:cNvSpPr>
            <p:nvPr/>
          </p:nvSpPr>
          <p:spPr bwMode="auto">
            <a:xfrm>
              <a:off x="2007"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85" name="Rectangle 7">
              <a:extLst>
                <a:ext uri="{FF2B5EF4-FFF2-40B4-BE49-F238E27FC236}">
                  <a16:creationId xmlns:a16="http://schemas.microsoft.com/office/drawing/2014/main" id="{2943529B-C5BE-09DE-DCC5-27C4F4C443FD}"/>
                </a:ext>
              </a:extLst>
            </p:cNvPr>
            <p:cNvSpPr>
              <a:spLocks noChangeArrowheads="1"/>
            </p:cNvSpPr>
            <p:nvPr/>
          </p:nvSpPr>
          <p:spPr bwMode="auto">
            <a:xfrm>
              <a:off x="2344" y="1124"/>
              <a:ext cx="18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M1</a:t>
              </a:r>
            </a:p>
          </p:txBody>
        </p:sp>
        <p:sp>
          <p:nvSpPr>
            <p:cNvPr id="58162" name="Rectangle 8">
              <a:extLst>
                <a:ext uri="{FF2B5EF4-FFF2-40B4-BE49-F238E27FC236}">
                  <a16:creationId xmlns:a16="http://schemas.microsoft.com/office/drawing/2014/main" id="{DF99F363-212B-7C4F-6EBC-9B6934C1F711}"/>
                </a:ext>
              </a:extLst>
            </p:cNvPr>
            <p:cNvSpPr>
              <a:spLocks noChangeArrowheads="1"/>
            </p:cNvSpPr>
            <p:nvPr/>
          </p:nvSpPr>
          <p:spPr bwMode="auto">
            <a:xfrm>
              <a:off x="2542"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87" name="Rectangle 9">
              <a:extLst>
                <a:ext uri="{FF2B5EF4-FFF2-40B4-BE49-F238E27FC236}">
                  <a16:creationId xmlns:a16="http://schemas.microsoft.com/office/drawing/2014/main" id="{C488B525-6310-6EAE-5D6C-B3DBF00DC847}"/>
                </a:ext>
              </a:extLst>
            </p:cNvPr>
            <p:cNvSpPr>
              <a:spLocks noChangeArrowheads="1"/>
            </p:cNvSpPr>
            <p:nvPr/>
          </p:nvSpPr>
          <p:spPr bwMode="auto">
            <a:xfrm>
              <a:off x="2774" y="1124"/>
              <a:ext cx="18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M2</a:t>
              </a:r>
            </a:p>
          </p:txBody>
        </p:sp>
        <p:sp>
          <p:nvSpPr>
            <p:cNvPr id="58164" name="Rectangle 10">
              <a:extLst>
                <a:ext uri="{FF2B5EF4-FFF2-40B4-BE49-F238E27FC236}">
                  <a16:creationId xmlns:a16="http://schemas.microsoft.com/office/drawing/2014/main" id="{A64B9751-2C6C-63B9-7FA3-829C0B0BD4F2}"/>
                </a:ext>
              </a:extLst>
            </p:cNvPr>
            <p:cNvSpPr>
              <a:spLocks noChangeArrowheads="1"/>
            </p:cNvSpPr>
            <p:nvPr/>
          </p:nvSpPr>
          <p:spPr bwMode="auto">
            <a:xfrm>
              <a:off x="2971"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89" name="Rectangle 11">
              <a:extLst>
                <a:ext uri="{FF2B5EF4-FFF2-40B4-BE49-F238E27FC236}">
                  <a16:creationId xmlns:a16="http://schemas.microsoft.com/office/drawing/2014/main" id="{0E017CAC-9274-F8D8-E818-2819AB0AE42B}"/>
                </a:ext>
              </a:extLst>
            </p:cNvPr>
            <p:cNvSpPr>
              <a:spLocks noChangeArrowheads="1"/>
            </p:cNvSpPr>
            <p:nvPr/>
          </p:nvSpPr>
          <p:spPr bwMode="auto">
            <a:xfrm>
              <a:off x="3203" y="1124"/>
              <a:ext cx="18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M3</a:t>
              </a:r>
            </a:p>
          </p:txBody>
        </p:sp>
        <p:sp>
          <p:nvSpPr>
            <p:cNvPr id="58166" name="Rectangle 12">
              <a:extLst>
                <a:ext uri="{FF2B5EF4-FFF2-40B4-BE49-F238E27FC236}">
                  <a16:creationId xmlns:a16="http://schemas.microsoft.com/office/drawing/2014/main" id="{1F44C709-B657-A105-784E-E6F9267B02DC}"/>
                </a:ext>
              </a:extLst>
            </p:cNvPr>
            <p:cNvSpPr>
              <a:spLocks noChangeArrowheads="1"/>
            </p:cNvSpPr>
            <p:nvPr/>
          </p:nvSpPr>
          <p:spPr bwMode="auto">
            <a:xfrm>
              <a:off x="3400"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91" name="Rectangle 13">
              <a:extLst>
                <a:ext uri="{FF2B5EF4-FFF2-40B4-BE49-F238E27FC236}">
                  <a16:creationId xmlns:a16="http://schemas.microsoft.com/office/drawing/2014/main" id="{C353EA26-5330-0C30-7C18-398BBADEB375}"/>
                </a:ext>
              </a:extLst>
            </p:cNvPr>
            <p:cNvSpPr>
              <a:spLocks noChangeArrowheads="1"/>
            </p:cNvSpPr>
            <p:nvPr/>
          </p:nvSpPr>
          <p:spPr bwMode="auto">
            <a:xfrm>
              <a:off x="3632" y="1124"/>
              <a:ext cx="18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M4</a:t>
              </a:r>
            </a:p>
          </p:txBody>
        </p:sp>
        <p:sp>
          <p:nvSpPr>
            <p:cNvPr id="58168" name="Rectangle 14">
              <a:extLst>
                <a:ext uri="{FF2B5EF4-FFF2-40B4-BE49-F238E27FC236}">
                  <a16:creationId xmlns:a16="http://schemas.microsoft.com/office/drawing/2014/main" id="{5C9682A5-B0BB-292D-BD2A-45039B00EAA7}"/>
                </a:ext>
              </a:extLst>
            </p:cNvPr>
            <p:cNvSpPr>
              <a:spLocks noChangeArrowheads="1"/>
            </p:cNvSpPr>
            <p:nvPr/>
          </p:nvSpPr>
          <p:spPr bwMode="auto">
            <a:xfrm>
              <a:off x="3829"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93" name="Rectangle 15">
              <a:extLst>
                <a:ext uri="{FF2B5EF4-FFF2-40B4-BE49-F238E27FC236}">
                  <a16:creationId xmlns:a16="http://schemas.microsoft.com/office/drawing/2014/main" id="{A3AC8B9C-FAC8-C4D5-C827-569E26214462}"/>
                </a:ext>
              </a:extLst>
            </p:cNvPr>
            <p:cNvSpPr>
              <a:spLocks noChangeArrowheads="1"/>
            </p:cNvSpPr>
            <p:nvPr/>
          </p:nvSpPr>
          <p:spPr bwMode="auto">
            <a:xfrm>
              <a:off x="4061" y="1124"/>
              <a:ext cx="18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M5</a:t>
              </a:r>
            </a:p>
          </p:txBody>
        </p:sp>
        <p:sp>
          <p:nvSpPr>
            <p:cNvPr id="58170" name="Rectangle 16">
              <a:extLst>
                <a:ext uri="{FF2B5EF4-FFF2-40B4-BE49-F238E27FC236}">
                  <a16:creationId xmlns:a16="http://schemas.microsoft.com/office/drawing/2014/main" id="{29DCA7C2-10E9-BB5A-65A0-F18819AC932E}"/>
                </a:ext>
              </a:extLst>
            </p:cNvPr>
            <p:cNvSpPr>
              <a:spLocks noChangeArrowheads="1"/>
            </p:cNvSpPr>
            <p:nvPr/>
          </p:nvSpPr>
          <p:spPr bwMode="auto">
            <a:xfrm>
              <a:off x="4259"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95" name="Rectangle 17">
              <a:extLst>
                <a:ext uri="{FF2B5EF4-FFF2-40B4-BE49-F238E27FC236}">
                  <a16:creationId xmlns:a16="http://schemas.microsoft.com/office/drawing/2014/main" id="{346549A4-04B3-ACC8-7970-9BF196FCD427}"/>
                </a:ext>
              </a:extLst>
            </p:cNvPr>
            <p:cNvSpPr>
              <a:spLocks noChangeArrowheads="1"/>
            </p:cNvSpPr>
            <p:nvPr/>
          </p:nvSpPr>
          <p:spPr bwMode="auto">
            <a:xfrm>
              <a:off x="4490" y="1124"/>
              <a:ext cx="18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M6</a:t>
              </a:r>
            </a:p>
          </p:txBody>
        </p:sp>
        <p:sp>
          <p:nvSpPr>
            <p:cNvPr id="58172" name="Rectangle 18">
              <a:extLst>
                <a:ext uri="{FF2B5EF4-FFF2-40B4-BE49-F238E27FC236}">
                  <a16:creationId xmlns:a16="http://schemas.microsoft.com/office/drawing/2014/main" id="{B823139E-8A9D-986C-1EB6-D6412BBF43A6}"/>
                </a:ext>
              </a:extLst>
            </p:cNvPr>
            <p:cNvSpPr>
              <a:spLocks noChangeArrowheads="1"/>
            </p:cNvSpPr>
            <p:nvPr/>
          </p:nvSpPr>
          <p:spPr bwMode="auto">
            <a:xfrm>
              <a:off x="4688"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97" name="Rectangle 19">
              <a:extLst>
                <a:ext uri="{FF2B5EF4-FFF2-40B4-BE49-F238E27FC236}">
                  <a16:creationId xmlns:a16="http://schemas.microsoft.com/office/drawing/2014/main" id="{3FC2ECAC-D38A-539D-0376-53939D4728A5}"/>
                </a:ext>
              </a:extLst>
            </p:cNvPr>
            <p:cNvSpPr>
              <a:spLocks noChangeArrowheads="1"/>
            </p:cNvSpPr>
            <p:nvPr/>
          </p:nvSpPr>
          <p:spPr bwMode="auto">
            <a:xfrm>
              <a:off x="4920" y="1124"/>
              <a:ext cx="18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M7</a:t>
              </a:r>
            </a:p>
          </p:txBody>
        </p:sp>
        <p:sp>
          <p:nvSpPr>
            <p:cNvPr id="58174" name="Rectangle 20">
              <a:extLst>
                <a:ext uri="{FF2B5EF4-FFF2-40B4-BE49-F238E27FC236}">
                  <a16:creationId xmlns:a16="http://schemas.microsoft.com/office/drawing/2014/main" id="{E1D6F05B-13FD-EF7F-7933-0B774767F0CE}"/>
                </a:ext>
              </a:extLst>
            </p:cNvPr>
            <p:cNvSpPr>
              <a:spLocks noChangeArrowheads="1"/>
            </p:cNvSpPr>
            <p:nvPr/>
          </p:nvSpPr>
          <p:spPr bwMode="auto">
            <a:xfrm>
              <a:off x="5117"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33599" name="Rectangle 21">
              <a:extLst>
                <a:ext uri="{FF2B5EF4-FFF2-40B4-BE49-F238E27FC236}">
                  <a16:creationId xmlns:a16="http://schemas.microsoft.com/office/drawing/2014/main" id="{66991EFF-34C5-4FBB-53C9-F0DDA48A1796}"/>
                </a:ext>
              </a:extLst>
            </p:cNvPr>
            <p:cNvSpPr>
              <a:spLocks noChangeArrowheads="1"/>
            </p:cNvSpPr>
            <p:nvPr/>
          </p:nvSpPr>
          <p:spPr bwMode="auto">
            <a:xfrm>
              <a:off x="5349" y="1124"/>
              <a:ext cx="266" cy="155"/>
            </a:xfrm>
            <a:prstGeom prst="rect">
              <a:avLst/>
            </a:prstGeom>
            <a:noFill/>
            <a:ln w="9525">
              <a:noFill/>
              <a:round/>
              <a:headEnd/>
              <a:tailEnd/>
            </a:ln>
          </p:spPr>
          <p:txBody>
            <a:bodyPr wrap="none" lIns="0" tIns="0" rIns="0" bIns="0">
              <a:spAutoFit/>
            </a:body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defRPr/>
              </a:pPr>
              <a:r>
                <a:rPr lang="pl-PL" altLang="el-GR" sz="1422" b="1" dirty="0">
                  <a:solidFill>
                    <a:srgbClr val="8064A2">
                      <a:lumMod val="50000"/>
                    </a:srgbClr>
                  </a:solidFill>
                  <a:latin typeface="Times New Roman" pitchFamily="16" charset="0"/>
                  <a:ea typeface="Microsoft YaHei" charset="-122"/>
                </a:rPr>
                <a:t>ALL</a:t>
              </a:r>
            </a:p>
          </p:txBody>
        </p:sp>
        <p:sp>
          <p:nvSpPr>
            <p:cNvPr id="58176" name="Rectangle 22">
              <a:extLst>
                <a:ext uri="{FF2B5EF4-FFF2-40B4-BE49-F238E27FC236}">
                  <a16:creationId xmlns:a16="http://schemas.microsoft.com/office/drawing/2014/main" id="{FA6BCE9F-94AB-25FB-F06B-944F956DC39D}"/>
                </a:ext>
              </a:extLst>
            </p:cNvPr>
            <p:cNvSpPr>
              <a:spLocks noChangeArrowheads="1"/>
            </p:cNvSpPr>
            <p:nvPr/>
          </p:nvSpPr>
          <p:spPr bwMode="auto">
            <a:xfrm>
              <a:off x="5621" y="110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00000"/>
                  </a:solidFill>
                  <a:latin typeface="Arial Unicode MS" pitchFamily="34" charset="-128"/>
                </a:rPr>
                <a:t> </a:t>
              </a:r>
            </a:p>
          </p:txBody>
        </p:sp>
        <p:sp>
          <p:nvSpPr>
            <p:cNvPr id="58177" name="Rectangle 23">
              <a:extLst>
                <a:ext uri="{FF2B5EF4-FFF2-40B4-BE49-F238E27FC236}">
                  <a16:creationId xmlns:a16="http://schemas.microsoft.com/office/drawing/2014/main" id="{54B402B5-B7E1-B444-13FE-B07F6157FA91}"/>
                </a:ext>
              </a:extLst>
            </p:cNvPr>
            <p:cNvSpPr>
              <a:spLocks noChangeArrowheads="1"/>
            </p:cNvSpPr>
            <p:nvPr/>
          </p:nvSpPr>
          <p:spPr bwMode="auto">
            <a:xfrm>
              <a:off x="825" y="1297"/>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78" name="Rectangle 24">
              <a:extLst>
                <a:ext uri="{FF2B5EF4-FFF2-40B4-BE49-F238E27FC236}">
                  <a16:creationId xmlns:a16="http://schemas.microsoft.com/office/drawing/2014/main" id="{10D51167-C2D5-8757-96A7-321F8BF1DAE4}"/>
                </a:ext>
              </a:extLst>
            </p:cNvPr>
            <p:cNvSpPr>
              <a:spLocks noChangeArrowheads="1"/>
            </p:cNvSpPr>
            <p:nvPr/>
          </p:nvSpPr>
          <p:spPr bwMode="auto">
            <a:xfrm>
              <a:off x="825" y="1297"/>
              <a:ext cx="26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HLA</a:t>
              </a:r>
            </a:p>
          </p:txBody>
        </p:sp>
        <p:sp>
          <p:nvSpPr>
            <p:cNvPr id="58179" name="Rectangle 25">
              <a:extLst>
                <a:ext uri="{FF2B5EF4-FFF2-40B4-BE49-F238E27FC236}">
                  <a16:creationId xmlns:a16="http://schemas.microsoft.com/office/drawing/2014/main" id="{2F8E7D2A-3B9A-66A0-C3ED-BD45C60664DF}"/>
                </a:ext>
              </a:extLst>
            </p:cNvPr>
            <p:cNvSpPr>
              <a:spLocks noChangeArrowheads="1"/>
            </p:cNvSpPr>
            <p:nvPr/>
          </p:nvSpPr>
          <p:spPr bwMode="auto">
            <a:xfrm>
              <a:off x="1114" y="1297"/>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80" name="Rectangle 26">
              <a:extLst>
                <a:ext uri="{FF2B5EF4-FFF2-40B4-BE49-F238E27FC236}">
                  <a16:creationId xmlns:a16="http://schemas.microsoft.com/office/drawing/2014/main" id="{92C51F0C-E00D-DA7B-992A-201165C1C125}"/>
                </a:ext>
              </a:extLst>
            </p:cNvPr>
            <p:cNvSpPr>
              <a:spLocks noChangeArrowheads="1"/>
            </p:cNvSpPr>
            <p:nvPr/>
          </p:nvSpPr>
          <p:spPr bwMode="auto">
            <a:xfrm>
              <a:off x="1162" y="1297"/>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DR</a:t>
              </a:r>
            </a:p>
          </p:txBody>
        </p:sp>
        <p:sp>
          <p:nvSpPr>
            <p:cNvPr id="58181" name="Rectangle 27">
              <a:extLst>
                <a:ext uri="{FF2B5EF4-FFF2-40B4-BE49-F238E27FC236}">
                  <a16:creationId xmlns:a16="http://schemas.microsoft.com/office/drawing/2014/main" id="{F0319591-8763-4349-3BFB-2F5F087728C7}"/>
                </a:ext>
              </a:extLst>
            </p:cNvPr>
            <p:cNvSpPr>
              <a:spLocks noChangeArrowheads="1"/>
            </p:cNvSpPr>
            <p:nvPr/>
          </p:nvSpPr>
          <p:spPr bwMode="auto">
            <a:xfrm>
              <a:off x="1360"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82" name="Rectangle 28">
              <a:extLst>
                <a:ext uri="{FF2B5EF4-FFF2-40B4-BE49-F238E27FC236}">
                  <a16:creationId xmlns:a16="http://schemas.microsoft.com/office/drawing/2014/main" id="{88428638-E183-B36B-D6F0-7C7A0D47B86A}"/>
                </a:ext>
              </a:extLst>
            </p:cNvPr>
            <p:cNvSpPr>
              <a:spLocks noChangeArrowheads="1"/>
            </p:cNvSpPr>
            <p:nvPr/>
          </p:nvSpPr>
          <p:spPr bwMode="auto">
            <a:xfrm>
              <a:off x="816" y="1289"/>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83" name="Rectangle 29">
              <a:extLst>
                <a:ext uri="{FF2B5EF4-FFF2-40B4-BE49-F238E27FC236}">
                  <a16:creationId xmlns:a16="http://schemas.microsoft.com/office/drawing/2014/main" id="{1306AB77-57B4-9C1B-5E66-1DC2E32506EF}"/>
                </a:ext>
              </a:extLst>
            </p:cNvPr>
            <p:cNvSpPr>
              <a:spLocks noChangeArrowheads="1"/>
            </p:cNvSpPr>
            <p:nvPr/>
          </p:nvSpPr>
          <p:spPr bwMode="auto">
            <a:xfrm>
              <a:off x="816"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84" name="Rectangle 30">
              <a:extLst>
                <a:ext uri="{FF2B5EF4-FFF2-40B4-BE49-F238E27FC236}">
                  <a16:creationId xmlns:a16="http://schemas.microsoft.com/office/drawing/2014/main" id="{68DFB578-9DB7-15A0-342E-DFB830F28ECE}"/>
                </a:ext>
              </a:extLst>
            </p:cNvPr>
            <p:cNvSpPr>
              <a:spLocks noChangeArrowheads="1"/>
            </p:cNvSpPr>
            <p:nvPr/>
          </p:nvSpPr>
          <p:spPr bwMode="auto">
            <a:xfrm>
              <a:off x="1772"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85" name="Rectangle 31">
              <a:extLst>
                <a:ext uri="{FF2B5EF4-FFF2-40B4-BE49-F238E27FC236}">
                  <a16:creationId xmlns:a16="http://schemas.microsoft.com/office/drawing/2014/main" id="{BECD44A1-A4C5-58EC-4CB2-DBA3E92C9277}"/>
                </a:ext>
              </a:extLst>
            </p:cNvPr>
            <p:cNvSpPr>
              <a:spLocks noChangeArrowheads="1"/>
            </p:cNvSpPr>
            <p:nvPr/>
          </p:nvSpPr>
          <p:spPr bwMode="auto">
            <a:xfrm>
              <a:off x="816" y="1440"/>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86" name="Rectangle 32">
              <a:extLst>
                <a:ext uri="{FF2B5EF4-FFF2-40B4-BE49-F238E27FC236}">
                  <a16:creationId xmlns:a16="http://schemas.microsoft.com/office/drawing/2014/main" id="{CED02E8F-550A-8152-83E1-3C882A49A11D}"/>
                </a:ext>
              </a:extLst>
            </p:cNvPr>
            <p:cNvSpPr>
              <a:spLocks noChangeArrowheads="1"/>
            </p:cNvSpPr>
            <p:nvPr/>
          </p:nvSpPr>
          <p:spPr bwMode="auto">
            <a:xfrm>
              <a:off x="1809" y="1297"/>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87" name="Rectangle 33">
              <a:extLst>
                <a:ext uri="{FF2B5EF4-FFF2-40B4-BE49-F238E27FC236}">
                  <a16:creationId xmlns:a16="http://schemas.microsoft.com/office/drawing/2014/main" id="{F789E2C4-0515-37A2-1436-D343AC9542AB}"/>
                </a:ext>
              </a:extLst>
            </p:cNvPr>
            <p:cNvSpPr>
              <a:spLocks noChangeArrowheads="1"/>
            </p:cNvSpPr>
            <p:nvPr/>
          </p:nvSpPr>
          <p:spPr bwMode="auto">
            <a:xfrm>
              <a:off x="1809" y="1297"/>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88" name="Rectangle 34">
              <a:extLst>
                <a:ext uri="{FF2B5EF4-FFF2-40B4-BE49-F238E27FC236}">
                  <a16:creationId xmlns:a16="http://schemas.microsoft.com/office/drawing/2014/main" id="{2A0A89EE-02A2-1408-BF66-AFD642E013CA}"/>
                </a:ext>
              </a:extLst>
            </p:cNvPr>
            <p:cNvSpPr>
              <a:spLocks noChangeArrowheads="1"/>
            </p:cNvSpPr>
            <p:nvPr/>
          </p:nvSpPr>
          <p:spPr bwMode="auto">
            <a:xfrm>
              <a:off x="1969"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89" name="Rectangle 35">
              <a:extLst>
                <a:ext uri="{FF2B5EF4-FFF2-40B4-BE49-F238E27FC236}">
                  <a16:creationId xmlns:a16="http://schemas.microsoft.com/office/drawing/2014/main" id="{4A84F285-84A8-E976-B443-C137065E9430}"/>
                </a:ext>
              </a:extLst>
            </p:cNvPr>
            <p:cNvSpPr>
              <a:spLocks noChangeArrowheads="1"/>
            </p:cNvSpPr>
            <p:nvPr/>
          </p:nvSpPr>
          <p:spPr bwMode="auto">
            <a:xfrm>
              <a:off x="1801" y="1289"/>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90" name="Rectangle 36">
              <a:extLst>
                <a:ext uri="{FF2B5EF4-FFF2-40B4-BE49-F238E27FC236}">
                  <a16:creationId xmlns:a16="http://schemas.microsoft.com/office/drawing/2014/main" id="{0EA985DC-8910-51EC-17CE-5FFFC638DDA9}"/>
                </a:ext>
              </a:extLst>
            </p:cNvPr>
            <p:cNvSpPr>
              <a:spLocks noChangeArrowheads="1"/>
            </p:cNvSpPr>
            <p:nvPr/>
          </p:nvSpPr>
          <p:spPr bwMode="auto">
            <a:xfrm>
              <a:off x="1801" y="129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91" name="Rectangle 37">
              <a:extLst>
                <a:ext uri="{FF2B5EF4-FFF2-40B4-BE49-F238E27FC236}">
                  <a16:creationId xmlns:a16="http://schemas.microsoft.com/office/drawing/2014/main" id="{36FB7431-1B4E-B4C3-2D1A-A9519E034726}"/>
                </a:ext>
              </a:extLst>
            </p:cNvPr>
            <p:cNvSpPr>
              <a:spLocks noChangeArrowheads="1"/>
            </p:cNvSpPr>
            <p:nvPr/>
          </p:nvSpPr>
          <p:spPr bwMode="auto">
            <a:xfrm>
              <a:off x="2310"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92" name="Rectangle 38">
              <a:extLst>
                <a:ext uri="{FF2B5EF4-FFF2-40B4-BE49-F238E27FC236}">
                  <a16:creationId xmlns:a16="http://schemas.microsoft.com/office/drawing/2014/main" id="{E630133C-2EF1-405E-EE54-4DCD0ACDAD5E}"/>
                </a:ext>
              </a:extLst>
            </p:cNvPr>
            <p:cNvSpPr>
              <a:spLocks noChangeArrowheads="1"/>
            </p:cNvSpPr>
            <p:nvPr/>
          </p:nvSpPr>
          <p:spPr bwMode="auto">
            <a:xfrm>
              <a:off x="1801" y="1440"/>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93" name="Rectangle 39">
              <a:extLst>
                <a:ext uri="{FF2B5EF4-FFF2-40B4-BE49-F238E27FC236}">
                  <a16:creationId xmlns:a16="http://schemas.microsoft.com/office/drawing/2014/main" id="{B2EA528D-37B7-2457-0934-5FAB5273430E}"/>
                </a:ext>
              </a:extLst>
            </p:cNvPr>
            <p:cNvSpPr>
              <a:spLocks noChangeArrowheads="1"/>
            </p:cNvSpPr>
            <p:nvPr/>
          </p:nvSpPr>
          <p:spPr bwMode="auto">
            <a:xfrm>
              <a:off x="2344" y="129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94" name="Rectangle 40">
              <a:extLst>
                <a:ext uri="{FF2B5EF4-FFF2-40B4-BE49-F238E27FC236}">
                  <a16:creationId xmlns:a16="http://schemas.microsoft.com/office/drawing/2014/main" id="{6C7F08FE-778C-EE97-FDCC-2B0155E1D6C5}"/>
                </a:ext>
              </a:extLst>
            </p:cNvPr>
            <p:cNvSpPr>
              <a:spLocks noChangeArrowheads="1"/>
            </p:cNvSpPr>
            <p:nvPr/>
          </p:nvSpPr>
          <p:spPr bwMode="auto">
            <a:xfrm>
              <a:off x="2344" y="1297"/>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95" name="Rectangle 41">
              <a:extLst>
                <a:ext uri="{FF2B5EF4-FFF2-40B4-BE49-F238E27FC236}">
                  <a16:creationId xmlns:a16="http://schemas.microsoft.com/office/drawing/2014/main" id="{A7304D35-F78D-04C5-BDED-D9823B1C558E}"/>
                </a:ext>
              </a:extLst>
            </p:cNvPr>
            <p:cNvSpPr>
              <a:spLocks noChangeArrowheads="1"/>
            </p:cNvSpPr>
            <p:nvPr/>
          </p:nvSpPr>
          <p:spPr bwMode="auto">
            <a:xfrm>
              <a:off x="2505"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96" name="Rectangle 42">
              <a:extLst>
                <a:ext uri="{FF2B5EF4-FFF2-40B4-BE49-F238E27FC236}">
                  <a16:creationId xmlns:a16="http://schemas.microsoft.com/office/drawing/2014/main" id="{93EC3D62-A473-81BA-E094-11E4935E1527}"/>
                </a:ext>
              </a:extLst>
            </p:cNvPr>
            <p:cNvSpPr>
              <a:spLocks noChangeArrowheads="1"/>
            </p:cNvSpPr>
            <p:nvPr/>
          </p:nvSpPr>
          <p:spPr bwMode="auto">
            <a:xfrm>
              <a:off x="2336" y="128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97" name="Rectangle 43">
              <a:extLst>
                <a:ext uri="{FF2B5EF4-FFF2-40B4-BE49-F238E27FC236}">
                  <a16:creationId xmlns:a16="http://schemas.microsoft.com/office/drawing/2014/main" id="{019FAAAC-AD54-6118-D8E5-E843C9666EEA}"/>
                </a:ext>
              </a:extLst>
            </p:cNvPr>
            <p:cNvSpPr>
              <a:spLocks noChangeArrowheads="1"/>
            </p:cNvSpPr>
            <p:nvPr/>
          </p:nvSpPr>
          <p:spPr bwMode="auto">
            <a:xfrm>
              <a:off x="2336" y="129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98" name="Rectangle 44">
              <a:extLst>
                <a:ext uri="{FF2B5EF4-FFF2-40B4-BE49-F238E27FC236}">
                  <a16:creationId xmlns:a16="http://schemas.microsoft.com/office/drawing/2014/main" id="{E06021B6-891A-3D3C-E1A3-39E91A51D6DE}"/>
                </a:ext>
              </a:extLst>
            </p:cNvPr>
            <p:cNvSpPr>
              <a:spLocks noChangeArrowheads="1"/>
            </p:cNvSpPr>
            <p:nvPr/>
          </p:nvSpPr>
          <p:spPr bwMode="auto">
            <a:xfrm>
              <a:off x="2739"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99" name="Rectangle 45">
              <a:extLst>
                <a:ext uri="{FF2B5EF4-FFF2-40B4-BE49-F238E27FC236}">
                  <a16:creationId xmlns:a16="http://schemas.microsoft.com/office/drawing/2014/main" id="{92EC9663-93A1-6EC2-64D6-E5BA6C76220C}"/>
                </a:ext>
              </a:extLst>
            </p:cNvPr>
            <p:cNvSpPr>
              <a:spLocks noChangeArrowheads="1"/>
            </p:cNvSpPr>
            <p:nvPr/>
          </p:nvSpPr>
          <p:spPr bwMode="auto">
            <a:xfrm>
              <a:off x="2336" y="144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00" name="Rectangle 46">
              <a:extLst>
                <a:ext uri="{FF2B5EF4-FFF2-40B4-BE49-F238E27FC236}">
                  <a16:creationId xmlns:a16="http://schemas.microsoft.com/office/drawing/2014/main" id="{17859471-4A3B-85E0-B074-C58A217ECB06}"/>
                </a:ext>
              </a:extLst>
            </p:cNvPr>
            <p:cNvSpPr>
              <a:spLocks noChangeArrowheads="1"/>
            </p:cNvSpPr>
            <p:nvPr/>
          </p:nvSpPr>
          <p:spPr bwMode="auto">
            <a:xfrm>
              <a:off x="2774" y="1297"/>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01" name="Rectangle 47">
              <a:extLst>
                <a:ext uri="{FF2B5EF4-FFF2-40B4-BE49-F238E27FC236}">
                  <a16:creationId xmlns:a16="http://schemas.microsoft.com/office/drawing/2014/main" id="{FB57CF96-1FC9-B98C-D5C1-5BB6BB2C8742}"/>
                </a:ext>
              </a:extLst>
            </p:cNvPr>
            <p:cNvSpPr>
              <a:spLocks noChangeArrowheads="1"/>
            </p:cNvSpPr>
            <p:nvPr/>
          </p:nvSpPr>
          <p:spPr bwMode="auto">
            <a:xfrm>
              <a:off x="2774" y="1297"/>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02" name="Rectangle 48">
              <a:extLst>
                <a:ext uri="{FF2B5EF4-FFF2-40B4-BE49-F238E27FC236}">
                  <a16:creationId xmlns:a16="http://schemas.microsoft.com/office/drawing/2014/main" id="{2F460242-C8F6-AA7D-72F0-51AFADD4DCC2}"/>
                </a:ext>
              </a:extLst>
            </p:cNvPr>
            <p:cNvSpPr>
              <a:spLocks noChangeArrowheads="1"/>
            </p:cNvSpPr>
            <p:nvPr/>
          </p:nvSpPr>
          <p:spPr bwMode="auto">
            <a:xfrm>
              <a:off x="2854"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03" name="Rectangle 49">
              <a:extLst>
                <a:ext uri="{FF2B5EF4-FFF2-40B4-BE49-F238E27FC236}">
                  <a16:creationId xmlns:a16="http://schemas.microsoft.com/office/drawing/2014/main" id="{74B5B558-F11D-4FC7-B500-606B7AECC538}"/>
                </a:ext>
              </a:extLst>
            </p:cNvPr>
            <p:cNvSpPr>
              <a:spLocks noChangeArrowheads="1"/>
            </p:cNvSpPr>
            <p:nvPr/>
          </p:nvSpPr>
          <p:spPr bwMode="auto">
            <a:xfrm>
              <a:off x="2765" y="128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04" name="Rectangle 50">
              <a:extLst>
                <a:ext uri="{FF2B5EF4-FFF2-40B4-BE49-F238E27FC236}">
                  <a16:creationId xmlns:a16="http://schemas.microsoft.com/office/drawing/2014/main" id="{6AAF51C6-5451-A48B-0BE7-66DC6492DE24}"/>
                </a:ext>
              </a:extLst>
            </p:cNvPr>
            <p:cNvSpPr>
              <a:spLocks noChangeArrowheads="1"/>
            </p:cNvSpPr>
            <p:nvPr/>
          </p:nvSpPr>
          <p:spPr bwMode="auto">
            <a:xfrm>
              <a:off x="2765"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05" name="Rectangle 51">
              <a:extLst>
                <a:ext uri="{FF2B5EF4-FFF2-40B4-BE49-F238E27FC236}">
                  <a16:creationId xmlns:a16="http://schemas.microsoft.com/office/drawing/2014/main" id="{765A1DAB-28D3-EA0C-99B2-526C565CB7DF}"/>
                </a:ext>
              </a:extLst>
            </p:cNvPr>
            <p:cNvSpPr>
              <a:spLocks noChangeArrowheads="1"/>
            </p:cNvSpPr>
            <p:nvPr/>
          </p:nvSpPr>
          <p:spPr bwMode="auto">
            <a:xfrm>
              <a:off x="3168"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06" name="Rectangle 52">
              <a:extLst>
                <a:ext uri="{FF2B5EF4-FFF2-40B4-BE49-F238E27FC236}">
                  <a16:creationId xmlns:a16="http://schemas.microsoft.com/office/drawing/2014/main" id="{0ED5FF01-BAFD-DE69-C66F-3D471EBC0AF0}"/>
                </a:ext>
              </a:extLst>
            </p:cNvPr>
            <p:cNvSpPr>
              <a:spLocks noChangeArrowheads="1"/>
            </p:cNvSpPr>
            <p:nvPr/>
          </p:nvSpPr>
          <p:spPr bwMode="auto">
            <a:xfrm>
              <a:off x="2765" y="144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07" name="Rectangle 53">
              <a:extLst>
                <a:ext uri="{FF2B5EF4-FFF2-40B4-BE49-F238E27FC236}">
                  <a16:creationId xmlns:a16="http://schemas.microsoft.com/office/drawing/2014/main" id="{C643EE61-1A6C-1192-67C1-6FD0F2B23731}"/>
                </a:ext>
              </a:extLst>
            </p:cNvPr>
            <p:cNvSpPr>
              <a:spLocks noChangeArrowheads="1"/>
            </p:cNvSpPr>
            <p:nvPr/>
          </p:nvSpPr>
          <p:spPr bwMode="auto">
            <a:xfrm>
              <a:off x="3203" y="129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08" name="Rectangle 54">
              <a:extLst>
                <a:ext uri="{FF2B5EF4-FFF2-40B4-BE49-F238E27FC236}">
                  <a16:creationId xmlns:a16="http://schemas.microsoft.com/office/drawing/2014/main" id="{BA19824D-9C7A-2A00-0E54-08DF396315C8}"/>
                </a:ext>
              </a:extLst>
            </p:cNvPr>
            <p:cNvSpPr>
              <a:spLocks noChangeArrowheads="1"/>
            </p:cNvSpPr>
            <p:nvPr/>
          </p:nvSpPr>
          <p:spPr bwMode="auto">
            <a:xfrm>
              <a:off x="3203" y="1297"/>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09" name="Rectangle 55">
              <a:extLst>
                <a:ext uri="{FF2B5EF4-FFF2-40B4-BE49-F238E27FC236}">
                  <a16:creationId xmlns:a16="http://schemas.microsoft.com/office/drawing/2014/main" id="{B5023D74-E923-4855-D6A1-4E62CB1BAD66}"/>
                </a:ext>
              </a:extLst>
            </p:cNvPr>
            <p:cNvSpPr>
              <a:spLocks noChangeArrowheads="1"/>
            </p:cNvSpPr>
            <p:nvPr/>
          </p:nvSpPr>
          <p:spPr bwMode="auto">
            <a:xfrm>
              <a:off x="3251"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10" name="Rectangle 56">
              <a:extLst>
                <a:ext uri="{FF2B5EF4-FFF2-40B4-BE49-F238E27FC236}">
                  <a16:creationId xmlns:a16="http://schemas.microsoft.com/office/drawing/2014/main" id="{3694D255-43A2-59C8-4928-6E2402664BF1}"/>
                </a:ext>
              </a:extLst>
            </p:cNvPr>
            <p:cNvSpPr>
              <a:spLocks noChangeArrowheads="1"/>
            </p:cNvSpPr>
            <p:nvPr/>
          </p:nvSpPr>
          <p:spPr bwMode="auto">
            <a:xfrm>
              <a:off x="3194" y="128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11" name="Rectangle 57">
              <a:extLst>
                <a:ext uri="{FF2B5EF4-FFF2-40B4-BE49-F238E27FC236}">
                  <a16:creationId xmlns:a16="http://schemas.microsoft.com/office/drawing/2014/main" id="{614C5431-E1B1-FABE-17D3-BDCFD0AEE90E}"/>
                </a:ext>
              </a:extLst>
            </p:cNvPr>
            <p:cNvSpPr>
              <a:spLocks noChangeArrowheads="1"/>
            </p:cNvSpPr>
            <p:nvPr/>
          </p:nvSpPr>
          <p:spPr bwMode="auto">
            <a:xfrm>
              <a:off x="3194"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12" name="Rectangle 58">
              <a:extLst>
                <a:ext uri="{FF2B5EF4-FFF2-40B4-BE49-F238E27FC236}">
                  <a16:creationId xmlns:a16="http://schemas.microsoft.com/office/drawing/2014/main" id="{E743E4E0-0535-04B8-F0AB-C079384A2CA6}"/>
                </a:ext>
              </a:extLst>
            </p:cNvPr>
            <p:cNvSpPr>
              <a:spLocks noChangeArrowheads="1"/>
            </p:cNvSpPr>
            <p:nvPr/>
          </p:nvSpPr>
          <p:spPr bwMode="auto">
            <a:xfrm>
              <a:off x="3598" y="129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13" name="Rectangle 59">
              <a:extLst>
                <a:ext uri="{FF2B5EF4-FFF2-40B4-BE49-F238E27FC236}">
                  <a16:creationId xmlns:a16="http://schemas.microsoft.com/office/drawing/2014/main" id="{3C2967A0-C82F-588B-73F3-373FA9AB33BD}"/>
                </a:ext>
              </a:extLst>
            </p:cNvPr>
            <p:cNvSpPr>
              <a:spLocks noChangeArrowheads="1"/>
            </p:cNvSpPr>
            <p:nvPr/>
          </p:nvSpPr>
          <p:spPr bwMode="auto">
            <a:xfrm>
              <a:off x="3194" y="144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14" name="Rectangle 60">
              <a:extLst>
                <a:ext uri="{FF2B5EF4-FFF2-40B4-BE49-F238E27FC236}">
                  <a16:creationId xmlns:a16="http://schemas.microsoft.com/office/drawing/2014/main" id="{134D8F45-DDAA-E1DD-78A7-73015DC6623D}"/>
                </a:ext>
              </a:extLst>
            </p:cNvPr>
            <p:cNvSpPr>
              <a:spLocks noChangeArrowheads="1"/>
            </p:cNvSpPr>
            <p:nvPr/>
          </p:nvSpPr>
          <p:spPr bwMode="auto">
            <a:xfrm>
              <a:off x="3632" y="129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15" name="Rectangle 61">
              <a:extLst>
                <a:ext uri="{FF2B5EF4-FFF2-40B4-BE49-F238E27FC236}">
                  <a16:creationId xmlns:a16="http://schemas.microsoft.com/office/drawing/2014/main" id="{4B396818-DC54-F85A-22B8-77CFB9755469}"/>
                </a:ext>
              </a:extLst>
            </p:cNvPr>
            <p:cNvSpPr>
              <a:spLocks noChangeArrowheads="1"/>
            </p:cNvSpPr>
            <p:nvPr/>
          </p:nvSpPr>
          <p:spPr bwMode="auto">
            <a:xfrm>
              <a:off x="3632" y="1297"/>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16" name="Rectangle 62">
              <a:extLst>
                <a:ext uri="{FF2B5EF4-FFF2-40B4-BE49-F238E27FC236}">
                  <a16:creationId xmlns:a16="http://schemas.microsoft.com/office/drawing/2014/main" id="{4B3D1D4B-5F8C-4560-E630-00210C2AEC3B}"/>
                </a:ext>
              </a:extLst>
            </p:cNvPr>
            <p:cNvSpPr>
              <a:spLocks noChangeArrowheads="1"/>
            </p:cNvSpPr>
            <p:nvPr/>
          </p:nvSpPr>
          <p:spPr bwMode="auto">
            <a:xfrm>
              <a:off x="3792"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17" name="Rectangle 63">
              <a:extLst>
                <a:ext uri="{FF2B5EF4-FFF2-40B4-BE49-F238E27FC236}">
                  <a16:creationId xmlns:a16="http://schemas.microsoft.com/office/drawing/2014/main" id="{757E9197-C1E1-80E4-6E46-C41EA9918A16}"/>
                </a:ext>
              </a:extLst>
            </p:cNvPr>
            <p:cNvSpPr>
              <a:spLocks noChangeArrowheads="1"/>
            </p:cNvSpPr>
            <p:nvPr/>
          </p:nvSpPr>
          <p:spPr bwMode="auto">
            <a:xfrm>
              <a:off x="3623" y="128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18" name="Rectangle 64">
              <a:extLst>
                <a:ext uri="{FF2B5EF4-FFF2-40B4-BE49-F238E27FC236}">
                  <a16:creationId xmlns:a16="http://schemas.microsoft.com/office/drawing/2014/main" id="{651884D4-FE42-604C-8329-E4E2D670A09E}"/>
                </a:ext>
              </a:extLst>
            </p:cNvPr>
            <p:cNvSpPr>
              <a:spLocks noChangeArrowheads="1"/>
            </p:cNvSpPr>
            <p:nvPr/>
          </p:nvSpPr>
          <p:spPr bwMode="auto">
            <a:xfrm>
              <a:off x="3623"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19" name="Rectangle 65">
              <a:extLst>
                <a:ext uri="{FF2B5EF4-FFF2-40B4-BE49-F238E27FC236}">
                  <a16:creationId xmlns:a16="http://schemas.microsoft.com/office/drawing/2014/main" id="{CEF85E5C-4BD4-AFBC-CF77-08B8D597C87E}"/>
                </a:ext>
              </a:extLst>
            </p:cNvPr>
            <p:cNvSpPr>
              <a:spLocks noChangeArrowheads="1"/>
            </p:cNvSpPr>
            <p:nvPr/>
          </p:nvSpPr>
          <p:spPr bwMode="auto">
            <a:xfrm>
              <a:off x="4027" y="129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20" name="Rectangle 66">
              <a:extLst>
                <a:ext uri="{FF2B5EF4-FFF2-40B4-BE49-F238E27FC236}">
                  <a16:creationId xmlns:a16="http://schemas.microsoft.com/office/drawing/2014/main" id="{5E6A5392-7F62-9CAB-6B91-1639A88BB867}"/>
                </a:ext>
              </a:extLst>
            </p:cNvPr>
            <p:cNvSpPr>
              <a:spLocks noChangeArrowheads="1"/>
            </p:cNvSpPr>
            <p:nvPr/>
          </p:nvSpPr>
          <p:spPr bwMode="auto">
            <a:xfrm>
              <a:off x="3623" y="144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21" name="Rectangle 67">
              <a:extLst>
                <a:ext uri="{FF2B5EF4-FFF2-40B4-BE49-F238E27FC236}">
                  <a16:creationId xmlns:a16="http://schemas.microsoft.com/office/drawing/2014/main" id="{1279364F-6CE4-18B5-697F-46E06110E9E4}"/>
                </a:ext>
              </a:extLst>
            </p:cNvPr>
            <p:cNvSpPr>
              <a:spLocks noChangeArrowheads="1"/>
            </p:cNvSpPr>
            <p:nvPr/>
          </p:nvSpPr>
          <p:spPr bwMode="auto">
            <a:xfrm>
              <a:off x="4061" y="129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22" name="Rectangle 68">
              <a:extLst>
                <a:ext uri="{FF2B5EF4-FFF2-40B4-BE49-F238E27FC236}">
                  <a16:creationId xmlns:a16="http://schemas.microsoft.com/office/drawing/2014/main" id="{01C3CAF5-EC90-74D7-2641-7B254D3F5A6D}"/>
                </a:ext>
              </a:extLst>
            </p:cNvPr>
            <p:cNvSpPr>
              <a:spLocks noChangeArrowheads="1"/>
            </p:cNvSpPr>
            <p:nvPr/>
          </p:nvSpPr>
          <p:spPr bwMode="auto">
            <a:xfrm>
              <a:off x="4061" y="1297"/>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23" name="Rectangle 69">
              <a:extLst>
                <a:ext uri="{FF2B5EF4-FFF2-40B4-BE49-F238E27FC236}">
                  <a16:creationId xmlns:a16="http://schemas.microsoft.com/office/drawing/2014/main" id="{F6EBB210-099D-7336-3F5B-07A31F193491}"/>
                </a:ext>
              </a:extLst>
            </p:cNvPr>
            <p:cNvSpPr>
              <a:spLocks noChangeArrowheads="1"/>
            </p:cNvSpPr>
            <p:nvPr/>
          </p:nvSpPr>
          <p:spPr bwMode="auto">
            <a:xfrm>
              <a:off x="4221"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24" name="Rectangle 70">
              <a:extLst>
                <a:ext uri="{FF2B5EF4-FFF2-40B4-BE49-F238E27FC236}">
                  <a16:creationId xmlns:a16="http://schemas.microsoft.com/office/drawing/2014/main" id="{CD94958D-E6F8-794C-21AC-E4BBF884AF68}"/>
                </a:ext>
              </a:extLst>
            </p:cNvPr>
            <p:cNvSpPr>
              <a:spLocks noChangeArrowheads="1"/>
            </p:cNvSpPr>
            <p:nvPr/>
          </p:nvSpPr>
          <p:spPr bwMode="auto">
            <a:xfrm>
              <a:off x="4053" y="128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25" name="Rectangle 71">
              <a:extLst>
                <a:ext uri="{FF2B5EF4-FFF2-40B4-BE49-F238E27FC236}">
                  <a16:creationId xmlns:a16="http://schemas.microsoft.com/office/drawing/2014/main" id="{FA79E7AA-2702-D56C-07DF-E3F109F7F37F}"/>
                </a:ext>
              </a:extLst>
            </p:cNvPr>
            <p:cNvSpPr>
              <a:spLocks noChangeArrowheads="1"/>
            </p:cNvSpPr>
            <p:nvPr/>
          </p:nvSpPr>
          <p:spPr bwMode="auto">
            <a:xfrm>
              <a:off x="4053" y="129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26" name="Rectangle 72">
              <a:extLst>
                <a:ext uri="{FF2B5EF4-FFF2-40B4-BE49-F238E27FC236}">
                  <a16:creationId xmlns:a16="http://schemas.microsoft.com/office/drawing/2014/main" id="{6FCE00CA-C2CF-5BD4-A599-A58435916AF0}"/>
                </a:ext>
              </a:extLst>
            </p:cNvPr>
            <p:cNvSpPr>
              <a:spLocks noChangeArrowheads="1"/>
            </p:cNvSpPr>
            <p:nvPr/>
          </p:nvSpPr>
          <p:spPr bwMode="auto">
            <a:xfrm>
              <a:off x="4456"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27" name="Rectangle 73">
              <a:extLst>
                <a:ext uri="{FF2B5EF4-FFF2-40B4-BE49-F238E27FC236}">
                  <a16:creationId xmlns:a16="http://schemas.microsoft.com/office/drawing/2014/main" id="{658279FB-67B1-66DE-9814-02DE724A6276}"/>
                </a:ext>
              </a:extLst>
            </p:cNvPr>
            <p:cNvSpPr>
              <a:spLocks noChangeArrowheads="1"/>
            </p:cNvSpPr>
            <p:nvPr/>
          </p:nvSpPr>
          <p:spPr bwMode="auto">
            <a:xfrm>
              <a:off x="4053" y="144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28" name="Rectangle 74">
              <a:extLst>
                <a:ext uri="{FF2B5EF4-FFF2-40B4-BE49-F238E27FC236}">
                  <a16:creationId xmlns:a16="http://schemas.microsoft.com/office/drawing/2014/main" id="{202E7AF6-607C-5363-07AB-D5D6ED253EBF}"/>
                </a:ext>
              </a:extLst>
            </p:cNvPr>
            <p:cNvSpPr>
              <a:spLocks noChangeArrowheads="1"/>
            </p:cNvSpPr>
            <p:nvPr/>
          </p:nvSpPr>
          <p:spPr bwMode="auto">
            <a:xfrm>
              <a:off x="4490" y="129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29" name="Rectangle 75">
              <a:extLst>
                <a:ext uri="{FF2B5EF4-FFF2-40B4-BE49-F238E27FC236}">
                  <a16:creationId xmlns:a16="http://schemas.microsoft.com/office/drawing/2014/main" id="{9C06D96B-3893-7636-9AF9-CFEB93634161}"/>
                </a:ext>
              </a:extLst>
            </p:cNvPr>
            <p:cNvSpPr>
              <a:spLocks noChangeArrowheads="1"/>
            </p:cNvSpPr>
            <p:nvPr/>
          </p:nvSpPr>
          <p:spPr bwMode="auto">
            <a:xfrm>
              <a:off x="4490" y="1297"/>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30" name="Rectangle 76">
              <a:extLst>
                <a:ext uri="{FF2B5EF4-FFF2-40B4-BE49-F238E27FC236}">
                  <a16:creationId xmlns:a16="http://schemas.microsoft.com/office/drawing/2014/main" id="{5ECC66B1-321A-8F03-962E-B8D10D341277}"/>
                </a:ext>
              </a:extLst>
            </p:cNvPr>
            <p:cNvSpPr>
              <a:spLocks noChangeArrowheads="1"/>
            </p:cNvSpPr>
            <p:nvPr/>
          </p:nvSpPr>
          <p:spPr bwMode="auto">
            <a:xfrm>
              <a:off x="4571"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31" name="Rectangle 77">
              <a:extLst>
                <a:ext uri="{FF2B5EF4-FFF2-40B4-BE49-F238E27FC236}">
                  <a16:creationId xmlns:a16="http://schemas.microsoft.com/office/drawing/2014/main" id="{5983EF53-40C4-66EB-75E9-980D081AB732}"/>
                </a:ext>
              </a:extLst>
            </p:cNvPr>
            <p:cNvSpPr>
              <a:spLocks noChangeArrowheads="1"/>
            </p:cNvSpPr>
            <p:nvPr/>
          </p:nvSpPr>
          <p:spPr bwMode="auto">
            <a:xfrm>
              <a:off x="4482" y="128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32" name="Rectangle 78">
              <a:extLst>
                <a:ext uri="{FF2B5EF4-FFF2-40B4-BE49-F238E27FC236}">
                  <a16:creationId xmlns:a16="http://schemas.microsoft.com/office/drawing/2014/main" id="{7007924D-C559-0CFF-D171-FFDF1F211E5E}"/>
                </a:ext>
              </a:extLst>
            </p:cNvPr>
            <p:cNvSpPr>
              <a:spLocks noChangeArrowheads="1"/>
            </p:cNvSpPr>
            <p:nvPr/>
          </p:nvSpPr>
          <p:spPr bwMode="auto">
            <a:xfrm>
              <a:off x="4482" y="129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33" name="Rectangle 79">
              <a:extLst>
                <a:ext uri="{FF2B5EF4-FFF2-40B4-BE49-F238E27FC236}">
                  <a16:creationId xmlns:a16="http://schemas.microsoft.com/office/drawing/2014/main" id="{B9C5FBAE-5618-EC1F-B9B7-40BECAF72D3D}"/>
                </a:ext>
              </a:extLst>
            </p:cNvPr>
            <p:cNvSpPr>
              <a:spLocks noChangeArrowheads="1"/>
            </p:cNvSpPr>
            <p:nvPr/>
          </p:nvSpPr>
          <p:spPr bwMode="auto">
            <a:xfrm>
              <a:off x="4885"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34" name="Rectangle 80">
              <a:extLst>
                <a:ext uri="{FF2B5EF4-FFF2-40B4-BE49-F238E27FC236}">
                  <a16:creationId xmlns:a16="http://schemas.microsoft.com/office/drawing/2014/main" id="{AAFAE980-4B56-536F-013D-814D7D14D573}"/>
                </a:ext>
              </a:extLst>
            </p:cNvPr>
            <p:cNvSpPr>
              <a:spLocks noChangeArrowheads="1"/>
            </p:cNvSpPr>
            <p:nvPr/>
          </p:nvSpPr>
          <p:spPr bwMode="auto">
            <a:xfrm>
              <a:off x="4482" y="144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35" name="Rectangle 81">
              <a:extLst>
                <a:ext uri="{FF2B5EF4-FFF2-40B4-BE49-F238E27FC236}">
                  <a16:creationId xmlns:a16="http://schemas.microsoft.com/office/drawing/2014/main" id="{DABADD56-2F1C-31E8-370B-605616A3DF53}"/>
                </a:ext>
              </a:extLst>
            </p:cNvPr>
            <p:cNvSpPr>
              <a:spLocks noChangeArrowheads="1"/>
            </p:cNvSpPr>
            <p:nvPr/>
          </p:nvSpPr>
          <p:spPr bwMode="auto">
            <a:xfrm>
              <a:off x="4920" y="129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36" name="Rectangle 82">
              <a:extLst>
                <a:ext uri="{FF2B5EF4-FFF2-40B4-BE49-F238E27FC236}">
                  <a16:creationId xmlns:a16="http://schemas.microsoft.com/office/drawing/2014/main" id="{1B46150E-714C-DEFE-7FBE-89865C830014}"/>
                </a:ext>
              </a:extLst>
            </p:cNvPr>
            <p:cNvSpPr>
              <a:spLocks noChangeArrowheads="1"/>
            </p:cNvSpPr>
            <p:nvPr/>
          </p:nvSpPr>
          <p:spPr bwMode="auto">
            <a:xfrm>
              <a:off x="4920" y="1297"/>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37" name="Rectangle 83">
              <a:extLst>
                <a:ext uri="{FF2B5EF4-FFF2-40B4-BE49-F238E27FC236}">
                  <a16:creationId xmlns:a16="http://schemas.microsoft.com/office/drawing/2014/main" id="{68F4CBFC-7306-5DE3-19DB-D16B78AB4A29}"/>
                </a:ext>
              </a:extLst>
            </p:cNvPr>
            <p:cNvSpPr>
              <a:spLocks noChangeArrowheads="1"/>
            </p:cNvSpPr>
            <p:nvPr/>
          </p:nvSpPr>
          <p:spPr bwMode="auto">
            <a:xfrm>
              <a:off x="4968"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38" name="Rectangle 84">
              <a:extLst>
                <a:ext uri="{FF2B5EF4-FFF2-40B4-BE49-F238E27FC236}">
                  <a16:creationId xmlns:a16="http://schemas.microsoft.com/office/drawing/2014/main" id="{A929AF69-D011-52EC-0ECB-C68E2241CBED}"/>
                </a:ext>
              </a:extLst>
            </p:cNvPr>
            <p:cNvSpPr>
              <a:spLocks noChangeArrowheads="1"/>
            </p:cNvSpPr>
            <p:nvPr/>
          </p:nvSpPr>
          <p:spPr bwMode="auto">
            <a:xfrm>
              <a:off x="4911" y="128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39" name="Rectangle 85">
              <a:extLst>
                <a:ext uri="{FF2B5EF4-FFF2-40B4-BE49-F238E27FC236}">
                  <a16:creationId xmlns:a16="http://schemas.microsoft.com/office/drawing/2014/main" id="{A2BF3977-4DFC-0340-93DF-DB6AF97BDFBE}"/>
                </a:ext>
              </a:extLst>
            </p:cNvPr>
            <p:cNvSpPr>
              <a:spLocks noChangeArrowheads="1"/>
            </p:cNvSpPr>
            <p:nvPr/>
          </p:nvSpPr>
          <p:spPr bwMode="auto">
            <a:xfrm>
              <a:off x="4911"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40" name="Rectangle 86">
              <a:extLst>
                <a:ext uri="{FF2B5EF4-FFF2-40B4-BE49-F238E27FC236}">
                  <a16:creationId xmlns:a16="http://schemas.microsoft.com/office/drawing/2014/main" id="{0BFD1D62-DEC8-4E3C-B2EC-06B42409BA5E}"/>
                </a:ext>
              </a:extLst>
            </p:cNvPr>
            <p:cNvSpPr>
              <a:spLocks noChangeArrowheads="1"/>
            </p:cNvSpPr>
            <p:nvPr/>
          </p:nvSpPr>
          <p:spPr bwMode="auto">
            <a:xfrm>
              <a:off x="5315" y="129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41" name="Rectangle 87">
              <a:extLst>
                <a:ext uri="{FF2B5EF4-FFF2-40B4-BE49-F238E27FC236}">
                  <a16:creationId xmlns:a16="http://schemas.microsoft.com/office/drawing/2014/main" id="{C4A26A30-5F1F-D3E7-8C3A-8E1CEA1B940E}"/>
                </a:ext>
              </a:extLst>
            </p:cNvPr>
            <p:cNvSpPr>
              <a:spLocks noChangeArrowheads="1"/>
            </p:cNvSpPr>
            <p:nvPr/>
          </p:nvSpPr>
          <p:spPr bwMode="auto">
            <a:xfrm>
              <a:off x="4911" y="144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42" name="Rectangle 88">
              <a:extLst>
                <a:ext uri="{FF2B5EF4-FFF2-40B4-BE49-F238E27FC236}">
                  <a16:creationId xmlns:a16="http://schemas.microsoft.com/office/drawing/2014/main" id="{60BE8FD9-123F-F00A-E786-F06EC58AA37A}"/>
                </a:ext>
              </a:extLst>
            </p:cNvPr>
            <p:cNvSpPr>
              <a:spLocks noChangeArrowheads="1"/>
            </p:cNvSpPr>
            <p:nvPr/>
          </p:nvSpPr>
          <p:spPr bwMode="auto">
            <a:xfrm>
              <a:off x="5349" y="1297"/>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43" name="Rectangle 89">
              <a:extLst>
                <a:ext uri="{FF2B5EF4-FFF2-40B4-BE49-F238E27FC236}">
                  <a16:creationId xmlns:a16="http://schemas.microsoft.com/office/drawing/2014/main" id="{01B091E8-E0A5-817F-0C16-7A8DD5667782}"/>
                </a:ext>
              </a:extLst>
            </p:cNvPr>
            <p:cNvSpPr>
              <a:spLocks noChangeArrowheads="1"/>
            </p:cNvSpPr>
            <p:nvPr/>
          </p:nvSpPr>
          <p:spPr bwMode="auto">
            <a:xfrm>
              <a:off x="5349" y="1297"/>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44" name="Rectangle 90">
              <a:extLst>
                <a:ext uri="{FF2B5EF4-FFF2-40B4-BE49-F238E27FC236}">
                  <a16:creationId xmlns:a16="http://schemas.microsoft.com/office/drawing/2014/main" id="{EF6D2AB9-3756-C409-6BE7-98CF519980BF}"/>
                </a:ext>
              </a:extLst>
            </p:cNvPr>
            <p:cNvSpPr>
              <a:spLocks noChangeArrowheads="1"/>
            </p:cNvSpPr>
            <p:nvPr/>
          </p:nvSpPr>
          <p:spPr bwMode="auto">
            <a:xfrm>
              <a:off x="5429" y="127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45" name="Rectangle 91">
              <a:extLst>
                <a:ext uri="{FF2B5EF4-FFF2-40B4-BE49-F238E27FC236}">
                  <a16:creationId xmlns:a16="http://schemas.microsoft.com/office/drawing/2014/main" id="{DD92DCC7-1960-E683-851D-0A48BB1101FD}"/>
                </a:ext>
              </a:extLst>
            </p:cNvPr>
            <p:cNvSpPr>
              <a:spLocks noChangeArrowheads="1"/>
            </p:cNvSpPr>
            <p:nvPr/>
          </p:nvSpPr>
          <p:spPr bwMode="auto">
            <a:xfrm>
              <a:off x="5340" y="1289"/>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46" name="Rectangle 92">
              <a:extLst>
                <a:ext uri="{FF2B5EF4-FFF2-40B4-BE49-F238E27FC236}">
                  <a16:creationId xmlns:a16="http://schemas.microsoft.com/office/drawing/2014/main" id="{3B0E5CB2-C548-E676-D1C4-56BA6ED5F7A5}"/>
                </a:ext>
              </a:extLst>
            </p:cNvPr>
            <p:cNvSpPr>
              <a:spLocks noChangeArrowheads="1"/>
            </p:cNvSpPr>
            <p:nvPr/>
          </p:nvSpPr>
          <p:spPr bwMode="auto">
            <a:xfrm>
              <a:off x="5340" y="129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47" name="Rectangle 93">
              <a:extLst>
                <a:ext uri="{FF2B5EF4-FFF2-40B4-BE49-F238E27FC236}">
                  <a16:creationId xmlns:a16="http://schemas.microsoft.com/office/drawing/2014/main" id="{B52D491D-BB7D-D38C-C0B7-35153EB9411A}"/>
                </a:ext>
              </a:extLst>
            </p:cNvPr>
            <p:cNvSpPr>
              <a:spLocks noChangeArrowheads="1"/>
            </p:cNvSpPr>
            <p:nvPr/>
          </p:nvSpPr>
          <p:spPr bwMode="auto">
            <a:xfrm>
              <a:off x="5850" y="129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48" name="Rectangle 94">
              <a:extLst>
                <a:ext uri="{FF2B5EF4-FFF2-40B4-BE49-F238E27FC236}">
                  <a16:creationId xmlns:a16="http://schemas.microsoft.com/office/drawing/2014/main" id="{7C3F77D6-F723-01AA-F90A-C6069E1ABBB1}"/>
                </a:ext>
              </a:extLst>
            </p:cNvPr>
            <p:cNvSpPr>
              <a:spLocks noChangeArrowheads="1"/>
            </p:cNvSpPr>
            <p:nvPr/>
          </p:nvSpPr>
          <p:spPr bwMode="auto">
            <a:xfrm>
              <a:off x="5340" y="1440"/>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49" name="Rectangle 95">
              <a:extLst>
                <a:ext uri="{FF2B5EF4-FFF2-40B4-BE49-F238E27FC236}">
                  <a16:creationId xmlns:a16="http://schemas.microsoft.com/office/drawing/2014/main" id="{B64E26DE-B9DA-0727-84C1-C37AF6A41603}"/>
                </a:ext>
              </a:extLst>
            </p:cNvPr>
            <p:cNvSpPr>
              <a:spLocks noChangeArrowheads="1"/>
            </p:cNvSpPr>
            <p:nvPr/>
          </p:nvSpPr>
          <p:spPr bwMode="auto">
            <a:xfrm>
              <a:off x="825" y="1470"/>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50" name="Rectangle 96">
              <a:extLst>
                <a:ext uri="{FF2B5EF4-FFF2-40B4-BE49-F238E27FC236}">
                  <a16:creationId xmlns:a16="http://schemas.microsoft.com/office/drawing/2014/main" id="{45D2BC21-BD02-B666-A87E-3B5FA3B97260}"/>
                </a:ext>
              </a:extLst>
            </p:cNvPr>
            <p:cNvSpPr>
              <a:spLocks noChangeArrowheads="1"/>
            </p:cNvSpPr>
            <p:nvPr/>
          </p:nvSpPr>
          <p:spPr bwMode="auto">
            <a:xfrm>
              <a:off x="824" y="1470"/>
              <a:ext cx="36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CD11b</a:t>
              </a:r>
            </a:p>
          </p:txBody>
        </p:sp>
        <p:sp>
          <p:nvSpPr>
            <p:cNvPr id="58251" name="Rectangle 97">
              <a:extLst>
                <a:ext uri="{FF2B5EF4-FFF2-40B4-BE49-F238E27FC236}">
                  <a16:creationId xmlns:a16="http://schemas.microsoft.com/office/drawing/2014/main" id="{DF4C10E1-7EAA-1990-F8AE-B5D9CEC7778B}"/>
                </a:ext>
              </a:extLst>
            </p:cNvPr>
            <p:cNvSpPr>
              <a:spLocks noChangeArrowheads="1"/>
            </p:cNvSpPr>
            <p:nvPr/>
          </p:nvSpPr>
          <p:spPr bwMode="auto">
            <a:xfrm>
              <a:off x="1234"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52" name="Rectangle 98">
              <a:extLst>
                <a:ext uri="{FF2B5EF4-FFF2-40B4-BE49-F238E27FC236}">
                  <a16:creationId xmlns:a16="http://schemas.microsoft.com/office/drawing/2014/main" id="{67B26281-966F-5E92-5107-6A6AAEAFDCC1}"/>
                </a:ext>
              </a:extLst>
            </p:cNvPr>
            <p:cNvSpPr>
              <a:spLocks noChangeArrowheads="1"/>
            </p:cNvSpPr>
            <p:nvPr/>
          </p:nvSpPr>
          <p:spPr bwMode="auto">
            <a:xfrm>
              <a:off x="816" y="1462"/>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53" name="Rectangle 99">
              <a:extLst>
                <a:ext uri="{FF2B5EF4-FFF2-40B4-BE49-F238E27FC236}">
                  <a16:creationId xmlns:a16="http://schemas.microsoft.com/office/drawing/2014/main" id="{C5A84D08-5223-AF68-1976-495A1AAED5F7}"/>
                </a:ext>
              </a:extLst>
            </p:cNvPr>
            <p:cNvSpPr>
              <a:spLocks noChangeArrowheads="1"/>
            </p:cNvSpPr>
            <p:nvPr/>
          </p:nvSpPr>
          <p:spPr bwMode="auto">
            <a:xfrm>
              <a:off x="816"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54" name="Rectangle 100">
              <a:extLst>
                <a:ext uri="{FF2B5EF4-FFF2-40B4-BE49-F238E27FC236}">
                  <a16:creationId xmlns:a16="http://schemas.microsoft.com/office/drawing/2014/main" id="{7FB1A73A-0FC1-D9B2-B8E9-1AF70EE511E7}"/>
                </a:ext>
              </a:extLst>
            </p:cNvPr>
            <p:cNvSpPr>
              <a:spLocks noChangeArrowheads="1"/>
            </p:cNvSpPr>
            <p:nvPr/>
          </p:nvSpPr>
          <p:spPr bwMode="auto">
            <a:xfrm>
              <a:off x="1772"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55" name="Rectangle 101">
              <a:extLst>
                <a:ext uri="{FF2B5EF4-FFF2-40B4-BE49-F238E27FC236}">
                  <a16:creationId xmlns:a16="http://schemas.microsoft.com/office/drawing/2014/main" id="{F9556CB2-75CC-857B-9037-6AE7043C6553}"/>
                </a:ext>
              </a:extLst>
            </p:cNvPr>
            <p:cNvSpPr>
              <a:spLocks noChangeArrowheads="1"/>
            </p:cNvSpPr>
            <p:nvPr/>
          </p:nvSpPr>
          <p:spPr bwMode="auto">
            <a:xfrm>
              <a:off x="816" y="1613"/>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56" name="Rectangle 102">
              <a:extLst>
                <a:ext uri="{FF2B5EF4-FFF2-40B4-BE49-F238E27FC236}">
                  <a16:creationId xmlns:a16="http://schemas.microsoft.com/office/drawing/2014/main" id="{99B7D76F-0EDE-BF05-ACDD-2E5B6970596C}"/>
                </a:ext>
              </a:extLst>
            </p:cNvPr>
            <p:cNvSpPr>
              <a:spLocks noChangeArrowheads="1"/>
            </p:cNvSpPr>
            <p:nvPr/>
          </p:nvSpPr>
          <p:spPr bwMode="auto">
            <a:xfrm>
              <a:off x="1809" y="1470"/>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57" name="Rectangle 103">
              <a:extLst>
                <a:ext uri="{FF2B5EF4-FFF2-40B4-BE49-F238E27FC236}">
                  <a16:creationId xmlns:a16="http://schemas.microsoft.com/office/drawing/2014/main" id="{4642CA67-ACB8-9AE8-5BCC-8145C7FC140C}"/>
                </a:ext>
              </a:extLst>
            </p:cNvPr>
            <p:cNvSpPr>
              <a:spLocks noChangeArrowheads="1"/>
            </p:cNvSpPr>
            <p:nvPr/>
          </p:nvSpPr>
          <p:spPr bwMode="auto">
            <a:xfrm>
              <a:off x="1809" y="1470"/>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58" name="Rectangle 104">
              <a:extLst>
                <a:ext uri="{FF2B5EF4-FFF2-40B4-BE49-F238E27FC236}">
                  <a16:creationId xmlns:a16="http://schemas.microsoft.com/office/drawing/2014/main" id="{47E4843D-FADB-F235-E29B-901D867B8619}"/>
                </a:ext>
              </a:extLst>
            </p:cNvPr>
            <p:cNvSpPr>
              <a:spLocks noChangeArrowheads="1"/>
            </p:cNvSpPr>
            <p:nvPr/>
          </p:nvSpPr>
          <p:spPr bwMode="auto">
            <a:xfrm>
              <a:off x="1889"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59" name="Rectangle 105">
              <a:extLst>
                <a:ext uri="{FF2B5EF4-FFF2-40B4-BE49-F238E27FC236}">
                  <a16:creationId xmlns:a16="http://schemas.microsoft.com/office/drawing/2014/main" id="{D293400D-240E-D97A-60BD-BF9241DC1815}"/>
                </a:ext>
              </a:extLst>
            </p:cNvPr>
            <p:cNvSpPr>
              <a:spLocks noChangeArrowheads="1"/>
            </p:cNvSpPr>
            <p:nvPr/>
          </p:nvSpPr>
          <p:spPr bwMode="auto">
            <a:xfrm>
              <a:off x="1801" y="1462"/>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60" name="Rectangle 106">
              <a:extLst>
                <a:ext uri="{FF2B5EF4-FFF2-40B4-BE49-F238E27FC236}">
                  <a16:creationId xmlns:a16="http://schemas.microsoft.com/office/drawing/2014/main" id="{FB078537-17B1-1DD9-4AEA-973E14AE6C62}"/>
                </a:ext>
              </a:extLst>
            </p:cNvPr>
            <p:cNvSpPr>
              <a:spLocks noChangeArrowheads="1"/>
            </p:cNvSpPr>
            <p:nvPr/>
          </p:nvSpPr>
          <p:spPr bwMode="auto">
            <a:xfrm>
              <a:off x="1801" y="147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61" name="Rectangle 107">
              <a:extLst>
                <a:ext uri="{FF2B5EF4-FFF2-40B4-BE49-F238E27FC236}">
                  <a16:creationId xmlns:a16="http://schemas.microsoft.com/office/drawing/2014/main" id="{07355EE4-0DF0-A2BA-2A68-D20180F3682D}"/>
                </a:ext>
              </a:extLst>
            </p:cNvPr>
            <p:cNvSpPr>
              <a:spLocks noChangeArrowheads="1"/>
            </p:cNvSpPr>
            <p:nvPr/>
          </p:nvSpPr>
          <p:spPr bwMode="auto">
            <a:xfrm>
              <a:off x="2310"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62" name="Rectangle 108">
              <a:extLst>
                <a:ext uri="{FF2B5EF4-FFF2-40B4-BE49-F238E27FC236}">
                  <a16:creationId xmlns:a16="http://schemas.microsoft.com/office/drawing/2014/main" id="{9549A60F-8F58-92D2-4C63-B960D503226B}"/>
                </a:ext>
              </a:extLst>
            </p:cNvPr>
            <p:cNvSpPr>
              <a:spLocks noChangeArrowheads="1"/>
            </p:cNvSpPr>
            <p:nvPr/>
          </p:nvSpPr>
          <p:spPr bwMode="auto">
            <a:xfrm>
              <a:off x="1801" y="1613"/>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63" name="Rectangle 109">
              <a:extLst>
                <a:ext uri="{FF2B5EF4-FFF2-40B4-BE49-F238E27FC236}">
                  <a16:creationId xmlns:a16="http://schemas.microsoft.com/office/drawing/2014/main" id="{28B31E56-ECB5-6BCE-7163-A9B720B9B56A}"/>
                </a:ext>
              </a:extLst>
            </p:cNvPr>
            <p:cNvSpPr>
              <a:spLocks noChangeArrowheads="1"/>
            </p:cNvSpPr>
            <p:nvPr/>
          </p:nvSpPr>
          <p:spPr bwMode="auto">
            <a:xfrm>
              <a:off x="2344" y="147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64" name="Rectangle 110">
              <a:extLst>
                <a:ext uri="{FF2B5EF4-FFF2-40B4-BE49-F238E27FC236}">
                  <a16:creationId xmlns:a16="http://schemas.microsoft.com/office/drawing/2014/main" id="{7CC026EB-AD7F-0C15-40D4-4AD47ABB1B4F}"/>
                </a:ext>
              </a:extLst>
            </p:cNvPr>
            <p:cNvSpPr>
              <a:spLocks noChangeArrowheads="1"/>
            </p:cNvSpPr>
            <p:nvPr/>
          </p:nvSpPr>
          <p:spPr bwMode="auto">
            <a:xfrm>
              <a:off x="2344" y="1470"/>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65" name="Rectangle 111">
              <a:extLst>
                <a:ext uri="{FF2B5EF4-FFF2-40B4-BE49-F238E27FC236}">
                  <a16:creationId xmlns:a16="http://schemas.microsoft.com/office/drawing/2014/main" id="{BB596B1F-296A-9D03-A407-0AB2825B5C03}"/>
                </a:ext>
              </a:extLst>
            </p:cNvPr>
            <p:cNvSpPr>
              <a:spLocks noChangeArrowheads="1"/>
            </p:cNvSpPr>
            <p:nvPr/>
          </p:nvSpPr>
          <p:spPr bwMode="auto">
            <a:xfrm>
              <a:off x="2424"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66" name="Rectangle 112">
              <a:extLst>
                <a:ext uri="{FF2B5EF4-FFF2-40B4-BE49-F238E27FC236}">
                  <a16:creationId xmlns:a16="http://schemas.microsoft.com/office/drawing/2014/main" id="{4F536EEA-A29B-24C5-258B-D63412837136}"/>
                </a:ext>
              </a:extLst>
            </p:cNvPr>
            <p:cNvSpPr>
              <a:spLocks noChangeArrowheads="1"/>
            </p:cNvSpPr>
            <p:nvPr/>
          </p:nvSpPr>
          <p:spPr bwMode="auto">
            <a:xfrm>
              <a:off x="2336" y="146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67" name="Rectangle 113">
              <a:extLst>
                <a:ext uri="{FF2B5EF4-FFF2-40B4-BE49-F238E27FC236}">
                  <a16:creationId xmlns:a16="http://schemas.microsoft.com/office/drawing/2014/main" id="{227B8F41-A06A-8541-F04E-D0A07404EEF1}"/>
                </a:ext>
              </a:extLst>
            </p:cNvPr>
            <p:cNvSpPr>
              <a:spLocks noChangeArrowheads="1"/>
            </p:cNvSpPr>
            <p:nvPr/>
          </p:nvSpPr>
          <p:spPr bwMode="auto">
            <a:xfrm>
              <a:off x="2336" y="147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68" name="Rectangle 114">
              <a:extLst>
                <a:ext uri="{FF2B5EF4-FFF2-40B4-BE49-F238E27FC236}">
                  <a16:creationId xmlns:a16="http://schemas.microsoft.com/office/drawing/2014/main" id="{864FB99D-199A-AE2B-37A0-ED22B4B0F42D}"/>
                </a:ext>
              </a:extLst>
            </p:cNvPr>
            <p:cNvSpPr>
              <a:spLocks noChangeArrowheads="1"/>
            </p:cNvSpPr>
            <p:nvPr/>
          </p:nvSpPr>
          <p:spPr bwMode="auto">
            <a:xfrm>
              <a:off x="2739"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69" name="Rectangle 115">
              <a:extLst>
                <a:ext uri="{FF2B5EF4-FFF2-40B4-BE49-F238E27FC236}">
                  <a16:creationId xmlns:a16="http://schemas.microsoft.com/office/drawing/2014/main" id="{8CAE7EB1-1107-85CA-9EDF-64EA67EA3F98}"/>
                </a:ext>
              </a:extLst>
            </p:cNvPr>
            <p:cNvSpPr>
              <a:spLocks noChangeArrowheads="1"/>
            </p:cNvSpPr>
            <p:nvPr/>
          </p:nvSpPr>
          <p:spPr bwMode="auto">
            <a:xfrm>
              <a:off x="2336" y="161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70" name="Rectangle 116">
              <a:extLst>
                <a:ext uri="{FF2B5EF4-FFF2-40B4-BE49-F238E27FC236}">
                  <a16:creationId xmlns:a16="http://schemas.microsoft.com/office/drawing/2014/main" id="{5A0B9E41-D354-B3A8-6AB0-0AE0EA01B1E4}"/>
                </a:ext>
              </a:extLst>
            </p:cNvPr>
            <p:cNvSpPr>
              <a:spLocks noChangeArrowheads="1"/>
            </p:cNvSpPr>
            <p:nvPr/>
          </p:nvSpPr>
          <p:spPr bwMode="auto">
            <a:xfrm>
              <a:off x="2774" y="1470"/>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71" name="Rectangle 117">
              <a:extLst>
                <a:ext uri="{FF2B5EF4-FFF2-40B4-BE49-F238E27FC236}">
                  <a16:creationId xmlns:a16="http://schemas.microsoft.com/office/drawing/2014/main" id="{82394F53-3375-2814-6070-4F9A0B1BB3B0}"/>
                </a:ext>
              </a:extLst>
            </p:cNvPr>
            <p:cNvSpPr>
              <a:spLocks noChangeArrowheads="1"/>
            </p:cNvSpPr>
            <p:nvPr/>
          </p:nvSpPr>
          <p:spPr bwMode="auto">
            <a:xfrm>
              <a:off x="2774" y="1470"/>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72" name="Rectangle 118">
              <a:extLst>
                <a:ext uri="{FF2B5EF4-FFF2-40B4-BE49-F238E27FC236}">
                  <a16:creationId xmlns:a16="http://schemas.microsoft.com/office/drawing/2014/main" id="{056E8AC5-985C-55B8-9184-22BFA4B36614}"/>
                </a:ext>
              </a:extLst>
            </p:cNvPr>
            <p:cNvSpPr>
              <a:spLocks noChangeArrowheads="1"/>
            </p:cNvSpPr>
            <p:nvPr/>
          </p:nvSpPr>
          <p:spPr bwMode="auto">
            <a:xfrm>
              <a:off x="2854"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73" name="Rectangle 119">
              <a:extLst>
                <a:ext uri="{FF2B5EF4-FFF2-40B4-BE49-F238E27FC236}">
                  <a16:creationId xmlns:a16="http://schemas.microsoft.com/office/drawing/2014/main" id="{D9C9B014-1231-D640-212E-1A654B4DF81B}"/>
                </a:ext>
              </a:extLst>
            </p:cNvPr>
            <p:cNvSpPr>
              <a:spLocks noChangeArrowheads="1"/>
            </p:cNvSpPr>
            <p:nvPr/>
          </p:nvSpPr>
          <p:spPr bwMode="auto">
            <a:xfrm>
              <a:off x="2765" y="146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74" name="Rectangle 120">
              <a:extLst>
                <a:ext uri="{FF2B5EF4-FFF2-40B4-BE49-F238E27FC236}">
                  <a16:creationId xmlns:a16="http://schemas.microsoft.com/office/drawing/2014/main" id="{DC959BD2-1BC4-4C56-2FF9-EE931E5BE9AE}"/>
                </a:ext>
              </a:extLst>
            </p:cNvPr>
            <p:cNvSpPr>
              <a:spLocks noChangeArrowheads="1"/>
            </p:cNvSpPr>
            <p:nvPr/>
          </p:nvSpPr>
          <p:spPr bwMode="auto">
            <a:xfrm>
              <a:off x="2765"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75" name="Rectangle 121">
              <a:extLst>
                <a:ext uri="{FF2B5EF4-FFF2-40B4-BE49-F238E27FC236}">
                  <a16:creationId xmlns:a16="http://schemas.microsoft.com/office/drawing/2014/main" id="{BBB684E3-78F2-11F0-60F9-9431B0CDF63B}"/>
                </a:ext>
              </a:extLst>
            </p:cNvPr>
            <p:cNvSpPr>
              <a:spLocks noChangeArrowheads="1"/>
            </p:cNvSpPr>
            <p:nvPr/>
          </p:nvSpPr>
          <p:spPr bwMode="auto">
            <a:xfrm>
              <a:off x="3168"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76" name="Rectangle 122">
              <a:extLst>
                <a:ext uri="{FF2B5EF4-FFF2-40B4-BE49-F238E27FC236}">
                  <a16:creationId xmlns:a16="http://schemas.microsoft.com/office/drawing/2014/main" id="{C1050490-B1F1-B099-1853-B4D2A4F6A59E}"/>
                </a:ext>
              </a:extLst>
            </p:cNvPr>
            <p:cNvSpPr>
              <a:spLocks noChangeArrowheads="1"/>
            </p:cNvSpPr>
            <p:nvPr/>
          </p:nvSpPr>
          <p:spPr bwMode="auto">
            <a:xfrm>
              <a:off x="2765" y="161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77" name="Rectangle 123">
              <a:extLst>
                <a:ext uri="{FF2B5EF4-FFF2-40B4-BE49-F238E27FC236}">
                  <a16:creationId xmlns:a16="http://schemas.microsoft.com/office/drawing/2014/main" id="{74741ABE-E4D0-EAE0-D8E8-CDC7577B6155}"/>
                </a:ext>
              </a:extLst>
            </p:cNvPr>
            <p:cNvSpPr>
              <a:spLocks noChangeArrowheads="1"/>
            </p:cNvSpPr>
            <p:nvPr/>
          </p:nvSpPr>
          <p:spPr bwMode="auto">
            <a:xfrm>
              <a:off x="3203" y="147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78" name="Rectangle 124">
              <a:extLst>
                <a:ext uri="{FF2B5EF4-FFF2-40B4-BE49-F238E27FC236}">
                  <a16:creationId xmlns:a16="http://schemas.microsoft.com/office/drawing/2014/main" id="{F957E4C6-ECD1-C9C2-B71A-F107B15755F9}"/>
                </a:ext>
              </a:extLst>
            </p:cNvPr>
            <p:cNvSpPr>
              <a:spLocks noChangeArrowheads="1"/>
            </p:cNvSpPr>
            <p:nvPr/>
          </p:nvSpPr>
          <p:spPr bwMode="auto">
            <a:xfrm>
              <a:off x="3203" y="147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79" name="Rectangle 125">
              <a:extLst>
                <a:ext uri="{FF2B5EF4-FFF2-40B4-BE49-F238E27FC236}">
                  <a16:creationId xmlns:a16="http://schemas.microsoft.com/office/drawing/2014/main" id="{1205BD5D-9EF5-B826-3280-5726934A51D8}"/>
                </a:ext>
              </a:extLst>
            </p:cNvPr>
            <p:cNvSpPr>
              <a:spLocks noChangeArrowheads="1"/>
            </p:cNvSpPr>
            <p:nvPr/>
          </p:nvSpPr>
          <p:spPr bwMode="auto">
            <a:xfrm>
              <a:off x="3251"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80" name="Rectangle 126">
              <a:extLst>
                <a:ext uri="{FF2B5EF4-FFF2-40B4-BE49-F238E27FC236}">
                  <a16:creationId xmlns:a16="http://schemas.microsoft.com/office/drawing/2014/main" id="{8AED2D36-BF2B-A53F-163E-6A8EC5868FFF}"/>
                </a:ext>
              </a:extLst>
            </p:cNvPr>
            <p:cNvSpPr>
              <a:spLocks noChangeArrowheads="1"/>
            </p:cNvSpPr>
            <p:nvPr/>
          </p:nvSpPr>
          <p:spPr bwMode="auto">
            <a:xfrm>
              <a:off x="3194" y="146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81" name="Rectangle 127">
              <a:extLst>
                <a:ext uri="{FF2B5EF4-FFF2-40B4-BE49-F238E27FC236}">
                  <a16:creationId xmlns:a16="http://schemas.microsoft.com/office/drawing/2014/main" id="{4D552BC5-7BC5-23B0-EB5D-DEC64F327846}"/>
                </a:ext>
              </a:extLst>
            </p:cNvPr>
            <p:cNvSpPr>
              <a:spLocks noChangeArrowheads="1"/>
            </p:cNvSpPr>
            <p:nvPr/>
          </p:nvSpPr>
          <p:spPr bwMode="auto">
            <a:xfrm>
              <a:off x="3194"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82" name="Rectangle 128">
              <a:extLst>
                <a:ext uri="{FF2B5EF4-FFF2-40B4-BE49-F238E27FC236}">
                  <a16:creationId xmlns:a16="http://schemas.microsoft.com/office/drawing/2014/main" id="{1034A679-A979-2A33-3204-924ADE47665E}"/>
                </a:ext>
              </a:extLst>
            </p:cNvPr>
            <p:cNvSpPr>
              <a:spLocks noChangeArrowheads="1"/>
            </p:cNvSpPr>
            <p:nvPr/>
          </p:nvSpPr>
          <p:spPr bwMode="auto">
            <a:xfrm>
              <a:off x="3598" y="147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83" name="Rectangle 129">
              <a:extLst>
                <a:ext uri="{FF2B5EF4-FFF2-40B4-BE49-F238E27FC236}">
                  <a16:creationId xmlns:a16="http://schemas.microsoft.com/office/drawing/2014/main" id="{0161D345-686D-7CDD-E742-23343D858297}"/>
                </a:ext>
              </a:extLst>
            </p:cNvPr>
            <p:cNvSpPr>
              <a:spLocks noChangeArrowheads="1"/>
            </p:cNvSpPr>
            <p:nvPr/>
          </p:nvSpPr>
          <p:spPr bwMode="auto">
            <a:xfrm>
              <a:off x="3194" y="161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84" name="Rectangle 130">
              <a:extLst>
                <a:ext uri="{FF2B5EF4-FFF2-40B4-BE49-F238E27FC236}">
                  <a16:creationId xmlns:a16="http://schemas.microsoft.com/office/drawing/2014/main" id="{93CAA599-DF6F-E6A1-E5F1-87BBCFDFC7E7}"/>
                </a:ext>
              </a:extLst>
            </p:cNvPr>
            <p:cNvSpPr>
              <a:spLocks noChangeArrowheads="1"/>
            </p:cNvSpPr>
            <p:nvPr/>
          </p:nvSpPr>
          <p:spPr bwMode="auto">
            <a:xfrm>
              <a:off x="3632" y="147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85" name="Rectangle 131">
              <a:extLst>
                <a:ext uri="{FF2B5EF4-FFF2-40B4-BE49-F238E27FC236}">
                  <a16:creationId xmlns:a16="http://schemas.microsoft.com/office/drawing/2014/main" id="{936B2745-DDA6-4B23-2662-DB2356D0DF95}"/>
                </a:ext>
              </a:extLst>
            </p:cNvPr>
            <p:cNvSpPr>
              <a:spLocks noChangeArrowheads="1"/>
            </p:cNvSpPr>
            <p:nvPr/>
          </p:nvSpPr>
          <p:spPr bwMode="auto">
            <a:xfrm>
              <a:off x="3632" y="1470"/>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86" name="Rectangle 132">
              <a:extLst>
                <a:ext uri="{FF2B5EF4-FFF2-40B4-BE49-F238E27FC236}">
                  <a16:creationId xmlns:a16="http://schemas.microsoft.com/office/drawing/2014/main" id="{9FCFF9F8-330F-924E-64BB-A3AFD4F75E06}"/>
                </a:ext>
              </a:extLst>
            </p:cNvPr>
            <p:cNvSpPr>
              <a:spLocks noChangeArrowheads="1"/>
            </p:cNvSpPr>
            <p:nvPr/>
          </p:nvSpPr>
          <p:spPr bwMode="auto">
            <a:xfrm>
              <a:off x="3872"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87" name="Rectangle 133">
              <a:extLst>
                <a:ext uri="{FF2B5EF4-FFF2-40B4-BE49-F238E27FC236}">
                  <a16:creationId xmlns:a16="http://schemas.microsoft.com/office/drawing/2014/main" id="{777C637D-7C0D-36E8-B3CC-95DF456D1D4D}"/>
                </a:ext>
              </a:extLst>
            </p:cNvPr>
            <p:cNvSpPr>
              <a:spLocks noChangeArrowheads="1"/>
            </p:cNvSpPr>
            <p:nvPr/>
          </p:nvSpPr>
          <p:spPr bwMode="auto">
            <a:xfrm>
              <a:off x="3623" y="146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88" name="Rectangle 134">
              <a:extLst>
                <a:ext uri="{FF2B5EF4-FFF2-40B4-BE49-F238E27FC236}">
                  <a16:creationId xmlns:a16="http://schemas.microsoft.com/office/drawing/2014/main" id="{87D16D2A-B3D6-CCDB-7660-5D4E9DAD6322}"/>
                </a:ext>
              </a:extLst>
            </p:cNvPr>
            <p:cNvSpPr>
              <a:spLocks noChangeArrowheads="1"/>
            </p:cNvSpPr>
            <p:nvPr/>
          </p:nvSpPr>
          <p:spPr bwMode="auto">
            <a:xfrm>
              <a:off x="3623"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89" name="Rectangle 135">
              <a:extLst>
                <a:ext uri="{FF2B5EF4-FFF2-40B4-BE49-F238E27FC236}">
                  <a16:creationId xmlns:a16="http://schemas.microsoft.com/office/drawing/2014/main" id="{284D3198-19AD-3819-5DD3-2A5A89229AE0}"/>
                </a:ext>
              </a:extLst>
            </p:cNvPr>
            <p:cNvSpPr>
              <a:spLocks noChangeArrowheads="1"/>
            </p:cNvSpPr>
            <p:nvPr/>
          </p:nvSpPr>
          <p:spPr bwMode="auto">
            <a:xfrm>
              <a:off x="4027" y="147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90" name="Rectangle 136">
              <a:extLst>
                <a:ext uri="{FF2B5EF4-FFF2-40B4-BE49-F238E27FC236}">
                  <a16:creationId xmlns:a16="http://schemas.microsoft.com/office/drawing/2014/main" id="{8F746680-C5E4-1231-F075-F2961CD7AF41}"/>
                </a:ext>
              </a:extLst>
            </p:cNvPr>
            <p:cNvSpPr>
              <a:spLocks noChangeArrowheads="1"/>
            </p:cNvSpPr>
            <p:nvPr/>
          </p:nvSpPr>
          <p:spPr bwMode="auto">
            <a:xfrm>
              <a:off x="3623" y="161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91" name="Rectangle 137">
              <a:extLst>
                <a:ext uri="{FF2B5EF4-FFF2-40B4-BE49-F238E27FC236}">
                  <a16:creationId xmlns:a16="http://schemas.microsoft.com/office/drawing/2014/main" id="{4350F51B-A015-D2F7-6D11-562416E2E097}"/>
                </a:ext>
              </a:extLst>
            </p:cNvPr>
            <p:cNvSpPr>
              <a:spLocks noChangeArrowheads="1"/>
            </p:cNvSpPr>
            <p:nvPr/>
          </p:nvSpPr>
          <p:spPr bwMode="auto">
            <a:xfrm>
              <a:off x="4061" y="147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92" name="Rectangle 138">
              <a:extLst>
                <a:ext uri="{FF2B5EF4-FFF2-40B4-BE49-F238E27FC236}">
                  <a16:creationId xmlns:a16="http://schemas.microsoft.com/office/drawing/2014/main" id="{C28F4B2F-4842-5FB0-929F-CDF386966574}"/>
                </a:ext>
              </a:extLst>
            </p:cNvPr>
            <p:cNvSpPr>
              <a:spLocks noChangeArrowheads="1"/>
            </p:cNvSpPr>
            <p:nvPr/>
          </p:nvSpPr>
          <p:spPr bwMode="auto">
            <a:xfrm>
              <a:off x="4061" y="1470"/>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293" name="Rectangle 139">
              <a:extLst>
                <a:ext uri="{FF2B5EF4-FFF2-40B4-BE49-F238E27FC236}">
                  <a16:creationId xmlns:a16="http://schemas.microsoft.com/office/drawing/2014/main" id="{9CE2F14C-D2DD-9052-D742-534C1E390602}"/>
                </a:ext>
              </a:extLst>
            </p:cNvPr>
            <p:cNvSpPr>
              <a:spLocks noChangeArrowheads="1"/>
            </p:cNvSpPr>
            <p:nvPr/>
          </p:nvSpPr>
          <p:spPr bwMode="auto">
            <a:xfrm>
              <a:off x="4302"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294" name="Rectangle 140">
              <a:extLst>
                <a:ext uri="{FF2B5EF4-FFF2-40B4-BE49-F238E27FC236}">
                  <a16:creationId xmlns:a16="http://schemas.microsoft.com/office/drawing/2014/main" id="{BAECD4D8-D5DC-2F71-DDC1-920AECAD271C}"/>
                </a:ext>
              </a:extLst>
            </p:cNvPr>
            <p:cNvSpPr>
              <a:spLocks noChangeArrowheads="1"/>
            </p:cNvSpPr>
            <p:nvPr/>
          </p:nvSpPr>
          <p:spPr bwMode="auto">
            <a:xfrm>
              <a:off x="4053" y="146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95" name="Rectangle 141">
              <a:extLst>
                <a:ext uri="{FF2B5EF4-FFF2-40B4-BE49-F238E27FC236}">
                  <a16:creationId xmlns:a16="http://schemas.microsoft.com/office/drawing/2014/main" id="{88AD7682-777A-B1FA-D378-7569F4186E72}"/>
                </a:ext>
              </a:extLst>
            </p:cNvPr>
            <p:cNvSpPr>
              <a:spLocks noChangeArrowheads="1"/>
            </p:cNvSpPr>
            <p:nvPr/>
          </p:nvSpPr>
          <p:spPr bwMode="auto">
            <a:xfrm>
              <a:off x="4053" y="147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96" name="Rectangle 142">
              <a:extLst>
                <a:ext uri="{FF2B5EF4-FFF2-40B4-BE49-F238E27FC236}">
                  <a16:creationId xmlns:a16="http://schemas.microsoft.com/office/drawing/2014/main" id="{313BBD56-8848-31ED-404C-D5A995398F9D}"/>
                </a:ext>
              </a:extLst>
            </p:cNvPr>
            <p:cNvSpPr>
              <a:spLocks noChangeArrowheads="1"/>
            </p:cNvSpPr>
            <p:nvPr/>
          </p:nvSpPr>
          <p:spPr bwMode="auto">
            <a:xfrm>
              <a:off x="4456"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97" name="Rectangle 143">
              <a:extLst>
                <a:ext uri="{FF2B5EF4-FFF2-40B4-BE49-F238E27FC236}">
                  <a16:creationId xmlns:a16="http://schemas.microsoft.com/office/drawing/2014/main" id="{C6A1A6A1-6D58-8A39-A2B2-6B72473CB46A}"/>
                </a:ext>
              </a:extLst>
            </p:cNvPr>
            <p:cNvSpPr>
              <a:spLocks noChangeArrowheads="1"/>
            </p:cNvSpPr>
            <p:nvPr/>
          </p:nvSpPr>
          <p:spPr bwMode="auto">
            <a:xfrm>
              <a:off x="4053" y="161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98" name="Rectangle 144">
              <a:extLst>
                <a:ext uri="{FF2B5EF4-FFF2-40B4-BE49-F238E27FC236}">
                  <a16:creationId xmlns:a16="http://schemas.microsoft.com/office/drawing/2014/main" id="{D67CE18E-C13B-4E85-B158-87C21E838BB0}"/>
                </a:ext>
              </a:extLst>
            </p:cNvPr>
            <p:cNvSpPr>
              <a:spLocks noChangeArrowheads="1"/>
            </p:cNvSpPr>
            <p:nvPr/>
          </p:nvSpPr>
          <p:spPr bwMode="auto">
            <a:xfrm>
              <a:off x="4490" y="147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299" name="Rectangle 145">
              <a:extLst>
                <a:ext uri="{FF2B5EF4-FFF2-40B4-BE49-F238E27FC236}">
                  <a16:creationId xmlns:a16="http://schemas.microsoft.com/office/drawing/2014/main" id="{E83F7787-FA3D-D15F-27ED-3A5475FA91D1}"/>
                </a:ext>
              </a:extLst>
            </p:cNvPr>
            <p:cNvSpPr>
              <a:spLocks noChangeArrowheads="1"/>
            </p:cNvSpPr>
            <p:nvPr/>
          </p:nvSpPr>
          <p:spPr bwMode="auto">
            <a:xfrm>
              <a:off x="4490" y="147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300" name="Rectangle 146">
              <a:extLst>
                <a:ext uri="{FF2B5EF4-FFF2-40B4-BE49-F238E27FC236}">
                  <a16:creationId xmlns:a16="http://schemas.microsoft.com/office/drawing/2014/main" id="{48FAFCD3-9CBB-D7EE-0243-5C761DE3ECF7}"/>
                </a:ext>
              </a:extLst>
            </p:cNvPr>
            <p:cNvSpPr>
              <a:spLocks noChangeArrowheads="1"/>
            </p:cNvSpPr>
            <p:nvPr/>
          </p:nvSpPr>
          <p:spPr bwMode="auto">
            <a:xfrm>
              <a:off x="4539"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301" name="Rectangle 147">
              <a:extLst>
                <a:ext uri="{FF2B5EF4-FFF2-40B4-BE49-F238E27FC236}">
                  <a16:creationId xmlns:a16="http://schemas.microsoft.com/office/drawing/2014/main" id="{6D5F6835-0BC1-3B7B-CF43-9256932729E8}"/>
                </a:ext>
              </a:extLst>
            </p:cNvPr>
            <p:cNvSpPr>
              <a:spLocks noChangeArrowheads="1"/>
            </p:cNvSpPr>
            <p:nvPr/>
          </p:nvSpPr>
          <p:spPr bwMode="auto">
            <a:xfrm>
              <a:off x="4482" y="146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02" name="Rectangle 148">
              <a:extLst>
                <a:ext uri="{FF2B5EF4-FFF2-40B4-BE49-F238E27FC236}">
                  <a16:creationId xmlns:a16="http://schemas.microsoft.com/office/drawing/2014/main" id="{1D463C0C-95F5-8E70-8E79-E29335C3D1C6}"/>
                </a:ext>
              </a:extLst>
            </p:cNvPr>
            <p:cNvSpPr>
              <a:spLocks noChangeArrowheads="1"/>
            </p:cNvSpPr>
            <p:nvPr/>
          </p:nvSpPr>
          <p:spPr bwMode="auto">
            <a:xfrm>
              <a:off x="4482" y="147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03" name="Rectangle 149">
              <a:extLst>
                <a:ext uri="{FF2B5EF4-FFF2-40B4-BE49-F238E27FC236}">
                  <a16:creationId xmlns:a16="http://schemas.microsoft.com/office/drawing/2014/main" id="{2190121B-D637-3A94-6499-0006F3B2723F}"/>
                </a:ext>
              </a:extLst>
            </p:cNvPr>
            <p:cNvSpPr>
              <a:spLocks noChangeArrowheads="1"/>
            </p:cNvSpPr>
            <p:nvPr/>
          </p:nvSpPr>
          <p:spPr bwMode="auto">
            <a:xfrm>
              <a:off x="4885"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04" name="Rectangle 150">
              <a:extLst>
                <a:ext uri="{FF2B5EF4-FFF2-40B4-BE49-F238E27FC236}">
                  <a16:creationId xmlns:a16="http://schemas.microsoft.com/office/drawing/2014/main" id="{357F1971-0E40-96CF-D2B8-B2B1DA6BEDCC}"/>
                </a:ext>
              </a:extLst>
            </p:cNvPr>
            <p:cNvSpPr>
              <a:spLocks noChangeArrowheads="1"/>
            </p:cNvSpPr>
            <p:nvPr/>
          </p:nvSpPr>
          <p:spPr bwMode="auto">
            <a:xfrm>
              <a:off x="4482" y="161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05" name="Rectangle 151">
              <a:extLst>
                <a:ext uri="{FF2B5EF4-FFF2-40B4-BE49-F238E27FC236}">
                  <a16:creationId xmlns:a16="http://schemas.microsoft.com/office/drawing/2014/main" id="{DBFEEDAC-01BE-CBC7-A5A2-D015D15FFED6}"/>
                </a:ext>
              </a:extLst>
            </p:cNvPr>
            <p:cNvSpPr>
              <a:spLocks noChangeArrowheads="1"/>
            </p:cNvSpPr>
            <p:nvPr/>
          </p:nvSpPr>
          <p:spPr bwMode="auto">
            <a:xfrm>
              <a:off x="4920" y="147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06" name="Rectangle 152">
              <a:extLst>
                <a:ext uri="{FF2B5EF4-FFF2-40B4-BE49-F238E27FC236}">
                  <a16:creationId xmlns:a16="http://schemas.microsoft.com/office/drawing/2014/main" id="{094070F8-9E5A-9612-DD26-4D0473D84664}"/>
                </a:ext>
              </a:extLst>
            </p:cNvPr>
            <p:cNvSpPr>
              <a:spLocks noChangeArrowheads="1"/>
            </p:cNvSpPr>
            <p:nvPr/>
          </p:nvSpPr>
          <p:spPr bwMode="auto">
            <a:xfrm>
              <a:off x="4920" y="147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307" name="Rectangle 153">
              <a:extLst>
                <a:ext uri="{FF2B5EF4-FFF2-40B4-BE49-F238E27FC236}">
                  <a16:creationId xmlns:a16="http://schemas.microsoft.com/office/drawing/2014/main" id="{B989A8B1-784C-7BAA-CBBC-E32391064BD9}"/>
                </a:ext>
              </a:extLst>
            </p:cNvPr>
            <p:cNvSpPr>
              <a:spLocks noChangeArrowheads="1"/>
            </p:cNvSpPr>
            <p:nvPr/>
          </p:nvSpPr>
          <p:spPr bwMode="auto">
            <a:xfrm>
              <a:off x="4968"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308" name="Rectangle 154">
              <a:extLst>
                <a:ext uri="{FF2B5EF4-FFF2-40B4-BE49-F238E27FC236}">
                  <a16:creationId xmlns:a16="http://schemas.microsoft.com/office/drawing/2014/main" id="{3890F95C-2B22-8521-F9F4-7B8C7640C269}"/>
                </a:ext>
              </a:extLst>
            </p:cNvPr>
            <p:cNvSpPr>
              <a:spLocks noChangeArrowheads="1"/>
            </p:cNvSpPr>
            <p:nvPr/>
          </p:nvSpPr>
          <p:spPr bwMode="auto">
            <a:xfrm>
              <a:off x="4911" y="146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09" name="Rectangle 155">
              <a:extLst>
                <a:ext uri="{FF2B5EF4-FFF2-40B4-BE49-F238E27FC236}">
                  <a16:creationId xmlns:a16="http://schemas.microsoft.com/office/drawing/2014/main" id="{B998F184-18F2-0E82-D8D3-00AAE2D93BDF}"/>
                </a:ext>
              </a:extLst>
            </p:cNvPr>
            <p:cNvSpPr>
              <a:spLocks noChangeArrowheads="1"/>
            </p:cNvSpPr>
            <p:nvPr/>
          </p:nvSpPr>
          <p:spPr bwMode="auto">
            <a:xfrm>
              <a:off x="4911"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10" name="Rectangle 156">
              <a:extLst>
                <a:ext uri="{FF2B5EF4-FFF2-40B4-BE49-F238E27FC236}">
                  <a16:creationId xmlns:a16="http://schemas.microsoft.com/office/drawing/2014/main" id="{382557ED-43C4-44A8-242B-4E8D31E78DA4}"/>
                </a:ext>
              </a:extLst>
            </p:cNvPr>
            <p:cNvSpPr>
              <a:spLocks noChangeArrowheads="1"/>
            </p:cNvSpPr>
            <p:nvPr/>
          </p:nvSpPr>
          <p:spPr bwMode="auto">
            <a:xfrm>
              <a:off x="5315" y="147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11" name="Rectangle 157">
              <a:extLst>
                <a:ext uri="{FF2B5EF4-FFF2-40B4-BE49-F238E27FC236}">
                  <a16:creationId xmlns:a16="http://schemas.microsoft.com/office/drawing/2014/main" id="{521BE99E-E68F-623C-3EDF-AB90FF85F682}"/>
                </a:ext>
              </a:extLst>
            </p:cNvPr>
            <p:cNvSpPr>
              <a:spLocks noChangeArrowheads="1"/>
            </p:cNvSpPr>
            <p:nvPr/>
          </p:nvSpPr>
          <p:spPr bwMode="auto">
            <a:xfrm>
              <a:off x="4911" y="161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12" name="Rectangle 158">
              <a:extLst>
                <a:ext uri="{FF2B5EF4-FFF2-40B4-BE49-F238E27FC236}">
                  <a16:creationId xmlns:a16="http://schemas.microsoft.com/office/drawing/2014/main" id="{E8978396-3D7C-51C2-5B83-792BA1D69BDD}"/>
                </a:ext>
              </a:extLst>
            </p:cNvPr>
            <p:cNvSpPr>
              <a:spLocks noChangeArrowheads="1"/>
            </p:cNvSpPr>
            <p:nvPr/>
          </p:nvSpPr>
          <p:spPr bwMode="auto">
            <a:xfrm>
              <a:off x="5349" y="1470"/>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13" name="Rectangle 159">
              <a:extLst>
                <a:ext uri="{FF2B5EF4-FFF2-40B4-BE49-F238E27FC236}">
                  <a16:creationId xmlns:a16="http://schemas.microsoft.com/office/drawing/2014/main" id="{67E9A50A-DED1-1A5C-AA9A-DA466911EFEF}"/>
                </a:ext>
              </a:extLst>
            </p:cNvPr>
            <p:cNvSpPr>
              <a:spLocks noChangeArrowheads="1"/>
            </p:cNvSpPr>
            <p:nvPr/>
          </p:nvSpPr>
          <p:spPr bwMode="auto">
            <a:xfrm>
              <a:off x="5349" y="147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314" name="Rectangle 160">
              <a:extLst>
                <a:ext uri="{FF2B5EF4-FFF2-40B4-BE49-F238E27FC236}">
                  <a16:creationId xmlns:a16="http://schemas.microsoft.com/office/drawing/2014/main" id="{8C673725-A421-989A-0F9E-1C119CA26DAD}"/>
                </a:ext>
              </a:extLst>
            </p:cNvPr>
            <p:cNvSpPr>
              <a:spLocks noChangeArrowheads="1"/>
            </p:cNvSpPr>
            <p:nvPr/>
          </p:nvSpPr>
          <p:spPr bwMode="auto">
            <a:xfrm>
              <a:off x="5398" y="145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315" name="Rectangle 161">
              <a:extLst>
                <a:ext uri="{FF2B5EF4-FFF2-40B4-BE49-F238E27FC236}">
                  <a16:creationId xmlns:a16="http://schemas.microsoft.com/office/drawing/2014/main" id="{863852B4-D3F9-1B48-DDBE-42673DA00987}"/>
                </a:ext>
              </a:extLst>
            </p:cNvPr>
            <p:cNvSpPr>
              <a:spLocks noChangeArrowheads="1"/>
            </p:cNvSpPr>
            <p:nvPr/>
          </p:nvSpPr>
          <p:spPr bwMode="auto">
            <a:xfrm>
              <a:off x="5340" y="1462"/>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16" name="Rectangle 162">
              <a:extLst>
                <a:ext uri="{FF2B5EF4-FFF2-40B4-BE49-F238E27FC236}">
                  <a16:creationId xmlns:a16="http://schemas.microsoft.com/office/drawing/2014/main" id="{0C212F77-502B-8B55-236C-0ED3C58347AF}"/>
                </a:ext>
              </a:extLst>
            </p:cNvPr>
            <p:cNvSpPr>
              <a:spLocks noChangeArrowheads="1"/>
            </p:cNvSpPr>
            <p:nvPr/>
          </p:nvSpPr>
          <p:spPr bwMode="auto">
            <a:xfrm>
              <a:off x="5340" y="147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17" name="Rectangle 163">
              <a:extLst>
                <a:ext uri="{FF2B5EF4-FFF2-40B4-BE49-F238E27FC236}">
                  <a16:creationId xmlns:a16="http://schemas.microsoft.com/office/drawing/2014/main" id="{032D8C93-C9BA-529A-1413-09BC621C2B70}"/>
                </a:ext>
              </a:extLst>
            </p:cNvPr>
            <p:cNvSpPr>
              <a:spLocks noChangeArrowheads="1"/>
            </p:cNvSpPr>
            <p:nvPr/>
          </p:nvSpPr>
          <p:spPr bwMode="auto">
            <a:xfrm>
              <a:off x="5850" y="147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18" name="Rectangle 164">
              <a:extLst>
                <a:ext uri="{FF2B5EF4-FFF2-40B4-BE49-F238E27FC236}">
                  <a16:creationId xmlns:a16="http://schemas.microsoft.com/office/drawing/2014/main" id="{65B5D870-12C4-6C00-FDDD-0BB69C2190A3}"/>
                </a:ext>
              </a:extLst>
            </p:cNvPr>
            <p:cNvSpPr>
              <a:spLocks noChangeArrowheads="1"/>
            </p:cNvSpPr>
            <p:nvPr/>
          </p:nvSpPr>
          <p:spPr bwMode="auto">
            <a:xfrm>
              <a:off x="5340" y="1613"/>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19" name="Rectangle 165">
              <a:extLst>
                <a:ext uri="{FF2B5EF4-FFF2-40B4-BE49-F238E27FC236}">
                  <a16:creationId xmlns:a16="http://schemas.microsoft.com/office/drawing/2014/main" id="{CBAF2736-573B-3FB1-A8EC-E2209F3C111D}"/>
                </a:ext>
              </a:extLst>
            </p:cNvPr>
            <p:cNvSpPr>
              <a:spLocks noChangeArrowheads="1"/>
            </p:cNvSpPr>
            <p:nvPr/>
          </p:nvSpPr>
          <p:spPr bwMode="auto">
            <a:xfrm>
              <a:off x="825" y="1643"/>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20" name="Rectangle 166">
              <a:extLst>
                <a:ext uri="{FF2B5EF4-FFF2-40B4-BE49-F238E27FC236}">
                  <a16:creationId xmlns:a16="http://schemas.microsoft.com/office/drawing/2014/main" id="{053B7092-FBE7-4642-8EC7-8C689A0F0E91}"/>
                </a:ext>
              </a:extLst>
            </p:cNvPr>
            <p:cNvSpPr>
              <a:spLocks noChangeArrowheads="1"/>
            </p:cNvSpPr>
            <p:nvPr/>
          </p:nvSpPr>
          <p:spPr bwMode="auto">
            <a:xfrm>
              <a:off x="824" y="1643"/>
              <a:ext cx="30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dirty="0">
                  <a:solidFill>
                    <a:srgbClr val="010000"/>
                  </a:solidFill>
                  <a:latin typeface="Times New Roman" panose="02020603050405020304" pitchFamily="18" charset="0"/>
                </a:rPr>
                <a:t>CD13</a:t>
              </a:r>
            </a:p>
          </p:txBody>
        </p:sp>
        <p:sp>
          <p:nvSpPr>
            <p:cNvPr id="58321" name="Rectangle 167">
              <a:extLst>
                <a:ext uri="{FF2B5EF4-FFF2-40B4-BE49-F238E27FC236}">
                  <a16:creationId xmlns:a16="http://schemas.microsoft.com/office/drawing/2014/main" id="{AD8AEA39-2775-1169-EDD8-8C5E6A01E9F1}"/>
                </a:ext>
              </a:extLst>
            </p:cNvPr>
            <p:cNvSpPr>
              <a:spLocks noChangeArrowheads="1"/>
            </p:cNvSpPr>
            <p:nvPr/>
          </p:nvSpPr>
          <p:spPr bwMode="auto">
            <a:xfrm>
              <a:off x="1165" y="162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322" name="Rectangle 168">
              <a:extLst>
                <a:ext uri="{FF2B5EF4-FFF2-40B4-BE49-F238E27FC236}">
                  <a16:creationId xmlns:a16="http://schemas.microsoft.com/office/drawing/2014/main" id="{7A4CD32F-05D3-9752-2FD1-7B5C96A5945D}"/>
                </a:ext>
              </a:extLst>
            </p:cNvPr>
            <p:cNvSpPr>
              <a:spLocks noChangeArrowheads="1"/>
            </p:cNvSpPr>
            <p:nvPr/>
          </p:nvSpPr>
          <p:spPr bwMode="auto">
            <a:xfrm>
              <a:off x="816" y="1635"/>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23" name="Rectangle 169">
              <a:extLst>
                <a:ext uri="{FF2B5EF4-FFF2-40B4-BE49-F238E27FC236}">
                  <a16:creationId xmlns:a16="http://schemas.microsoft.com/office/drawing/2014/main" id="{E2C77163-7E36-0D89-A709-D45C686868E0}"/>
                </a:ext>
              </a:extLst>
            </p:cNvPr>
            <p:cNvSpPr>
              <a:spLocks noChangeArrowheads="1"/>
            </p:cNvSpPr>
            <p:nvPr/>
          </p:nvSpPr>
          <p:spPr bwMode="auto">
            <a:xfrm>
              <a:off x="816" y="164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24" name="Rectangle 170">
              <a:extLst>
                <a:ext uri="{FF2B5EF4-FFF2-40B4-BE49-F238E27FC236}">
                  <a16:creationId xmlns:a16="http://schemas.microsoft.com/office/drawing/2014/main" id="{1DB70C94-EDD1-092E-25E9-8E6054778E87}"/>
                </a:ext>
              </a:extLst>
            </p:cNvPr>
            <p:cNvSpPr>
              <a:spLocks noChangeArrowheads="1"/>
            </p:cNvSpPr>
            <p:nvPr/>
          </p:nvSpPr>
          <p:spPr bwMode="auto">
            <a:xfrm>
              <a:off x="1772" y="164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25" name="Rectangle 171">
              <a:extLst>
                <a:ext uri="{FF2B5EF4-FFF2-40B4-BE49-F238E27FC236}">
                  <a16:creationId xmlns:a16="http://schemas.microsoft.com/office/drawing/2014/main" id="{C2EB5CB7-E4F7-8E84-1735-406D0585C35C}"/>
                </a:ext>
              </a:extLst>
            </p:cNvPr>
            <p:cNvSpPr>
              <a:spLocks noChangeArrowheads="1"/>
            </p:cNvSpPr>
            <p:nvPr/>
          </p:nvSpPr>
          <p:spPr bwMode="auto">
            <a:xfrm>
              <a:off x="816" y="1786"/>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26" name="Rectangle 172">
              <a:extLst>
                <a:ext uri="{FF2B5EF4-FFF2-40B4-BE49-F238E27FC236}">
                  <a16:creationId xmlns:a16="http://schemas.microsoft.com/office/drawing/2014/main" id="{F0255D4E-B6E1-2807-FD5C-E5D2949B137E}"/>
                </a:ext>
              </a:extLst>
            </p:cNvPr>
            <p:cNvSpPr>
              <a:spLocks noChangeArrowheads="1"/>
            </p:cNvSpPr>
            <p:nvPr/>
          </p:nvSpPr>
          <p:spPr bwMode="auto">
            <a:xfrm>
              <a:off x="1809" y="1643"/>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27" name="Rectangle 173">
              <a:extLst>
                <a:ext uri="{FF2B5EF4-FFF2-40B4-BE49-F238E27FC236}">
                  <a16:creationId xmlns:a16="http://schemas.microsoft.com/office/drawing/2014/main" id="{9B6A030A-5ED7-CDED-D88B-507944222A02}"/>
                </a:ext>
              </a:extLst>
            </p:cNvPr>
            <p:cNvSpPr>
              <a:spLocks noChangeArrowheads="1"/>
            </p:cNvSpPr>
            <p:nvPr/>
          </p:nvSpPr>
          <p:spPr bwMode="auto">
            <a:xfrm>
              <a:off x="1809" y="1643"/>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328" name="Rectangle 174">
              <a:extLst>
                <a:ext uri="{FF2B5EF4-FFF2-40B4-BE49-F238E27FC236}">
                  <a16:creationId xmlns:a16="http://schemas.microsoft.com/office/drawing/2014/main" id="{9BB16C77-B4E0-147F-ECD2-6672247EE58C}"/>
                </a:ext>
              </a:extLst>
            </p:cNvPr>
            <p:cNvSpPr>
              <a:spLocks noChangeArrowheads="1"/>
            </p:cNvSpPr>
            <p:nvPr/>
          </p:nvSpPr>
          <p:spPr bwMode="auto">
            <a:xfrm>
              <a:off x="2050" y="162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329" name="Rectangle 175">
              <a:extLst>
                <a:ext uri="{FF2B5EF4-FFF2-40B4-BE49-F238E27FC236}">
                  <a16:creationId xmlns:a16="http://schemas.microsoft.com/office/drawing/2014/main" id="{A3D181C0-78CF-A317-338D-419263BA7733}"/>
                </a:ext>
              </a:extLst>
            </p:cNvPr>
            <p:cNvSpPr>
              <a:spLocks noChangeArrowheads="1"/>
            </p:cNvSpPr>
            <p:nvPr/>
          </p:nvSpPr>
          <p:spPr bwMode="auto">
            <a:xfrm>
              <a:off x="1801" y="1635"/>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30" name="Rectangle 176">
              <a:extLst>
                <a:ext uri="{FF2B5EF4-FFF2-40B4-BE49-F238E27FC236}">
                  <a16:creationId xmlns:a16="http://schemas.microsoft.com/office/drawing/2014/main" id="{275A2162-529B-ED50-DC13-7959EDC4EF94}"/>
                </a:ext>
              </a:extLst>
            </p:cNvPr>
            <p:cNvSpPr>
              <a:spLocks noChangeArrowheads="1"/>
            </p:cNvSpPr>
            <p:nvPr/>
          </p:nvSpPr>
          <p:spPr bwMode="auto">
            <a:xfrm>
              <a:off x="1801" y="164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31" name="Rectangle 177">
              <a:extLst>
                <a:ext uri="{FF2B5EF4-FFF2-40B4-BE49-F238E27FC236}">
                  <a16:creationId xmlns:a16="http://schemas.microsoft.com/office/drawing/2014/main" id="{F4E6EAAF-AB54-FB24-27AC-690B2797A79E}"/>
                </a:ext>
              </a:extLst>
            </p:cNvPr>
            <p:cNvSpPr>
              <a:spLocks noChangeArrowheads="1"/>
            </p:cNvSpPr>
            <p:nvPr/>
          </p:nvSpPr>
          <p:spPr bwMode="auto">
            <a:xfrm>
              <a:off x="2310" y="164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32" name="Rectangle 178">
              <a:extLst>
                <a:ext uri="{FF2B5EF4-FFF2-40B4-BE49-F238E27FC236}">
                  <a16:creationId xmlns:a16="http://schemas.microsoft.com/office/drawing/2014/main" id="{1FD14A65-8398-A68F-37A9-97DD173CE7CA}"/>
                </a:ext>
              </a:extLst>
            </p:cNvPr>
            <p:cNvSpPr>
              <a:spLocks noChangeArrowheads="1"/>
            </p:cNvSpPr>
            <p:nvPr/>
          </p:nvSpPr>
          <p:spPr bwMode="auto">
            <a:xfrm>
              <a:off x="1801" y="1786"/>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33" name="Rectangle 179">
              <a:extLst>
                <a:ext uri="{FF2B5EF4-FFF2-40B4-BE49-F238E27FC236}">
                  <a16:creationId xmlns:a16="http://schemas.microsoft.com/office/drawing/2014/main" id="{E00D47FA-AB10-632A-0279-5BF1006065D6}"/>
                </a:ext>
              </a:extLst>
            </p:cNvPr>
            <p:cNvSpPr>
              <a:spLocks noChangeArrowheads="1"/>
            </p:cNvSpPr>
            <p:nvPr/>
          </p:nvSpPr>
          <p:spPr bwMode="auto">
            <a:xfrm>
              <a:off x="2344" y="164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34" name="Rectangle 180">
              <a:extLst>
                <a:ext uri="{FF2B5EF4-FFF2-40B4-BE49-F238E27FC236}">
                  <a16:creationId xmlns:a16="http://schemas.microsoft.com/office/drawing/2014/main" id="{D604C5E1-0A8D-C28D-37EA-2562D733EFF3}"/>
                </a:ext>
              </a:extLst>
            </p:cNvPr>
            <p:cNvSpPr>
              <a:spLocks noChangeArrowheads="1"/>
            </p:cNvSpPr>
            <p:nvPr/>
          </p:nvSpPr>
          <p:spPr bwMode="auto">
            <a:xfrm>
              <a:off x="2344" y="1643"/>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335" name="Rectangle 181">
              <a:extLst>
                <a:ext uri="{FF2B5EF4-FFF2-40B4-BE49-F238E27FC236}">
                  <a16:creationId xmlns:a16="http://schemas.microsoft.com/office/drawing/2014/main" id="{B590DAD7-3362-D37F-26C6-4DA379882AFE}"/>
                </a:ext>
              </a:extLst>
            </p:cNvPr>
            <p:cNvSpPr>
              <a:spLocks noChangeArrowheads="1"/>
            </p:cNvSpPr>
            <p:nvPr/>
          </p:nvSpPr>
          <p:spPr bwMode="auto">
            <a:xfrm>
              <a:off x="2585" y="162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336" name="Rectangle 182">
              <a:extLst>
                <a:ext uri="{FF2B5EF4-FFF2-40B4-BE49-F238E27FC236}">
                  <a16:creationId xmlns:a16="http://schemas.microsoft.com/office/drawing/2014/main" id="{E2F41173-4DFE-F773-B68F-ED7DF8AEBC33}"/>
                </a:ext>
              </a:extLst>
            </p:cNvPr>
            <p:cNvSpPr>
              <a:spLocks noChangeArrowheads="1"/>
            </p:cNvSpPr>
            <p:nvPr/>
          </p:nvSpPr>
          <p:spPr bwMode="auto">
            <a:xfrm>
              <a:off x="2336" y="163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37" name="Rectangle 183">
              <a:extLst>
                <a:ext uri="{FF2B5EF4-FFF2-40B4-BE49-F238E27FC236}">
                  <a16:creationId xmlns:a16="http://schemas.microsoft.com/office/drawing/2014/main" id="{6039E15E-7A85-C906-6C96-C4FC9CD65B3F}"/>
                </a:ext>
              </a:extLst>
            </p:cNvPr>
            <p:cNvSpPr>
              <a:spLocks noChangeArrowheads="1"/>
            </p:cNvSpPr>
            <p:nvPr/>
          </p:nvSpPr>
          <p:spPr bwMode="auto">
            <a:xfrm>
              <a:off x="2336" y="164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38" name="Rectangle 184">
              <a:extLst>
                <a:ext uri="{FF2B5EF4-FFF2-40B4-BE49-F238E27FC236}">
                  <a16:creationId xmlns:a16="http://schemas.microsoft.com/office/drawing/2014/main" id="{F728FB52-28BC-B8EF-D3C0-D72258224E93}"/>
                </a:ext>
              </a:extLst>
            </p:cNvPr>
            <p:cNvSpPr>
              <a:spLocks noChangeArrowheads="1"/>
            </p:cNvSpPr>
            <p:nvPr/>
          </p:nvSpPr>
          <p:spPr bwMode="auto">
            <a:xfrm>
              <a:off x="2739" y="164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39" name="Rectangle 185">
              <a:extLst>
                <a:ext uri="{FF2B5EF4-FFF2-40B4-BE49-F238E27FC236}">
                  <a16:creationId xmlns:a16="http://schemas.microsoft.com/office/drawing/2014/main" id="{541D2141-DB22-189A-F3ED-F4C1635A9AF8}"/>
                </a:ext>
              </a:extLst>
            </p:cNvPr>
            <p:cNvSpPr>
              <a:spLocks noChangeArrowheads="1"/>
            </p:cNvSpPr>
            <p:nvPr/>
          </p:nvSpPr>
          <p:spPr bwMode="auto">
            <a:xfrm>
              <a:off x="2336" y="178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40" name="Rectangle 186">
              <a:extLst>
                <a:ext uri="{FF2B5EF4-FFF2-40B4-BE49-F238E27FC236}">
                  <a16:creationId xmlns:a16="http://schemas.microsoft.com/office/drawing/2014/main" id="{ECE93F4D-EC2B-52ED-5915-E8939915BFBE}"/>
                </a:ext>
              </a:extLst>
            </p:cNvPr>
            <p:cNvSpPr>
              <a:spLocks noChangeArrowheads="1"/>
            </p:cNvSpPr>
            <p:nvPr/>
          </p:nvSpPr>
          <p:spPr bwMode="auto">
            <a:xfrm>
              <a:off x="2774" y="1643"/>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41" name="Rectangle 187">
              <a:extLst>
                <a:ext uri="{FF2B5EF4-FFF2-40B4-BE49-F238E27FC236}">
                  <a16:creationId xmlns:a16="http://schemas.microsoft.com/office/drawing/2014/main" id="{5BC95432-1EDE-8B6A-733B-6E40E6B84652}"/>
                </a:ext>
              </a:extLst>
            </p:cNvPr>
            <p:cNvSpPr>
              <a:spLocks noChangeArrowheads="1"/>
            </p:cNvSpPr>
            <p:nvPr/>
          </p:nvSpPr>
          <p:spPr bwMode="auto">
            <a:xfrm>
              <a:off x="2774" y="1643"/>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342" name="Rectangle 188">
              <a:extLst>
                <a:ext uri="{FF2B5EF4-FFF2-40B4-BE49-F238E27FC236}">
                  <a16:creationId xmlns:a16="http://schemas.microsoft.com/office/drawing/2014/main" id="{49CBEFE6-95FA-D398-3C0F-122D1BFE9205}"/>
                </a:ext>
              </a:extLst>
            </p:cNvPr>
            <p:cNvSpPr>
              <a:spLocks noChangeArrowheads="1"/>
            </p:cNvSpPr>
            <p:nvPr/>
          </p:nvSpPr>
          <p:spPr bwMode="auto">
            <a:xfrm>
              <a:off x="3014" y="162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343" name="Rectangle 189">
              <a:extLst>
                <a:ext uri="{FF2B5EF4-FFF2-40B4-BE49-F238E27FC236}">
                  <a16:creationId xmlns:a16="http://schemas.microsoft.com/office/drawing/2014/main" id="{CD7376B1-C14D-03D1-782A-D872BE7BFF28}"/>
                </a:ext>
              </a:extLst>
            </p:cNvPr>
            <p:cNvSpPr>
              <a:spLocks noChangeArrowheads="1"/>
            </p:cNvSpPr>
            <p:nvPr/>
          </p:nvSpPr>
          <p:spPr bwMode="auto">
            <a:xfrm>
              <a:off x="2765" y="163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44" name="Rectangle 190">
              <a:extLst>
                <a:ext uri="{FF2B5EF4-FFF2-40B4-BE49-F238E27FC236}">
                  <a16:creationId xmlns:a16="http://schemas.microsoft.com/office/drawing/2014/main" id="{0C6E9713-AE45-A232-E22C-5A622235968E}"/>
                </a:ext>
              </a:extLst>
            </p:cNvPr>
            <p:cNvSpPr>
              <a:spLocks noChangeArrowheads="1"/>
            </p:cNvSpPr>
            <p:nvPr/>
          </p:nvSpPr>
          <p:spPr bwMode="auto">
            <a:xfrm>
              <a:off x="2765" y="164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45" name="Rectangle 191">
              <a:extLst>
                <a:ext uri="{FF2B5EF4-FFF2-40B4-BE49-F238E27FC236}">
                  <a16:creationId xmlns:a16="http://schemas.microsoft.com/office/drawing/2014/main" id="{71C9F538-8898-01B7-21DF-2B45747FCC61}"/>
                </a:ext>
              </a:extLst>
            </p:cNvPr>
            <p:cNvSpPr>
              <a:spLocks noChangeArrowheads="1"/>
            </p:cNvSpPr>
            <p:nvPr/>
          </p:nvSpPr>
          <p:spPr bwMode="auto">
            <a:xfrm>
              <a:off x="3168" y="164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46" name="Rectangle 192">
              <a:extLst>
                <a:ext uri="{FF2B5EF4-FFF2-40B4-BE49-F238E27FC236}">
                  <a16:creationId xmlns:a16="http://schemas.microsoft.com/office/drawing/2014/main" id="{13571F49-52F8-277D-14B1-1A883AB2C938}"/>
                </a:ext>
              </a:extLst>
            </p:cNvPr>
            <p:cNvSpPr>
              <a:spLocks noChangeArrowheads="1"/>
            </p:cNvSpPr>
            <p:nvPr/>
          </p:nvSpPr>
          <p:spPr bwMode="auto">
            <a:xfrm>
              <a:off x="2765" y="178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47" name="Rectangle 193">
              <a:extLst>
                <a:ext uri="{FF2B5EF4-FFF2-40B4-BE49-F238E27FC236}">
                  <a16:creationId xmlns:a16="http://schemas.microsoft.com/office/drawing/2014/main" id="{6B43F3AF-8022-3F5D-3F98-D39048097D5C}"/>
                </a:ext>
              </a:extLst>
            </p:cNvPr>
            <p:cNvSpPr>
              <a:spLocks noChangeArrowheads="1"/>
            </p:cNvSpPr>
            <p:nvPr/>
          </p:nvSpPr>
          <p:spPr bwMode="auto">
            <a:xfrm>
              <a:off x="3203" y="164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48" name="Rectangle 194">
              <a:extLst>
                <a:ext uri="{FF2B5EF4-FFF2-40B4-BE49-F238E27FC236}">
                  <a16:creationId xmlns:a16="http://schemas.microsoft.com/office/drawing/2014/main" id="{116E8325-71E9-D660-30C4-C70B1C4ECA2A}"/>
                </a:ext>
              </a:extLst>
            </p:cNvPr>
            <p:cNvSpPr>
              <a:spLocks noChangeArrowheads="1"/>
            </p:cNvSpPr>
            <p:nvPr/>
          </p:nvSpPr>
          <p:spPr bwMode="auto">
            <a:xfrm>
              <a:off x="3203" y="1643"/>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349" name="Rectangle 195">
              <a:extLst>
                <a:ext uri="{FF2B5EF4-FFF2-40B4-BE49-F238E27FC236}">
                  <a16:creationId xmlns:a16="http://schemas.microsoft.com/office/drawing/2014/main" id="{24B8DB48-337F-6529-0D7F-6412A256C46B}"/>
                </a:ext>
              </a:extLst>
            </p:cNvPr>
            <p:cNvSpPr>
              <a:spLocks noChangeArrowheads="1"/>
            </p:cNvSpPr>
            <p:nvPr/>
          </p:nvSpPr>
          <p:spPr bwMode="auto">
            <a:xfrm>
              <a:off x="3443" y="162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350" name="Rectangle 196">
              <a:extLst>
                <a:ext uri="{FF2B5EF4-FFF2-40B4-BE49-F238E27FC236}">
                  <a16:creationId xmlns:a16="http://schemas.microsoft.com/office/drawing/2014/main" id="{D5BB826F-91C3-5DED-19EA-CFA3ED6A89CA}"/>
                </a:ext>
              </a:extLst>
            </p:cNvPr>
            <p:cNvSpPr>
              <a:spLocks noChangeArrowheads="1"/>
            </p:cNvSpPr>
            <p:nvPr/>
          </p:nvSpPr>
          <p:spPr bwMode="auto">
            <a:xfrm>
              <a:off x="3194" y="163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51" name="Rectangle 197">
              <a:extLst>
                <a:ext uri="{FF2B5EF4-FFF2-40B4-BE49-F238E27FC236}">
                  <a16:creationId xmlns:a16="http://schemas.microsoft.com/office/drawing/2014/main" id="{068EB34F-7714-CDA9-E4D0-72D3D10DB8C0}"/>
                </a:ext>
              </a:extLst>
            </p:cNvPr>
            <p:cNvSpPr>
              <a:spLocks noChangeArrowheads="1"/>
            </p:cNvSpPr>
            <p:nvPr/>
          </p:nvSpPr>
          <p:spPr bwMode="auto">
            <a:xfrm>
              <a:off x="3194" y="164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52" name="Rectangle 198">
              <a:extLst>
                <a:ext uri="{FF2B5EF4-FFF2-40B4-BE49-F238E27FC236}">
                  <a16:creationId xmlns:a16="http://schemas.microsoft.com/office/drawing/2014/main" id="{2BC69CBC-3D60-144F-D4BD-C61E3CE60D2C}"/>
                </a:ext>
              </a:extLst>
            </p:cNvPr>
            <p:cNvSpPr>
              <a:spLocks noChangeArrowheads="1"/>
            </p:cNvSpPr>
            <p:nvPr/>
          </p:nvSpPr>
          <p:spPr bwMode="auto">
            <a:xfrm>
              <a:off x="3598" y="164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53" name="Rectangle 199">
              <a:extLst>
                <a:ext uri="{FF2B5EF4-FFF2-40B4-BE49-F238E27FC236}">
                  <a16:creationId xmlns:a16="http://schemas.microsoft.com/office/drawing/2014/main" id="{31471EAE-400A-80E8-704C-0D28CD67E0D5}"/>
                </a:ext>
              </a:extLst>
            </p:cNvPr>
            <p:cNvSpPr>
              <a:spLocks noChangeArrowheads="1"/>
            </p:cNvSpPr>
            <p:nvPr/>
          </p:nvSpPr>
          <p:spPr bwMode="auto">
            <a:xfrm>
              <a:off x="3194" y="178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54" name="Rectangle 200">
              <a:extLst>
                <a:ext uri="{FF2B5EF4-FFF2-40B4-BE49-F238E27FC236}">
                  <a16:creationId xmlns:a16="http://schemas.microsoft.com/office/drawing/2014/main" id="{54048FCC-84BA-1877-C930-EDDA1BA0D65C}"/>
                </a:ext>
              </a:extLst>
            </p:cNvPr>
            <p:cNvSpPr>
              <a:spLocks noChangeArrowheads="1"/>
            </p:cNvSpPr>
            <p:nvPr/>
          </p:nvSpPr>
          <p:spPr bwMode="auto">
            <a:xfrm>
              <a:off x="3632" y="164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355" name="Rectangle 201">
              <a:extLst>
                <a:ext uri="{FF2B5EF4-FFF2-40B4-BE49-F238E27FC236}">
                  <a16:creationId xmlns:a16="http://schemas.microsoft.com/office/drawing/2014/main" id="{730A55C7-66CD-EBCE-4AF8-EF88D3DF4F34}"/>
                </a:ext>
              </a:extLst>
            </p:cNvPr>
            <p:cNvSpPr>
              <a:spLocks noChangeArrowheads="1"/>
            </p:cNvSpPr>
            <p:nvPr/>
          </p:nvSpPr>
          <p:spPr bwMode="auto">
            <a:xfrm>
              <a:off x="3632" y="1643"/>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356" name="Rectangle 202">
              <a:extLst>
                <a:ext uri="{FF2B5EF4-FFF2-40B4-BE49-F238E27FC236}">
                  <a16:creationId xmlns:a16="http://schemas.microsoft.com/office/drawing/2014/main" id="{7906CDE4-E75C-DF0A-362A-6B8A8D358778}"/>
                </a:ext>
              </a:extLst>
            </p:cNvPr>
            <p:cNvSpPr>
              <a:spLocks noChangeArrowheads="1"/>
            </p:cNvSpPr>
            <p:nvPr/>
          </p:nvSpPr>
          <p:spPr bwMode="auto">
            <a:xfrm>
              <a:off x="3872" y="162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grpSp>
      <p:grpSp>
        <p:nvGrpSpPr>
          <p:cNvPr id="57348" name="Group 203">
            <a:extLst>
              <a:ext uri="{FF2B5EF4-FFF2-40B4-BE49-F238E27FC236}">
                <a16:creationId xmlns:a16="http://schemas.microsoft.com/office/drawing/2014/main" id="{6ED38DCE-65A1-FBA2-08A2-EA61887C7FED}"/>
              </a:ext>
            </a:extLst>
          </p:cNvPr>
          <p:cNvGrpSpPr>
            <a:grpSpLocks/>
          </p:cNvGrpSpPr>
          <p:nvPr/>
        </p:nvGrpSpPr>
        <p:grpSpPr bwMode="auto">
          <a:xfrm>
            <a:off x="1162578" y="2664297"/>
            <a:ext cx="7112314" cy="979160"/>
            <a:chOff x="824" y="1618"/>
            <a:chExt cx="5041" cy="694"/>
          </a:xfrm>
        </p:grpSpPr>
        <p:sp>
          <p:nvSpPr>
            <p:cNvPr id="57957" name="Rectangle 204">
              <a:extLst>
                <a:ext uri="{FF2B5EF4-FFF2-40B4-BE49-F238E27FC236}">
                  <a16:creationId xmlns:a16="http://schemas.microsoft.com/office/drawing/2014/main" id="{43B366D5-AE90-D54F-1D8C-EB5376A8980B}"/>
                </a:ext>
              </a:extLst>
            </p:cNvPr>
            <p:cNvSpPr>
              <a:spLocks noChangeArrowheads="1"/>
            </p:cNvSpPr>
            <p:nvPr/>
          </p:nvSpPr>
          <p:spPr bwMode="auto">
            <a:xfrm>
              <a:off x="3631" y="1630"/>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58" name="Rectangle 205">
              <a:extLst>
                <a:ext uri="{FF2B5EF4-FFF2-40B4-BE49-F238E27FC236}">
                  <a16:creationId xmlns:a16="http://schemas.microsoft.com/office/drawing/2014/main" id="{8ACA9318-EDCC-941A-AA93-7C5831467624}"/>
                </a:ext>
              </a:extLst>
            </p:cNvPr>
            <p:cNvSpPr>
              <a:spLocks noChangeArrowheads="1"/>
            </p:cNvSpPr>
            <p:nvPr/>
          </p:nvSpPr>
          <p:spPr bwMode="auto">
            <a:xfrm>
              <a:off x="3631" y="163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59" name="Rectangle 206">
              <a:extLst>
                <a:ext uri="{FF2B5EF4-FFF2-40B4-BE49-F238E27FC236}">
                  <a16:creationId xmlns:a16="http://schemas.microsoft.com/office/drawing/2014/main" id="{E0A5A4CD-70D2-7A77-1D66-DBB99E22F801}"/>
                </a:ext>
              </a:extLst>
            </p:cNvPr>
            <p:cNvSpPr>
              <a:spLocks noChangeArrowheads="1"/>
            </p:cNvSpPr>
            <p:nvPr/>
          </p:nvSpPr>
          <p:spPr bwMode="auto">
            <a:xfrm>
              <a:off x="4035" y="163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60" name="Rectangle 207">
              <a:extLst>
                <a:ext uri="{FF2B5EF4-FFF2-40B4-BE49-F238E27FC236}">
                  <a16:creationId xmlns:a16="http://schemas.microsoft.com/office/drawing/2014/main" id="{CBBAB72B-ED60-56B0-5C9C-4C3A80D65329}"/>
                </a:ext>
              </a:extLst>
            </p:cNvPr>
            <p:cNvSpPr>
              <a:spLocks noChangeArrowheads="1"/>
            </p:cNvSpPr>
            <p:nvPr/>
          </p:nvSpPr>
          <p:spPr bwMode="auto">
            <a:xfrm>
              <a:off x="3631" y="178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61" name="Rectangle 208">
              <a:extLst>
                <a:ext uri="{FF2B5EF4-FFF2-40B4-BE49-F238E27FC236}">
                  <a16:creationId xmlns:a16="http://schemas.microsoft.com/office/drawing/2014/main" id="{F7857F31-2A2D-841E-99FC-A315195B360A}"/>
                </a:ext>
              </a:extLst>
            </p:cNvPr>
            <p:cNvSpPr>
              <a:spLocks noChangeArrowheads="1"/>
            </p:cNvSpPr>
            <p:nvPr/>
          </p:nvSpPr>
          <p:spPr bwMode="auto">
            <a:xfrm>
              <a:off x="4069" y="163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62" name="Rectangle 209">
              <a:extLst>
                <a:ext uri="{FF2B5EF4-FFF2-40B4-BE49-F238E27FC236}">
                  <a16:creationId xmlns:a16="http://schemas.microsoft.com/office/drawing/2014/main" id="{D8204625-8B4F-8FB9-9AFE-D6DEA17EA43C}"/>
                </a:ext>
              </a:extLst>
            </p:cNvPr>
            <p:cNvSpPr>
              <a:spLocks noChangeArrowheads="1"/>
            </p:cNvSpPr>
            <p:nvPr/>
          </p:nvSpPr>
          <p:spPr bwMode="auto">
            <a:xfrm>
              <a:off x="4110" y="1638"/>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63" name="Rectangle 210">
              <a:extLst>
                <a:ext uri="{FF2B5EF4-FFF2-40B4-BE49-F238E27FC236}">
                  <a16:creationId xmlns:a16="http://schemas.microsoft.com/office/drawing/2014/main" id="{83529D87-731C-D55D-FCEF-83A11A8E3004}"/>
                </a:ext>
              </a:extLst>
            </p:cNvPr>
            <p:cNvSpPr>
              <a:spLocks noChangeArrowheads="1"/>
            </p:cNvSpPr>
            <p:nvPr/>
          </p:nvSpPr>
          <p:spPr bwMode="auto">
            <a:xfrm>
              <a:off x="4264" y="161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64" name="Rectangle 211">
              <a:extLst>
                <a:ext uri="{FF2B5EF4-FFF2-40B4-BE49-F238E27FC236}">
                  <a16:creationId xmlns:a16="http://schemas.microsoft.com/office/drawing/2014/main" id="{A0B28695-73A9-0738-0338-F23601D620D5}"/>
                </a:ext>
              </a:extLst>
            </p:cNvPr>
            <p:cNvSpPr>
              <a:spLocks noChangeArrowheads="1"/>
            </p:cNvSpPr>
            <p:nvPr/>
          </p:nvSpPr>
          <p:spPr bwMode="auto">
            <a:xfrm>
              <a:off x="4061" y="1630"/>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65" name="Rectangle 212">
              <a:extLst>
                <a:ext uri="{FF2B5EF4-FFF2-40B4-BE49-F238E27FC236}">
                  <a16:creationId xmlns:a16="http://schemas.microsoft.com/office/drawing/2014/main" id="{A46060B9-BE6D-FE36-CFF0-D951E4C79538}"/>
                </a:ext>
              </a:extLst>
            </p:cNvPr>
            <p:cNvSpPr>
              <a:spLocks noChangeArrowheads="1"/>
            </p:cNvSpPr>
            <p:nvPr/>
          </p:nvSpPr>
          <p:spPr bwMode="auto">
            <a:xfrm>
              <a:off x="4061" y="163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66" name="Rectangle 213">
              <a:extLst>
                <a:ext uri="{FF2B5EF4-FFF2-40B4-BE49-F238E27FC236}">
                  <a16:creationId xmlns:a16="http://schemas.microsoft.com/office/drawing/2014/main" id="{388DAED1-B9FE-061E-6965-B2DBD3604207}"/>
                </a:ext>
              </a:extLst>
            </p:cNvPr>
            <p:cNvSpPr>
              <a:spLocks noChangeArrowheads="1"/>
            </p:cNvSpPr>
            <p:nvPr/>
          </p:nvSpPr>
          <p:spPr bwMode="auto">
            <a:xfrm>
              <a:off x="4464" y="163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67" name="Rectangle 214">
              <a:extLst>
                <a:ext uri="{FF2B5EF4-FFF2-40B4-BE49-F238E27FC236}">
                  <a16:creationId xmlns:a16="http://schemas.microsoft.com/office/drawing/2014/main" id="{B4CB8F57-9134-630B-5733-2CA4ABA9E569}"/>
                </a:ext>
              </a:extLst>
            </p:cNvPr>
            <p:cNvSpPr>
              <a:spLocks noChangeArrowheads="1"/>
            </p:cNvSpPr>
            <p:nvPr/>
          </p:nvSpPr>
          <p:spPr bwMode="auto">
            <a:xfrm>
              <a:off x="4061" y="178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68" name="Rectangle 215">
              <a:extLst>
                <a:ext uri="{FF2B5EF4-FFF2-40B4-BE49-F238E27FC236}">
                  <a16:creationId xmlns:a16="http://schemas.microsoft.com/office/drawing/2014/main" id="{AEB9AE84-BFC1-8B1C-208A-635B1918B5EE}"/>
                </a:ext>
              </a:extLst>
            </p:cNvPr>
            <p:cNvSpPr>
              <a:spLocks noChangeArrowheads="1"/>
            </p:cNvSpPr>
            <p:nvPr/>
          </p:nvSpPr>
          <p:spPr bwMode="auto">
            <a:xfrm>
              <a:off x="4498" y="163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69" name="Rectangle 216">
              <a:extLst>
                <a:ext uri="{FF2B5EF4-FFF2-40B4-BE49-F238E27FC236}">
                  <a16:creationId xmlns:a16="http://schemas.microsoft.com/office/drawing/2014/main" id="{335786EA-C10B-FA8F-B1DA-9FA294292B5E}"/>
                </a:ext>
              </a:extLst>
            </p:cNvPr>
            <p:cNvSpPr>
              <a:spLocks noChangeArrowheads="1"/>
            </p:cNvSpPr>
            <p:nvPr/>
          </p:nvSpPr>
          <p:spPr bwMode="auto">
            <a:xfrm>
              <a:off x="4539" y="1638"/>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70" name="Rectangle 217">
              <a:extLst>
                <a:ext uri="{FF2B5EF4-FFF2-40B4-BE49-F238E27FC236}">
                  <a16:creationId xmlns:a16="http://schemas.microsoft.com/office/drawing/2014/main" id="{64994161-8033-C007-9A1D-7DD27C27DA97}"/>
                </a:ext>
              </a:extLst>
            </p:cNvPr>
            <p:cNvSpPr>
              <a:spLocks noChangeArrowheads="1"/>
            </p:cNvSpPr>
            <p:nvPr/>
          </p:nvSpPr>
          <p:spPr bwMode="auto">
            <a:xfrm>
              <a:off x="4694" y="161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71" name="Rectangle 218">
              <a:extLst>
                <a:ext uri="{FF2B5EF4-FFF2-40B4-BE49-F238E27FC236}">
                  <a16:creationId xmlns:a16="http://schemas.microsoft.com/office/drawing/2014/main" id="{BFD1AD6B-9B59-DCBC-B11F-A0375C13BBC3}"/>
                </a:ext>
              </a:extLst>
            </p:cNvPr>
            <p:cNvSpPr>
              <a:spLocks noChangeArrowheads="1"/>
            </p:cNvSpPr>
            <p:nvPr/>
          </p:nvSpPr>
          <p:spPr bwMode="auto">
            <a:xfrm>
              <a:off x="4490" y="1630"/>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72" name="Rectangle 219">
              <a:extLst>
                <a:ext uri="{FF2B5EF4-FFF2-40B4-BE49-F238E27FC236}">
                  <a16:creationId xmlns:a16="http://schemas.microsoft.com/office/drawing/2014/main" id="{8BBC05B3-E94F-2AB3-7178-60BB23FA0980}"/>
                </a:ext>
              </a:extLst>
            </p:cNvPr>
            <p:cNvSpPr>
              <a:spLocks noChangeArrowheads="1"/>
            </p:cNvSpPr>
            <p:nvPr/>
          </p:nvSpPr>
          <p:spPr bwMode="auto">
            <a:xfrm>
              <a:off x="4490" y="163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73" name="Rectangle 220">
              <a:extLst>
                <a:ext uri="{FF2B5EF4-FFF2-40B4-BE49-F238E27FC236}">
                  <a16:creationId xmlns:a16="http://schemas.microsoft.com/office/drawing/2014/main" id="{EBFEDB62-00D6-01C5-5A1F-9155B9000F08}"/>
                </a:ext>
              </a:extLst>
            </p:cNvPr>
            <p:cNvSpPr>
              <a:spLocks noChangeArrowheads="1"/>
            </p:cNvSpPr>
            <p:nvPr/>
          </p:nvSpPr>
          <p:spPr bwMode="auto">
            <a:xfrm>
              <a:off x="4893" y="163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74" name="Rectangle 221">
              <a:extLst>
                <a:ext uri="{FF2B5EF4-FFF2-40B4-BE49-F238E27FC236}">
                  <a16:creationId xmlns:a16="http://schemas.microsoft.com/office/drawing/2014/main" id="{73B9A506-6558-DA0C-5662-D41C258C8AEE}"/>
                </a:ext>
              </a:extLst>
            </p:cNvPr>
            <p:cNvSpPr>
              <a:spLocks noChangeArrowheads="1"/>
            </p:cNvSpPr>
            <p:nvPr/>
          </p:nvSpPr>
          <p:spPr bwMode="auto">
            <a:xfrm>
              <a:off x="4490" y="178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75" name="Rectangle 222">
              <a:extLst>
                <a:ext uri="{FF2B5EF4-FFF2-40B4-BE49-F238E27FC236}">
                  <a16:creationId xmlns:a16="http://schemas.microsoft.com/office/drawing/2014/main" id="{D1605249-FF5F-A639-F664-A74B961B3F35}"/>
                </a:ext>
              </a:extLst>
            </p:cNvPr>
            <p:cNvSpPr>
              <a:spLocks noChangeArrowheads="1"/>
            </p:cNvSpPr>
            <p:nvPr/>
          </p:nvSpPr>
          <p:spPr bwMode="auto">
            <a:xfrm>
              <a:off x="4928" y="163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76" name="Rectangle 223">
              <a:extLst>
                <a:ext uri="{FF2B5EF4-FFF2-40B4-BE49-F238E27FC236}">
                  <a16:creationId xmlns:a16="http://schemas.microsoft.com/office/drawing/2014/main" id="{33F2C1F3-B549-6DDF-DE7D-34607FAE3F7A}"/>
                </a:ext>
              </a:extLst>
            </p:cNvPr>
            <p:cNvSpPr>
              <a:spLocks noChangeArrowheads="1"/>
            </p:cNvSpPr>
            <p:nvPr/>
          </p:nvSpPr>
          <p:spPr bwMode="auto">
            <a:xfrm>
              <a:off x="4963" y="1638"/>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77" name="Rectangle 224">
              <a:extLst>
                <a:ext uri="{FF2B5EF4-FFF2-40B4-BE49-F238E27FC236}">
                  <a16:creationId xmlns:a16="http://schemas.microsoft.com/office/drawing/2014/main" id="{0C126AEE-80FD-81B1-1BCD-DECC6CA4FB6B}"/>
                </a:ext>
              </a:extLst>
            </p:cNvPr>
            <p:cNvSpPr>
              <a:spLocks noChangeArrowheads="1"/>
            </p:cNvSpPr>
            <p:nvPr/>
          </p:nvSpPr>
          <p:spPr bwMode="auto">
            <a:xfrm>
              <a:off x="5043" y="161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78" name="Rectangle 225">
              <a:extLst>
                <a:ext uri="{FF2B5EF4-FFF2-40B4-BE49-F238E27FC236}">
                  <a16:creationId xmlns:a16="http://schemas.microsoft.com/office/drawing/2014/main" id="{C6FEA613-DBD1-D74F-B337-741CAECD4DF2}"/>
                </a:ext>
              </a:extLst>
            </p:cNvPr>
            <p:cNvSpPr>
              <a:spLocks noChangeArrowheads="1"/>
            </p:cNvSpPr>
            <p:nvPr/>
          </p:nvSpPr>
          <p:spPr bwMode="auto">
            <a:xfrm>
              <a:off x="4919" y="1630"/>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79" name="Rectangle 226">
              <a:extLst>
                <a:ext uri="{FF2B5EF4-FFF2-40B4-BE49-F238E27FC236}">
                  <a16:creationId xmlns:a16="http://schemas.microsoft.com/office/drawing/2014/main" id="{F75A8DC8-D338-9BF7-5ADF-665DC6F8F482}"/>
                </a:ext>
              </a:extLst>
            </p:cNvPr>
            <p:cNvSpPr>
              <a:spLocks noChangeArrowheads="1"/>
            </p:cNvSpPr>
            <p:nvPr/>
          </p:nvSpPr>
          <p:spPr bwMode="auto">
            <a:xfrm>
              <a:off x="4919" y="163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80" name="Rectangle 227">
              <a:extLst>
                <a:ext uri="{FF2B5EF4-FFF2-40B4-BE49-F238E27FC236}">
                  <a16:creationId xmlns:a16="http://schemas.microsoft.com/office/drawing/2014/main" id="{549D7280-B78C-1935-BD72-E79F645FC9C1}"/>
                </a:ext>
              </a:extLst>
            </p:cNvPr>
            <p:cNvSpPr>
              <a:spLocks noChangeArrowheads="1"/>
            </p:cNvSpPr>
            <p:nvPr/>
          </p:nvSpPr>
          <p:spPr bwMode="auto">
            <a:xfrm>
              <a:off x="5323" y="163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81" name="Rectangle 228">
              <a:extLst>
                <a:ext uri="{FF2B5EF4-FFF2-40B4-BE49-F238E27FC236}">
                  <a16:creationId xmlns:a16="http://schemas.microsoft.com/office/drawing/2014/main" id="{1470A974-7C2B-8118-C6CE-1930F6D1C3B6}"/>
                </a:ext>
              </a:extLst>
            </p:cNvPr>
            <p:cNvSpPr>
              <a:spLocks noChangeArrowheads="1"/>
            </p:cNvSpPr>
            <p:nvPr/>
          </p:nvSpPr>
          <p:spPr bwMode="auto">
            <a:xfrm>
              <a:off x="4919" y="178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82" name="Rectangle 229">
              <a:extLst>
                <a:ext uri="{FF2B5EF4-FFF2-40B4-BE49-F238E27FC236}">
                  <a16:creationId xmlns:a16="http://schemas.microsoft.com/office/drawing/2014/main" id="{6088DBE3-0FE5-D018-4899-AADE64619678}"/>
                </a:ext>
              </a:extLst>
            </p:cNvPr>
            <p:cNvSpPr>
              <a:spLocks noChangeArrowheads="1"/>
            </p:cNvSpPr>
            <p:nvPr/>
          </p:nvSpPr>
          <p:spPr bwMode="auto">
            <a:xfrm>
              <a:off x="5357" y="1638"/>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83" name="Rectangle 230">
              <a:extLst>
                <a:ext uri="{FF2B5EF4-FFF2-40B4-BE49-F238E27FC236}">
                  <a16:creationId xmlns:a16="http://schemas.microsoft.com/office/drawing/2014/main" id="{C5FB66BB-748E-5F73-BE94-9200876C2CFF}"/>
                </a:ext>
              </a:extLst>
            </p:cNvPr>
            <p:cNvSpPr>
              <a:spLocks noChangeArrowheads="1"/>
            </p:cNvSpPr>
            <p:nvPr/>
          </p:nvSpPr>
          <p:spPr bwMode="auto">
            <a:xfrm>
              <a:off x="5394" y="1638"/>
              <a:ext cx="10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84" name="Rectangle 231">
              <a:extLst>
                <a:ext uri="{FF2B5EF4-FFF2-40B4-BE49-F238E27FC236}">
                  <a16:creationId xmlns:a16="http://schemas.microsoft.com/office/drawing/2014/main" id="{BE715454-1ED0-1B22-ED6D-B4E64FF2BE96}"/>
                </a:ext>
              </a:extLst>
            </p:cNvPr>
            <p:cNvSpPr>
              <a:spLocks noChangeArrowheads="1"/>
            </p:cNvSpPr>
            <p:nvPr/>
          </p:nvSpPr>
          <p:spPr bwMode="auto">
            <a:xfrm>
              <a:off x="5510" y="1638"/>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85" name="Rectangle 232">
              <a:extLst>
                <a:ext uri="{FF2B5EF4-FFF2-40B4-BE49-F238E27FC236}">
                  <a16:creationId xmlns:a16="http://schemas.microsoft.com/office/drawing/2014/main" id="{DEC1A4CA-E3D0-4C1A-BAFF-3A9EAB4A1AB9}"/>
                </a:ext>
              </a:extLst>
            </p:cNvPr>
            <p:cNvSpPr>
              <a:spLocks noChangeArrowheads="1"/>
            </p:cNvSpPr>
            <p:nvPr/>
          </p:nvSpPr>
          <p:spPr bwMode="auto">
            <a:xfrm>
              <a:off x="5561" y="161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86" name="Rectangle 233">
              <a:extLst>
                <a:ext uri="{FF2B5EF4-FFF2-40B4-BE49-F238E27FC236}">
                  <a16:creationId xmlns:a16="http://schemas.microsoft.com/office/drawing/2014/main" id="{BFBB3F50-0F35-F9AB-ED97-6073BBC362B8}"/>
                </a:ext>
              </a:extLst>
            </p:cNvPr>
            <p:cNvSpPr>
              <a:spLocks noChangeArrowheads="1"/>
            </p:cNvSpPr>
            <p:nvPr/>
          </p:nvSpPr>
          <p:spPr bwMode="auto">
            <a:xfrm>
              <a:off x="5348" y="1630"/>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87" name="Rectangle 234">
              <a:extLst>
                <a:ext uri="{FF2B5EF4-FFF2-40B4-BE49-F238E27FC236}">
                  <a16:creationId xmlns:a16="http://schemas.microsoft.com/office/drawing/2014/main" id="{19B61BC4-4D83-2795-DEAF-339111412188}"/>
                </a:ext>
              </a:extLst>
            </p:cNvPr>
            <p:cNvSpPr>
              <a:spLocks noChangeArrowheads="1"/>
            </p:cNvSpPr>
            <p:nvPr/>
          </p:nvSpPr>
          <p:spPr bwMode="auto">
            <a:xfrm>
              <a:off x="5348" y="163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88" name="Rectangle 235">
              <a:extLst>
                <a:ext uri="{FF2B5EF4-FFF2-40B4-BE49-F238E27FC236}">
                  <a16:creationId xmlns:a16="http://schemas.microsoft.com/office/drawing/2014/main" id="{93100D23-AF43-7314-6930-CFBB3D904B20}"/>
                </a:ext>
              </a:extLst>
            </p:cNvPr>
            <p:cNvSpPr>
              <a:spLocks noChangeArrowheads="1"/>
            </p:cNvSpPr>
            <p:nvPr/>
          </p:nvSpPr>
          <p:spPr bwMode="auto">
            <a:xfrm>
              <a:off x="5858" y="163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89" name="Rectangle 236">
              <a:extLst>
                <a:ext uri="{FF2B5EF4-FFF2-40B4-BE49-F238E27FC236}">
                  <a16:creationId xmlns:a16="http://schemas.microsoft.com/office/drawing/2014/main" id="{93F80E3E-C693-EC7C-8030-FDF7BC5ABA70}"/>
                </a:ext>
              </a:extLst>
            </p:cNvPr>
            <p:cNvSpPr>
              <a:spLocks noChangeArrowheads="1"/>
            </p:cNvSpPr>
            <p:nvPr/>
          </p:nvSpPr>
          <p:spPr bwMode="auto">
            <a:xfrm>
              <a:off x="5348" y="1781"/>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90" name="Rectangle 237">
              <a:extLst>
                <a:ext uri="{FF2B5EF4-FFF2-40B4-BE49-F238E27FC236}">
                  <a16:creationId xmlns:a16="http://schemas.microsoft.com/office/drawing/2014/main" id="{A1BB16B2-10E1-4300-43F0-5AFB0DD44597}"/>
                </a:ext>
              </a:extLst>
            </p:cNvPr>
            <p:cNvSpPr>
              <a:spLocks noChangeArrowheads="1"/>
            </p:cNvSpPr>
            <p:nvPr/>
          </p:nvSpPr>
          <p:spPr bwMode="auto">
            <a:xfrm>
              <a:off x="833" y="1811"/>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91" name="Rectangle 238">
              <a:extLst>
                <a:ext uri="{FF2B5EF4-FFF2-40B4-BE49-F238E27FC236}">
                  <a16:creationId xmlns:a16="http://schemas.microsoft.com/office/drawing/2014/main" id="{3C436D9E-B783-265E-1BDE-B8EE5070DD55}"/>
                </a:ext>
              </a:extLst>
            </p:cNvPr>
            <p:cNvSpPr>
              <a:spLocks noChangeArrowheads="1"/>
            </p:cNvSpPr>
            <p:nvPr/>
          </p:nvSpPr>
          <p:spPr bwMode="auto">
            <a:xfrm>
              <a:off x="889" y="1811"/>
              <a:ext cx="30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CD14</a:t>
              </a:r>
            </a:p>
          </p:txBody>
        </p:sp>
        <p:sp>
          <p:nvSpPr>
            <p:cNvPr id="57992" name="Rectangle 239">
              <a:extLst>
                <a:ext uri="{FF2B5EF4-FFF2-40B4-BE49-F238E27FC236}">
                  <a16:creationId xmlns:a16="http://schemas.microsoft.com/office/drawing/2014/main" id="{77A3FC90-C84E-6E79-4FE4-E222C5B0CE9A}"/>
                </a:ext>
              </a:extLst>
            </p:cNvPr>
            <p:cNvSpPr>
              <a:spLocks noChangeArrowheads="1"/>
            </p:cNvSpPr>
            <p:nvPr/>
          </p:nvSpPr>
          <p:spPr bwMode="auto">
            <a:xfrm>
              <a:off x="1208"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93" name="Rectangle 240">
              <a:extLst>
                <a:ext uri="{FF2B5EF4-FFF2-40B4-BE49-F238E27FC236}">
                  <a16:creationId xmlns:a16="http://schemas.microsoft.com/office/drawing/2014/main" id="{B1DA7739-B3FC-2108-1CB8-785504976473}"/>
                </a:ext>
              </a:extLst>
            </p:cNvPr>
            <p:cNvSpPr>
              <a:spLocks noChangeArrowheads="1"/>
            </p:cNvSpPr>
            <p:nvPr/>
          </p:nvSpPr>
          <p:spPr bwMode="auto">
            <a:xfrm>
              <a:off x="824" y="1803"/>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94" name="Rectangle 241">
              <a:extLst>
                <a:ext uri="{FF2B5EF4-FFF2-40B4-BE49-F238E27FC236}">
                  <a16:creationId xmlns:a16="http://schemas.microsoft.com/office/drawing/2014/main" id="{A65BCCF1-0D0C-0364-14B7-8F775ECEC5E3}"/>
                </a:ext>
              </a:extLst>
            </p:cNvPr>
            <p:cNvSpPr>
              <a:spLocks noChangeArrowheads="1"/>
            </p:cNvSpPr>
            <p:nvPr/>
          </p:nvSpPr>
          <p:spPr bwMode="auto">
            <a:xfrm>
              <a:off x="824"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95" name="Rectangle 242">
              <a:extLst>
                <a:ext uri="{FF2B5EF4-FFF2-40B4-BE49-F238E27FC236}">
                  <a16:creationId xmlns:a16="http://schemas.microsoft.com/office/drawing/2014/main" id="{1E855104-7684-3E02-E304-C8A696018417}"/>
                </a:ext>
              </a:extLst>
            </p:cNvPr>
            <p:cNvSpPr>
              <a:spLocks noChangeArrowheads="1"/>
            </p:cNvSpPr>
            <p:nvPr/>
          </p:nvSpPr>
          <p:spPr bwMode="auto">
            <a:xfrm>
              <a:off x="1780"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96" name="Rectangle 243">
              <a:extLst>
                <a:ext uri="{FF2B5EF4-FFF2-40B4-BE49-F238E27FC236}">
                  <a16:creationId xmlns:a16="http://schemas.microsoft.com/office/drawing/2014/main" id="{B7E96748-C4B9-D0E1-1FD2-CBD15B36B106}"/>
                </a:ext>
              </a:extLst>
            </p:cNvPr>
            <p:cNvSpPr>
              <a:spLocks noChangeArrowheads="1"/>
            </p:cNvSpPr>
            <p:nvPr/>
          </p:nvSpPr>
          <p:spPr bwMode="auto">
            <a:xfrm>
              <a:off x="824" y="1954"/>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97" name="Rectangle 244">
              <a:extLst>
                <a:ext uri="{FF2B5EF4-FFF2-40B4-BE49-F238E27FC236}">
                  <a16:creationId xmlns:a16="http://schemas.microsoft.com/office/drawing/2014/main" id="{03E62337-1624-37E9-660D-D3CF64BEA6ED}"/>
                </a:ext>
              </a:extLst>
            </p:cNvPr>
            <p:cNvSpPr>
              <a:spLocks noChangeArrowheads="1"/>
            </p:cNvSpPr>
            <p:nvPr/>
          </p:nvSpPr>
          <p:spPr bwMode="auto">
            <a:xfrm>
              <a:off x="1817" y="1811"/>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98" name="Rectangle 245">
              <a:extLst>
                <a:ext uri="{FF2B5EF4-FFF2-40B4-BE49-F238E27FC236}">
                  <a16:creationId xmlns:a16="http://schemas.microsoft.com/office/drawing/2014/main" id="{B6BFAB05-52B3-4345-A965-E01F02753719}"/>
                </a:ext>
              </a:extLst>
            </p:cNvPr>
            <p:cNvSpPr>
              <a:spLocks noChangeArrowheads="1"/>
            </p:cNvSpPr>
            <p:nvPr/>
          </p:nvSpPr>
          <p:spPr bwMode="auto">
            <a:xfrm>
              <a:off x="1850" y="1811"/>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99" name="Rectangle 246">
              <a:extLst>
                <a:ext uri="{FF2B5EF4-FFF2-40B4-BE49-F238E27FC236}">
                  <a16:creationId xmlns:a16="http://schemas.microsoft.com/office/drawing/2014/main" id="{6FA42B04-5BDA-A1FA-0C30-779066C14F21}"/>
                </a:ext>
              </a:extLst>
            </p:cNvPr>
            <p:cNvSpPr>
              <a:spLocks noChangeArrowheads="1"/>
            </p:cNvSpPr>
            <p:nvPr/>
          </p:nvSpPr>
          <p:spPr bwMode="auto">
            <a:xfrm>
              <a:off x="1901"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00" name="Rectangle 247">
              <a:extLst>
                <a:ext uri="{FF2B5EF4-FFF2-40B4-BE49-F238E27FC236}">
                  <a16:creationId xmlns:a16="http://schemas.microsoft.com/office/drawing/2014/main" id="{E49B98F4-8115-511C-21A2-1A90E9C1ED32}"/>
                </a:ext>
              </a:extLst>
            </p:cNvPr>
            <p:cNvSpPr>
              <a:spLocks noChangeArrowheads="1"/>
            </p:cNvSpPr>
            <p:nvPr/>
          </p:nvSpPr>
          <p:spPr bwMode="auto">
            <a:xfrm>
              <a:off x="1809" y="1803"/>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01" name="Rectangle 248">
              <a:extLst>
                <a:ext uri="{FF2B5EF4-FFF2-40B4-BE49-F238E27FC236}">
                  <a16:creationId xmlns:a16="http://schemas.microsoft.com/office/drawing/2014/main" id="{AB72DFA7-6A01-04C6-D496-D4558AC7F154}"/>
                </a:ext>
              </a:extLst>
            </p:cNvPr>
            <p:cNvSpPr>
              <a:spLocks noChangeArrowheads="1"/>
            </p:cNvSpPr>
            <p:nvPr/>
          </p:nvSpPr>
          <p:spPr bwMode="auto">
            <a:xfrm>
              <a:off x="1809" y="181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02" name="Rectangle 249">
              <a:extLst>
                <a:ext uri="{FF2B5EF4-FFF2-40B4-BE49-F238E27FC236}">
                  <a16:creationId xmlns:a16="http://schemas.microsoft.com/office/drawing/2014/main" id="{CB85CA3A-ABE0-B555-F62B-AA712C8C838F}"/>
                </a:ext>
              </a:extLst>
            </p:cNvPr>
            <p:cNvSpPr>
              <a:spLocks noChangeArrowheads="1"/>
            </p:cNvSpPr>
            <p:nvPr/>
          </p:nvSpPr>
          <p:spPr bwMode="auto">
            <a:xfrm>
              <a:off x="2318"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03" name="Rectangle 250">
              <a:extLst>
                <a:ext uri="{FF2B5EF4-FFF2-40B4-BE49-F238E27FC236}">
                  <a16:creationId xmlns:a16="http://schemas.microsoft.com/office/drawing/2014/main" id="{0126EC97-A4FB-41BC-8D0D-4BE89C89426F}"/>
                </a:ext>
              </a:extLst>
            </p:cNvPr>
            <p:cNvSpPr>
              <a:spLocks noChangeArrowheads="1"/>
            </p:cNvSpPr>
            <p:nvPr/>
          </p:nvSpPr>
          <p:spPr bwMode="auto">
            <a:xfrm>
              <a:off x="1809" y="1954"/>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04" name="Rectangle 251">
              <a:extLst>
                <a:ext uri="{FF2B5EF4-FFF2-40B4-BE49-F238E27FC236}">
                  <a16:creationId xmlns:a16="http://schemas.microsoft.com/office/drawing/2014/main" id="{505CD0C4-9787-6680-20EA-04F188D3D265}"/>
                </a:ext>
              </a:extLst>
            </p:cNvPr>
            <p:cNvSpPr>
              <a:spLocks noChangeArrowheads="1"/>
            </p:cNvSpPr>
            <p:nvPr/>
          </p:nvSpPr>
          <p:spPr bwMode="auto">
            <a:xfrm>
              <a:off x="2352" y="181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05" name="Rectangle 252">
              <a:extLst>
                <a:ext uri="{FF2B5EF4-FFF2-40B4-BE49-F238E27FC236}">
                  <a16:creationId xmlns:a16="http://schemas.microsoft.com/office/drawing/2014/main" id="{0C4671A8-BC05-D432-A0CE-263C9889F6D3}"/>
                </a:ext>
              </a:extLst>
            </p:cNvPr>
            <p:cNvSpPr>
              <a:spLocks noChangeArrowheads="1"/>
            </p:cNvSpPr>
            <p:nvPr/>
          </p:nvSpPr>
          <p:spPr bwMode="auto">
            <a:xfrm>
              <a:off x="2387" y="1811"/>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06" name="Rectangle 253">
              <a:extLst>
                <a:ext uri="{FF2B5EF4-FFF2-40B4-BE49-F238E27FC236}">
                  <a16:creationId xmlns:a16="http://schemas.microsoft.com/office/drawing/2014/main" id="{E0BD4B9C-163B-00E9-A76A-9A7A3982C4E8}"/>
                </a:ext>
              </a:extLst>
            </p:cNvPr>
            <p:cNvSpPr>
              <a:spLocks noChangeArrowheads="1"/>
            </p:cNvSpPr>
            <p:nvPr/>
          </p:nvSpPr>
          <p:spPr bwMode="auto">
            <a:xfrm>
              <a:off x="2467"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07" name="Rectangle 254">
              <a:extLst>
                <a:ext uri="{FF2B5EF4-FFF2-40B4-BE49-F238E27FC236}">
                  <a16:creationId xmlns:a16="http://schemas.microsoft.com/office/drawing/2014/main" id="{608956B7-6BBA-EAC2-C324-906DB84FBD25}"/>
                </a:ext>
              </a:extLst>
            </p:cNvPr>
            <p:cNvSpPr>
              <a:spLocks noChangeArrowheads="1"/>
            </p:cNvSpPr>
            <p:nvPr/>
          </p:nvSpPr>
          <p:spPr bwMode="auto">
            <a:xfrm>
              <a:off x="2344" y="1803"/>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08" name="Rectangle 255">
              <a:extLst>
                <a:ext uri="{FF2B5EF4-FFF2-40B4-BE49-F238E27FC236}">
                  <a16:creationId xmlns:a16="http://schemas.microsoft.com/office/drawing/2014/main" id="{24223211-8341-7FFF-8267-F722BDD7612C}"/>
                </a:ext>
              </a:extLst>
            </p:cNvPr>
            <p:cNvSpPr>
              <a:spLocks noChangeArrowheads="1"/>
            </p:cNvSpPr>
            <p:nvPr/>
          </p:nvSpPr>
          <p:spPr bwMode="auto">
            <a:xfrm>
              <a:off x="2344" y="181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09" name="Rectangle 256">
              <a:extLst>
                <a:ext uri="{FF2B5EF4-FFF2-40B4-BE49-F238E27FC236}">
                  <a16:creationId xmlns:a16="http://schemas.microsoft.com/office/drawing/2014/main" id="{05A7D7B9-3A6A-AE3B-C04F-2CC7BFFDAB4B}"/>
                </a:ext>
              </a:extLst>
            </p:cNvPr>
            <p:cNvSpPr>
              <a:spLocks noChangeArrowheads="1"/>
            </p:cNvSpPr>
            <p:nvPr/>
          </p:nvSpPr>
          <p:spPr bwMode="auto">
            <a:xfrm>
              <a:off x="2747"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10" name="Rectangle 257">
              <a:extLst>
                <a:ext uri="{FF2B5EF4-FFF2-40B4-BE49-F238E27FC236}">
                  <a16:creationId xmlns:a16="http://schemas.microsoft.com/office/drawing/2014/main" id="{66AA5ACC-3FBA-7D28-475C-040BB989E5AE}"/>
                </a:ext>
              </a:extLst>
            </p:cNvPr>
            <p:cNvSpPr>
              <a:spLocks noChangeArrowheads="1"/>
            </p:cNvSpPr>
            <p:nvPr/>
          </p:nvSpPr>
          <p:spPr bwMode="auto">
            <a:xfrm>
              <a:off x="2344" y="195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11" name="Rectangle 258">
              <a:extLst>
                <a:ext uri="{FF2B5EF4-FFF2-40B4-BE49-F238E27FC236}">
                  <a16:creationId xmlns:a16="http://schemas.microsoft.com/office/drawing/2014/main" id="{CB10138B-21FB-DB89-2EF2-59FD35A7E442}"/>
                </a:ext>
              </a:extLst>
            </p:cNvPr>
            <p:cNvSpPr>
              <a:spLocks noChangeArrowheads="1"/>
            </p:cNvSpPr>
            <p:nvPr/>
          </p:nvSpPr>
          <p:spPr bwMode="auto">
            <a:xfrm>
              <a:off x="2782" y="1811"/>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12" name="Rectangle 259">
              <a:extLst>
                <a:ext uri="{FF2B5EF4-FFF2-40B4-BE49-F238E27FC236}">
                  <a16:creationId xmlns:a16="http://schemas.microsoft.com/office/drawing/2014/main" id="{A08E4458-CFF7-3176-DAE9-6E90812A6748}"/>
                </a:ext>
              </a:extLst>
            </p:cNvPr>
            <p:cNvSpPr>
              <a:spLocks noChangeArrowheads="1"/>
            </p:cNvSpPr>
            <p:nvPr/>
          </p:nvSpPr>
          <p:spPr bwMode="auto">
            <a:xfrm>
              <a:off x="2817" y="1811"/>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13" name="Rectangle 260">
              <a:extLst>
                <a:ext uri="{FF2B5EF4-FFF2-40B4-BE49-F238E27FC236}">
                  <a16:creationId xmlns:a16="http://schemas.microsoft.com/office/drawing/2014/main" id="{4A2571B9-937D-1B4E-5E7D-4C3B70EA5834}"/>
                </a:ext>
              </a:extLst>
            </p:cNvPr>
            <p:cNvSpPr>
              <a:spLocks noChangeArrowheads="1"/>
            </p:cNvSpPr>
            <p:nvPr/>
          </p:nvSpPr>
          <p:spPr bwMode="auto">
            <a:xfrm>
              <a:off x="2897"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14" name="Rectangle 261">
              <a:extLst>
                <a:ext uri="{FF2B5EF4-FFF2-40B4-BE49-F238E27FC236}">
                  <a16:creationId xmlns:a16="http://schemas.microsoft.com/office/drawing/2014/main" id="{BF98AC58-811E-5B32-805C-948F3CCD7034}"/>
                </a:ext>
              </a:extLst>
            </p:cNvPr>
            <p:cNvSpPr>
              <a:spLocks noChangeArrowheads="1"/>
            </p:cNvSpPr>
            <p:nvPr/>
          </p:nvSpPr>
          <p:spPr bwMode="auto">
            <a:xfrm>
              <a:off x="2773" y="1803"/>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15" name="Rectangle 262">
              <a:extLst>
                <a:ext uri="{FF2B5EF4-FFF2-40B4-BE49-F238E27FC236}">
                  <a16:creationId xmlns:a16="http://schemas.microsoft.com/office/drawing/2014/main" id="{6278841A-21C0-E2C2-B2EF-D9325239B20E}"/>
                </a:ext>
              </a:extLst>
            </p:cNvPr>
            <p:cNvSpPr>
              <a:spLocks noChangeArrowheads="1"/>
            </p:cNvSpPr>
            <p:nvPr/>
          </p:nvSpPr>
          <p:spPr bwMode="auto">
            <a:xfrm>
              <a:off x="2773"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16" name="Rectangle 263">
              <a:extLst>
                <a:ext uri="{FF2B5EF4-FFF2-40B4-BE49-F238E27FC236}">
                  <a16:creationId xmlns:a16="http://schemas.microsoft.com/office/drawing/2014/main" id="{9DC1CDAF-F7C8-92A4-B970-0578FF2A3861}"/>
                </a:ext>
              </a:extLst>
            </p:cNvPr>
            <p:cNvSpPr>
              <a:spLocks noChangeArrowheads="1"/>
            </p:cNvSpPr>
            <p:nvPr/>
          </p:nvSpPr>
          <p:spPr bwMode="auto">
            <a:xfrm>
              <a:off x="3176"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17" name="Rectangle 264">
              <a:extLst>
                <a:ext uri="{FF2B5EF4-FFF2-40B4-BE49-F238E27FC236}">
                  <a16:creationId xmlns:a16="http://schemas.microsoft.com/office/drawing/2014/main" id="{85E9E5C0-A145-1844-933B-1ED18FB9DFFF}"/>
                </a:ext>
              </a:extLst>
            </p:cNvPr>
            <p:cNvSpPr>
              <a:spLocks noChangeArrowheads="1"/>
            </p:cNvSpPr>
            <p:nvPr/>
          </p:nvSpPr>
          <p:spPr bwMode="auto">
            <a:xfrm>
              <a:off x="2773" y="195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18" name="Rectangle 265">
              <a:extLst>
                <a:ext uri="{FF2B5EF4-FFF2-40B4-BE49-F238E27FC236}">
                  <a16:creationId xmlns:a16="http://schemas.microsoft.com/office/drawing/2014/main" id="{E7B4615F-A171-B21B-D78A-DA4289F2DAFF}"/>
                </a:ext>
              </a:extLst>
            </p:cNvPr>
            <p:cNvSpPr>
              <a:spLocks noChangeArrowheads="1"/>
            </p:cNvSpPr>
            <p:nvPr/>
          </p:nvSpPr>
          <p:spPr bwMode="auto">
            <a:xfrm>
              <a:off x="3211" y="181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19" name="Rectangle 266">
              <a:extLst>
                <a:ext uri="{FF2B5EF4-FFF2-40B4-BE49-F238E27FC236}">
                  <a16:creationId xmlns:a16="http://schemas.microsoft.com/office/drawing/2014/main" id="{D56E8628-2503-F3FE-A85C-E502C796A072}"/>
                </a:ext>
              </a:extLst>
            </p:cNvPr>
            <p:cNvSpPr>
              <a:spLocks noChangeArrowheads="1"/>
            </p:cNvSpPr>
            <p:nvPr/>
          </p:nvSpPr>
          <p:spPr bwMode="auto">
            <a:xfrm>
              <a:off x="3244" y="1811"/>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20" name="Rectangle 267">
              <a:extLst>
                <a:ext uri="{FF2B5EF4-FFF2-40B4-BE49-F238E27FC236}">
                  <a16:creationId xmlns:a16="http://schemas.microsoft.com/office/drawing/2014/main" id="{88C63D01-7A2E-81FE-D01F-CBE0B9CB4FC6}"/>
                </a:ext>
              </a:extLst>
            </p:cNvPr>
            <p:cNvSpPr>
              <a:spLocks noChangeArrowheads="1"/>
            </p:cNvSpPr>
            <p:nvPr/>
          </p:nvSpPr>
          <p:spPr bwMode="auto">
            <a:xfrm>
              <a:off x="3294"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21" name="Rectangle 268">
              <a:extLst>
                <a:ext uri="{FF2B5EF4-FFF2-40B4-BE49-F238E27FC236}">
                  <a16:creationId xmlns:a16="http://schemas.microsoft.com/office/drawing/2014/main" id="{92F22EDC-8758-CA62-CC29-1125F225B8F8}"/>
                </a:ext>
              </a:extLst>
            </p:cNvPr>
            <p:cNvSpPr>
              <a:spLocks noChangeArrowheads="1"/>
            </p:cNvSpPr>
            <p:nvPr/>
          </p:nvSpPr>
          <p:spPr bwMode="auto">
            <a:xfrm>
              <a:off x="3202" y="1803"/>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22" name="Rectangle 269">
              <a:extLst>
                <a:ext uri="{FF2B5EF4-FFF2-40B4-BE49-F238E27FC236}">
                  <a16:creationId xmlns:a16="http://schemas.microsoft.com/office/drawing/2014/main" id="{51C65D67-46AF-33B7-E87C-7A273DC63B50}"/>
                </a:ext>
              </a:extLst>
            </p:cNvPr>
            <p:cNvSpPr>
              <a:spLocks noChangeArrowheads="1"/>
            </p:cNvSpPr>
            <p:nvPr/>
          </p:nvSpPr>
          <p:spPr bwMode="auto">
            <a:xfrm>
              <a:off x="3202"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23" name="Rectangle 270">
              <a:extLst>
                <a:ext uri="{FF2B5EF4-FFF2-40B4-BE49-F238E27FC236}">
                  <a16:creationId xmlns:a16="http://schemas.microsoft.com/office/drawing/2014/main" id="{1362027E-BC9D-9B96-1860-789B6BC2A316}"/>
                </a:ext>
              </a:extLst>
            </p:cNvPr>
            <p:cNvSpPr>
              <a:spLocks noChangeArrowheads="1"/>
            </p:cNvSpPr>
            <p:nvPr/>
          </p:nvSpPr>
          <p:spPr bwMode="auto">
            <a:xfrm>
              <a:off x="3606" y="181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24" name="Rectangle 271">
              <a:extLst>
                <a:ext uri="{FF2B5EF4-FFF2-40B4-BE49-F238E27FC236}">
                  <a16:creationId xmlns:a16="http://schemas.microsoft.com/office/drawing/2014/main" id="{3D1BC638-9E17-A604-A1A9-78D3499F9894}"/>
                </a:ext>
              </a:extLst>
            </p:cNvPr>
            <p:cNvSpPr>
              <a:spLocks noChangeArrowheads="1"/>
            </p:cNvSpPr>
            <p:nvPr/>
          </p:nvSpPr>
          <p:spPr bwMode="auto">
            <a:xfrm>
              <a:off x="3202" y="195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25" name="Rectangle 272">
              <a:extLst>
                <a:ext uri="{FF2B5EF4-FFF2-40B4-BE49-F238E27FC236}">
                  <a16:creationId xmlns:a16="http://schemas.microsoft.com/office/drawing/2014/main" id="{68530B5C-F0F2-04AD-D8F0-1E74695F9AB7}"/>
                </a:ext>
              </a:extLst>
            </p:cNvPr>
            <p:cNvSpPr>
              <a:spLocks noChangeArrowheads="1"/>
            </p:cNvSpPr>
            <p:nvPr/>
          </p:nvSpPr>
          <p:spPr bwMode="auto">
            <a:xfrm>
              <a:off x="3640" y="181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26" name="Rectangle 273">
              <a:extLst>
                <a:ext uri="{FF2B5EF4-FFF2-40B4-BE49-F238E27FC236}">
                  <a16:creationId xmlns:a16="http://schemas.microsoft.com/office/drawing/2014/main" id="{BE6F6200-F1BC-B1CD-444B-B034D8DD152D}"/>
                </a:ext>
              </a:extLst>
            </p:cNvPr>
            <p:cNvSpPr>
              <a:spLocks noChangeArrowheads="1"/>
            </p:cNvSpPr>
            <p:nvPr/>
          </p:nvSpPr>
          <p:spPr bwMode="auto">
            <a:xfrm>
              <a:off x="3686" y="1811"/>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27" name="Rectangle 274">
              <a:extLst>
                <a:ext uri="{FF2B5EF4-FFF2-40B4-BE49-F238E27FC236}">
                  <a16:creationId xmlns:a16="http://schemas.microsoft.com/office/drawing/2014/main" id="{71DDA6AB-7B2E-3B98-9F33-2CE41F85402E}"/>
                </a:ext>
              </a:extLst>
            </p:cNvPr>
            <p:cNvSpPr>
              <a:spLocks noChangeArrowheads="1"/>
            </p:cNvSpPr>
            <p:nvPr/>
          </p:nvSpPr>
          <p:spPr bwMode="auto">
            <a:xfrm>
              <a:off x="3915"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28" name="Rectangle 275">
              <a:extLst>
                <a:ext uri="{FF2B5EF4-FFF2-40B4-BE49-F238E27FC236}">
                  <a16:creationId xmlns:a16="http://schemas.microsoft.com/office/drawing/2014/main" id="{8426F530-4008-CB82-EE36-1F1766B4C1A0}"/>
                </a:ext>
              </a:extLst>
            </p:cNvPr>
            <p:cNvSpPr>
              <a:spLocks noChangeArrowheads="1"/>
            </p:cNvSpPr>
            <p:nvPr/>
          </p:nvSpPr>
          <p:spPr bwMode="auto">
            <a:xfrm>
              <a:off x="3631" y="1803"/>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29" name="Rectangle 276">
              <a:extLst>
                <a:ext uri="{FF2B5EF4-FFF2-40B4-BE49-F238E27FC236}">
                  <a16:creationId xmlns:a16="http://schemas.microsoft.com/office/drawing/2014/main" id="{912ECF61-35B7-FBD9-D04C-E74797D7C842}"/>
                </a:ext>
              </a:extLst>
            </p:cNvPr>
            <p:cNvSpPr>
              <a:spLocks noChangeArrowheads="1"/>
            </p:cNvSpPr>
            <p:nvPr/>
          </p:nvSpPr>
          <p:spPr bwMode="auto">
            <a:xfrm>
              <a:off x="3631"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30" name="Rectangle 277">
              <a:extLst>
                <a:ext uri="{FF2B5EF4-FFF2-40B4-BE49-F238E27FC236}">
                  <a16:creationId xmlns:a16="http://schemas.microsoft.com/office/drawing/2014/main" id="{07BB2B59-4A59-1C11-76AC-362A72B7F765}"/>
                </a:ext>
              </a:extLst>
            </p:cNvPr>
            <p:cNvSpPr>
              <a:spLocks noChangeArrowheads="1"/>
            </p:cNvSpPr>
            <p:nvPr/>
          </p:nvSpPr>
          <p:spPr bwMode="auto">
            <a:xfrm>
              <a:off x="4035" y="181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31" name="Rectangle 278">
              <a:extLst>
                <a:ext uri="{FF2B5EF4-FFF2-40B4-BE49-F238E27FC236}">
                  <a16:creationId xmlns:a16="http://schemas.microsoft.com/office/drawing/2014/main" id="{D73CCDAE-3E89-F964-C97A-BDFCEB3FFF6D}"/>
                </a:ext>
              </a:extLst>
            </p:cNvPr>
            <p:cNvSpPr>
              <a:spLocks noChangeArrowheads="1"/>
            </p:cNvSpPr>
            <p:nvPr/>
          </p:nvSpPr>
          <p:spPr bwMode="auto">
            <a:xfrm>
              <a:off x="3631" y="195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32" name="Rectangle 279">
              <a:extLst>
                <a:ext uri="{FF2B5EF4-FFF2-40B4-BE49-F238E27FC236}">
                  <a16:creationId xmlns:a16="http://schemas.microsoft.com/office/drawing/2014/main" id="{9817FA31-277F-4303-4D3B-83A869420539}"/>
                </a:ext>
              </a:extLst>
            </p:cNvPr>
            <p:cNvSpPr>
              <a:spLocks noChangeArrowheads="1"/>
            </p:cNvSpPr>
            <p:nvPr/>
          </p:nvSpPr>
          <p:spPr bwMode="auto">
            <a:xfrm>
              <a:off x="4069" y="181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33" name="Rectangle 280">
              <a:extLst>
                <a:ext uri="{FF2B5EF4-FFF2-40B4-BE49-F238E27FC236}">
                  <a16:creationId xmlns:a16="http://schemas.microsoft.com/office/drawing/2014/main" id="{41B0C8AF-CC34-7B41-DCB2-40A31A0E5367}"/>
                </a:ext>
              </a:extLst>
            </p:cNvPr>
            <p:cNvSpPr>
              <a:spLocks noChangeArrowheads="1"/>
            </p:cNvSpPr>
            <p:nvPr/>
          </p:nvSpPr>
          <p:spPr bwMode="auto">
            <a:xfrm>
              <a:off x="4115" y="1811"/>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34" name="Rectangle 281">
              <a:extLst>
                <a:ext uri="{FF2B5EF4-FFF2-40B4-BE49-F238E27FC236}">
                  <a16:creationId xmlns:a16="http://schemas.microsoft.com/office/drawing/2014/main" id="{2C1247E0-A607-5566-1B3F-B4C0513CB69F}"/>
                </a:ext>
              </a:extLst>
            </p:cNvPr>
            <p:cNvSpPr>
              <a:spLocks noChangeArrowheads="1"/>
            </p:cNvSpPr>
            <p:nvPr/>
          </p:nvSpPr>
          <p:spPr bwMode="auto">
            <a:xfrm>
              <a:off x="4345"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35" name="Rectangle 282">
              <a:extLst>
                <a:ext uri="{FF2B5EF4-FFF2-40B4-BE49-F238E27FC236}">
                  <a16:creationId xmlns:a16="http://schemas.microsoft.com/office/drawing/2014/main" id="{070BB9E8-46B2-DE2C-9071-240672DEFE40}"/>
                </a:ext>
              </a:extLst>
            </p:cNvPr>
            <p:cNvSpPr>
              <a:spLocks noChangeArrowheads="1"/>
            </p:cNvSpPr>
            <p:nvPr/>
          </p:nvSpPr>
          <p:spPr bwMode="auto">
            <a:xfrm>
              <a:off x="4061" y="1803"/>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36" name="Rectangle 283">
              <a:extLst>
                <a:ext uri="{FF2B5EF4-FFF2-40B4-BE49-F238E27FC236}">
                  <a16:creationId xmlns:a16="http://schemas.microsoft.com/office/drawing/2014/main" id="{A6A657A6-583C-DB71-A8FE-3F27B48CFCBD}"/>
                </a:ext>
              </a:extLst>
            </p:cNvPr>
            <p:cNvSpPr>
              <a:spLocks noChangeArrowheads="1"/>
            </p:cNvSpPr>
            <p:nvPr/>
          </p:nvSpPr>
          <p:spPr bwMode="auto">
            <a:xfrm>
              <a:off x="4061" y="181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37" name="Rectangle 284">
              <a:extLst>
                <a:ext uri="{FF2B5EF4-FFF2-40B4-BE49-F238E27FC236}">
                  <a16:creationId xmlns:a16="http://schemas.microsoft.com/office/drawing/2014/main" id="{B401AC61-D09A-C3C8-8B49-39710913B64F}"/>
                </a:ext>
              </a:extLst>
            </p:cNvPr>
            <p:cNvSpPr>
              <a:spLocks noChangeArrowheads="1"/>
            </p:cNvSpPr>
            <p:nvPr/>
          </p:nvSpPr>
          <p:spPr bwMode="auto">
            <a:xfrm>
              <a:off x="4464"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38" name="Rectangle 285">
              <a:extLst>
                <a:ext uri="{FF2B5EF4-FFF2-40B4-BE49-F238E27FC236}">
                  <a16:creationId xmlns:a16="http://schemas.microsoft.com/office/drawing/2014/main" id="{E044901D-D13E-C741-7024-86763E01D3F5}"/>
                </a:ext>
              </a:extLst>
            </p:cNvPr>
            <p:cNvSpPr>
              <a:spLocks noChangeArrowheads="1"/>
            </p:cNvSpPr>
            <p:nvPr/>
          </p:nvSpPr>
          <p:spPr bwMode="auto">
            <a:xfrm>
              <a:off x="4061" y="195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39" name="Rectangle 286">
              <a:extLst>
                <a:ext uri="{FF2B5EF4-FFF2-40B4-BE49-F238E27FC236}">
                  <a16:creationId xmlns:a16="http://schemas.microsoft.com/office/drawing/2014/main" id="{E3446C3C-D6B0-9210-63CD-606552BF0238}"/>
                </a:ext>
              </a:extLst>
            </p:cNvPr>
            <p:cNvSpPr>
              <a:spLocks noChangeArrowheads="1"/>
            </p:cNvSpPr>
            <p:nvPr/>
          </p:nvSpPr>
          <p:spPr bwMode="auto">
            <a:xfrm>
              <a:off x="4498" y="181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40" name="Rectangle 287">
              <a:extLst>
                <a:ext uri="{FF2B5EF4-FFF2-40B4-BE49-F238E27FC236}">
                  <a16:creationId xmlns:a16="http://schemas.microsoft.com/office/drawing/2014/main" id="{51CC50D8-5382-24D8-171C-8D3F536CB4A1}"/>
                </a:ext>
              </a:extLst>
            </p:cNvPr>
            <p:cNvSpPr>
              <a:spLocks noChangeArrowheads="1"/>
            </p:cNvSpPr>
            <p:nvPr/>
          </p:nvSpPr>
          <p:spPr bwMode="auto">
            <a:xfrm>
              <a:off x="4531" y="1811"/>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41" name="Rectangle 288">
              <a:extLst>
                <a:ext uri="{FF2B5EF4-FFF2-40B4-BE49-F238E27FC236}">
                  <a16:creationId xmlns:a16="http://schemas.microsoft.com/office/drawing/2014/main" id="{8BD27538-F724-3A56-3429-9DFB296E9C17}"/>
                </a:ext>
              </a:extLst>
            </p:cNvPr>
            <p:cNvSpPr>
              <a:spLocks noChangeArrowheads="1"/>
            </p:cNvSpPr>
            <p:nvPr/>
          </p:nvSpPr>
          <p:spPr bwMode="auto">
            <a:xfrm>
              <a:off x="4582"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42" name="Rectangle 289">
              <a:extLst>
                <a:ext uri="{FF2B5EF4-FFF2-40B4-BE49-F238E27FC236}">
                  <a16:creationId xmlns:a16="http://schemas.microsoft.com/office/drawing/2014/main" id="{84E73251-85CC-3170-C2C3-072F89BAE997}"/>
                </a:ext>
              </a:extLst>
            </p:cNvPr>
            <p:cNvSpPr>
              <a:spLocks noChangeArrowheads="1"/>
            </p:cNvSpPr>
            <p:nvPr/>
          </p:nvSpPr>
          <p:spPr bwMode="auto">
            <a:xfrm>
              <a:off x="4490" y="1803"/>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43" name="Rectangle 290">
              <a:extLst>
                <a:ext uri="{FF2B5EF4-FFF2-40B4-BE49-F238E27FC236}">
                  <a16:creationId xmlns:a16="http://schemas.microsoft.com/office/drawing/2014/main" id="{53093BA8-C9CE-DB83-6D2C-658B8F2914E2}"/>
                </a:ext>
              </a:extLst>
            </p:cNvPr>
            <p:cNvSpPr>
              <a:spLocks noChangeArrowheads="1"/>
            </p:cNvSpPr>
            <p:nvPr/>
          </p:nvSpPr>
          <p:spPr bwMode="auto">
            <a:xfrm>
              <a:off x="4490" y="181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44" name="Rectangle 291">
              <a:extLst>
                <a:ext uri="{FF2B5EF4-FFF2-40B4-BE49-F238E27FC236}">
                  <a16:creationId xmlns:a16="http://schemas.microsoft.com/office/drawing/2014/main" id="{3C0AA27C-33B0-E7B2-D3EB-60ADBADB106D}"/>
                </a:ext>
              </a:extLst>
            </p:cNvPr>
            <p:cNvSpPr>
              <a:spLocks noChangeArrowheads="1"/>
            </p:cNvSpPr>
            <p:nvPr/>
          </p:nvSpPr>
          <p:spPr bwMode="auto">
            <a:xfrm>
              <a:off x="4893"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45" name="Rectangle 292">
              <a:extLst>
                <a:ext uri="{FF2B5EF4-FFF2-40B4-BE49-F238E27FC236}">
                  <a16:creationId xmlns:a16="http://schemas.microsoft.com/office/drawing/2014/main" id="{4F378455-3F40-4167-39DE-B73329B5BE77}"/>
                </a:ext>
              </a:extLst>
            </p:cNvPr>
            <p:cNvSpPr>
              <a:spLocks noChangeArrowheads="1"/>
            </p:cNvSpPr>
            <p:nvPr/>
          </p:nvSpPr>
          <p:spPr bwMode="auto">
            <a:xfrm>
              <a:off x="4490" y="195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46" name="Rectangle 293">
              <a:extLst>
                <a:ext uri="{FF2B5EF4-FFF2-40B4-BE49-F238E27FC236}">
                  <a16:creationId xmlns:a16="http://schemas.microsoft.com/office/drawing/2014/main" id="{3CD45864-2A92-B309-90E6-C397498061A7}"/>
                </a:ext>
              </a:extLst>
            </p:cNvPr>
            <p:cNvSpPr>
              <a:spLocks noChangeArrowheads="1"/>
            </p:cNvSpPr>
            <p:nvPr/>
          </p:nvSpPr>
          <p:spPr bwMode="auto">
            <a:xfrm>
              <a:off x="4928" y="181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47" name="Rectangle 294">
              <a:extLst>
                <a:ext uri="{FF2B5EF4-FFF2-40B4-BE49-F238E27FC236}">
                  <a16:creationId xmlns:a16="http://schemas.microsoft.com/office/drawing/2014/main" id="{06D99E57-1F95-E695-7624-248521F810D8}"/>
                </a:ext>
              </a:extLst>
            </p:cNvPr>
            <p:cNvSpPr>
              <a:spLocks noChangeArrowheads="1"/>
            </p:cNvSpPr>
            <p:nvPr/>
          </p:nvSpPr>
          <p:spPr bwMode="auto">
            <a:xfrm>
              <a:off x="4961" y="1811"/>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48" name="Rectangle 295">
              <a:extLst>
                <a:ext uri="{FF2B5EF4-FFF2-40B4-BE49-F238E27FC236}">
                  <a16:creationId xmlns:a16="http://schemas.microsoft.com/office/drawing/2014/main" id="{71321C51-0772-35D5-62DC-F9A31ACA8157}"/>
                </a:ext>
              </a:extLst>
            </p:cNvPr>
            <p:cNvSpPr>
              <a:spLocks noChangeArrowheads="1"/>
            </p:cNvSpPr>
            <p:nvPr/>
          </p:nvSpPr>
          <p:spPr bwMode="auto">
            <a:xfrm>
              <a:off x="5011"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49" name="Rectangle 296">
              <a:extLst>
                <a:ext uri="{FF2B5EF4-FFF2-40B4-BE49-F238E27FC236}">
                  <a16:creationId xmlns:a16="http://schemas.microsoft.com/office/drawing/2014/main" id="{FC1BC009-ADB9-F27D-BE97-A4C940C01148}"/>
                </a:ext>
              </a:extLst>
            </p:cNvPr>
            <p:cNvSpPr>
              <a:spLocks noChangeArrowheads="1"/>
            </p:cNvSpPr>
            <p:nvPr/>
          </p:nvSpPr>
          <p:spPr bwMode="auto">
            <a:xfrm>
              <a:off x="4919" y="1803"/>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50" name="Rectangle 297">
              <a:extLst>
                <a:ext uri="{FF2B5EF4-FFF2-40B4-BE49-F238E27FC236}">
                  <a16:creationId xmlns:a16="http://schemas.microsoft.com/office/drawing/2014/main" id="{9C53A62E-D0D5-7936-EC6C-0D8F958DCF26}"/>
                </a:ext>
              </a:extLst>
            </p:cNvPr>
            <p:cNvSpPr>
              <a:spLocks noChangeArrowheads="1"/>
            </p:cNvSpPr>
            <p:nvPr/>
          </p:nvSpPr>
          <p:spPr bwMode="auto">
            <a:xfrm>
              <a:off x="4919"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51" name="Rectangle 298">
              <a:extLst>
                <a:ext uri="{FF2B5EF4-FFF2-40B4-BE49-F238E27FC236}">
                  <a16:creationId xmlns:a16="http://schemas.microsoft.com/office/drawing/2014/main" id="{F102401F-4698-FD9E-8E54-544C3BD4B0FE}"/>
                </a:ext>
              </a:extLst>
            </p:cNvPr>
            <p:cNvSpPr>
              <a:spLocks noChangeArrowheads="1"/>
            </p:cNvSpPr>
            <p:nvPr/>
          </p:nvSpPr>
          <p:spPr bwMode="auto">
            <a:xfrm>
              <a:off x="5323" y="181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52" name="Rectangle 299">
              <a:extLst>
                <a:ext uri="{FF2B5EF4-FFF2-40B4-BE49-F238E27FC236}">
                  <a16:creationId xmlns:a16="http://schemas.microsoft.com/office/drawing/2014/main" id="{DD725027-C3D1-ADBA-23D7-CEEBA3E41D24}"/>
                </a:ext>
              </a:extLst>
            </p:cNvPr>
            <p:cNvSpPr>
              <a:spLocks noChangeArrowheads="1"/>
            </p:cNvSpPr>
            <p:nvPr/>
          </p:nvSpPr>
          <p:spPr bwMode="auto">
            <a:xfrm>
              <a:off x="4919" y="195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53" name="Rectangle 300">
              <a:extLst>
                <a:ext uri="{FF2B5EF4-FFF2-40B4-BE49-F238E27FC236}">
                  <a16:creationId xmlns:a16="http://schemas.microsoft.com/office/drawing/2014/main" id="{1A33DE22-F703-85CB-D8DC-947C32885049}"/>
                </a:ext>
              </a:extLst>
            </p:cNvPr>
            <p:cNvSpPr>
              <a:spLocks noChangeArrowheads="1"/>
            </p:cNvSpPr>
            <p:nvPr/>
          </p:nvSpPr>
          <p:spPr bwMode="auto">
            <a:xfrm>
              <a:off x="5357" y="1811"/>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54" name="Rectangle 301">
              <a:extLst>
                <a:ext uri="{FF2B5EF4-FFF2-40B4-BE49-F238E27FC236}">
                  <a16:creationId xmlns:a16="http://schemas.microsoft.com/office/drawing/2014/main" id="{950B0832-58A2-88D0-C83D-458AFAD16292}"/>
                </a:ext>
              </a:extLst>
            </p:cNvPr>
            <p:cNvSpPr>
              <a:spLocks noChangeArrowheads="1"/>
            </p:cNvSpPr>
            <p:nvPr/>
          </p:nvSpPr>
          <p:spPr bwMode="auto">
            <a:xfrm>
              <a:off x="5390" y="1811"/>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55" name="Rectangle 302">
              <a:extLst>
                <a:ext uri="{FF2B5EF4-FFF2-40B4-BE49-F238E27FC236}">
                  <a16:creationId xmlns:a16="http://schemas.microsoft.com/office/drawing/2014/main" id="{0C563E44-CFF1-CCAF-7BBC-ACE70DA60979}"/>
                </a:ext>
              </a:extLst>
            </p:cNvPr>
            <p:cNvSpPr>
              <a:spLocks noChangeArrowheads="1"/>
            </p:cNvSpPr>
            <p:nvPr/>
          </p:nvSpPr>
          <p:spPr bwMode="auto">
            <a:xfrm>
              <a:off x="5441" y="179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56" name="Rectangle 303">
              <a:extLst>
                <a:ext uri="{FF2B5EF4-FFF2-40B4-BE49-F238E27FC236}">
                  <a16:creationId xmlns:a16="http://schemas.microsoft.com/office/drawing/2014/main" id="{2F539F1E-C061-6D94-B04C-994F9F42D648}"/>
                </a:ext>
              </a:extLst>
            </p:cNvPr>
            <p:cNvSpPr>
              <a:spLocks noChangeArrowheads="1"/>
            </p:cNvSpPr>
            <p:nvPr/>
          </p:nvSpPr>
          <p:spPr bwMode="auto">
            <a:xfrm>
              <a:off x="5348" y="1803"/>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57" name="Rectangle 304">
              <a:extLst>
                <a:ext uri="{FF2B5EF4-FFF2-40B4-BE49-F238E27FC236}">
                  <a16:creationId xmlns:a16="http://schemas.microsoft.com/office/drawing/2014/main" id="{5BE5A854-54A5-F942-0752-6CE834B472A8}"/>
                </a:ext>
              </a:extLst>
            </p:cNvPr>
            <p:cNvSpPr>
              <a:spLocks noChangeArrowheads="1"/>
            </p:cNvSpPr>
            <p:nvPr/>
          </p:nvSpPr>
          <p:spPr bwMode="auto">
            <a:xfrm>
              <a:off x="5348" y="181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58" name="Rectangle 305">
              <a:extLst>
                <a:ext uri="{FF2B5EF4-FFF2-40B4-BE49-F238E27FC236}">
                  <a16:creationId xmlns:a16="http://schemas.microsoft.com/office/drawing/2014/main" id="{4FF9096C-9D9E-9DF3-EC6C-3234AED05AD1}"/>
                </a:ext>
              </a:extLst>
            </p:cNvPr>
            <p:cNvSpPr>
              <a:spLocks noChangeArrowheads="1"/>
            </p:cNvSpPr>
            <p:nvPr/>
          </p:nvSpPr>
          <p:spPr bwMode="auto">
            <a:xfrm>
              <a:off x="5858" y="181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59" name="Rectangle 306">
              <a:extLst>
                <a:ext uri="{FF2B5EF4-FFF2-40B4-BE49-F238E27FC236}">
                  <a16:creationId xmlns:a16="http://schemas.microsoft.com/office/drawing/2014/main" id="{3D331543-BFF3-FC63-DDAC-9D28A91C3B0A}"/>
                </a:ext>
              </a:extLst>
            </p:cNvPr>
            <p:cNvSpPr>
              <a:spLocks noChangeArrowheads="1"/>
            </p:cNvSpPr>
            <p:nvPr/>
          </p:nvSpPr>
          <p:spPr bwMode="auto">
            <a:xfrm>
              <a:off x="5348" y="1954"/>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60" name="Rectangle 307">
              <a:extLst>
                <a:ext uri="{FF2B5EF4-FFF2-40B4-BE49-F238E27FC236}">
                  <a16:creationId xmlns:a16="http://schemas.microsoft.com/office/drawing/2014/main" id="{768331BA-4329-33C4-5A2B-96D73E6F5F99}"/>
                </a:ext>
              </a:extLst>
            </p:cNvPr>
            <p:cNvSpPr>
              <a:spLocks noChangeArrowheads="1"/>
            </p:cNvSpPr>
            <p:nvPr/>
          </p:nvSpPr>
          <p:spPr bwMode="auto">
            <a:xfrm>
              <a:off x="833" y="1984"/>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61" name="Rectangle 308">
              <a:extLst>
                <a:ext uri="{FF2B5EF4-FFF2-40B4-BE49-F238E27FC236}">
                  <a16:creationId xmlns:a16="http://schemas.microsoft.com/office/drawing/2014/main" id="{3AD4CFEF-AA75-69EB-7F3C-3AE8508569D6}"/>
                </a:ext>
              </a:extLst>
            </p:cNvPr>
            <p:cNvSpPr>
              <a:spLocks noChangeArrowheads="1"/>
            </p:cNvSpPr>
            <p:nvPr/>
          </p:nvSpPr>
          <p:spPr bwMode="auto">
            <a:xfrm>
              <a:off x="889" y="1984"/>
              <a:ext cx="30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CD15</a:t>
              </a:r>
            </a:p>
          </p:txBody>
        </p:sp>
        <p:sp>
          <p:nvSpPr>
            <p:cNvPr id="58062" name="Rectangle 309">
              <a:extLst>
                <a:ext uri="{FF2B5EF4-FFF2-40B4-BE49-F238E27FC236}">
                  <a16:creationId xmlns:a16="http://schemas.microsoft.com/office/drawing/2014/main" id="{85071FE5-65AF-C4A9-3FDF-E5A778FDA3E6}"/>
                </a:ext>
              </a:extLst>
            </p:cNvPr>
            <p:cNvSpPr>
              <a:spLocks noChangeArrowheads="1"/>
            </p:cNvSpPr>
            <p:nvPr/>
          </p:nvSpPr>
          <p:spPr bwMode="auto">
            <a:xfrm>
              <a:off x="1208"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63" name="Rectangle 310">
              <a:extLst>
                <a:ext uri="{FF2B5EF4-FFF2-40B4-BE49-F238E27FC236}">
                  <a16:creationId xmlns:a16="http://schemas.microsoft.com/office/drawing/2014/main" id="{883CF4FC-7242-7A3C-E75F-40210938908B}"/>
                </a:ext>
              </a:extLst>
            </p:cNvPr>
            <p:cNvSpPr>
              <a:spLocks noChangeArrowheads="1"/>
            </p:cNvSpPr>
            <p:nvPr/>
          </p:nvSpPr>
          <p:spPr bwMode="auto">
            <a:xfrm>
              <a:off x="824" y="1976"/>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64" name="Rectangle 311">
              <a:extLst>
                <a:ext uri="{FF2B5EF4-FFF2-40B4-BE49-F238E27FC236}">
                  <a16:creationId xmlns:a16="http://schemas.microsoft.com/office/drawing/2014/main" id="{5C394D4E-FD39-35FC-4128-372C0DBC6A61}"/>
                </a:ext>
              </a:extLst>
            </p:cNvPr>
            <p:cNvSpPr>
              <a:spLocks noChangeArrowheads="1"/>
            </p:cNvSpPr>
            <p:nvPr/>
          </p:nvSpPr>
          <p:spPr bwMode="auto">
            <a:xfrm>
              <a:off x="824"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65" name="Rectangle 312">
              <a:extLst>
                <a:ext uri="{FF2B5EF4-FFF2-40B4-BE49-F238E27FC236}">
                  <a16:creationId xmlns:a16="http://schemas.microsoft.com/office/drawing/2014/main" id="{EA40D827-09B2-11A1-BC58-12558DA28C3B}"/>
                </a:ext>
              </a:extLst>
            </p:cNvPr>
            <p:cNvSpPr>
              <a:spLocks noChangeArrowheads="1"/>
            </p:cNvSpPr>
            <p:nvPr/>
          </p:nvSpPr>
          <p:spPr bwMode="auto">
            <a:xfrm>
              <a:off x="1780"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66" name="Rectangle 313">
              <a:extLst>
                <a:ext uri="{FF2B5EF4-FFF2-40B4-BE49-F238E27FC236}">
                  <a16:creationId xmlns:a16="http://schemas.microsoft.com/office/drawing/2014/main" id="{87F58DAB-A8B8-EF37-57A4-03F1543AF67F}"/>
                </a:ext>
              </a:extLst>
            </p:cNvPr>
            <p:cNvSpPr>
              <a:spLocks noChangeArrowheads="1"/>
            </p:cNvSpPr>
            <p:nvPr/>
          </p:nvSpPr>
          <p:spPr bwMode="auto">
            <a:xfrm>
              <a:off x="824" y="2127"/>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67" name="Rectangle 314">
              <a:extLst>
                <a:ext uri="{FF2B5EF4-FFF2-40B4-BE49-F238E27FC236}">
                  <a16:creationId xmlns:a16="http://schemas.microsoft.com/office/drawing/2014/main" id="{06B9105F-FCE0-196F-1514-DB46BDDA6C67}"/>
                </a:ext>
              </a:extLst>
            </p:cNvPr>
            <p:cNvSpPr>
              <a:spLocks noChangeArrowheads="1"/>
            </p:cNvSpPr>
            <p:nvPr/>
          </p:nvSpPr>
          <p:spPr bwMode="auto">
            <a:xfrm>
              <a:off x="1817" y="1984"/>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68" name="Rectangle 315">
              <a:extLst>
                <a:ext uri="{FF2B5EF4-FFF2-40B4-BE49-F238E27FC236}">
                  <a16:creationId xmlns:a16="http://schemas.microsoft.com/office/drawing/2014/main" id="{E79817B8-0A22-6756-56EF-537AB771D7B9}"/>
                </a:ext>
              </a:extLst>
            </p:cNvPr>
            <p:cNvSpPr>
              <a:spLocks noChangeArrowheads="1"/>
            </p:cNvSpPr>
            <p:nvPr/>
          </p:nvSpPr>
          <p:spPr bwMode="auto">
            <a:xfrm>
              <a:off x="1850" y="1984"/>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69" name="Rectangle 316">
              <a:extLst>
                <a:ext uri="{FF2B5EF4-FFF2-40B4-BE49-F238E27FC236}">
                  <a16:creationId xmlns:a16="http://schemas.microsoft.com/office/drawing/2014/main" id="{B0932E3A-3094-A595-0757-68394BEBDB0A}"/>
                </a:ext>
              </a:extLst>
            </p:cNvPr>
            <p:cNvSpPr>
              <a:spLocks noChangeArrowheads="1"/>
            </p:cNvSpPr>
            <p:nvPr/>
          </p:nvSpPr>
          <p:spPr bwMode="auto">
            <a:xfrm>
              <a:off x="1901"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70" name="Rectangle 317">
              <a:extLst>
                <a:ext uri="{FF2B5EF4-FFF2-40B4-BE49-F238E27FC236}">
                  <a16:creationId xmlns:a16="http://schemas.microsoft.com/office/drawing/2014/main" id="{2581B624-9785-C045-8D8E-2E18EECF240D}"/>
                </a:ext>
              </a:extLst>
            </p:cNvPr>
            <p:cNvSpPr>
              <a:spLocks noChangeArrowheads="1"/>
            </p:cNvSpPr>
            <p:nvPr/>
          </p:nvSpPr>
          <p:spPr bwMode="auto">
            <a:xfrm>
              <a:off x="1809" y="1976"/>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71" name="Rectangle 318">
              <a:extLst>
                <a:ext uri="{FF2B5EF4-FFF2-40B4-BE49-F238E27FC236}">
                  <a16:creationId xmlns:a16="http://schemas.microsoft.com/office/drawing/2014/main" id="{1DEE2D97-6F26-3D75-ACA6-4C0EF8549137}"/>
                </a:ext>
              </a:extLst>
            </p:cNvPr>
            <p:cNvSpPr>
              <a:spLocks noChangeArrowheads="1"/>
            </p:cNvSpPr>
            <p:nvPr/>
          </p:nvSpPr>
          <p:spPr bwMode="auto">
            <a:xfrm>
              <a:off x="1809" y="1984"/>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72" name="Rectangle 319">
              <a:extLst>
                <a:ext uri="{FF2B5EF4-FFF2-40B4-BE49-F238E27FC236}">
                  <a16:creationId xmlns:a16="http://schemas.microsoft.com/office/drawing/2014/main" id="{6CFB430B-86D3-75B9-628B-D64DFD5B003B}"/>
                </a:ext>
              </a:extLst>
            </p:cNvPr>
            <p:cNvSpPr>
              <a:spLocks noChangeArrowheads="1"/>
            </p:cNvSpPr>
            <p:nvPr/>
          </p:nvSpPr>
          <p:spPr bwMode="auto">
            <a:xfrm>
              <a:off x="2318"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73" name="Rectangle 320">
              <a:extLst>
                <a:ext uri="{FF2B5EF4-FFF2-40B4-BE49-F238E27FC236}">
                  <a16:creationId xmlns:a16="http://schemas.microsoft.com/office/drawing/2014/main" id="{85437A72-860F-05D4-4F1A-2AF7139EE02E}"/>
                </a:ext>
              </a:extLst>
            </p:cNvPr>
            <p:cNvSpPr>
              <a:spLocks noChangeArrowheads="1"/>
            </p:cNvSpPr>
            <p:nvPr/>
          </p:nvSpPr>
          <p:spPr bwMode="auto">
            <a:xfrm>
              <a:off x="1809" y="2127"/>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74" name="Rectangle 321">
              <a:extLst>
                <a:ext uri="{FF2B5EF4-FFF2-40B4-BE49-F238E27FC236}">
                  <a16:creationId xmlns:a16="http://schemas.microsoft.com/office/drawing/2014/main" id="{0DE8D798-ECD4-6212-8FFF-5432F12B8198}"/>
                </a:ext>
              </a:extLst>
            </p:cNvPr>
            <p:cNvSpPr>
              <a:spLocks noChangeArrowheads="1"/>
            </p:cNvSpPr>
            <p:nvPr/>
          </p:nvSpPr>
          <p:spPr bwMode="auto">
            <a:xfrm>
              <a:off x="2352" y="1984"/>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75" name="Rectangle 322">
              <a:extLst>
                <a:ext uri="{FF2B5EF4-FFF2-40B4-BE49-F238E27FC236}">
                  <a16:creationId xmlns:a16="http://schemas.microsoft.com/office/drawing/2014/main" id="{E5DC4F7D-99FA-E9F9-38F3-ED4C8E617071}"/>
                </a:ext>
              </a:extLst>
            </p:cNvPr>
            <p:cNvSpPr>
              <a:spLocks noChangeArrowheads="1"/>
            </p:cNvSpPr>
            <p:nvPr/>
          </p:nvSpPr>
          <p:spPr bwMode="auto">
            <a:xfrm>
              <a:off x="2385" y="1984"/>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76" name="Rectangle 323">
              <a:extLst>
                <a:ext uri="{FF2B5EF4-FFF2-40B4-BE49-F238E27FC236}">
                  <a16:creationId xmlns:a16="http://schemas.microsoft.com/office/drawing/2014/main" id="{CF34853B-C649-C3A1-484D-D87A2B4D56BB}"/>
                </a:ext>
              </a:extLst>
            </p:cNvPr>
            <p:cNvSpPr>
              <a:spLocks noChangeArrowheads="1"/>
            </p:cNvSpPr>
            <p:nvPr/>
          </p:nvSpPr>
          <p:spPr bwMode="auto">
            <a:xfrm>
              <a:off x="2436"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dirty="0">
                  <a:solidFill>
                    <a:srgbClr val="010000"/>
                  </a:solidFill>
                  <a:latin typeface="Arial Unicode MS" pitchFamily="34" charset="-128"/>
                </a:rPr>
                <a:t> </a:t>
              </a:r>
            </a:p>
          </p:txBody>
        </p:sp>
        <p:sp>
          <p:nvSpPr>
            <p:cNvPr id="58077" name="Rectangle 324">
              <a:extLst>
                <a:ext uri="{FF2B5EF4-FFF2-40B4-BE49-F238E27FC236}">
                  <a16:creationId xmlns:a16="http://schemas.microsoft.com/office/drawing/2014/main" id="{2BC7737D-480F-FFC3-9D3B-635F1D5AA8B9}"/>
                </a:ext>
              </a:extLst>
            </p:cNvPr>
            <p:cNvSpPr>
              <a:spLocks noChangeArrowheads="1"/>
            </p:cNvSpPr>
            <p:nvPr/>
          </p:nvSpPr>
          <p:spPr bwMode="auto">
            <a:xfrm>
              <a:off x="2344" y="1976"/>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78" name="Rectangle 325">
              <a:extLst>
                <a:ext uri="{FF2B5EF4-FFF2-40B4-BE49-F238E27FC236}">
                  <a16:creationId xmlns:a16="http://schemas.microsoft.com/office/drawing/2014/main" id="{0655C033-F0F1-D8E4-84A7-B664354F2613}"/>
                </a:ext>
              </a:extLst>
            </p:cNvPr>
            <p:cNvSpPr>
              <a:spLocks noChangeArrowheads="1"/>
            </p:cNvSpPr>
            <p:nvPr/>
          </p:nvSpPr>
          <p:spPr bwMode="auto">
            <a:xfrm>
              <a:off x="2344" y="1984"/>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79" name="Rectangle 326">
              <a:extLst>
                <a:ext uri="{FF2B5EF4-FFF2-40B4-BE49-F238E27FC236}">
                  <a16:creationId xmlns:a16="http://schemas.microsoft.com/office/drawing/2014/main" id="{CAD725E4-B962-01A4-2384-30460D742666}"/>
                </a:ext>
              </a:extLst>
            </p:cNvPr>
            <p:cNvSpPr>
              <a:spLocks noChangeArrowheads="1"/>
            </p:cNvSpPr>
            <p:nvPr/>
          </p:nvSpPr>
          <p:spPr bwMode="auto">
            <a:xfrm>
              <a:off x="2747"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80" name="Rectangle 327">
              <a:extLst>
                <a:ext uri="{FF2B5EF4-FFF2-40B4-BE49-F238E27FC236}">
                  <a16:creationId xmlns:a16="http://schemas.microsoft.com/office/drawing/2014/main" id="{B0137C5E-46B5-1D4A-ADF9-F0713335C830}"/>
                </a:ext>
              </a:extLst>
            </p:cNvPr>
            <p:cNvSpPr>
              <a:spLocks noChangeArrowheads="1"/>
            </p:cNvSpPr>
            <p:nvPr/>
          </p:nvSpPr>
          <p:spPr bwMode="auto">
            <a:xfrm>
              <a:off x="2344" y="2127"/>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81" name="Rectangle 328">
              <a:extLst>
                <a:ext uri="{FF2B5EF4-FFF2-40B4-BE49-F238E27FC236}">
                  <a16:creationId xmlns:a16="http://schemas.microsoft.com/office/drawing/2014/main" id="{05868B1A-8854-0BCD-E0CC-9BFEF778CAAE}"/>
                </a:ext>
              </a:extLst>
            </p:cNvPr>
            <p:cNvSpPr>
              <a:spLocks noChangeArrowheads="1"/>
            </p:cNvSpPr>
            <p:nvPr/>
          </p:nvSpPr>
          <p:spPr bwMode="auto">
            <a:xfrm>
              <a:off x="2782" y="1984"/>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82" name="Rectangle 329">
              <a:extLst>
                <a:ext uri="{FF2B5EF4-FFF2-40B4-BE49-F238E27FC236}">
                  <a16:creationId xmlns:a16="http://schemas.microsoft.com/office/drawing/2014/main" id="{5B273EBF-B3AE-1DF4-55A4-28A73D07580E}"/>
                </a:ext>
              </a:extLst>
            </p:cNvPr>
            <p:cNvSpPr>
              <a:spLocks noChangeArrowheads="1"/>
            </p:cNvSpPr>
            <p:nvPr/>
          </p:nvSpPr>
          <p:spPr bwMode="auto">
            <a:xfrm>
              <a:off x="2828" y="1984"/>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83" name="Rectangle 330">
              <a:extLst>
                <a:ext uri="{FF2B5EF4-FFF2-40B4-BE49-F238E27FC236}">
                  <a16:creationId xmlns:a16="http://schemas.microsoft.com/office/drawing/2014/main" id="{D152E9DC-B186-D465-E64F-A6867B730C25}"/>
                </a:ext>
              </a:extLst>
            </p:cNvPr>
            <p:cNvSpPr>
              <a:spLocks noChangeArrowheads="1"/>
            </p:cNvSpPr>
            <p:nvPr/>
          </p:nvSpPr>
          <p:spPr bwMode="auto">
            <a:xfrm>
              <a:off x="3057"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84" name="Rectangle 331">
              <a:extLst>
                <a:ext uri="{FF2B5EF4-FFF2-40B4-BE49-F238E27FC236}">
                  <a16:creationId xmlns:a16="http://schemas.microsoft.com/office/drawing/2014/main" id="{4ECCCE01-D6F6-9AAE-AAA9-4922EAF0B43D}"/>
                </a:ext>
              </a:extLst>
            </p:cNvPr>
            <p:cNvSpPr>
              <a:spLocks noChangeArrowheads="1"/>
            </p:cNvSpPr>
            <p:nvPr/>
          </p:nvSpPr>
          <p:spPr bwMode="auto">
            <a:xfrm>
              <a:off x="2773" y="1976"/>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85" name="Rectangle 332">
              <a:extLst>
                <a:ext uri="{FF2B5EF4-FFF2-40B4-BE49-F238E27FC236}">
                  <a16:creationId xmlns:a16="http://schemas.microsoft.com/office/drawing/2014/main" id="{9D627C41-8AAC-5781-43F4-25EDB04E9877}"/>
                </a:ext>
              </a:extLst>
            </p:cNvPr>
            <p:cNvSpPr>
              <a:spLocks noChangeArrowheads="1"/>
            </p:cNvSpPr>
            <p:nvPr/>
          </p:nvSpPr>
          <p:spPr bwMode="auto">
            <a:xfrm>
              <a:off x="2773"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86" name="Rectangle 333">
              <a:extLst>
                <a:ext uri="{FF2B5EF4-FFF2-40B4-BE49-F238E27FC236}">
                  <a16:creationId xmlns:a16="http://schemas.microsoft.com/office/drawing/2014/main" id="{57FE073B-AA87-88E3-DDAF-A243CBA04112}"/>
                </a:ext>
              </a:extLst>
            </p:cNvPr>
            <p:cNvSpPr>
              <a:spLocks noChangeArrowheads="1"/>
            </p:cNvSpPr>
            <p:nvPr/>
          </p:nvSpPr>
          <p:spPr bwMode="auto">
            <a:xfrm>
              <a:off x="3176"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87" name="Rectangle 334">
              <a:extLst>
                <a:ext uri="{FF2B5EF4-FFF2-40B4-BE49-F238E27FC236}">
                  <a16:creationId xmlns:a16="http://schemas.microsoft.com/office/drawing/2014/main" id="{D8D22177-9EA1-587D-F169-87673E65A2FF}"/>
                </a:ext>
              </a:extLst>
            </p:cNvPr>
            <p:cNvSpPr>
              <a:spLocks noChangeArrowheads="1"/>
            </p:cNvSpPr>
            <p:nvPr/>
          </p:nvSpPr>
          <p:spPr bwMode="auto">
            <a:xfrm>
              <a:off x="2773" y="2127"/>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88" name="Rectangle 335">
              <a:extLst>
                <a:ext uri="{FF2B5EF4-FFF2-40B4-BE49-F238E27FC236}">
                  <a16:creationId xmlns:a16="http://schemas.microsoft.com/office/drawing/2014/main" id="{168F9533-405D-4AB2-1515-B355A7E42484}"/>
                </a:ext>
              </a:extLst>
            </p:cNvPr>
            <p:cNvSpPr>
              <a:spLocks noChangeArrowheads="1"/>
            </p:cNvSpPr>
            <p:nvPr/>
          </p:nvSpPr>
          <p:spPr bwMode="auto">
            <a:xfrm>
              <a:off x="3211" y="1984"/>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89" name="Rectangle 336">
              <a:extLst>
                <a:ext uri="{FF2B5EF4-FFF2-40B4-BE49-F238E27FC236}">
                  <a16:creationId xmlns:a16="http://schemas.microsoft.com/office/drawing/2014/main" id="{9D636F13-B1AF-A804-8825-B40DC75D61EF}"/>
                </a:ext>
              </a:extLst>
            </p:cNvPr>
            <p:cNvSpPr>
              <a:spLocks noChangeArrowheads="1"/>
            </p:cNvSpPr>
            <p:nvPr/>
          </p:nvSpPr>
          <p:spPr bwMode="auto">
            <a:xfrm>
              <a:off x="3246" y="1984"/>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90" name="Rectangle 337">
              <a:extLst>
                <a:ext uri="{FF2B5EF4-FFF2-40B4-BE49-F238E27FC236}">
                  <a16:creationId xmlns:a16="http://schemas.microsoft.com/office/drawing/2014/main" id="{C17DF8BB-A3EC-C33E-3AA5-2BB087699813}"/>
                </a:ext>
              </a:extLst>
            </p:cNvPr>
            <p:cNvSpPr>
              <a:spLocks noChangeArrowheads="1"/>
            </p:cNvSpPr>
            <p:nvPr/>
          </p:nvSpPr>
          <p:spPr bwMode="auto">
            <a:xfrm>
              <a:off x="3326"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91" name="Rectangle 338">
              <a:extLst>
                <a:ext uri="{FF2B5EF4-FFF2-40B4-BE49-F238E27FC236}">
                  <a16:creationId xmlns:a16="http://schemas.microsoft.com/office/drawing/2014/main" id="{9A5FD8FF-937C-2D83-7B84-B986C521BAC1}"/>
                </a:ext>
              </a:extLst>
            </p:cNvPr>
            <p:cNvSpPr>
              <a:spLocks noChangeArrowheads="1"/>
            </p:cNvSpPr>
            <p:nvPr/>
          </p:nvSpPr>
          <p:spPr bwMode="auto">
            <a:xfrm>
              <a:off x="3202" y="1976"/>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92" name="Rectangle 339">
              <a:extLst>
                <a:ext uri="{FF2B5EF4-FFF2-40B4-BE49-F238E27FC236}">
                  <a16:creationId xmlns:a16="http://schemas.microsoft.com/office/drawing/2014/main" id="{DD063B48-2419-9868-1F89-38C302E286FD}"/>
                </a:ext>
              </a:extLst>
            </p:cNvPr>
            <p:cNvSpPr>
              <a:spLocks noChangeArrowheads="1"/>
            </p:cNvSpPr>
            <p:nvPr/>
          </p:nvSpPr>
          <p:spPr bwMode="auto">
            <a:xfrm>
              <a:off x="3202"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93" name="Rectangle 340">
              <a:extLst>
                <a:ext uri="{FF2B5EF4-FFF2-40B4-BE49-F238E27FC236}">
                  <a16:creationId xmlns:a16="http://schemas.microsoft.com/office/drawing/2014/main" id="{B902A7C3-91E9-6792-07B3-55E1E6E48D35}"/>
                </a:ext>
              </a:extLst>
            </p:cNvPr>
            <p:cNvSpPr>
              <a:spLocks noChangeArrowheads="1"/>
            </p:cNvSpPr>
            <p:nvPr/>
          </p:nvSpPr>
          <p:spPr bwMode="auto">
            <a:xfrm>
              <a:off x="3606" y="1984"/>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94" name="Rectangle 341">
              <a:extLst>
                <a:ext uri="{FF2B5EF4-FFF2-40B4-BE49-F238E27FC236}">
                  <a16:creationId xmlns:a16="http://schemas.microsoft.com/office/drawing/2014/main" id="{E881157C-88F0-7C46-75FA-F36831B366CA}"/>
                </a:ext>
              </a:extLst>
            </p:cNvPr>
            <p:cNvSpPr>
              <a:spLocks noChangeArrowheads="1"/>
            </p:cNvSpPr>
            <p:nvPr/>
          </p:nvSpPr>
          <p:spPr bwMode="auto">
            <a:xfrm>
              <a:off x="3202" y="2127"/>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95" name="Rectangle 342">
              <a:extLst>
                <a:ext uri="{FF2B5EF4-FFF2-40B4-BE49-F238E27FC236}">
                  <a16:creationId xmlns:a16="http://schemas.microsoft.com/office/drawing/2014/main" id="{8317F581-5B00-7A26-13F0-9DD0FC7CA597}"/>
                </a:ext>
              </a:extLst>
            </p:cNvPr>
            <p:cNvSpPr>
              <a:spLocks noChangeArrowheads="1"/>
            </p:cNvSpPr>
            <p:nvPr/>
          </p:nvSpPr>
          <p:spPr bwMode="auto">
            <a:xfrm>
              <a:off x="3640" y="1984"/>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96" name="Rectangle 343">
              <a:extLst>
                <a:ext uri="{FF2B5EF4-FFF2-40B4-BE49-F238E27FC236}">
                  <a16:creationId xmlns:a16="http://schemas.microsoft.com/office/drawing/2014/main" id="{6C6058C8-3C86-9F5E-7E0C-4C9C1885C07C}"/>
                </a:ext>
              </a:extLst>
            </p:cNvPr>
            <p:cNvSpPr>
              <a:spLocks noChangeArrowheads="1"/>
            </p:cNvSpPr>
            <p:nvPr/>
          </p:nvSpPr>
          <p:spPr bwMode="auto">
            <a:xfrm>
              <a:off x="3675" y="1984"/>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097" name="Rectangle 344">
              <a:extLst>
                <a:ext uri="{FF2B5EF4-FFF2-40B4-BE49-F238E27FC236}">
                  <a16:creationId xmlns:a16="http://schemas.microsoft.com/office/drawing/2014/main" id="{978D8CB9-DEB1-733F-8F96-F739D51E174C}"/>
                </a:ext>
              </a:extLst>
            </p:cNvPr>
            <p:cNvSpPr>
              <a:spLocks noChangeArrowheads="1"/>
            </p:cNvSpPr>
            <p:nvPr/>
          </p:nvSpPr>
          <p:spPr bwMode="auto">
            <a:xfrm>
              <a:off x="3755"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098" name="Rectangle 345">
              <a:extLst>
                <a:ext uri="{FF2B5EF4-FFF2-40B4-BE49-F238E27FC236}">
                  <a16:creationId xmlns:a16="http://schemas.microsoft.com/office/drawing/2014/main" id="{C2BFB92C-5635-498A-50DD-633BC2ED8CCF}"/>
                </a:ext>
              </a:extLst>
            </p:cNvPr>
            <p:cNvSpPr>
              <a:spLocks noChangeArrowheads="1"/>
            </p:cNvSpPr>
            <p:nvPr/>
          </p:nvSpPr>
          <p:spPr bwMode="auto">
            <a:xfrm>
              <a:off x="3631" y="1976"/>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099" name="Rectangle 346">
              <a:extLst>
                <a:ext uri="{FF2B5EF4-FFF2-40B4-BE49-F238E27FC236}">
                  <a16:creationId xmlns:a16="http://schemas.microsoft.com/office/drawing/2014/main" id="{C6CD2C61-590B-E7D0-A2E8-19D0CA31142C}"/>
                </a:ext>
              </a:extLst>
            </p:cNvPr>
            <p:cNvSpPr>
              <a:spLocks noChangeArrowheads="1"/>
            </p:cNvSpPr>
            <p:nvPr/>
          </p:nvSpPr>
          <p:spPr bwMode="auto">
            <a:xfrm>
              <a:off x="3631"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00" name="Rectangle 347">
              <a:extLst>
                <a:ext uri="{FF2B5EF4-FFF2-40B4-BE49-F238E27FC236}">
                  <a16:creationId xmlns:a16="http://schemas.microsoft.com/office/drawing/2014/main" id="{4B662F85-FF01-AEA4-77F1-B12362A3E150}"/>
                </a:ext>
              </a:extLst>
            </p:cNvPr>
            <p:cNvSpPr>
              <a:spLocks noChangeArrowheads="1"/>
            </p:cNvSpPr>
            <p:nvPr/>
          </p:nvSpPr>
          <p:spPr bwMode="auto">
            <a:xfrm>
              <a:off x="4035" y="1984"/>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01" name="Rectangle 348">
              <a:extLst>
                <a:ext uri="{FF2B5EF4-FFF2-40B4-BE49-F238E27FC236}">
                  <a16:creationId xmlns:a16="http://schemas.microsoft.com/office/drawing/2014/main" id="{EAAC8F22-09D1-E40D-353C-7E19401237FB}"/>
                </a:ext>
              </a:extLst>
            </p:cNvPr>
            <p:cNvSpPr>
              <a:spLocks noChangeArrowheads="1"/>
            </p:cNvSpPr>
            <p:nvPr/>
          </p:nvSpPr>
          <p:spPr bwMode="auto">
            <a:xfrm>
              <a:off x="3631" y="2127"/>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02" name="Rectangle 349">
              <a:extLst>
                <a:ext uri="{FF2B5EF4-FFF2-40B4-BE49-F238E27FC236}">
                  <a16:creationId xmlns:a16="http://schemas.microsoft.com/office/drawing/2014/main" id="{F8D0C1E6-E96E-2579-2FD4-163F25CA87E4}"/>
                </a:ext>
              </a:extLst>
            </p:cNvPr>
            <p:cNvSpPr>
              <a:spLocks noChangeArrowheads="1"/>
            </p:cNvSpPr>
            <p:nvPr/>
          </p:nvSpPr>
          <p:spPr bwMode="auto">
            <a:xfrm>
              <a:off x="4069" y="1984"/>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03" name="Rectangle 350">
              <a:extLst>
                <a:ext uri="{FF2B5EF4-FFF2-40B4-BE49-F238E27FC236}">
                  <a16:creationId xmlns:a16="http://schemas.microsoft.com/office/drawing/2014/main" id="{19FC2263-170F-1782-CB5B-3D82A04BEB00}"/>
                </a:ext>
              </a:extLst>
            </p:cNvPr>
            <p:cNvSpPr>
              <a:spLocks noChangeArrowheads="1"/>
            </p:cNvSpPr>
            <p:nvPr/>
          </p:nvSpPr>
          <p:spPr bwMode="auto">
            <a:xfrm>
              <a:off x="4104" y="1984"/>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04" name="Rectangle 351">
              <a:extLst>
                <a:ext uri="{FF2B5EF4-FFF2-40B4-BE49-F238E27FC236}">
                  <a16:creationId xmlns:a16="http://schemas.microsoft.com/office/drawing/2014/main" id="{1177A1AD-725D-F7D7-866A-731A2951547F}"/>
                </a:ext>
              </a:extLst>
            </p:cNvPr>
            <p:cNvSpPr>
              <a:spLocks noChangeArrowheads="1"/>
            </p:cNvSpPr>
            <p:nvPr/>
          </p:nvSpPr>
          <p:spPr bwMode="auto">
            <a:xfrm>
              <a:off x="4184"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05" name="Rectangle 352">
              <a:extLst>
                <a:ext uri="{FF2B5EF4-FFF2-40B4-BE49-F238E27FC236}">
                  <a16:creationId xmlns:a16="http://schemas.microsoft.com/office/drawing/2014/main" id="{8463464D-96BE-2E7D-064A-C2EBA2E0DC20}"/>
                </a:ext>
              </a:extLst>
            </p:cNvPr>
            <p:cNvSpPr>
              <a:spLocks noChangeArrowheads="1"/>
            </p:cNvSpPr>
            <p:nvPr/>
          </p:nvSpPr>
          <p:spPr bwMode="auto">
            <a:xfrm>
              <a:off x="4061" y="1976"/>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06" name="Rectangle 353">
              <a:extLst>
                <a:ext uri="{FF2B5EF4-FFF2-40B4-BE49-F238E27FC236}">
                  <a16:creationId xmlns:a16="http://schemas.microsoft.com/office/drawing/2014/main" id="{B8A34BD5-DAF7-6B1A-07FC-381AC5EE428C}"/>
                </a:ext>
              </a:extLst>
            </p:cNvPr>
            <p:cNvSpPr>
              <a:spLocks noChangeArrowheads="1"/>
            </p:cNvSpPr>
            <p:nvPr/>
          </p:nvSpPr>
          <p:spPr bwMode="auto">
            <a:xfrm>
              <a:off x="4061" y="1984"/>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07" name="Rectangle 354">
              <a:extLst>
                <a:ext uri="{FF2B5EF4-FFF2-40B4-BE49-F238E27FC236}">
                  <a16:creationId xmlns:a16="http://schemas.microsoft.com/office/drawing/2014/main" id="{21DC6607-6760-1AC3-59E9-E371714A7AB5}"/>
                </a:ext>
              </a:extLst>
            </p:cNvPr>
            <p:cNvSpPr>
              <a:spLocks noChangeArrowheads="1"/>
            </p:cNvSpPr>
            <p:nvPr/>
          </p:nvSpPr>
          <p:spPr bwMode="auto">
            <a:xfrm>
              <a:off x="4464"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08" name="Rectangle 355">
              <a:extLst>
                <a:ext uri="{FF2B5EF4-FFF2-40B4-BE49-F238E27FC236}">
                  <a16:creationId xmlns:a16="http://schemas.microsoft.com/office/drawing/2014/main" id="{2DF59F35-B923-8CAD-1240-204611D5D22E}"/>
                </a:ext>
              </a:extLst>
            </p:cNvPr>
            <p:cNvSpPr>
              <a:spLocks noChangeArrowheads="1"/>
            </p:cNvSpPr>
            <p:nvPr/>
          </p:nvSpPr>
          <p:spPr bwMode="auto">
            <a:xfrm>
              <a:off x="4061" y="2127"/>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09" name="Rectangle 356">
              <a:extLst>
                <a:ext uri="{FF2B5EF4-FFF2-40B4-BE49-F238E27FC236}">
                  <a16:creationId xmlns:a16="http://schemas.microsoft.com/office/drawing/2014/main" id="{DE467C4D-E536-6449-2331-A441897AECFF}"/>
                </a:ext>
              </a:extLst>
            </p:cNvPr>
            <p:cNvSpPr>
              <a:spLocks noChangeArrowheads="1"/>
            </p:cNvSpPr>
            <p:nvPr/>
          </p:nvSpPr>
          <p:spPr bwMode="auto">
            <a:xfrm>
              <a:off x="4498" y="1984"/>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10" name="Rectangle 357">
              <a:extLst>
                <a:ext uri="{FF2B5EF4-FFF2-40B4-BE49-F238E27FC236}">
                  <a16:creationId xmlns:a16="http://schemas.microsoft.com/office/drawing/2014/main" id="{971494CF-09C0-337C-167C-BB219560FD3B}"/>
                </a:ext>
              </a:extLst>
            </p:cNvPr>
            <p:cNvSpPr>
              <a:spLocks noChangeArrowheads="1"/>
            </p:cNvSpPr>
            <p:nvPr/>
          </p:nvSpPr>
          <p:spPr bwMode="auto">
            <a:xfrm>
              <a:off x="4531" y="1984"/>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11" name="Rectangle 358">
              <a:extLst>
                <a:ext uri="{FF2B5EF4-FFF2-40B4-BE49-F238E27FC236}">
                  <a16:creationId xmlns:a16="http://schemas.microsoft.com/office/drawing/2014/main" id="{75DB2E7D-0FDC-9F00-900D-7803A5B10BDC}"/>
                </a:ext>
              </a:extLst>
            </p:cNvPr>
            <p:cNvSpPr>
              <a:spLocks noChangeArrowheads="1"/>
            </p:cNvSpPr>
            <p:nvPr/>
          </p:nvSpPr>
          <p:spPr bwMode="auto">
            <a:xfrm>
              <a:off x="4582"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12" name="Rectangle 359">
              <a:extLst>
                <a:ext uri="{FF2B5EF4-FFF2-40B4-BE49-F238E27FC236}">
                  <a16:creationId xmlns:a16="http://schemas.microsoft.com/office/drawing/2014/main" id="{7E0A9028-A113-1440-44C1-3DA767A95E01}"/>
                </a:ext>
              </a:extLst>
            </p:cNvPr>
            <p:cNvSpPr>
              <a:spLocks noChangeArrowheads="1"/>
            </p:cNvSpPr>
            <p:nvPr/>
          </p:nvSpPr>
          <p:spPr bwMode="auto">
            <a:xfrm>
              <a:off x="4490" y="1976"/>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13" name="Rectangle 360">
              <a:extLst>
                <a:ext uri="{FF2B5EF4-FFF2-40B4-BE49-F238E27FC236}">
                  <a16:creationId xmlns:a16="http://schemas.microsoft.com/office/drawing/2014/main" id="{BF988F63-9706-3F74-55FE-BCD4481513AB}"/>
                </a:ext>
              </a:extLst>
            </p:cNvPr>
            <p:cNvSpPr>
              <a:spLocks noChangeArrowheads="1"/>
            </p:cNvSpPr>
            <p:nvPr/>
          </p:nvSpPr>
          <p:spPr bwMode="auto">
            <a:xfrm>
              <a:off x="4490" y="1984"/>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14" name="Rectangle 361">
              <a:extLst>
                <a:ext uri="{FF2B5EF4-FFF2-40B4-BE49-F238E27FC236}">
                  <a16:creationId xmlns:a16="http://schemas.microsoft.com/office/drawing/2014/main" id="{13DAE400-0ED3-1422-A260-381F4295B2F0}"/>
                </a:ext>
              </a:extLst>
            </p:cNvPr>
            <p:cNvSpPr>
              <a:spLocks noChangeArrowheads="1"/>
            </p:cNvSpPr>
            <p:nvPr/>
          </p:nvSpPr>
          <p:spPr bwMode="auto">
            <a:xfrm>
              <a:off x="4893"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15" name="Rectangle 362">
              <a:extLst>
                <a:ext uri="{FF2B5EF4-FFF2-40B4-BE49-F238E27FC236}">
                  <a16:creationId xmlns:a16="http://schemas.microsoft.com/office/drawing/2014/main" id="{D02964FF-BEB9-6F72-BEA4-60FE64A5CF57}"/>
                </a:ext>
              </a:extLst>
            </p:cNvPr>
            <p:cNvSpPr>
              <a:spLocks noChangeArrowheads="1"/>
            </p:cNvSpPr>
            <p:nvPr/>
          </p:nvSpPr>
          <p:spPr bwMode="auto">
            <a:xfrm>
              <a:off x="4490" y="2127"/>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16" name="Rectangle 363">
              <a:extLst>
                <a:ext uri="{FF2B5EF4-FFF2-40B4-BE49-F238E27FC236}">
                  <a16:creationId xmlns:a16="http://schemas.microsoft.com/office/drawing/2014/main" id="{6D4AA9C8-BC76-6CEB-5C23-9366A355EE85}"/>
                </a:ext>
              </a:extLst>
            </p:cNvPr>
            <p:cNvSpPr>
              <a:spLocks noChangeArrowheads="1"/>
            </p:cNvSpPr>
            <p:nvPr/>
          </p:nvSpPr>
          <p:spPr bwMode="auto">
            <a:xfrm>
              <a:off x="4928" y="1984"/>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17" name="Rectangle 364">
              <a:extLst>
                <a:ext uri="{FF2B5EF4-FFF2-40B4-BE49-F238E27FC236}">
                  <a16:creationId xmlns:a16="http://schemas.microsoft.com/office/drawing/2014/main" id="{AB283C16-72FA-81AE-F65F-10F4EC803553}"/>
                </a:ext>
              </a:extLst>
            </p:cNvPr>
            <p:cNvSpPr>
              <a:spLocks noChangeArrowheads="1"/>
            </p:cNvSpPr>
            <p:nvPr/>
          </p:nvSpPr>
          <p:spPr bwMode="auto">
            <a:xfrm>
              <a:off x="4961" y="1984"/>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18" name="Rectangle 365">
              <a:extLst>
                <a:ext uri="{FF2B5EF4-FFF2-40B4-BE49-F238E27FC236}">
                  <a16:creationId xmlns:a16="http://schemas.microsoft.com/office/drawing/2014/main" id="{3612EC6B-F05F-0AE7-B76F-17A8621CF149}"/>
                </a:ext>
              </a:extLst>
            </p:cNvPr>
            <p:cNvSpPr>
              <a:spLocks noChangeArrowheads="1"/>
            </p:cNvSpPr>
            <p:nvPr/>
          </p:nvSpPr>
          <p:spPr bwMode="auto">
            <a:xfrm>
              <a:off x="5011"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19" name="Rectangle 366">
              <a:extLst>
                <a:ext uri="{FF2B5EF4-FFF2-40B4-BE49-F238E27FC236}">
                  <a16:creationId xmlns:a16="http://schemas.microsoft.com/office/drawing/2014/main" id="{2DD0529B-CCDE-B054-38CE-1A1AF270E021}"/>
                </a:ext>
              </a:extLst>
            </p:cNvPr>
            <p:cNvSpPr>
              <a:spLocks noChangeArrowheads="1"/>
            </p:cNvSpPr>
            <p:nvPr/>
          </p:nvSpPr>
          <p:spPr bwMode="auto">
            <a:xfrm>
              <a:off x="4919" y="1976"/>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20" name="Rectangle 367">
              <a:extLst>
                <a:ext uri="{FF2B5EF4-FFF2-40B4-BE49-F238E27FC236}">
                  <a16:creationId xmlns:a16="http://schemas.microsoft.com/office/drawing/2014/main" id="{82469D6F-8DF5-9D5A-3850-DAFD90E95D58}"/>
                </a:ext>
              </a:extLst>
            </p:cNvPr>
            <p:cNvSpPr>
              <a:spLocks noChangeArrowheads="1"/>
            </p:cNvSpPr>
            <p:nvPr/>
          </p:nvSpPr>
          <p:spPr bwMode="auto">
            <a:xfrm>
              <a:off x="4919"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21" name="Rectangle 368">
              <a:extLst>
                <a:ext uri="{FF2B5EF4-FFF2-40B4-BE49-F238E27FC236}">
                  <a16:creationId xmlns:a16="http://schemas.microsoft.com/office/drawing/2014/main" id="{AFF2E486-7840-BC11-5CAF-89CB1BE119B9}"/>
                </a:ext>
              </a:extLst>
            </p:cNvPr>
            <p:cNvSpPr>
              <a:spLocks noChangeArrowheads="1"/>
            </p:cNvSpPr>
            <p:nvPr/>
          </p:nvSpPr>
          <p:spPr bwMode="auto">
            <a:xfrm>
              <a:off x="5323" y="1984"/>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22" name="Rectangle 369">
              <a:extLst>
                <a:ext uri="{FF2B5EF4-FFF2-40B4-BE49-F238E27FC236}">
                  <a16:creationId xmlns:a16="http://schemas.microsoft.com/office/drawing/2014/main" id="{8ACF8A44-767D-3110-4A83-C877281656C5}"/>
                </a:ext>
              </a:extLst>
            </p:cNvPr>
            <p:cNvSpPr>
              <a:spLocks noChangeArrowheads="1"/>
            </p:cNvSpPr>
            <p:nvPr/>
          </p:nvSpPr>
          <p:spPr bwMode="auto">
            <a:xfrm>
              <a:off x="4919" y="2127"/>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23" name="Rectangle 370">
              <a:extLst>
                <a:ext uri="{FF2B5EF4-FFF2-40B4-BE49-F238E27FC236}">
                  <a16:creationId xmlns:a16="http://schemas.microsoft.com/office/drawing/2014/main" id="{4E89CB69-7CB5-124C-12AE-893595C2EDD2}"/>
                </a:ext>
              </a:extLst>
            </p:cNvPr>
            <p:cNvSpPr>
              <a:spLocks noChangeArrowheads="1"/>
            </p:cNvSpPr>
            <p:nvPr/>
          </p:nvSpPr>
          <p:spPr bwMode="auto">
            <a:xfrm>
              <a:off x="5357" y="1984"/>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24" name="Rectangle 371">
              <a:extLst>
                <a:ext uri="{FF2B5EF4-FFF2-40B4-BE49-F238E27FC236}">
                  <a16:creationId xmlns:a16="http://schemas.microsoft.com/office/drawing/2014/main" id="{3BB015AB-DFD1-EF45-50C7-9ABE7C0BF316}"/>
                </a:ext>
              </a:extLst>
            </p:cNvPr>
            <p:cNvSpPr>
              <a:spLocks noChangeArrowheads="1"/>
            </p:cNvSpPr>
            <p:nvPr/>
          </p:nvSpPr>
          <p:spPr bwMode="auto">
            <a:xfrm>
              <a:off x="5390" y="1984"/>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25" name="Rectangle 372">
              <a:extLst>
                <a:ext uri="{FF2B5EF4-FFF2-40B4-BE49-F238E27FC236}">
                  <a16:creationId xmlns:a16="http://schemas.microsoft.com/office/drawing/2014/main" id="{6D08E60A-7E92-57E5-887E-996D1FAA25D4}"/>
                </a:ext>
              </a:extLst>
            </p:cNvPr>
            <p:cNvSpPr>
              <a:spLocks noChangeArrowheads="1"/>
            </p:cNvSpPr>
            <p:nvPr/>
          </p:nvSpPr>
          <p:spPr bwMode="auto">
            <a:xfrm>
              <a:off x="5441" y="1964"/>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26" name="Rectangle 373">
              <a:extLst>
                <a:ext uri="{FF2B5EF4-FFF2-40B4-BE49-F238E27FC236}">
                  <a16:creationId xmlns:a16="http://schemas.microsoft.com/office/drawing/2014/main" id="{61F416A7-462A-F6A9-A582-F350B2DDC321}"/>
                </a:ext>
              </a:extLst>
            </p:cNvPr>
            <p:cNvSpPr>
              <a:spLocks noChangeArrowheads="1"/>
            </p:cNvSpPr>
            <p:nvPr/>
          </p:nvSpPr>
          <p:spPr bwMode="auto">
            <a:xfrm>
              <a:off x="5348" y="1976"/>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27" name="Rectangle 374">
              <a:extLst>
                <a:ext uri="{FF2B5EF4-FFF2-40B4-BE49-F238E27FC236}">
                  <a16:creationId xmlns:a16="http://schemas.microsoft.com/office/drawing/2014/main" id="{AAC9FBE3-3F52-4567-53E9-3D6DEF458B1A}"/>
                </a:ext>
              </a:extLst>
            </p:cNvPr>
            <p:cNvSpPr>
              <a:spLocks noChangeArrowheads="1"/>
            </p:cNvSpPr>
            <p:nvPr/>
          </p:nvSpPr>
          <p:spPr bwMode="auto">
            <a:xfrm>
              <a:off x="5348" y="1984"/>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28" name="Rectangle 375">
              <a:extLst>
                <a:ext uri="{FF2B5EF4-FFF2-40B4-BE49-F238E27FC236}">
                  <a16:creationId xmlns:a16="http://schemas.microsoft.com/office/drawing/2014/main" id="{F923B914-857B-5EB0-7082-8EA87E7B225D}"/>
                </a:ext>
              </a:extLst>
            </p:cNvPr>
            <p:cNvSpPr>
              <a:spLocks noChangeArrowheads="1"/>
            </p:cNvSpPr>
            <p:nvPr/>
          </p:nvSpPr>
          <p:spPr bwMode="auto">
            <a:xfrm>
              <a:off x="5858" y="1984"/>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29" name="Rectangle 376">
              <a:extLst>
                <a:ext uri="{FF2B5EF4-FFF2-40B4-BE49-F238E27FC236}">
                  <a16:creationId xmlns:a16="http://schemas.microsoft.com/office/drawing/2014/main" id="{5B90539D-F4D8-35BE-137E-E06247E22652}"/>
                </a:ext>
              </a:extLst>
            </p:cNvPr>
            <p:cNvSpPr>
              <a:spLocks noChangeArrowheads="1"/>
            </p:cNvSpPr>
            <p:nvPr/>
          </p:nvSpPr>
          <p:spPr bwMode="auto">
            <a:xfrm>
              <a:off x="5348" y="2127"/>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30" name="Rectangle 377">
              <a:extLst>
                <a:ext uri="{FF2B5EF4-FFF2-40B4-BE49-F238E27FC236}">
                  <a16:creationId xmlns:a16="http://schemas.microsoft.com/office/drawing/2014/main" id="{EF89FBA5-F431-C913-0C90-8F5FC7B55A9E}"/>
                </a:ext>
              </a:extLst>
            </p:cNvPr>
            <p:cNvSpPr>
              <a:spLocks noChangeArrowheads="1"/>
            </p:cNvSpPr>
            <p:nvPr/>
          </p:nvSpPr>
          <p:spPr bwMode="auto">
            <a:xfrm>
              <a:off x="833" y="2157"/>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31" name="Rectangle 378">
              <a:extLst>
                <a:ext uri="{FF2B5EF4-FFF2-40B4-BE49-F238E27FC236}">
                  <a16:creationId xmlns:a16="http://schemas.microsoft.com/office/drawing/2014/main" id="{F3635FED-1B6B-6B8E-5A55-298392CF3A9A}"/>
                </a:ext>
              </a:extLst>
            </p:cNvPr>
            <p:cNvSpPr>
              <a:spLocks noChangeArrowheads="1"/>
            </p:cNvSpPr>
            <p:nvPr/>
          </p:nvSpPr>
          <p:spPr bwMode="auto">
            <a:xfrm>
              <a:off x="889" y="2157"/>
              <a:ext cx="30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dirty="0">
                  <a:solidFill>
                    <a:srgbClr val="010000"/>
                  </a:solidFill>
                  <a:latin typeface="Times New Roman" panose="02020603050405020304" pitchFamily="18" charset="0"/>
                </a:rPr>
                <a:t>CD33</a:t>
              </a:r>
            </a:p>
          </p:txBody>
        </p:sp>
        <p:sp>
          <p:nvSpPr>
            <p:cNvPr id="58132" name="Rectangle 379">
              <a:extLst>
                <a:ext uri="{FF2B5EF4-FFF2-40B4-BE49-F238E27FC236}">
                  <a16:creationId xmlns:a16="http://schemas.microsoft.com/office/drawing/2014/main" id="{BD91B5A1-FDA8-4B89-1696-CAE6A7D2C07E}"/>
                </a:ext>
              </a:extLst>
            </p:cNvPr>
            <p:cNvSpPr>
              <a:spLocks noChangeArrowheads="1"/>
            </p:cNvSpPr>
            <p:nvPr/>
          </p:nvSpPr>
          <p:spPr bwMode="auto">
            <a:xfrm>
              <a:off x="1208"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33" name="Rectangle 380">
              <a:extLst>
                <a:ext uri="{FF2B5EF4-FFF2-40B4-BE49-F238E27FC236}">
                  <a16:creationId xmlns:a16="http://schemas.microsoft.com/office/drawing/2014/main" id="{B448FDCC-3F6F-FB52-B96E-F3B06AB97D35}"/>
                </a:ext>
              </a:extLst>
            </p:cNvPr>
            <p:cNvSpPr>
              <a:spLocks noChangeArrowheads="1"/>
            </p:cNvSpPr>
            <p:nvPr/>
          </p:nvSpPr>
          <p:spPr bwMode="auto">
            <a:xfrm>
              <a:off x="824" y="2149"/>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34" name="Rectangle 381">
              <a:extLst>
                <a:ext uri="{FF2B5EF4-FFF2-40B4-BE49-F238E27FC236}">
                  <a16:creationId xmlns:a16="http://schemas.microsoft.com/office/drawing/2014/main" id="{1DB329AA-55A8-081C-D5B3-0BC9C9764BAD}"/>
                </a:ext>
              </a:extLst>
            </p:cNvPr>
            <p:cNvSpPr>
              <a:spLocks noChangeArrowheads="1"/>
            </p:cNvSpPr>
            <p:nvPr/>
          </p:nvSpPr>
          <p:spPr bwMode="auto">
            <a:xfrm>
              <a:off x="824"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35" name="Rectangle 382">
              <a:extLst>
                <a:ext uri="{FF2B5EF4-FFF2-40B4-BE49-F238E27FC236}">
                  <a16:creationId xmlns:a16="http://schemas.microsoft.com/office/drawing/2014/main" id="{AB503132-441E-FF80-0AA4-A91E8FD7E2D0}"/>
                </a:ext>
              </a:extLst>
            </p:cNvPr>
            <p:cNvSpPr>
              <a:spLocks noChangeArrowheads="1"/>
            </p:cNvSpPr>
            <p:nvPr/>
          </p:nvSpPr>
          <p:spPr bwMode="auto">
            <a:xfrm>
              <a:off x="1780"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36" name="Rectangle 383">
              <a:extLst>
                <a:ext uri="{FF2B5EF4-FFF2-40B4-BE49-F238E27FC236}">
                  <a16:creationId xmlns:a16="http://schemas.microsoft.com/office/drawing/2014/main" id="{FC051F70-29BF-ED4A-6A55-CB0AEBE42BE1}"/>
                </a:ext>
              </a:extLst>
            </p:cNvPr>
            <p:cNvSpPr>
              <a:spLocks noChangeArrowheads="1"/>
            </p:cNvSpPr>
            <p:nvPr/>
          </p:nvSpPr>
          <p:spPr bwMode="auto">
            <a:xfrm>
              <a:off x="824" y="2300"/>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37" name="Rectangle 384">
              <a:extLst>
                <a:ext uri="{FF2B5EF4-FFF2-40B4-BE49-F238E27FC236}">
                  <a16:creationId xmlns:a16="http://schemas.microsoft.com/office/drawing/2014/main" id="{C9E7A795-F86B-5F12-DFA1-2029DE6EF5BA}"/>
                </a:ext>
              </a:extLst>
            </p:cNvPr>
            <p:cNvSpPr>
              <a:spLocks noChangeArrowheads="1"/>
            </p:cNvSpPr>
            <p:nvPr/>
          </p:nvSpPr>
          <p:spPr bwMode="auto">
            <a:xfrm>
              <a:off x="1817" y="2157"/>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38" name="Rectangle 385">
              <a:extLst>
                <a:ext uri="{FF2B5EF4-FFF2-40B4-BE49-F238E27FC236}">
                  <a16:creationId xmlns:a16="http://schemas.microsoft.com/office/drawing/2014/main" id="{1634A3C5-6580-5016-FBEF-BE8294DA9638}"/>
                </a:ext>
              </a:extLst>
            </p:cNvPr>
            <p:cNvSpPr>
              <a:spLocks noChangeArrowheads="1"/>
            </p:cNvSpPr>
            <p:nvPr/>
          </p:nvSpPr>
          <p:spPr bwMode="auto">
            <a:xfrm>
              <a:off x="1863" y="2157"/>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39" name="Rectangle 386">
              <a:extLst>
                <a:ext uri="{FF2B5EF4-FFF2-40B4-BE49-F238E27FC236}">
                  <a16:creationId xmlns:a16="http://schemas.microsoft.com/office/drawing/2014/main" id="{0D31E9DA-37E8-E694-AAAC-34A4B103E1E9}"/>
                </a:ext>
              </a:extLst>
            </p:cNvPr>
            <p:cNvSpPr>
              <a:spLocks noChangeArrowheads="1"/>
            </p:cNvSpPr>
            <p:nvPr/>
          </p:nvSpPr>
          <p:spPr bwMode="auto">
            <a:xfrm>
              <a:off x="2093"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40" name="Rectangle 387">
              <a:extLst>
                <a:ext uri="{FF2B5EF4-FFF2-40B4-BE49-F238E27FC236}">
                  <a16:creationId xmlns:a16="http://schemas.microsoft.com/office/drawing/2014/main" id="{FB837B9B-F5F4-5823-069D-D7E17965F304}"/>
                </a:ext>
              </a:extLst>
            </p:cNvPr>
            <p:cNvSpPr>
              <a:spLocks noChangeArrowheads="1"/>
            </p:cNvSpPr>
            <p:nvPr/>
          </p:nvSpPr>
          <p:spPr bwMode="auto">
            <a:xfrm>
              <a:off x="1809" y="2149"/>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41" name="Rectangle 388">
              <a:extLst>
                <a:ext uri="{FF2B5EF4-FFF2-40B4-BE49-F238E27FC236}">
                  <a16:creationId xmlns:a16="http://schemas.microsoft.com/office/drawing/2014/main" id="{8336786A-DCC3-B9DA-103D-7B8D7A96B75B}"/>
                </a:ext>
              </a:extLst>
            </p:cNvPr>
            <p:cNvSpPr>
              <a:spLocks noChangeArrowheads="1"/>
            </p:cNvSpPr>
            <p:nvPr/>
          </p:nvSpPr>
          <p:spPr bwMode="auto">
            <a:xfrm>
              <a:off x="1809" y="215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42" name="Rectangle 389">
              <a:extLst>
                <a:ext uri="{FF2B5EF4-FFF2-40B4-BE49-F238E27FC236}">
                  <a16:creationId xmlns:a16="http://schemas.microsoft.com/office/drawing/2014/main" id="{DEF4F684-B1C6-FAB6-2326-40D4779C962F}"/>
                </a:ext>
              </a:extLst>
            </p:cNvPr>
            <p:cNvSpPr>
              <a:spLocks noChangeArrowheads="1"/>
            </p:cNvSpPr>
            <p:nvPr/>
          </p:nvSpPr>
          <p:spPr bwMode="auto">
            <a:xfrm>
              <a:off x="2318"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43" name="Rectangle 390">
              <a:extLst>
                <a:ext uri="{FF2B5EF4-FFF2-40B4-BE49-F238E27FC236}">
                  <a16:creationId xmlns:a16="http://schemas.microsoft.com/office/drawing/2014/main" id="{B5DA4C37-0F52-86E3-69DD-379A8907B53A}"/>
                </a:ext>
              </a:extLst>
            </p:cNvPr>
            <p:cNvSpPr>
              <a:spLocks noChangeArrowheads="1"/>
            </p:cNvSpPr>
            <p:nvPr/>
          </p:nvSpPr>
          <p:spPr bwMode="auto">
            <a:xfrm>
              <a:off x="1809" y="2300"/>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44" name="Rectangle 391">
              <a:extLst>
                <a:ext uri="{FF2B5EF4-FFF2-40B4-BE49-F238E27FC236}">
                  <a16:creationId xmlns:a16="http://schemas.microsoft.com/office/drawing/2014/main" id="{59DD3220-310E-42D7-4A84-E53D9CBDA061}"/>
                </a:ext>
              </a:extLst>
            </p:cNvPr>
            <p:cNvSpPr>
              <a:spLocks noChangeArrowheads="1"/>
            </p:cNvSpPr>
            <p:nvPr/>
          </p:nvSpPr>
          <p:spPr bwMode="auto">
            <a:xfrm>
              <a:off x="2352" y="215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45" name="Rectangle 392">
              <a:extLst>
                <a:ext uri="{FF2B5EF4-FFF2-40B4-BE49-F238E27FC236}">
                  <a16:creationId xmlns:a16="http://schemas.microsoft.com/office/drawing/2014/main" id="{832C2AF9-5FB7-F095-5BE3-0E7C5673C679}"/>
                </a:ext>
              </a:extLst>
            </p:cNvPr>
            <p:cNvSpPr>
              <a:spLocks noChangeArrowheads="1"/>
            </p:cNvSpPr>
            <p:nvPr/>
          </p:nvSpPr>
          <p:spPr bwMode="auto">
            <a:xfrm>
              <a:off x="2398" y="2157"/>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46" name="Rectangle 393">
              <a:extLst>
                <a:ext uri="{FF2B5EF4-FFF2-40B4-BE49-F238E27FC236}">
                  <a16:creationId xmlns:a16="http://schemas.microsoft.com/office/drawing/2014/main" id="{4CB84B3C-BA20-8FBE-2AAA-8B27334837B7}"/>
                </a:ext>
              </a:extLst>
            </p:cNvPr>
            <p:cNvSpPr>
              <a:spLocks noChangeArrowheads="1"/>
            </p:cNvSpPr>
            <p:nvPr/>
          </p:nvSpPr>
          <p:spPr bwMode="auto">
            <a:xfrm>
              <a:off x="2628"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47" name="Rectangle 394">
              <a:extLst>
                <a:ext uri="{FF2B5EF4-FFF2-40B4-BE49-F238E27FC236}">
                  <a16:creationId xmlns:a16="http://schemas.microsoft.com/office/drawing/2014/main" id="{B17763C2-5144-C333-253C-D6F0E96B40BF}"/>
                </a:ext>
              </a:extLst>
            </p:cNvPr>
            <p:cNvSpPr>
              <a:spLocks noChangeArrowheads="1"/>
            </p:cNvSpPr>
            <p:nvPr/>
          </p:nvSpPr>
          <p:spPr bwMode="auto">
            <a:xfrm>
              <a:off x="2344" y="214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48" name="Rectangle 395">
              <a:extLst>
                <a:ext uri="{FF2B5EF4-FFF2-40B4-BE49-F238E27FC236}">
                  <a16:creationId xmlns:a16="http://schemas.microsoft.com/office/drawing/2014/main" id="{A55D8F64-96F2-EA0E-5897-E5E2C93A39D5}"/>
                </a:ext>
              </a:extLst>
            </p:cNvPr>
            <p:cNvSpPr>
              <a:spLocks noChangeArrowheads="1"/>
            </p:cNvSpPr>
            <p:nvPr/>
          </p:nvSpPr>
          <p:spPr bwMode="auto">
            <a:xfrm>
              <a:off x="2344" y="215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49" name="Rectangle 396">
              <a:extLst>
                <a:ext uri="{FF2B5EF4-FFF2-40B4-BE49-F238E27FC236}">
                  <a16:creationId xmlns:a16="http://schemas.microsoft.com/office/drawing/2014/main" id="{0CF1F175-4AAE-DD66-D3F7-F2CBEB3AB7A1}"/>
                </a:ext>
              </a:extLst>
            </p:cNvPr>
            <p:cNvSpPr>
              <a:spLocks noChangeArrowheads="1"/>
            </p:cNvSpPr>
            <p:nvPr/>
          </p:nvSpPr>
          <p:spPr bwMode="auto">
            <a:xfrm>
              <a:off x="2747"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50" name="Rectangle 397">
              <a:extLst>
                <a:ext uri="{FF2B5EF4-FFF2-40B4-BE49-F238E27FC236}">
                  <a16:creationId xmlns:a16="http://schemas.microsoft.com/office/drawing/2014/main" id="{7CFBF394-C02A-6974-7471-EE881B5AA212}"/>
                </a:ext>
              </a:extLst>
            </p:cNvPr>
            <p:cNvSpPr>
              <a:spLocks noChangeArrowheads="1"/>
            </p:cNvSpPr>
            <p:nvPr/>
          </p:nvSpPr>
          <p:spPr bwMode="auto">
            <a:xfrm>
              <a:off x="2344" y="230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51" name="Rectangle 398">
              <a:extLst>
                <a:ext uri="{FF2B5EF4-FFF2-40B4-BE49-F238E27FC236}">
                  <a16:creationId xmlns:a16="http://schemas.microsoft.com/office/drawing/2014/main" id="{3E8D3D9A-4DE0-F09A-0E90-6B05B956250A}"/>
                </a:ext>
              </a:extLst>
            </p:cNvPr>
            <p:cNvSpPr>
              <a:spLocks noChangeArrowheads="1"/>
            </p:cNvSpPr>
            <p:nvPr/>
          </p:nvSpPr>
          <p:spPr bwMode="auto">
            <a:xfrm>
              <a:off x="2782" y="2157"/>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52" name="Rectangle 399">
              <a:extLst>
                <a:ext uri="{FF2B5EF4-FFF2-40B4-BE49-F238E27FC236}">
                  <a16:creationId xmlns:a16="http://schemas.microsoft.com/office/drawing/2014/main" id="{A9F9DF89-7711-5255-3D42-2E46F8848485}"/>
                </a:ext>
              </a:extLst>
            </p:cNvPr>
            <p:cNvSpPr>
              <a:spLocks noChangeArrowheads="1"/>
            </p:cNvSpPr>
            <p:nvPr/>
          </p:nvSpPr>
          <p:spPr bwMode="auto">
            <a:xfrm>
              <a:off x="2828" y="2157"/>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8153" name="Rectangle 400">
              <a:extLst>
                <a:ext uri="{FF2B5EF4-FFF2-40B4-BE49-F238E27FC236}">
                  <a16:creationId xmlns:a16="http://schemas.microsoft.com/office/drawing/2014/main" id="{31D8E1F7-FEA7-0E4D-6243-BC21E431BE3B}"/>
                </a:ext>
              </a:extLst>
            </p:cNvPr>
            <p:cNvSpPr>
              <a:spLocks noChangeArrowheads="1"/>
            </p:cNvSpPr>
            <p:nvPr/>
          </p:nvSpPr>
          <p:spPr bwMode="auto">
            <a:xfrm>
              <a:off x="3057"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8154" name="Rectangle 401">
              <a:extLst>
                <a:ext uri="{FF2B5EF4-FFF2-40B4-BE49-F238E27FC236}">
                  <a16:creationId xmlns:a16="http://schemas.microsoft.com/office/drawing/2014/main" id="{EC98669C-51A6-3096-7D6C-A70F31937DBF}"/>
                </a:ext>
              </a:extLst>
            </p:cNvPr>
            <p:cNvSpPr>
              <a:spLocks noChangeArrowheads="1"/>
            </p:cNvSpPr>
            <p:nvPr/>
          </p:nvSpPr>
          <p:spPr bwMode="auto">
            <a:xfrm>
              <a:off x="2773" y="214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55" name="Rectangle 402">
              <a:extLst>
                <a:ext uri="{FF2B5EF4-FFF2-40B4-BE49-F238E27FC236}">
                  <a16:creationId xmlns:a16="http://schemas.microsoft.com/office/drawing/2014/main" id="{5109B55A-AEFD-1A18-E586-1C678A2513D0}"/>
                </a:ext>
              </a:extLst>
            </p:cNvPr>
            <p:cNvSpPr>
              <a:spLocks noChangeArrowheads="1"/>
            </p:cNvSpPr>
            <p:nvPr/>
          </p:nvSpPr>
          <p:spPr bwMode="auto">
            <a:xfrm>
              <a:off x="2773"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8156" name="Rectangle 403">
              <a:extLst>
                <a:ext uri="{FF2B5EF4-FFF2-40B4-BE49-F238E27FC236}">
                  <a16:creationId xmlns:a16="http://schemas.microsoft.com/office/drawing/2014/main" id="{AFEDF555-D1E2-D5A8-99BB-B772317C5F21}"/>
                </a:ext>
              </a:extLst>
            </p:cNvPr>
            <p:cNvSpPr>
              <a:spLocks noChangeArrowheads="1"/>
            </p:cNvSpPr>
            <p:nvPr/>
          </p:nvSpPr>
          <p:spPr bwMode="auto">
            <a:xfrm>
              <a:off x="3176"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grpSp>
      <p:grpSp>
        <p:nvGrpSpPr>
          <p:cNvPr id="57349" name="Group 404">
            <a:extLst>
              <a:ext uri="{FF2B5EF4-FFF2-40B4-BE49-F238E27FC236}">
                <a16:creationId xmlns:a16="http://schemas.microsoft.com/office/drawing/2014/main" id="{D5E57684-1CCF-D314-38C9-AD2A4DB61AE2}"/>
              </a:ext>
            </a:extLst>
          </p:cNvPr>
          <p:cNvGrpSpPr>
            <a:grpSpLocks/>
          </p:cNvGrpSpPr>
          <p:nvPr/>
        </p:nvGrpSpPr>
        <p:grpSpPr bwMode="auto">
          <a:xfrm>
            <a:off x="1162578" y="3396559"/>
            <a:ext cx="7112314" cy="979159"/>
            <a:chOff x="824" y="2137"/>
            <a:chExt cx="5041" cy="694"/>
          </a:xfrm>
        </p:grpSpPr>
        <p:sp>
          <p:nvSpPr>
            <p:cNvPr id="57757" name="Rectangle 405">
              <a:extLst>
                <a:ext uri="{FF2B5EF4-FFF2-40B4-BE49-F238E27FC236}">
                  <a16:creationId xmlns:a16="http://schemas.microsoft.com/office/drawing/2014/main" id="{FF4D6F0B-7D45-1D1E-9F7C-8C53CBA2984E}"/>
                </a:ext>
              </a:extLst>
            </p:cNvPr>
            <p:cNvSpPr>
              <a:spLocks noChangeArrowheads="1"/>
            </p:cNvSpPr>
            <p:nvPr/>
          </p:nvSpPr>
          <p:spPr bwMode="auto">
            <a:xfrm>
              <a:off x="2773" y="230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58" name="Rectangle 406">
              <a:extLst>
                <a:ext uri="{FF2B5EF4-FFF2-40B4-BE49-F238E27FC236}">
                  <a16:creationId xmlns:a16="http://schemas.microsoft.com/office/drawing/2014/main" id="{25D24DA5-01F3-3EED-98F8-DB5AD3163831}"/>
                </a:ext>
              </a:extLst>
            </p:cNvPr>
            <p:cNvSpPr>
              <a:spLocks noChangeArrowheads="1"/>
            </p:cNvSpPr>
            <p:nvPr/>
          </p:nvSpPr>
          <p:spPr bwMode="auto">
            <a:xfrm>
              <a:off x="3211" y="215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59" name="Rectangle 407">
              <a:extLst>
                <a:ext uri="{FF2B5EF4-FFF2-40B4-BE49-F238E27FC236}">
                  <a16:creationId xmlns:a16="http://schemas.microsoft.com/office/drawing/2014/main" id="{E62F9CE0-9802-ABCD-3E20-E97D23F9B2F0}"/>
                </a:ext>
              </a:extLst>
            </p:cNvPr>
            <p:cNvSpPr>
              <a:spLocks noChangeArrowheads="1"/>
            </p:cNvSpPr>
            <p:nvPr/>
          </p:nvSpPr>
          <p:spPr bwMode="auto">
            <a:xfrm>
              <a:off x="3257" y="2157"/>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60" name="Rectangle 408">
              <a:extLst>
                <a:ext uri="{FF2B5EF4-FFF2-40B4-BE49-F238E27FC236}">
                  <a16:creationId xmlns:a16="http://schemas.microsoft.com/office/drawing/2014/main" id="{4F6D382B-DEC3-AD2E-1225-9A13E8D3A793}"/>
                </a:ext>
              </a:extLst>
            </p:cNvPr>
            <p:cNvSpPr>
              <a:spLocks noChangeArrowheads="1"/>
            </p:cNvSpPr>
            <p:nvPr/>
          </p:nvSpPr>
          <p:spPr bwMode="auto">
            <a:xfrm>
              <a:off x="3486"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61" name="Rectangle 409">
              <a:extLst>
                <a:ext uri="{FF2B5EF4-FFF2-40B4-BE49-F238E27FC236}">
                  <a16:creationId xmlns:a16="http://schemas.microsoft.com/office/drawing/2014/main" id="{BC1C3F56-315E-C2E8-6B84-680564D8585A}"/>
                </a:ext>
              </a:extLst>
            </p:cNvPr>
            <p:cNvSpPr>
              <a:spLocks noChangeArrowheads="1"/>
            </p:cNvSpPr>
            <p:nvPr/>
          </p:nvSpPr>
          <p:spPr bwMode="auto">
            <a:xfrm>
              <a:off x="3202" y="214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62" name="Rectangle 410">
              <a:extLst>
                <a:ext uri="{FF2B5EF4-FFF2-40B4-BE49-F238E27FC236}">
                  <a16:creationId xmlns:a16="http://schemas.microsoft.com/office/drawing/2014/main" id="{9EFE32C8-E3A8-90EB-8AAC-C0CD0D0A0E63}"/>
                </a:ext>
              </a:extLst>
            </p:cNvPr>
            <p:cNvSpPr>
              <a:spLocks noChangeArrowheads="1"/>
            </p:cNvSpPr>
            <p:nvPr/>
          </p:nvSpPr>
          <p:spPr bwMode="auto">
            <a:xfrm>
              <a:off x="3202"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63" name="Rectangle 411">
              <a:extLst>
                <a:ext uri="{FF2B5EF4-FFF2-40B4-BE49-F238E27FC236}">
                  <a16:creationId xmlns:a16="http://schemas.microsoft.com/office/drawing/2014/main" id="{9C0AE454-5DB8-70C4-B4D6-ACC935FB3D1F}"/>
                </a:ext>
              </a:extLst>
            </p:cNvPr>
            <p:cNvSpPr>
              <a:spLocks noChangeArrowheads="1"/>
            </p:cNvSpPr>
            <p:nvPr/>
          </p:nvSpPr>
          <p:spPr bwMode="auto">
            <a:xfrm>
              <a:off x="3606" y="215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64" name="Rectangle 412">
              <a:extLst>
                <a:ext uri="{FF2B5EF4-FFF2-40B4-BE49-F238E27FC236}">
                  <a16:creationId xmlns:a16="http://schemas.microsoft.com/office/drawing/2014/main" id="{1BC263D1-7617-9992-3AA9-F926DEABC72C}"/>
                </a:ext>
              </a:extLst>
            </p:cNvPr>
            <p:cNvSpPr>
              <a:spLocks noChangeArrowheads="1"/>
            </p:cNvSpPr>
            <p:nvPr/>
          </p:nvSpPr>
          <p:spPr bwMode="auto">
            <a:xfrm>
              <a:off x="3202" y="230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65" name="Rectangle 413">
              <a:extLst>
                <a:ext uri="{FF2B5EF4-FFF2-40B4-BE49-F238E27FC236}">
                  <a16:creationId xmlns:a16="http://schemas.microsoft.com/office/drawing/2014/main" id="{C51546B2-C95A-A73F-2FE0-03476006F2EA}"/>
                </a:ext>
              </a:extLst>
            </p:cNvPr>
            <p:cNvSpPr>
              <a:spLocks noChangeArrowheads="1"/>
            </p:cNvSpPr>
            <p:nvPr/>
          </p:nvSpPr>
          <p:spPr bwMode="auto">
            <a:xfrm>
              <a:off x="3640" y="215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66" name="Rectangle 414">
              <a:extLst>
                <a:ext uri="{FF2B5EF4-FFF2-40B4-BE49-F238E27FC236}">
                  <a16:creationId xmlns:a16="http://schemas.microsoft.com/office/drawing/2014/main" id="{DBE1F96C-2D82-82E5-205E-ED617DDE2BC2}"/>
                </a:ext>
              </a:extLst>
            </p:cNvPr>
            <p:cNvSpPr>
              <a:spLocks noChangeArrowheads="1"/>
            </p:cNvSpPr>
            <p:nvPr/>
          </p:nvSpPr>
          <p:spPr bwMode="auto">
            <a:xfrm>
              <a:off x="3686" y="2157"/>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67" name="Rectangle 415">
              <a:extLst>
                <a:ext uri="{FF2B5EF4-FFF2-40B4-BE49-F238E27FC236}">
                  <a16:creationId xmlns:a16="http://schemas.microsoft.com/office/drawing/2014/main" id="{CAE15A7B-61CE-4B48-7373-A6229DF136AA}"/>
                </a:ext>
              </a:extLst>
            </p:cNvPr>
            <p:cNvSpPr>
              <a:spLocks noChangeArrowheads="1"/>
            </p:cNvSpPr>
            <p:nvPr/>
          </p:nvSpPr>
          <p:spPr bwMode="auto">
            <a:xfrm>
              <a:off x="3915"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68" name="Rectangle 416">
              <a:extLst>
                <a:ext uri="{FF2B5EF4-FFF2-40B4-BE49-F238E27FC236}">
                  <a16:creationId xmlns:a16="http://schemas.microsoft.com/office/drawing/2014/main" id="{8BADD9C9-69CD-D2CC-152B-EC548C95A749}"/>
                </a:ext>
              </a:extLst>
            </p:cNvPr>
            <p:cNvSpPr>
              <a:spLocks noChangeArrowheads="1"/>
            </p:cNvSpPr>
            <p:nvPr/>
          </p:nvSpPr>
          <p:spPr bwMode="auto">
            <a:xfrm>
              <a:off x="3631" y="214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69" name="Rectangle 417">
              <a:extLst>
                <a:ext uri="{FF2B5EF4-FFF2-40B4-BE49-F238E27FC236}">
                  <a16:creationId xmlns:a16="http://schemas.microsoft.com/office/drawing/2014/main" id="{17E6AE1D-976F-2E74-1EED-98577F689E6A}"/>
                </a:ext>
              </a:extLst>
            </p:cNvPr>
            <p:cNvSpPr>
              <a:spLocks noChangeArrowheads="1"/>
            </p:cNvSpPr>
            <p:nvPr/>
          </p:nvSpPr>
          <p:spPr bwMode="auto">
            <a:xfrm>
              <a:off x="3631"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70" name="Rectangle 418">
              <a:extLst>
                <a:ext uri="{FF2B5EF4-FFF2-40B4-BE49-F238E27FC236}">
                  <a16:creationId xmlns:a16="http://schemas.microsoft.com/office/drawing/2014/main" id="{19B67A5A-CAD5-95C7-ED36-3A547BC9A0DF}"/>
                </a:ext>
              </a:extLst>
            </p:cNvPr>
            <p:cNvSpPr>
              <a:spLocks noChangeArrowheads="1"/>
            </p:cNvSpPr>
            <p:nvPr/>
          </p:nvSpPr>
          <p:spPr bwMode="auto">
            <a:xfrm>
              <a:off x="4035" y="215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71" name="Rectangle 419">
              <a:extLst>
                <a:ext uri="{FF2B5EF4-FFF2-40B4-BE49-F238E27FC236}">
                  <a16:creationId xmlns:a16="http://schemas.microsoft.com/office/drawing/2014/main" id="{EAA0E429-6F4C-94F8-A588-2E8DFC169D4A}"/>
                </a:ext>
              </a:extLst>
            </p:cNvPr>
            <p:cNvSpPr>
              <a:spLocks noChangeArrowheads="1"/>
            </p:cNvSpPr>
            <p:nvPr/>
          </p:nvSpPr>
          <p:spPr bwMode="auto">
            <a:xfrm>
              <a:off x="3631" y="230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72" name="Rectangle 420">
              <a:extLst>
                <a:ext uri="{FF2B5EF4-FFF2-40B4-BE49-F238E27FC236}">
                  <a16:creationId xmlns:a16="http://schemas.microsoft.com/office/drawing/2014/main" id="{0E088442-D928-E179-D5D3-F1DB81D51CE9}"/>
                </a:ext>
              </a:extLst>
            </p:cNvPr>
            <p:cNvSpPr>
              <a:spLocks noChangeArrowheads="1"/>
            </p:cNvSpPr>
            <p:nvPr/>
          </p:nvSpPr>
          <p:spPr bwMode="auto">
            <a:xfrm>
              <a:off x="4069" y="215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73" name="Rectangle 421">
              <a:extLst>
                <a:ext uri="{FF2B5EF4-FFF2-40B4-BE49-F238E27FC236}">
                  <a16:creationId xmlns:a16="http://schemas.microsoft.com/office/drawing/2014/main" id="{C6B446D0-0F38-AD41-B146-1CF3BA7DD20B}"/>
                </a:ext>
              </a:extLst>
            </p:cNvPr>
            <p:cNvSpPr>
              <a:spLocks noChangeArrowheads="1"/>
            </p:cNvSpPr>
            <p:nvPr/>
          </p:nvSpPr>
          <p:spPr bwMode="auto">
            <a:xfrm>
              <a:off x="4115" y="2157"/>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74" name="Rectangle 422">
              <a:extLst>
                <a:ext uri="{FF2B5EF4-FFF2-40B4-BE49-F238E27FC236}">
                  <a16:creationId xmlns:a16="http://schemas.microsoft.com/office/drawing/2014/main" id="{D83EEF85-DFE8-0176-7C4E-C112252FD683}"/>
                </a:ext>
              </a:extLst>
            </p:cNvPr>
            <p:cNvSpPr>
              <a:spLocks noChangeArrowheads="1"/>
            </p:cNvSpPr>
            <p:nvPr/>
          </p:nvSpPr>
          <p:spPr bwMode="auto">
            <a:xfrm>
              <a:off x="4345"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75" name="Rectangle 423">
              <a:extLst>
                <a:ext uri="{FF2B5EF4-FFF2-40B4-BE49-F238E27FC236}">
                  <a16:creationId xmlns:a16="http://schemas.microsoft.com/office/drawing/2014/main" id="{BE96AB9E-C5D3-68AF-E655-DDF105D30C04}"/>
                </a:ext>
              </a:extLst>
            </p:cNvPr>
            <p:cNvSpPr>
              <a:spLocks noChangeArrowheads="1"/>
            </p:cNvSpPr>
            <p:nvPr/>
          </p:nvSpPr>
          <p:spPr bwMode="auto">
            <a:xfrm>
              <a:off x="4061" y="214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76" name="Rectangle 424">
              <a:extLst>
                <a:ext uri="{FF2B5EF4-FFF2-40B4-BE49-F238E27FC236}">
                  <a16:creationId xmlns:a16="http://schemas.microsoft.com/office/drawing/2014/main" id="{403483DB-AC40-BFCF-84F3-E15F3B707F33}"/>
                </a:ext>
              </a:extLst>
            </p:cNvPr>
            <p:cNvSpPr>
              <a:spLocks noChangeArrowheads="1"/>
            </p:cNvSpPr>
            <p:nvPr/>
          </p:nvSpPr>
          <p:spPr bwMode="auto">
            <a:xfrm>
              <a:off x="4061" y="215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77" name="Rectangle 425">
              <a:extLst>
                <a:ext uri="{FF2B5EF4-FFF2-40B4-BE49-F238E27FC236}">
                  <a16:creationId xmlns:a16="http://schemas.microsoft.com/office/drawing/2014/main" id="{8C0B5FFF-E33C-4057-8E83-021C5F274397}"/>
                </a:ext>
              </a:extLst>
            </p:cNvPr>
            <p:cNvSpPr>
              <a:spLocks noChangeArrowheads="1"/>
            </p:cNvSpPr>
            <p:nvPr/>
          </p:nvSpPr>
          <p:spPr bwMode="auto">
            <a:xfrm>
              <a:off x="4464"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78" name="Rectangle 426">
              <a:extLst>
                <a:ext uri="{FF2B5EF4-FFF2-40B4-BE49-F238E27FC236}">
                  <a16:creationId xmlns:a16="http://schemas.microsoft.com/office/drawing/2014/main" id="{4BF57AC3-A305-2CAC-4A27-DB7777DD44D1}"/>
                </a:ext>
              </a:extLst>
            </p:cNvPr>
            <p:cNvSpPr>
              <a:spLocks noChangeArrowheads="1"/>
            </p:cNvSpPr>
            <p:nvPr/>
          </p:nvSpPr>
          <p:spPr bwMode="auto">
            <a:xfrm>
              <a:off x="4061" y="230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79" name="Rectangle 427">
              <a:extLst>
                <a:ext uri="{FF2B5EF4-FFF2-40B4-BE49-F238E27FC236}">
                  <a16:creationId xmlns:a16="http://schemas.microsoft.com/office/drawing/2014/main" id="{29061BAA-F7B2-65D1-3331-809A89CB0ABA}"/>
                </a:ext>
              </a:extLst>
            </p:cNvPr>
            <p:cNvSpPr>
              <a:spLocks noChangeArrowheads="1"/>
            </p:cNvSpPr>
            <p:nvPr/>
          </p:nvSpPr>
          <p:spPr bwMode="auto">
            <a:xfrm>
              <a:off x="4498" y="215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80" name="Rectangle 428">
              <a:extLst>
                <a:ext uri="{FF2B5EF4-FFF2-40B4-BE49-F238E27FC236}">
                  <a16:creationId xmlns:a16="http://schemas.microsoft.com/office/drawing/2014/main" id="{9ACEC876-629B-53F2-110D-D07DB7112477}"/>
                </a:ext>
              </a:extLst>
            </p:cNvPr>
            <p:cNvSpPr>
              <a:spLocks noChangeArrowheads="1"/>
            </p:cNvSpPr>
            <p:nvPr/>
          </p:nvSpPr>
          <p:spPr bwMode="auto">
            <a:xfrm>
              <a:off x="4539" y="2157"/>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81" name="Rectangle 429">
              <a:extLst>
                <a:ext uri="{FF2B5EF4-FFF2-40B4-BE49-F238E27FC236}">
                  <a16:creationId xmlns:a16="http://schemas.microsoft.com/office/drawing/2014/main" id="{CC238FA0-D8CE-E5ED-73E7-572FB399A339}"/>
                </a:ext>
              </a:extLst>
            </p:cNvPr>
            <p:cNvSpPr>
              <a:spLocks noChangeArrowheads="1"/>
            </p:cNvSpPr>
            <p:nvPr/>
          </p:nvSpPr>
          <p:spPr bwMode="auto">
            <a:xfrm>
              <a:off x="4694"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82" name="Rectangle 430">
              <a:extLst>
                <a:ext uri="{FF2B5EF4-FFF2-40B4-BE49-F238E27FC236}">
                  <a16:creationId xmlns:a16="http://schemas.microsoft.com/office/drawing/2014/main" id="{3CDFE45E-9D0F-68AE-3667-9B9A171DBB3D}"/>
                </a:ext>
              </a:extLst>
            </p:cNvPr>
            <p:cNvSpPr>
              <a:spLocks noChangeArrowheads="1"/>
            </p:cNvSpPr>
            <p:nvPr/>
          </p:nvSpPr>
          <p:spPr bwMode="auto">
            <a:xfrm>
              <a:off x="4490" y="214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83" name="Rectangle 431">
              <a:extLst>
                <a:ext uri="{FF2B5EF4-FFF2-40B4-BE49-F238E27FC236}">
                  <a16:creationId xmlns:a16="http://schemas.microsoft.com/office/drawing/2014/main" id="{A6ECC903-EC80-82D1-09DA-A1F08F93862E}"/>
                </a:ext>
              </a:extLst>
            </p:cNvPr>
            <p:cNvSpPr>
              <a:spLocks noChangeArrowheads="1"/>
            </p:cNvSpPr>
            <p:nvPr/>
          </p:nvSpPr>
          <p:spPr bwMode="auto">
            <a:xfrm>
              <a:off x="4490" y="215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84" name="Rectangle 432">
              <a:extLst>
                <a:ext uri="{FF2B5EF4-FFF2-40B4-BE49-F238E27FC236}">
                  <a16:creationId xmlns:a16="http://schemas.microsoft.com/office/drawing/2014/main" id="{9BF346D3-E953-D15E-D3F8-9948D8DB7D25}"/>
                </a:ext>
              </a:extLst>
            </p:cNvPr>
            <p:cNvSpPr>
              <a:spLocks noChangeArrowheads="1"/>
            </p:cNvSpPr>
            <p:nvPr/>
          </p:nvSpPr>
          <p:spPr bwMode="auto">
            <a:xfrm>
              <a:off x="4893"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85" name="Rectangle 433">
              <a:extLst>
                <a:ext uri="{FF2B5EF4-FFF2-40B4-BE49-F238E27FC236}">
                  <a16:creationId xmlns:a16="http://schemas.microsoft.com/office/drawing/2014/main" id="{3ACB6399-8956-0A27-413C-973C0E52636D}"/>
                </a:ext>
              </a:extLst>
            </p:cNvPr>
            <p:cNvSpPr>
              <a:spLocks noChangeArrowheads="1"/>
            </p:cNvSpPr>
            <p:nvPr/>
          </p:nvSpPr>
          <p:spPr bwMode="auto">
            <a:xfrm>
              <a:off x="4490" y="230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86" name="Rectangle 434">
              <a:extLst>
                <a:ext uri="{FF2B5EF4-FFF2-40B4-BE49-F238E27FC236}">
                  <a16:creationId xmlns:a16="http://schemas.microsoft.com/office/drawing/2014/main" id="{935439D7-A77A-8829-5800-2CA35EE12BE5}"/>
                </a:ext>
              </a:extLst>
            </p:cNvPr>
            <p:cNvSpPr>
              <a:spLocks noChangeArrowheads="1"/>
            </p:cNvSpPr>
            <p:nvPr/>
          </p:nvSpPr>
          <p:spPr bwMode="auto">
            <a:xfrm>
              <a:off x="4928" y="2157"/>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87" name="Rectangle 435">
              <a:extLst>
                <a:ext uri="{FF2B5EF4-FFF2-40B4-BE49-F238E27FC236}">
                  <a16:creationId xmlns:a16="http://schemas.microsoft.com/office/drawing/2014/main" id="{1DEC0F13-2048-46E6-E607-EE88B7109D8B}"/>
                </a:ext>
              </a:extLst>
            </p:cNvPr>
            <p:cNvSpPr>
              <a:spLocks noChangeArrowheads="1"/>
            </p:cNvSpPr>
            <p:nvPr/>
          </p:nvSpPr>
          <p:spPr bwMode="auto">
            <a:xfrm>
              <a:off x="4963" y="2157"/>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88" name="Rectangle 436">
              <a:extLst>
                <a:ext uri="{FF2B5EF4-FFF2-40B4-BE49-F238E27FC236}">
                  <a16:creationId xmlns:a16="http://schemas.microsoft.com/office/drawing/2014/main" id="{D9DBDF38-4ACC-C7D8-8391-116EACD57AC5}"/>
                </a:ext>
              </a:extLst>
            </p:cNvPr>
            <p:cNvSpPr>
              <a:spLocks noChangeArrowheads="1"/>
            </p:cNvSpPr>
            <p:nvPr/>
          </p:nvSpPr>
          <p:spPr bwMode="auto">
            <a:xfrm>
              <a:off x="5043"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89" name="Rectangle 437">
              <a:extLst>
                <a:ext uri="{FF2B5EF4-FFF2-40B4-BE49-F238E27FC236}">
                  <a16:creationId xmlns:a16="http://schemas.microsoft.com/office/drawing/2014/main" id="{B691B898-7B5C-11B7-29F6-C48B2604BD45}"/>
                </a:ext>
              </a:extLst>
            </p:cNvPr>
            <p:cNvSpPr>
              <a:spLocks noChangeArrowheads="1"/>
            </p:cNvSpPr>
            <p:nvPr/>
          </p:nvSpPr>
          <p:spPr bwMode="auto">
            <a:xfrm>
              <a:off x="4919" y="2149"/>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90" name="Rectangle 438">
              <a:extLst>
                <a:ext uri="{FF2B5EF4-FFF2-40B4-BE49-F238E27FC236}">
                  <a16:creationId xmlns:a16="http://schemas.microsoft.com/office/drawing/2014/main" id="{31944F59-3780-649A-4140-766BE0DBA1A0}"/>
                </a:ext>
              </a:extLst>
            </p:cNvPr>
            <p:cNvSpPr>
              <a:spLocks noChangeArrowheads="1"/>
            </p:cNvSpPr>
            <p:nvPr/>
          </p:nvSpPr>
          <p:spPr bwMode="auto">
            <a:xfrm>
              <a:off x="4919"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91" name="Rectangle 439">
              <a:extLst>
                <a:ext uri="{FF2B5EF4-FFF2-40B4-BE49-F238E27FC236}">
                  <a16:creationId xmlns:a16="http://schemas.microsoft.com/office/drawing/2014/main" id="{D31F597D-D4CB-31FF-50D5-9EE901B51B90}"/>
                </a:ext>
              </a:extLst>
            </p:cNvPr>
            <p:cNvSpPr>
              <a:spLocks noChangeArrowheads="1"/>
            </p:cNvSpPr>
            <p:nvPr/>
          </p:nvSpPr>
          <p:spPr bwMode="auto">
            <a:xfrm>
              <a:off x="5323" y="215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92" name="Rectangle 440">
              <a:extLst>
                <a:ext uri="{FF2B5EF4-FFF2-40B4-BE49-F238E27FC236}">
                  <a16:creationId xmlns:a16="http://schemas.microsoft.com/office/drawing/2014/main" id="{716F6B26-F90A-AD2F-2AF0-A4D9BD7E68A8}"/>
                </a:ext>
              </a:extLst>
            </p:cNvPr>
            <p:cNvSpPr>
              <a:spLocks noChangeArrowheads="1"/>
            </p:cNvSpPr>
            <p:nvPr/>
          </p:nvSpPr>
          <p:spPr bwMode="auto">
            <a:xfrm>
              <a:off x="4919" y="2300"/>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93" name="Rectangle 441">
              <a:extLst>
                <a:ext uri="{FF2B5EF4-FFF2-40B4-BE49-F238E27FC236}">
                  <a16:creationId xmlns:a16="http://schemas.microsoft.com/office/drawing/2014/main" id="{946930CC-8BF8-5BD6-8FCC-B4E4ECBDDFC9}"/>
                </a:ext>
              </a:extLst>
            </p:cNvPr>
            <p:cNvSpPr>
              <a:spLocks noChangeArrowheads="1"/>
            </p:cNvSpPr>
            <p:nvPr/>
          </p:nvSpPr>
          <p:spPr bwMode="auto">
            <a:xfrm>
              <a:off x="5357" y="2157"/>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94" name="Rectangle 442">
              <a:extLst>
                <a:ext uri="{FF2B5EF4-FFF2-40B4-BE49-F238E27FC236}">
                  <a16:creationId xmlns:a16="http://schemas.microsoft.com/office/drawing/2014/main" id="{143CB2E4-A772-497E-0AD2-017BABB4E7B6}"/>
                </a:ext>
              </a:extLst>
            </p:cNvPr>
            <p:cNvSpPr>
              <a:spLocks noChangeArrowheads="1"/>
            </p:cNvSpPr>
            <p:nvPr/>
          </p:nvSpPr>
          <p:spPr bwMode="auto">
            <a:xfrm>
              <a:off x="5394" y="2157"/>
              <a:ext cx="10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95" name="Rectangle 443">
              <a:extLst>
                <a:ext uri="{FF2B5EF4-FFF2-40B4-BE49-F238E27FC236}">
                  <a16:creationId xmlns:a16="http://schemas.microsoft.com/office/drawing/2014/main" id="{5B3A3077-C3DE-0938-63D9-682D3E5FFF9B}"/>
                </a:ext>
              </a:extLst>
            </p:cNvPr>
            <p:cNvSpPr>
              <a:spLocks noChangeArrowheads="1"/>
            </p:cNvSpPr>
            <p:nvPr/>
          </p:nvSpPr>
          <p:spPr bwMode="auto">
            <a:xfrm>
              <a:off x="5510" y="2157"/>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96" name="Rectangle 444">
              <a:extLst>
                <a:ext uri="{FF2B5EF4-FFF2-40B4-BE49-F238E27FC236}">
                  <a16:creationId xmlns:a16="http://schemas.microsoft.com/office/drawing/2014/main" id="{C5FD14AC-D59C-6D04-7A43-4960B8BF1B73}"/>
                </a:ext>
              </a:extLst>
            </p:cNvPr>
            <p:cNvSpPr>
              <a:spLocks noChangeArrowheads="1"/>
            </p:cNvSpPr>
            <p:nvPr/>
          </p:nvSpPr>
          <p:spPr bwMode="auto">
            <a:xfrm>
              <a:off x="5561" y="2137"/>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97" name="Rectangle 445">
              <a:extLst>
                <a:ext uri="{FF2B5EF4-FFF2-40B4-BE49-F238E27FC236}">
                  <a16:creationId xmlns:a16="http://schemas.microsoft.com/office/drawing/2014/main" id="{AE318D5E-C904-4057-4D97-A47622E31E8C}"/>
                </a:ext>
              </a:extLst>
            </p:cNvPr>
            <p:cNvSpPr>
              <a:spLocks noChangeArrowheads="1"/>
            </p:cNvSpPr>
            <p:nvPr/>
          </p:nvSpPr>
          <p:spPr bwMode="auto">
            <a:xfrm>
              <a:off x="5348" y="2149"/>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98" name="Rectangle 446">
              <a:extLst>
                <a:ext uri="{FF2B5EF4-FFF2-40B4-BE49-F238E27FC236}">
                  <a16:creationId xmlns:a16="http://schemas.microsoft.com/office/drawing/2014/main" id="{E9655EC8-0F83-87A5-D007-54D711B7B7F4}"/>
                </a:ext>
              </a:extLst>
            </p:cNvPr>
            <p:cNvSpPr>
              <a:spLocks noChangeArrowheads="1"/>
            </p:cNvSpPr>
            <p:nvPr/>
          </p:nvSpPr>
          <p:spPr bwMode="auto">
            <a:xfrm>
              <a:off x="5348" y="2157"/>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99" name="Rectangle 447">
              <a:extLst>
                <a:ext uri="{FF2B5EF4-FFF2-40B4-BE49-F238E27FC236}">
                  <a16:creationId xmlns:a16="http://schemas.microsoft.com/office/drawing/2014/main" id="{89441965-6A0F-7070-B1A8-27E742D8C50A}"/>
                </a:ext>
              </a:extLst>
            </p:cNvPr>
            <p:cNvSpPr>
              <a:spLocks noChangeArrowheads="1"/>
            </p:cNvSpPr>
            <p:nvPr/>
          </p:nvSpPr>
          <p:spPr bwMode="auto">
            <a:xfrm>
              <a:off x="5858" y="2157"/>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00" name="Rectangle 448">
              <a:extLst>
                <a:ext uri="{FF2B5EF4-FFF2-40B4-BE49-F238E27FC236}">
                  <a16:creationId xmlns:a16="http://schemas.microsoft.com/office/drawing/2014/main" id="{9D837D62-ED4B-C8B2-F399-66E34D69FD43}"/>
                </a:ext>
              </a:extLst>
            </p:cNvPr>
            <p:cNvSpPr>
              <a:spLocks noChangeArrowheads="1"/>
            </p:cNvSpPr>
            <p:nvPr/>
          </p:nvSpPr>
          <p:spPr bwMode="auto">
            <a:xfrm>
              <a:off x="5348" y="2300"/>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01" name="Rectangle 449">
              <a:extLst>
                <a:ext uri="{FF2B5EF4-FFF2-40B4-BE49-F238E27FC236}">
                  <a16:creationId xmlns:a16="http://schemas.microsoft.com/office/drawing/2014/main" id="{DA5B0E98-D668-8032-697F-661ED22F7800}"/>
                </a:ext>
              </a:extLst>
            </p:cNvPr>
            <p:cNvSpPr>
              <a:spLocks noChangeArrowheads="1"/>
            </p:cNvSpPr>
            <p:nvPr/>
          </p:nvSpPr>
          <p:spPr bwMode="auto">
            <a:xfrm>
              <a:off x="833" y="2330"/>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02" name="Rectangle 450">
              <a:extLst>
                <a:ext uri="{FF2B5EF4-FFF2-40B4-BE49-F238E27FC236}">
                  <a16:creationId xmlns:a16="http://schemas.microsoft.com/office/drawing/2014/main" id="{79662E90-5520-6ACF-382F-45EB9D72540C}"/>
                </a:ext>
              </a:extLst>
            </p:cNvPr>
            <p:cNvSpPr>
              <a:spLocks noChangeArrowheads="1"/>
            </p:cNvSpPr>
            <p:nvPr/>
          </p:nvSpPr>
          <p:spPr bwMode="auto">
            <a:xfrm>
              <a:off x="920" y="2330"/>
              <a:ext cx="68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CD41, CD61</a:t>
              </a:r>
            </a:p>
          </p:txBody>
        </p:sp>
        <p:sp>
          <p:nvSpPr>
            <p:cNvPr id="57803" name="Rectangle 451">
              <a:extLst>
                <a:ext uri="{FF2B5EF4-FFF2-40B4-BE49-F238E27FC236}">
                  <a16:creationId xmlns:a16="http://schemas.microsoft.com/office/drawing/2014/main" id="{031B10FC-62CB-8B18-92AE-825A3AF2D1A3}"/>
                </a:ext>
              </a:extLst>
            </p:cNvPr>
            <p:cNvSpPr>
              <a:spLocks noChangeArrowheads="1"/>
            </p:cNvSpPr>
            <p:nvPr/>
          </p:nvSpPr>
          <p:spPr bwMode="auto">
            <a:xfrm>
              <a:off x="1623"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04" name="Rectangle 452">
              <a:extLst>
                <a:ext uri="{FF2B5EF4-FFF2-40B4-BE49-F238E27FC236}">
                  <a16:creationId xmlns:a16="http://schemas.microsoft.com/office/drawing/2014/main" id="{7FB5EEB7-662F-C123-C7C0-0A290B54D100}"/>
                </a:ext>
              </a:extLst>
            </p:cNvPr>
            <p:cNvSpPr>
              <a:spLocks noChangeArrowheads="1"/>
            </p:cNvSpPr>
            <p:nvPr/>
          </p:nvSpPr>
          <p:spPr bwMode="auto">
            <a:xfrm>
              <a:off x="824" y="2322"/>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05" name="Rectangle 453">
              <a:extLst>
                <a:ext uri="{FF2B5EF4-FFF2-40B4-BE49-F238E27FC236}">
                  <a16:creationId xmlns:a16="http://schemas.microsoft.com/office/drawing/2014/main" id="{1472A957-A371-43E1-663B-391B850A02D7}"/>
                </a:ext>
              </a:extLst>
            </p:cNvPr>
            <p:cNvSpPr>
              <a:spLocks noChangeArrowheads="1"/>
            </p:cNvSpPr>
            <p:nvPr/>
          </p:nvSpPr>
          <p:spPr bwMode="auto">
            <a:xfrm>
              <a:off x="824"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06" name="Rectangle 454">
              <a:extLst>
                <a:ext uri="{FF2B5EF4-FFF2-40B4-BE49-F238E27FC236}">
                  <a16:creationId xmlns:a16="http://schemas.microsoft.com/office/drawing/2014/main" id="{AD50827E-0B74-155F-32BF-7A5765A05C47}"/>
                </a:ext>
              </a:extLst>
            </p:cNvPr>
            <p:cNvSpPr>
              <a:spLocks noChangeArrowheads="1"/>
            </p:cNvSpPr>
            <p:nvPr/>
          </p:nvSpPr>
          <p:spPr bwMode="auto">
            <a:xfrm>
              <a:off x="1780"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07" name="Rectangle 455">
              <a:extLst>
                <a:ext uri="{FF2B5EF4-FFF2-40B4-BE49-F238E27FC236}">
                  <a16:creationId xmlns:a16="http://schemas.microsoft.com/office/drawing/2014/main" id="{E4C5C3D3-EBE7-C450-8AF8-DF002454E888}"/>
                </a:ext>
              </a:extLst>
            </p:cNvPr>
            <p:cNvSpPr>
              <a:spLocks noChangeArrowheads="1"/>
            </p:cNvSpPr>
            <p:nvPr/>
          </p:nvSpPr>
          <p:spPr bwMode="auto">
            <a:xfrm>
              <a:off x="824" y="2473"/>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08" name="Rectangle 456">
              <a:extLst>
                <a:ext uri="{FF2B5EF4-FFF2-40B4-BE49-F238E27FC236}">
                  <a16:creationId xmlns:a16="http://schemas.microsoft.com/office/drawing/2014/main" id="{C67A7E19-AC06-6372-FCE6-38F33E879D4C}"/>
                </a:ext>
              </a:extLst>
            </p:cNvPr>
            <p:cNvSpPr>
              <a:spLocks noChangeArrowheads="1"/>
            </p:cNvSpPr>
            <p:nvPr/>
          </p:nvSpPr>
          <p:spPr bwMode="auto">
            <a:xfrm>
              <a:off x="1817" y="2330"/>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09" name="Rectangle 457">
              <a:extLst>
                <a:ext uri="{FF2B5EF4-FFF2-40B4-BE49-F238E27FC236}">
                  <a16:creationId xmlns:a16="http://schemas.microsoft.com/office/drawing/2014/main" id="{E87B7756-3D3C-7C5A-9B26-DC81F654A468}"/>
                </a:ext>
              </a:extLst>
            </p:cNvPr>
            <p:cNvSpPr>
              <a:spLocks noChangeArrowheads="1"/>
            </p:cNvSpPr>
            <p:nvPr/>
          </p:nvSpPr>
          <p:spPr bwMode="auto">
            <a:xfrm>
              <a:off x="1850" y="233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10" name="Rectangle 458">
              <a:extLst>
                <a:ext uri="{FF2B5EF4-FFF2-40B4-BE49-F238E27FC236}">
                  <a16:creationId xmlns:a16="http://schemas.microsoft.com/office/drawing/2014/main" id="{9967F6A4-592D-13D5-1797-F05F6E9C5587}"/>
                </a:ext>
              </a:extLst>
            </p:cNvPr>
            <p:cNvSpPr>
              <a:spLocks noChangeArrowheads="1"/>
            </p:cNvSpPr>
            <p:nvPr/>
          </p:nvSpPr>
          <p:spPr bwMode="auto">
            <a:xfrm>
              <a:off x="1901"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11" name="Rectangle 459">
              <a:extLst>
                <a:ext uri="{FF2B5EF4-FFF2-40B4-BE49-F238E27FC236}">
                  <a16:creationId xmlns:a16="http://schemas.microsoft.com/office/drawing/2014/main" id="{EA8723AE-A053-DAC5-C9EA-8A552712A676}"/>
                </a:ext>
              </a:extLst>
            </p:cNvPr>
            <p:cNvSpPr>
              <a:spLocks noChangeArrowheads="1"/>
            </p:cNvSpPr>
            <p:nvPr/>
          </p:nvSpPr>
          <p:spPr bwMode="auto">
            <a:xfrm>
              <a:off x="1809" y="2322"/>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12" name="Rectangle 460">
              <a:extLst>
                <a:ext uri="{FF2B5EF4-FFF2-40B4-BE49-F238E27FC236}">
                  <a16:creationId xmlns:a16="http://schemas.microsoft.com/office/drawing/2014/main" id="{F1750AF0-4C41-A336-94A9-84EB30945076}"/>
                </a:ext>
              </a:extLst>
            </p:cNvPr>
            <p:cNvSpPr>
              <a:spLocks noChangeArrowheads="1"/>
            </p:cNvSpPr>
            <p:nvPr/>
          </p:nvSpPr>
          <p:spPr bwMode="auto">
            <a:xfrm>
              <a:off x="1809" y="233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13" name="Rectangle 461">
              <a:extLst>
                <a:ext uri="{FF2B5EF4-FFF2-40B4-BE49-F238E27FC236}">
                  <a16:creationId xmlns:a16="http://schemas.microsoft.com/office/drawing/2014/main" id="{B5844B58-A6D7-F370-5E28-0574AFA974A2}"/>
                </a:ext>
              </a:extLst>
            </p:cNvPr>
            <p:cNvSpPr>
              <a:spLocks noChangeArrowheads="1"/>
            </p:cNvSpPr>
            <p:nvPr/>
          </p:nvSpPr>
          <p:spPr bwMode="auto">
            <a:xfrm>
              <a:off x="2318"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14" name="Rectangle 462">
              <a:extLst>
                <a:ext uri="{FF2B5EF4-FFF2-40B4-BE49-F238E27FC236}">
                  <a16:creationId xmlns:a16="http://schemas.microsoft.com/office/drawing/2014/main" id="{AEBB2720-FDEF-3D49-DAAC-D3D714F75943}"/>
                </a:ext>
              </a:extLst>
            </p:cNvPr>
            <p:cNvSpPr>
              <a:spLocks noChangeArrowheads="1"/>
            </p:cNvSpPr>
            <p:nvPr/>
          </p:nvSpPr>
          <p:spPr bwMode="auto">
            <a:xfrm>
              <a:off x="1809" y="2473"/>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15" name="Rectangle 463">
              <a:extLst>
                <a:ext uri="{FF2B5EF4-FFF2-40B4-BE49-F238E27FC236}">
                  <a16:creationId xmlns:a16="http://schemas.microsoft.com/office/drawing/2014/main" id="{7C30BADC-352E-9138-ED7D-77368F3CC2DA}"/>
                </a:ext>
              </a:extLst>
            </p:cNvPr>
            <p:cNvSpPr>
              <a:spLocks noChangeArrowheads="1"/>
            </p:cNvSpPr>
            <p:nvPr/>
          </p:nvSpPr>
          <p:spPr bwMode="auto">
            <a:xfrm>
              <a:off x="2352" y="233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16" name="Rectangle 464">
              <a:extLst>
                <a:ext uri="{FF2B5EF4-FFF2-40B4-BE49-F238E27FC236}">
                  <a16:creationId xmlns:a16="http://schemas.microsoft.com/office/drawing/2014/main" id="{1817E792-529B-6317-2C8A-E715EAD0A600}"/>
                </a:ext>
              </a:extLst>
            </p:cNvPr>
            <p:cNvSpPr>
              <a:spLocks noChangeArrowheads="1"/>
            </p:cNvSpPr>
            <p:nvPr/>
          </p:nvSpPr>
          <p:spPr bwMode="auto">
            <a:xfrm>
              <a:off x="2385" y="233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17" name="Rectangle 465">
              <a:extLst>
                <a:ext uri="{FF2B5EF4-FFF2-40B4-BE49-F238E27FC236}">
                  <a16:creationId xmlns:a16="http://schemas.microsoft.com/office/drawing/2014/main" id="{0BE21206-F743-6983-8B83-CD220DBC7356}"/>
                </a:ext>
              </a:extLst>
            </p:cNvPr>
            <p:cNvSpPr>
              <a:spLocks noChangeArrowheads="1"/>
            </p:cNvSpPr>
            <p:nvPr/>
          </p:nvSpPr>
          <p:spPr bwMode="auto">
            <a:xfrm>
              <a:off x="2436"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18" name="Rectangle 466">
              <a:extLst>
                <a:ext uri="{FF2B5EF4-FFF2-40B4-BE49-F238E27FC236}">
                  <a16:creationId xmlns:a16="http://schemas.microsoft.com/office/drawing/2014/main" id="{A37CCE4E-8093-5708-43EA-1A3FCA700D24}"/>
                </a:ext>
              </a:extLst>
            </p:cNvPr>
            <p:cNvSpPr>
              <a:spLocks noChangeArrowheads="1"/>
            </p:cNvSpPr>
            <p:nvPr/>
          </p:nvSpPr>
          <p:spPr bwMode="auto">
            <a:xfrm>
              <a:off x="2344" y="232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19" name="Rectangle 467">
              <a:extLst>
                <a:ext uri="{FF2B5EF4-FFF2-40B4-BE49-F238E27FC236}">
                  <a16:creationId xmlns:a16="http://schemas.microsoft.com/office/drawing/2014/main" id="{216956E4-13E5-5744-E6F9-A36C2332BC4F}"/>
                </a:ext>
              </a:extLst>
            </p:cNvPr>
            <p:cNvSpPr>
              <a:spLocks noChangeArrowheads="1"/>
            </p:cNvSpPr>
            <p:nvPr/>
          </p:nvSpPr>
          <p:spPr bwMode="auto">
            <a:xfrm>
              <a:off x="2344" y="233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20" name="Rectangle 468">
              <a:extLst>
                <a:ext uri="{FF2B5EF4-FFF2-40B4-BE49-F238E27FC236}">
                  <a16:creationId xmlns:a16="http://schemas.microsoft.com/office/drawing/2014/main" id="{635C18DA-4B89-AD8E-0804-70038CD2F084}"/>
                </a:ext>
              </a:extLst>
            </p:cNvPr>
            <p:cNvSpPr>
              <a:spLocks noChangeArrowheads="1"/>
            </p:cNvSpPr>
            <p:nvPr/>
          </p:nvSpPr>
          <p:spPr bwMode="auto">
            <a:xfrm>
              <a:off x="2747"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21" name="Rectangle 469">
              <a:extLst>
                <a:ext uri="{FF2B5EF4-FFF2-40B4-BE49-F238E27FC236}">
                  <a16:creationId xmlns:a16="http://schemas.microsoft.com/office/drawing/2014/main" id="{14B14C4B-3575-964C-FB6E-EEAE99BE8548}"/>
                </a:ext>
              </a:extLst>
            </p:cNvPr>
            <p:cNvSpPr>
              <a:spLocks noChangeArrowheads="1"/>
            </p:cNvSpPr>
            <p:nvPr/>
          </p:nvSpPr>
          <p:spPr bwMode="auto">
            <a:xfrm>
              <a:off x="2344" y="247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22" name="Rectangle 470">
              <a:extLst>
                <a:ext uri="{FF2B5EF4-FFF2-40B4-BE49-F238E27FC236}">
                  <a16:creationId xmlns:a16="http://schemas.microsoft.com/office/drawing/2014/main" id="{F2B570DA-21ED-366C-E70C-7C2B4A2E0014}"/>
                </a:ext>
              </a:extLst>
            </p:cNvPr>
            <p:cNvSpPr>
              <a:spLocks noChangeArrowheads="1"/>
            </p:cNvSpPr>
            <p:nvPr/>
          </p:nvSpPr>
          <p:spPr bwMode="auto">
            <a:xfrm>
              <a:off x="2782" y="2330"/>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23" name="Rectangle 471">
              <a:extLst>
                <a:ext uri="{FF2B5EF4-FFF2-40B4-BE49-F238E27FC236}">
                  <a16:creationId xmlns:a16="http://schemas.microsoft.com/office/drawing/2014/main" id="{0E22153B-ACF3-840D-08D2-9B2A8987FE8B}"/>
                </a:ext>
              </a:extLst>
            </p:cNvPr>
            <p:cNvSpPr>
              <a:spLocks noChangeArrowheads="1"/>
            </p:cNvSpPr>
            <p:nvPr/>
          </p:nvSpPr>
          <p:spPr bwMode="auto">
            <a:xfrm>
              <a:off x="2815" y="233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24" name="Rectangle 472">
              <a:extLst>
                <a:ext uri="{FF2B5EF4-FFF2-40B4-BE49-F238E27FC236}">
                  <a16:creationId xmlns:a16="http://schemas.microsoft.com/office/drawing/2014/main" id="{1EB8A0B5-992D-D284-E3B0-1B6FB6CB8CB5}"/>
                </a:ext>
              </a:extLst>
            </p:cNvPr>
            <p:cNvSpPr>
              <a:spLocks noChangeArrowheads="1"/>
            </p:cNvSpPr>
            <p:nvPr/>
          </p:nvSpPr>
          <p:spPr bwMode="auto">
            <a:xfrm>
              <a:off x="2865"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25" name="Rectangle 473">
              <a:extLst>
                <a:ext uri="{FF2B5EF4-FFF2-40B4-BE49-F238E27FC236}">
                  <a16:creationId xmlns:a16="http://schemas.microsoft.com/office/drawing/2014/main" id="{BD8B6999-50F3-65D1-9DB7-F2AF5F09F39C}"/>
                </a:ext>
              </a:extLst>
            </p:cNvPr>
            <p:cNvSpPr>
              <a:spLocks noChangeArrowheads="1"/>
            </p:cNvSpPr>
            <p:nvPr/>
          </p:nvSpPr>
          <p:spPr bwMode="auto">
            <a:xfrm>
              <a:off x="2773" y="232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26" name="Rectangle 474">
              <a:extLst>
                <a:ext uri="{FF2B5EF4-FFF2-40B4-BE49-F238E27FC236}">
                  <a16:creationId xmlns:a16="http://schemas.microsoft.com/office/drawing/2014/main" id="{20FDE8D6-24DA-32A2-7195-6FF1610696DC}"/>
                </a:ext>
              </a:extLst>
            </p:cNvPr>
            <p:cNvSpPr>
              <a:spLocks noChangeArrowheads="1"/>
            </p:cNvSpPr>
            <p:nvPr/>
          </p:nvSpPr>
          <p:spPr bwMode="auto">
            <a:xfrm>
              <a:off x="2773"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27" name="Rectangle 475">
              <a:extLst>
                <a:ext uri="{FF2B5EF4-FFF2-40B4-BE49-F238E27FC236}">
                  <a16:creationId xmlns:a16="http://schemas.microsoft.com/office/drawing/2014/main" id="{1BEE21AF-F266-A4A8-4038-0427AD33C1C6}"/>
                </a:ext>
              </a:extLst>
            </p:cNvPr>
            <p:cNvSpPr>
              <a:spLocks noChangeArrowheads="1"/>
            </p:cNvSpPr>
            <p:nvPr/>
          </p:nvSpPr>
          <p:spPr bwMode="auto">
            <a:xfrm>
              <a:off x="3176"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28" name="Rectangle 476">
              <a:extLst>
                <a:ext uri="{FF2B5EF4-FFF2-40B4-BE49-F238E27FC236}">
                  <a16:creationId xmlns:a16="http://schemas.microsoft.com/office/drawing/2014/main" id="{B883D601-4CEE-D029-A63A-AEB7685A66F8}"/>
                </a:ext>
              </a:extLst>
            </p:cNvPr>
            <p:cNvSpPr>
              <a:spLocks noChangeArrowheads="1"/>
            </p:cNvSpPr>
            <p:nvPr/>
          </p:nvSpPr>
          <p:spPr bwMode="auto">
            <a:xfrm>
              <a:off x="2773" y="247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29" name="Rectangle 477">
              <a:extLst>
                <a:ext uri="{FF2B5EF4-FFF2-40B4-BE49-F238E27FC236}">
                  <a16:creationId xmlns:a16="http://schemas.microsoft.com/office/drawing/2014/main" id="{A742410A-D0B8-021C-5D90-680567789D66}"/>
                </a:ext>
              </a:extLst>
            </p:cNvPr>
            <p:cNvSpPr>
              <a:spLocks noChangeArrowheads="1"/>
            </p:cNvSpPr>
            <p:nvPr/>
          </p:nvSpPr>
          <p:spPr bwMode="auto">
            <a:xfrm>
              <a:off x="3211" y="233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30" name="Rectangle 478">
              <a:extLst>
                <a:ext uri="{FF2B5EF4-FFF2-40B4-BE49-F238E27FC236}">
                  <a16:creationId xmlns:a16="http://schemas.microsoft.com/office/drawing/2014/main" id="{F79C8658-ADF1-84C0-EABA-331DC13BFBB2}"/>
                </a:ext>
              </a:extLst>
            </p:cNvPr>
            <p:cNvSpPr>
              <a:spLocks noChangeArrowheads="1"/>
            </p:cNvSpPr>
            <p:nvPr/>
          </p:nvSpPr>
          <p:spPr bwMode="auto">
            <a:xfrm>
              <a:off x="3244" y="233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31" name="Rectangle 479">
              <a:extLst>
                <a:ext uri="{FF2B5EF4-FFF2-40B4-BE49-F238E27FC236}">
                  <a16:creationId xmlns:a16="http://schemas.microsoft.com/office/drawing/2014/main" id="{EC1A9A62-BB33-D687-D9C6-21FCDEB0A842}"/>
                </a:ext>
              </a:extLst>
            </p:cNvPr>
            <p:cNvSpPr>
              <a:spLocks noChangeArrowheads="1"/>
            </p:cNvSpPr>
            <p:nvPr/>
          </p:nvSpPr>
          <p:spPr bwMode="auto">
            <a:xfrm>
              <a:off x="3294"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32" name="Rectangle 480">
              <a:extLst>
                <a:ext uri="{FF2B5EF4-FFF2-40B4-BE49-F238E27FC236}">
                  <a16:creationId xmlns:a16="http://schemas.microsoft.com/office/drawing/2014/main" id="{B5DF786E-EFAC-043D-7462-56839F6DB1B7}"/>
                </a:ext>
              </a:extLst>
            </p:cNvPr>
            <p:cNvSpPr>
              <a:spLocks noChangeArrowheads="1"/>
            </p:cNvSpPr>
            <p:nvPr/>
          </p:nvSpPr>
          <p:spPr bwMode="auto">
            <a:xfrm>
              <a:off x="3202" y="232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33" name="Rectangle 481">
              <a:extLst>
                <a:ext uri="{FF2B5EF4-FFF2-40B4-BE49-F238E27FC236}">
                  <a16:creationId xmlns:a16="http://schemas.microsoft.com/office/drawing/2014/main" id="{543E0337-06F4-ECC2-3E49-97E47786CF20}"/>
                </a:ext>
              </a:extLst>
            </p:cNvPr>
            <p:cNvSpPr>
              <a:spLocks noChangeArrowheads="1"/>
            </p:cNvSpPr>
            <p:nvPr/>
          </p:nvSpPr>
          <p:spPr bwMode="auto">
            <a:xfrm>
              <a:off x="3202"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34" name="Rectangle 482">
              <a:extLst>
                <a:ext uri="{FF2B5EF4-FFF2-40B4-BE49-F238E27FC236}">
                  <a16:creationId xmlns:a16="http://schemas.microsoft.com/office/drawing/2014/main" id="{30F7BDEC-C48D-4623-1D29-2F9B92993B64}"/>
                </a:ext>
              </a:extLst>
            </p:cNvPr>
            <p:cNvSpPr>
              <a:spLocks noChangeArrowheads="1"/>
            </p:cNvSpPr>
            <p:nvPr/>
          </p:nvSpPr>
          <p:spPr bwMode="auto">
            <a:xfrm>
              <a:off x="3606" y="233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35" name="Rectangle 483">
              <a:extLst>
                <a:ext uri="{FF2B5EF4-FFF2-40B4-BE49-F238E27FC236}">
                  <a16:creationId xmlns:a16="http://schemas.microsoft.com/office/drawing/2014/main" id="{D7746286-F81F-ED35-9376-38C056825F66}"/>
                </a:ext>
              </a:extLst>
            </p:cNvPr>
            <p:cNvSpPr>
              <a:spLocks noChangeArrowheads="1"/>
            </p:cNvSpPr>
            <p:nvPr/>
          </p:nvSpPr>
          <p:spPr bwMode="auto">
            <a:xfrm>
              <a:off x="3202" y="247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36" name="Rectangle 484">
              <a:extLst>
                <a:ext uri="{FF2B5EF4-FFF2-40B4-BE49-F238E27FC236}">
                  <a16:creationId xmlns:a16="http://schemas.microsoft.com/office/drawing/2014/main" id="{9A2AE7FB-5A54-F517-844F-C3D0B82212AC}"/>
                </a:ext>
              </a:extLst>
            </p:cNvPr>
            <p:cNvSpPr>
              <a:spLocks noChangeArrowheads="1"/>
            </p:cNvSpPr>
            <p:nvPr/>
          </p:nvSpPr>
          <p:spPr bwMode="auto">
            <a:xfrm>
              <a:off x="3640" y="233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37" name="Rectangle 485">
              <a:extLst>
                <a:ext uri="{FF2B5EF4-FFF2-40B4-BE49-F238E27FC236}">
                  <a16:creationId xmlns:a16="http://schemas.microsoft.com/office/drawing/2014/main" id="{57235C74-FF5B-D058-7B77-D4AF0C97E5A5}"/>
                </a:ext>
              </a:extLst>
            </p:cNvPr>
            <p:cNvSpPr>
              <a:spLocks noChangeArrowheads="1"/>
            </p:cNvSpPr>
            <p:nvPr/>
          </p:nvSpPr>
          <p:spPr bwMode="auto">
            <a:xfrm>
              <a:off x="3673" y="233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38" name="Rectangle 486">
              <a:extLst>
                <a:ext uri="{FF2B5EF4-FFF2-40B4-BE49-F238E27FC236}">
                  <a16:creationId xmlns:a16="http://schemas.microsoft.com/office/drawing/2014/main" id="{3BA946C2-57AB-F451-0EE8-B4EC387B5129}"/>
                </a:ext>
              </a:extLst>
            </p:cNvPr>
            <p:cNvSpPr>
              <a:spLocks noChangeArrowheads="1"/>
            </p:cNvSpPr>
            <p:nvPr/>
          </p:nvSpPr>
          <p:spPr bwMode="auto">
            <a:xfrm>
              <a:off x="3724"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39" name="Rectangle 487">
              <a:extLst>
                <a:ext uri="{FF2B5EF4-FFF2-40B4-BE49-F238E27FC236}">
                  <a16:creationId xmlns:a16="http://schemas.microsoft.com/office/drawing/2014/main" id="{C260AABF-76B2-CF93-4B02-6BA7B7DE569F}"/>
                </a:ext>
              </a:extLst>
            </p:cNvPr>
            <p:cNvSpPr>
              <a:spLocks noChangeArrowheads="1"/>
            </p:cNvSpPr>
            <p:nvPr/>
          </p:nvSpPr>
          <p:spPr bwMode="auto">
            <a:xfrm>
              <a:off x="3631" y="232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40" name="Rectangle 488">
              <a:extLst>
                <a:ext uri="{FF2B5EF4-FFF2-40B4-BE49-F238E27FC236}">
                  <a16:creationId xmlns:a16="http://schemas.microsoft.com/office/drawing/2014/main" id="{20884260-45D8-0AAC-09D5-68579626B93E}"/>
                </a:ext>
              </a:extLst>
            </p:cNvPr>
            <p:cNvSpPr>
              <a:spLocks noChangeArrowheads="1"/>
            </p:cNvSpPr>
            <p:nvPr/>
          </p:nvSpPr>
          <p:spPr bwMode="auto">
            <a:xfrm>
              <a:off x="3631"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41" name="Rectangle 489">
              <a:extLst>
                <a:ext uri="{FF2B5EF4-FFF2-40B4-BE49-F238E27FC236}">
                  <a16:creationId xmlns:a16="http://schemas.microsoft.com/office/drawing/2014/main" id="{AAAACE70-7256-A49C-30DC-A38C8933D52E}"/>
                </a:ext>
              </a:extLst>
            </p:cNvPr>
            <p:cNvSpPr>
              <a:spLocks noChangeArrowheads="1"/>
            </p:cNvSpPr>
            <p:nvPr/>
          </p:nvSpPr>
          <p:spPr bwMode="auto">
            <a:xfrm>
              <a:off x="4035" y="233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42" name="Rectangle 490">
              <a:extLst>
                <a:ext uri="{FF2B5EF4-FFF2-40B4-BE49-F238E27FC236}">
                  <a16:creationId xmlns:a16="http://schemas.microsoft.com/office/drawing/2014/main" id="{BAE5F9D4-6C5F-8B0A-9EFF-B1D778786FAD}"/>
                </a:ext>
              </a:extLst>
            </p:cNvPr>
            <p:cNvSpPr>
              <a:spLocks noChangeArrowheads="1"/>
            </p:cNvSpPr>
            <p:nvPr/>
          </p:nvSpPr>
          <p:spPr bwMode="auto">
            <a:xfrm>
              <a:off x="3631" y="247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43" name="Rectangle 491">
              <a:extLst>
                <a:ext uri="{FF2B5EF4-FFF2-40B4-BE49-F238E27FC236}">
                  <a16:creationId xmlns:a16="http://schemas.microsoft.com/office/drawing/2014/main" id="{51FAA487-D7AB-FF79-9B82-A15B55571C2F}"/>
                </a:ext>
              </a:extLst>
            </p:cNvPr>
            <p:cNvSpPr>
              <a:spLocks noChangeArrowheads="1"/>
            </p:cNvSpPr>
            <p:nvPr/>
          </p:nvSpPr>
          <p:spPr bwMode="auto">
            <a:xfrm>
              <a:off x="4069" y="233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44" name="Rectangle 492">
              <a:extLst>
                <a:ext uri="{FF2B5EF4-FFF2-40B4-BE49-F238E27FC236}">
                  <a16:creationId xmlns:a16="http://schemas.microsoft.com/office/drawing/2014/main" id="{E94E46CA-360B-09EB-7905-C83E49D20172}"/>
                </a:ext>
              </a:extLst>
            </p:cNvPr>
            <p:cNvSpPr>
              <a:spLocks noChangeArrowheads="1"/>
            </p:cNvSpPr>
            <p:nvPr/>
          </p:nvSpPr>
          <p:spPr bwMode="auto">
            <a:xfrm>
              <a:off x="4102" y="233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45" name="Rectangle 493">
              <a:extLst>
                <a:ext uri="{FF2B5EF4-FFF2-40B4-BE49-F238E27FC236}">
                  <a16:creationId xmlns:a16="http://schemas.microsoft.com/office/drawing/2014/main" id="{0FAB25B1-3384-A52F-7F14-7DAAE88659E1}"/>
                </a:ext>
              </a:extLst>
            </p:cNvPr>
            <p:cNvSpPr>
              <a:spLocks noChangeArrowheads="1"/>
            </p:cNvSpPr>
            <p:nvPr/>
          </p:nvSpPr>
          <p:spPr bwMode="auto">
            <a:xfrm>
              <a:off x="4153"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46" name="Rectangle 494">
              <a:extLst>
                <a:ext uri="{FF2B5EF4-FFF2-40B4-BE49-F238E27FC236}">
                  <a16:creationId xmlns:a16="http://schemas.microsoft.com/office/drawing/2014/main" id="{E1AD4FE9-8396-4841-6C8C-EDEC25433C81}"/>
                </a:ext>
              </a:extLst>
            </p:cNvPr>
            <p:cNvSpPr>
              <a:spLocks noChangeArrowheads="1"/>
            </p:cNvSpPr>
            <p:nvPr/>
          </p:nvSpPr>
          <p:spPr bwMode="auto">
            <a:xfrm>
              <a:off x="4061" y="232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47" name="Rectangle 495">
              <a:extLst>
                <a:ext uri="{FF2B5EF4-FFF2-40B4-BE49-F238E27FC236}">
                  <a16:creationId xmlns:a16="http://schemas.microsoft.com/office/drawing/2014/main" id="{752C2F64-F3F3-5AE5-533B-DA3DC5D7C33C}"/>
                </a:ext>
              </a:extLst>
            </p:cNvPr>
            <p:cNvSpPr>
              <a:spLocks noChangeArrowheads="1"/>
            </p:cNvSpPr>
            <p:nvPr/>
          </p:nvSpPr>
          <p:spPr bwMode="auto">
            <a:xfrm>
              <a:off x="4061" y="233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48" name="Rectangle 496">
              <a:extLst>
                <a:ext uri="{FF2B5EF4-FFF2-40B4-BE49-F238E27FC236}">
                  <a16:creationId xmlns:a16="http://schemas.microsoft.com/office/drawing/2014/main" id="{60E6DA1E-F33D-AE72-E104-614B39D4212F}"/>
                </a:ext>
              </a:extLst>
            </p:cNvPr>
            <p:cNvSpPr>
              <a:spLocks noChangeArrowheads="1"/>
            </p:cNvSpPr>
            <p:nvPr/>
          </p:nvSpPr>
          <p:spPr bwMode="auto">
            <a:xfrm>
              <a:off x="4464"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49" name="Rectangle 497">
              <a:extLst>
                <a:ext uri="{FF2B5EF4-FFF2-40B4-BE49-F238E27FC236}">
                  <a16:creationId xmlns:a16="http://schemas.microsoft.com/office/drawing/2014/main" id="{5BC5436D-9D0F-0652-E956-E4D71D1C63D5}"/>
                </a:ext>
              </a:extLst>
            </p:cNvPr>
            <p:cNvSpPr>
              <a:spLocks noChangeArrowheads="1"/>
            </p:cNvSpPr>
            <p:nvPr/>
          </p:nvSpPr>
          <p:spPr bwMode="auto">
            <a:xfrm>
              <a:off x="4061" y="247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50" name="Rectangle 498">
              <a:extLst>
                <a:ext uri="{FF2B5EF4-FFF2-40B4-BE49-F238E27FC236}">
                  <a16:creationId xmlns:a16="http://schemas.microsoft.com/office/drawing/2014/main" id="{8D6682BE-EADD-6B53-A0D3-AA9B121F8977}"/>
                </a:ext>
              </a:extLst>
            </p:cNvPr>
            <p:cNvSpPr>
              <a:spLocks noChangeArrowheads="1"/>
            </p:cNvSpPr>
            <p:nvPr/>
          </p:nvSpPr>
          <p:spPr bwMode="auto">
            <a:xfrm>
              <a:off x="4498" y="233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51" name="Rectangle 499">
              <a:extLst>
                <a:ext uri="{FF2B5EF4-FFF2-40B4-BE49-F238E27FC236}">
                  <a16:creationId xmlns:a16="http://schemas.microsoft.com/office/drawing/2014/main" id="{29E05670-8BFA-EC72-33A7-56832A0C322C}"/>
                </a:ext>
              </a:extLst>
            </p:cNvPr>
            <p:cNvSpPr>
              <a:spLocks noChangeArrowheads="1"/>
            </p:cNvSpPr>
            <p:nvPr/>
          </p:nvSpPr>
          <p:spPr bwMode="auto">
            <a:xfrm>
              <a:off x="4531" y="233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52" name="Rectangle 500">
              <a:extLst>
                <a:ext uri="{FF2B5EF4-FFF2-40B4-BE49-F238E27FC236}">
                  <a16:creationId xmlns:a16="http://schemas.microsoft.com/office/drawing/2014/main" id="{453B4DB4-D5E9-45C1-961C-E367C6D9061C}"/>
                </a:ext>
              </a:extLst>
            </p:cNvPr>
            <p:cNvSpPr>
              <a:spLocks noChangeArrowheads="1"/>
            </p:cNvSpPr>
            <p:nvPr/>
          </p:nvSpPr>
          <p:spPr bwMode="auto">
            <a:xfrm>
              <a:off x="4582"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53" name="Rectangle 501">
              <a:extLst>
                <a:ext uri="{FF2B5EF4-FFF2-40B4-BE49-F238E27FC236}">
                  <a16:creationId xmlns:a16="http://schemas.microsoft.com/office/drawing/2014/main" id="{5769F03F-B236-6224-F0AE-1FC901ED4219}"/>
                </a:ext>
              </a:extLst>
            </p:cNvPr>
            <p:cNvSpPr>
              <a:spLocks noChangeArrowheads="1"/>
            </p:cNvSpPr>
            <p:nvPr/>
          </p:nvSpPr>
          <p:spPr bwMode="auto">
            <a:xfrm>
              <a:off x="4490" y="232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54" name="Rectangle 502">
              <a:extLst>
                <a:ext uri="{FF2B5EF4-FFF2-40B4-BE49-F238E27FC236}">
                  <a16:creationId xmlns:a16="http://schemas.microsoft.com/office/drawing/2014/main" id="{95269218-2CE3-BB3E-FF00-19057ADD67C1}"/>
                </a:ext>
              </a:extLst>
            </p:cNvPr>
            <p:cNvSpPr>
              <a:spLocks noChangeArrowheads="1"/>
            </p:cNvSpPr>
            <p:nvPr/>
          </p:nvSpPr>
          <p:spPr bwMode="auto">
            <a:xfrm>
              <a:off x="4490" y="233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55" name="Rectangle 503">
              <a:extLst>
                <a:ext uri="{FF2B5EF4-FFF2-40B4-BE49-F238E27FC236}">
                  <a16:creationId xmlns:a16="http://schemas.microsoft.com/office/drawing/2014/main" id="{E1C0DBF4-5269-4C34-12D1-102DC25A57F2}"/>
                </a:ext>
              </a:extLst>
            </p:cNvPr>
            <p:cNvSpPr>
              <a:spLocks noChangeArrowheads="1"/>
            </p:cNvSpPr>
            <p:nvPr/>
          </p:nvSpPr>
          <p:spPr bwMode="auto">
            <a:xfrm>
              <a:off x="4893"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56" name="Rectangle 504">
              <a:extLst>
                <a:ext uri="{FF2B5EF4-FFF2-40B4-BE49-F238E27FC236}">
                  <a16:creationId xmlns:a16="http://schemas.microsoft.com/office/drawing/2014/main" id="{00691243-93C1-B6DB-4850-C842F2BD77AB}"/>
                </a:ext>
              </a:extLst>
            </p:cNvPr>
            <p:cNvSpPr>
              <a:spLocks noChangeArrowheads="1"/>
            </p:cNvSpPr>
            <p:nvPr/>
          </p:nvSpPr>
          <p:spPr bwMode="auto">
            <a:xfrm>
              <a:off x="4490" y="247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57" name="Rectangle 505">
              <a:extLst>
                <a:ext uri="{FF2B5EF4-FFF2-40B4-BE49-F238E27FC236}">
                  <a16:creationId xmlns:a16="http://schemas.microsoft.com/office/drawing/2014/main" id="{5A2EE303-2E50-60BD-E37D-3C02233BF125}"/>
                </a:ext>
              </a:extLst>
            </p:cNvPr>
            <p:cNvSpPr>
              <a:spLocks noChangeArrowheads="1"/>
            </p:cNvSpPr>
            <p:nvPr/>
          </p:nvSpPr>
          <p:spPr bwMode="auto">
            <a:xfrm>
              <a:off x="4928" y="2330"/>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58" name="Rectangle 506">
              <a:extLst>
                <a:ext uri="{FF2B5EF4-FFF2-40B4-BE49-F238E27FC236}">
                  <a16:creationId xmlns:a16="http://schemas.microsoft.com/office/drawing/2014/main" id="{E20846D1-4716-A1C1-3FB8-8BAB9ABDF0C9}"/>
                </a:ext>
              </a:extLst>
            </p:cNvPr>
            <p:cNvSpPr>
              <a:spLocks noChangeArrowheads="1"/>
            </p:cNvSpPr>
            <p:nvPr/>
          </p:nvSpPr>
          <p:spPr bwMode="auto">
            <a:xfrm>
              <a:off x="4974" y="2330"/>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59" name="Rectangle 507">
              <a:extLst>
                <a:ext uri="{FF2B5EF4-FFF2-40B4-BE49-F238E27FC236}">
                  <a16:creationId xmlns:a16="http://schemas.microsoft.com/office/drawing/2014/main" id="{8F2B4DD5-2768-8E07-5470-1CAA75D2EA07}"/>
                </a:ext>
              </a:extLst>
            </p:cNvPr>
            <p:cNvSpPr>
              <a:spLocks noChangeArrowheads="1"/>
            </p:cNvSpPr>
            <p:nvPr/>
          </p:nvSpPr>
          <p:spPr bwMode="auto">
            <a:xfrm>
              <a:off x="5203"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60" name="Rectangle 508">
              <a:extLst>
                <a:ext uri="{FF2B5EF4-FFF2-40B4-BE49-F238E27FC236}">
                  <a16:creationId xmlns:a16="http://schemas.microsoft.com/office/drawing/2014/main" id="{32FD3794-6610-265F-FAAB-5E86825BD856}"/>
                </a:ext>
              </a:extLst>
            </p:cNvPr>
            <p:cNvSpPr>
              <a:spLocks noChangeArrowheads="1"/>
            </p:cNvSpPr>
            <p:nvPr/>
          </p:nvSpPr>
          <p:spPr bwMode="auto">
            <a:xfrm>
              <a:off x="4919" y="2322"/>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61" name="Rectangle 509">
              <a:extLst>
                <a:ext uri="{FF2B5EF4-FFF2-40B4-BE49-F238E27FC236}">
                  <a16:creationId xmlns:a16="http://schemas.microsoft.com/office/drawing/2014/main" id="{7F30A05F-AD1C-DFF6-85C3-7070FAD6D195}"/>
                </a:ext>
              </a:extLst>
            </p:cNvPr>
            <p:cNvSpPr>
              <a:spLocks noChangeArrowheads="1"/>
            </p:cNvSpPr>
            <p:nvPr/>
          </p:nvSpPr>
          <p:spPr bwMode="auto">
            <a:xfrm>
              <a:off x="4919"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62" name="Rectangle 510">
              <a:extLst>
                <a:ext uri="{FF2B5EF4-FFF2-40B4-BE49-F238E27FC236}">
                  <a16:creationId xmlns:a16="http://schemas.microsoft.com/office/drawing/2014/main" id="{C4D95731-2DC4-5B44-097A-938E07523C7A}"/>
                </a:ext>
              </a:extLst>
            </p:cNvPr>
            <p:cNvSpPr>
              <a:spLocks noChangeArrowheads="1"/>
            </p:cNvSpPr>
            <p:nvPr/>
          </p:nvSpPr>
          <p:spPr bwMode="auto">
            <a:xfrm>
              <a:off x="5323" y="233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63" name="Rectangle 511">
              <a:extLst>
                <a:ext uri="{FF2B5EF4-FFF2-40B4-BE49-F238E27FC236}">
                  <a16:creationId xmlns:a16="http://schemas.microsoft.com/office/drawing/2014/main" id="{4DA5C5FD-6B55-4225-3BF2-1F8CA1966999}"/>
                </a:ext>
              </a:extLst>
            </p:cNvPr>
            <p:cNvSpPr>
              <a:spLocks noChangeArrowheads="1"/>
            </p:cNvSpPr>
            <p:nvPr/>
          </p:nvSpPr>
          <p:spPr bwMode="auto">
            <a:xfrm>
              <a:off x="4919" y="2473"/>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64" name="Rectangle 512">
              <a:extLst>
                <a:ext uri="{FF2B5EF4-FFF2-40B4-BE49-F238E27FC236}">
                  <a16:creationId xmlns:a16="http://schemas.microsoft.com/office/drawing/2014/main" id="{E84D295A-C7D8-7CF0-318F-F7471BC1BFC9}"/>
                </a:ext>
              </a:extLst>
            </p:cNvPr>
            <p:cNvSpPr>
              <a:spLocks noChangeArrowheads="1"/>
            </p:cNvSpPr>
            <p:nvPr/>
          </p:nvSpPr>
          <p:spPr bwMode="auto">
            <a:xfrm>
              <a:off x="5357" y="2330"/>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65" name="Rectangle 513">
              <a:extLst>
                <a:ext uri="{FF2B5EF4-FFF2-40B4-BE49-F238E27FC236}">
                  <a16:creationId xmlns:a16="http://schemas.microsoft.com/office/drawing/2014/main" id="{DCDFDD7E-F2F5-35BC-A7EF-405E67F27F0E}"/>
                </a:ext>
              </a:extLst>
            </p:cNvPr>
            <p:cNvSpPr>
              <a:spLocks noChangeArrowheads="1"/>
            </p:cNvSpPr>
            <p:nvPr/>
          </p:nvSpPr>
          <p:spPr bwMode="auto">
            <a:xfrm>
              <a:off x="5390" y="2330"/>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66" name="Rectangle 514">
              <a:extLst>
                <a:ext uri="{FF2B5EF4-FFF2-40B4-BE49-F238E27FC236}">
                  <a16:creationId xmlns:a16="http://schemas.microsoft.com/office/drawing/2014/main" id="{71A1BD60-3139-06D3-593A-A1E8EC657FE2}"/>
                </a:ext>
              </a:extLst>
            </p:cNvPr>
            <p:cNvSpPr>
              <a:spLocks noChangeArrowheads="1"/>
            </p:cNvSpPr>
            <p:nvPr/>
          </p:nvSpPr>
          <p:spPr bwMode="auto">
            <a:xfrm>
              <a:off x="5441" y="231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67" name="Rectangle 515">
              <a:extLst>
                <a:ext uri="{FF2B5EF4-FFF2-40B4-BE49-F238E27FC236}">
                  <a16:creationId xmlns:a16="http://schemas.microsoft.com/office/drawing/2014/main" id="{7B41E3AA-1F0D-9534-2D42-655F70319D36}"/>
                </a:ext>
              </a:extLst>
            </p:cNvPr>
            <p:cNvSpPr>
              <a:spLocks noChangeArrowheads="1"/>
            </p:cNvSpPr>
            <p:nvPr/>
          </p:nvSpPr>
          <p:spPr bwMode="auto">
            <a:xfrm>
              <a:off x="5348" y="2322"/>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68" name="Rectangle 516">
              <a:extLst>
                <a:ext uri="{FF2B5EF4-FFF2-40B4-BE49-F238E27FC236}">
                  <a16:creationId xmlns:a16="http://schemas.microsoft.com/office/drawing/2014/main" id="{5A09FC6D-486A-5038-5182-94F66B1159C4}"/>
                </a:ext>
              </a:extLst>
            </p:cNvPr>
            <p:cNvSpPr>
              <a:spLocks noChangeArrowheads="1"/>
            </p:cNvSpPr>
            <p:nvPr/>
          </p:nvSpPr>
          <p:spPr bwMode="auto">
            <a:xfrm>
              <a:off x="5348" y="2330"/>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69" name="Rectangle 517">
              <a:extLst>
                <a:ext uri="{FF2B5EF4-FFF2-40B4-BE49-F238E27FC236}">
                  <a16:creationId xmlns:a16="http://schemas.microsoft.com/office/drawing/2014/main" id="{14933999-7CD3-6C75-9FB6-A3F989774043}"/>
                </a:ext>
              </a:extLst>
            </p:cNvPr>
            <p:cNvSpPr>
              <a:spLocks noChangeArrowheads="1"/>
            </p:cNvSpPr>
            <p:nvPr/>
          </p:nvSpPr>
          <p:spPr bwMode="auto">
            <a:xfrm>
              <a:off x="5858" y="2330"/>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70" name="Rectangle 518">
              <a:extLst>
                <a:ext uri="{FF2B5EF4-FFF2-40B4-BE49-F238E27FC236}">
                  <a16:creationId xmlns:a16="http://schemas.microsoft.com/office/drawing/2014/main" id="{2E85AB2C-39B1-8992-4CE9-13E47C9EB521}"/>
                </a:ext>
              </a:extLst>
            </p:cNvPr>
            <p:cNvSpPr>
              <a:spLocks noChangeArrowheads="1"/>
            </p:cNvSpPr>
            <p:nvPr/>
          </p:nvSpPr>
          <p:spPr bwMode="auto">
            <a:xfrm>
              <a:off x="5348" y="2473"/>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71" name="Rectangle 519">
              <a:extLst>
                <a:ext uri="{FF2B5EF4-FFF2-40B4-BE49-F238E27FC236}">
                  <a16:creationId xmlns:a16="http://schemas.microsoft.com/office/drawing/2014/main" id="{94B2E224-6AA8-92F9-EEEE-A87986F304EE}"/>
                </a:ext>
              </a:extLst>
            </p:cNvPr>
            <p:cNvSpPr>
              <a:spLocks noChangeArrowheads="1"/>
            </p:cNvSpPr>
            <p:nvPr/>
          </p:nvSpPr>
          <p:spPr bwMode="auto">
            <a:xfrm>
              <a:off x="833" y="2503"/>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72" name="Rectangle 520">
              <a:extLst>
                <a:ext uri="{FF2B5EF4-FFF2-40B4-BE49-F238E27FC236}">
                  <a16:creationId xmlns:a16="http://schemas.microsoft.com/office/drawing/2014/main" id="{BB058449-3EAB-571B-B885-D4B4EFAFE17B}"/>
                </a:ext>
              </a:extLst>
            </p:cNvPr>
            <p:cNvSpPr>
              <a:spLocks noChangeArrowheads="1"/>
            </p:cNvSpPr>
            <p:nvPr/>
          </p:nvSpPr>
          <p:spPr bwMode="auto">
            <a:xfrm>
              <a:off x="833" y="2503"/>
              <a:ext cx="77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Glycophorin A</a:t>
              </a:r>
            </a:p>
          </p:txBody>
        </p:sp>
        <p:sp>
          <p:nvSpPr>
            <p:cNvPr id="57873" name="Rectangle 521">
              <a:extLst>
                <a:ext uri="{FF2B5EF4-FFF2-40B4-BE49-F238E27FC236}">
                  <a16:creationId xmlns:a16="http://schemas.microsoft.com/office/drawing/2014/main" id="{5ADAFB91-299E-9D35-A19C-05E018216CD0}"/>
                </a:ext>
              </a:extLst>
            </p:cNvPr>
            <p:cNvSpPr>
              <a:spLocks noChangeArrowheads="1"/>
            </p:cNvSpPr>
            <p:nvPr/>
          </p:nvSpPr>
          <p:spPr bwMode="auto">
            <a:xfrm>
              <a:off x="1712"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74" name="Rectangle 522">
              <a:extLst>
                <a:ext uri="{FF2B5EF4-FFF2-40B4-BE49-F238E27FC236}">
                  <a16:creationId xmlns:a16="http://schemas.microsoft.com/office/drawing/2014/main" id="{1D5A9409-B46E-092A-596F-8AED90841DED}"/>
                </a:ext>
              </a:extLst>
            </p:cNvPr>
            <p:cNvSpPr>
              <a:spLocks noChangeArrowheads="1"/>
            </p:cNvSpPr>
            <p:nvPr/>
          </p:nvSpPr>
          <p:spPr bwMode="auto">
            <a:xfrm>
              <a:off x="824" y="2495"/>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75" name="Rectangle 523">
              <a:extLst>
                <a:ext uri="{FF2B5EF4-FFF2-40B4-BE49-F238E27FC236}">
                  <a16:creationId xmlns:a16="http://schemas.microsoft.com/office/drawing/2014/main" id="{C6BFBEFA-383B-98F9-73C6-0E3EA9F70EE6}"/>
                </a:ext>
              </a:extLst>
            </p:cNvPr>
            <p:cNvSpPr>
              <a:spLocks noChangeArrowheads="1"/>
            </p:cNvSpPr>
            <p:nvPr/>
          </p:nvSpPr>
          <p:spPr bwMode="auto">
            <a:xfrm>
              <a:off x="824"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76" name="Rectangle 524">
              <a:extLst>
                <a:ext uri="{FF2B5EF4-FFF2-40B4-BE49-F238E27FC236}">
                  <a16:creationId xmlns:a16="http://schemas.microsoft.com/office/drawing/2014/main" id="{65F16E9A-A4AB-9A6C-9C6E-6822D662F7DC}"/>
                </a:ext>
              </a:extLst>
            </p:cNvPr>
            <p:cNvSpPr>
              <a:spLocks noChangeArrowheads="1"/>
            </p:cNvSpPr>
            <p:nvPr/>
          </p:nvSpPr>
          <p:spPr bwMode="auto">
            <a:xfrm>
              <a:off x="1780"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77" name="Rectangle 525">
              <a:extLst>
                <a:ext uri="{FF2B5EF4-FFF2-40B4-BE49-F238E27FC236}">
                  <a16:creationId xmlns:a16="http://schemas.microsoft.com/office/drawing/2014/main" id="{C44DD9B0-3FDE-FF9C-BFAD-14879E9E98E9}"/>
                </a:ext>
              </a:extLst>
            </p:cNvPr>
            <p:cNvSpPr>
              <a:spLocks noChangeArrowheads="1"/>
            </p:cNvSpPr>
            <p:nvPr/>
          </p:nvSpPr>
          <p:spPr bwMode="auto">
            <a:xfrm>
              <a:off x="824" y="2646"/>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78" name="Rectangle 526">
              <a:extLst>
                <a:ext uri="{FF2B5EF4-FFF2-40B4-BE49-F238E27FC236}">
                  <a16:creationId xmlns:a16="http://schemas.microsoft.com/office/drawing/2014/main" id="{85343558-FEA3-69DB-ABF8-8EED6E42BE2E}"/>
                </a:ext>
              </a:extLst>
            </p:cNvPr>
            <p:cNvSpPr>
              <a:spLocks noChangeArrowheads="1"/>
            </p:cNvSpPr>
            <p:nvPr/>
          </p:nvSpPr>
          <p:spPr bwMode="auto">
            <a:xfrm>
              <a:off x="1817" y="2503"/>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79" name="Rectangle 527">
              <a:extLst>
                <a:ext uri="{FF2B5EF4-FFF2-40B4-BE49-F238E27FC236}">
                  <a16:creationId xmlns:a16="http://schemas.microsoft.com/office/drawing/2014/main" id="{45294055-2FF6-8F97-A5B8-9BA414572F67}"/>
                </a:ext>
              </a:extLst>
            </p:cNvPr>
            <p:cNvSpPr>
              <a:spLocks noChangeArrowheads="1"/>
            </p:cNvSpPr>
            <p:nvPr/>
          </p:nvSpPr>
          <p:spPr bwMode="auto">
            <a:xfrm>
              <a:off x="1850" y="2503"/>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80" name="Rectangle 528">
              <a:extLst>
                <a:ext uri="{FF2B5EF4-FFF2-40B4-BE49-F238E27FC236}">
                  <a16:creationId xmlns:a16="http://schemas.microsoft.com/office/drawing/2014/main" id="{2552B232-E1BF-69AE-4D64-4BC6CC73E8DC}"/>
                </a:ext>
              </a:extLst>
            </p:cNvPr>
            <p:cNvSpPr>
              <a:spLocks noChangeArrowheads="1"/>
            </p:cNvSpPr>
            <p:nvPr/>
          </p:nvSpPr>
          <p:spPr bwMode="auto">
            <a:xfrm>
              <a:off x="1901"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81" name="Rectangle 529">
              <a:extLst>
                <a:ext uri="{FF2B5EF4-FFF2-40B4-BE49-F238E27FC236}">
                  <a16:creationId xmlns:a16="http://schemas.microsoft.com/office/drawing/2014/main" id="{2B263035-9656-4502-F823-F2E211CED488}"/>
                </a:ext>
              </a:extLst>
            </p:cNvPr>
            <p:cNvSpPr>
              <a:spLocks noChangeArrowheads="1"/>
            </p:cNvSpPr>
            <p:nvPr/>
          </p:nvSpPr>
          <p:spPr bwMode="auto">
            <a:xfrm>
              <a:off x="1809" y="2495"/>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82" name="Rectangle 530">
              <a:extLst>
                <a:ext uri="{FF2B5EF4-FFF2-40B4-BE49-F238E27FC236}">
                  <a16:creationId xmlns:a16="http://schemas.microsoft.com/office/drawing/2014/main" id="{D5A00142-DCCD-EE05-9FEE-F44439C5FCFF}"/>
                </a:ext>
              </a:extLst>
            </p:cNvPr>
            <p:cNvSpPr>
              <a:spLocks noChangeArrowheads="1"/>
            </p:cNvSpPr>
            <p:nvPr/>
          </p:nvSpPr>
          <p:spPr bwMode="auto">
            <a:xfrm>
              <a:off x="1809" y="250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83" name="Rectangle 531">
              <a:extLst>
                <a:ext uri="{FF2B5EF4-FFF2-40B4-BE49-F238E27FC236}">
                  <a16:creationId xmlns:a16="http://schemas.microsoft.com/office/drawing/2014/main" id="{9CC88669-CDC6-2FD9-B146-B74463C103FE}"/>
                </a:ext>
              </a:extLst>
            </p:cNvPr>
            <p:cNvSpPr>
              <a:spLocks noChangeArrowheads="1"/>
            </p:cNvSpPr>
            <p:nvPr/>
          </p:nvSpPr>
          <p:spPr bwMode="auto">
            <a:xfrm>
              <a:off x="2318"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84" name="Rectangle 532">
              <a:extLst>
                <a:ext uri="{FF2B5EF4-FFF2-40B4-BE49-F238E27FC236}">
                  <a16:creationId xmlns:a16="http://schemas.microsoft.com/office/drawing/2014/main" id="{1980E36C-9681-0AF9-7BD8-189E93D00CF1}"/>
                </a:ext>
              </a:extLst>
            </p:cNvPr>
            <p:cNvSpPr>
              <a:spLocks noChangeArrowheads="1"/>
            </p:cNvSpPr>
            <p:nvPr/>
          </p:nvSpPr>
          <p:spPr bwMode="auto">
            <a:xfrm>
              <a:off x="1809" y="2646"/>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85" name="Rectangle 533">
              <a:extLst>
                <a:ext uri="{FF2B5EF4-FFF2-40B4-BE49-F238E27FC236}">
                  <a16:creationId xmlns:a16="http://schemas.microsoft.com/office/drawing/2014/main" id="{0F40FA86-C4CB-996D-E22C-5F214A0D1B24}"/>
                </a:ext>
              </a:extLst>
            </p:cNvPr>
            <p:cNvSpPr>
              <a:spLocks noChangeArrowheads="1"/>
            </p:cNvSpPr>
            <p:nvPr/>
          </p:nvSpPr>
          <p:spPr bwMode="auto">
            <a:xfrm>
              <a:off x="2352" y="250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86" name="Rectangle 534">
              <a:extLst>
                <a:ext uri="{FF2B5EF4-FFF2-40B4-BE49-F238E27FC236}">
                  <a16:creationId xmlns:a16="http://schemas.microsoft.com/office/drawing/2014/main" id="{F0FDFDE8-DBBF-E72E-BA6C-6BB7978B469D}"/>
                </a:ext>
              </a:extLst>
            </p:cNvPr>
            <p:cNvSpPr>
              <a:spLocks noChangeArrowheads="1"/>
            </p:cNvSpPr>
            <p:nvPr/>
          </p:nvSpPr>
          <p:spPr bwMode="auto">
            <a:xfrm>
              <a:off x="2385" y="2503"/>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87" name="Rectangle 535">
              <a:extLst>
                <a:ext uri="{FF2B5EF4-FFF2-40B4-BE49-F238E27FC236}">
                  <a16:creationId xmlns:a16="http://schemas.microsoft.com/office/drawing/2014/main" id="{C6FE9AA1-FCD7-4CB3-E4FA-5C61F672E97D}"/>
                </a:ext>
              </a:extLst>
            </p:cNvPr>
            <p:cNvSpPr>
              <a:spLocks noChangeArrowheads="1"/>
            </p:cNvSpPr>
            <p:nvPr/>
          </p:nvSpPr>
          <p:spPr bwMode="auto">
            <a:xfrm>
              <a:off x="2436"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88" name="Rectangle 536">
              <a:extLst>
                <a:ext uri="{FF2B5EF4-FFF2-40B4-BE49-F238E27FC236}">
                  <a16:creationId xmlns:a16="http://schemas.microsoft.com/office/drawing/2014/main" id="{82FFD9F6-6A4E-AC4B-920A-A8275AE37D75}"/>
                </a:ext>
              </a:extLst>
            </p:cNvPr>
            <p:cNvSpPr>
              <a:spLocks noChangeArrowheads="1"/>
            </p:cNvSpPr>
            <p:nvPr/>
          </p:nvSpPr>
          <p:spPr bwMode="auto">
            <a:xfrm>
              <a:off x="2344" y="249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89" name="Rectangle 537">
              <a:extLst>
                <a:ext uri="{FF2B5EF4-FFF2-40B4-BE49-F238E27FC236}">
                  <a16:creationId xmlns:a16="http://schemas.microsoft.com/office/drawing/2014/main" id="{919F468A-DF3E-B69A-4D0B-280E78F0C72F}"/>
                </a:ext>
              </a:extLst>
            </p:cNvPr>
            <p:cNvSpPr>
              <a:spLocks noChangeArrowheads="1"/>
            </p:cNvSpPr>
            <p:nvPr/>
          </p:nvSpPr>
          <p:spPr bwMode="auto">
            <a:xfrm>
              <a:off x="2344" y="250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90" name="Rectangle 538">
              <a:extLst>
                <a:ext uri="{FF2B5EF4-FFF2-40B4-BE49-F238E27FC236}">
                  <a16:creationId xmlns:a16="http://schemas.microsoft.com/office/drawing/2014/main" id="{9107715B-CE46-9D22-D77E-D4FB1C5822F7}"/>
                </a:ext>
              </a:extLst>
            </p:cNvPr>
            <p:cNvSpPr>
              <a:spLocks noChangeArrowheads="1"/>
            </p:cNvSpPr>
            <p:nvPr/>
          </p:nvSpPr>
          <p:spPr bwMode="auto">
            <a:xfrm>
              <a:off x="2747"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91" name="Rectangle 539">
              <a:extLst>
                <a:ext uri="{FF2B5EF4-FFF2-40B4-BE49-F238E27FC236}">
                  <a16:creationId xmlns:a16="http://schemas.microsoft.com/office/drawing/2014/main" id="{2AE93D3C-6AE9-0CBE-F03A-C55F018C8881}"/>
                </a:ext>
              </a:extLst>
            </p:cNvPr>
            <p:cNvSpPr>
              <a:spLocks noChangeArrowheads="1"/>
            </p:cNvSpPr>
            <p:nvPr/>
          </p:nvSpPr>
          <p:spPr bwMode="auto">
            <a:xfrm>
              <a:off x="2344" y="264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92" name="Rectangle 540">
              <a:extLst>
                <a:ext uri="{FF2B5EF4-FFF2-40B4-BE49-F238E27FC236}">
                  <a16:creationId xmlns:a16="http://schemas.microsoft.com/office/drawing/2014/main" id="{F3E1E197-8BCC-8BD4-9A97-1D02EC4244C9}"/>
                </a:ext>
              </a:extLst>
            </p:cNvPr>
            <p:cNvSpPr>
              <a:spLocks noChangeArrowheads="1"/>
            </p:cNvSpPr>
            <p:nvPr/>
          </p:nvSpPr>
          <p:spPr bwMode="auto">
            <a:xfrm>
              <a:off x="2782" y="2503"/>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93" name="Rectangle 541">
              <a:extLst>
                <a:ext uri="{FF2B5EF4-FFF2-40B4-BE49-F238E27FC236}">
                  <a16:creationId xmlns:a16="http://schemas.microsoft.com/office/drawing/2014/main" id="{0BBC58D0-7B0D-FBA7-23DC-34D2DC9CCCE6}"/>
                </a:ext>
              </a:extLst>
            </p:cNvPr>
            <p:cNvSpPr>
              <a:spLocks noChangeArrowheads="1"/>
            </p:cNvSpPr>
            <p:nvPr/>
          </p:nvSpPr>
          <p:spPr bwMode="auto">
            <a:xfrm>
              <a:off x="2815" y="2503"/>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894" name="Rectangle 542">
              <a:extLst>
                <a:ext uri="{FF2B5EF4-FFF2-40B4-BE49-F238E27FC236}">
                  <a16:creationId xmlns:a16="http://schemas.microsoft.com/office/drawing/2014/main" id="{E1709C33-A841-0D64-3ED9-F12EDE14B09A}"/>
                </a:ext>
              </a:extLst>
            </p:cNvPr>
            <p:cNvSpPr>
              <a:spLocks noChangeArrowheads="1"/>
            </p:cNvSpPr>
            <p:nvPr/>
          </p:nvSpPr>
          <p:spPr bwMode="auto">
            <a:xfrm>
              <a:off x="2865"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895" name="Rectangle 543">
              <a:extLst>
                <a:ext uri="{FF2B5EF4-FFF2-40B4-BE49-F238E27FC236}">
                  <a16:creationId xmlns:a16="http://schemas.microsoft.com/office/drawing/2014/main" id="{EE293C13-46CD-714F-D224-2967A2FF0E95}"/>
                </a:ext>
              </a:extLst>
            </p:cNvPr>
            <p:cNvSpPr>
              <a:spLocks noChangeArrowheads="1"/>
            </p:cNvSpPr>
            <p:nvPr/>
          </p:nvSpPr>
          <p:spPr bwMode="auto">
            <a:xfrm>
              <a:off x="2773" y="249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96" name="Rectangle 544">
              <a:extLst>
                <a:ext uri="{FF2B5EF4-FFF2-40B4-BE49-F238E27FC236}">
                  <a16:creationId xmlns:a16="http://schemas.microsoft.com/office/drawing/2014/main" id="{51CBA5BD-AC4F-894C-B2F8-C78473426610}"/>
                </a:ext>
              </a:extLst>
            </p:cNvPr>
            <p:cNvSpPr>
              <a:spLocks noChangeArrowheads="1"/>
            </p:cNvSpPr>
            <p:nvPr/>
          </p:nvSpPr>
          <p:spPr bwMode="auto">
            <a:xfrm>
              <a:off x="2773"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97" name="Rectangle 545">
              <a:extLst>
                <a:ext uri="{FF2B5EF4-FFF2-40B4-BE49-F238E27FC236}">
                  <a16:creationId xmlns:a16="http://schemas.microsoft.com/office/drawing/2014/main" id="{31A6525E-592D-F9D6-2D04-32A533936751}"/>
                </a:ext>
              </a:extLst>
            </p:cNvPr>
            <p:cNvSpPr>
              <a:spLocks noChangeArrowheads="1"/>
            </p:cNvSpPr>
            <p:nvPr/>
          </p:nvSpPr>
          <p:spPr bwMode="auto">
            <a:xfrm>
              <a:off x="3176"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98" name="Rectangle 546">
              <a:extLst>
                <a:ext uri="{FF2B5EF4-FFF2-40B4-BE49-F238E27FC236}">
                  <a16:creationId xmlns:a16="http://schemas.microsoft.com/office/drawing/2014/main" id="{E3F48D0A-CC43-8BDF-22EB-17D222C9F1B3}"/>
                </a:ext>
              </a:extLst>
            </p:cNvPr>
            <p:cNvSpPr>
              <a:spLocks noChangeArrowheads="1"/>
            </p:cNvSpPr>
            <p:nvPr/>
          </p:nvSpPr>
          <p:spPr bwMode="auto">
            <a:xfrm>
              <a:off x="2773" y="264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899" name="Rectangle 547">
              <a:extLst>
                <a:ext uri="{FF2B5EF4-FFF2-40B4-BE49-F238E27FC236}">
                  <a16:creationId xmlns:a16="http://schemas.microsoft.com/office/drawing/2014/main" id="{08654577-B1A9-AEA9-8CC4-25171EE6C1D6}"/>
                </a:ext>
              </a:extLst>
            </p:cNvPr>
            <p:cNvSpPr>
              <a:spLocks noChangeArrowheads="1"/>
            </p:cNvSpPr>
            <p:nvPr/>
          </p:nvSpPr>
          <p:spPr bwMode="auto">
            <a:xfrm>
              <a:off x="3211" y="250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00" name="Rectangle 548">
              <a:extLst>
                <a:ext uri="{FF2B5EF4-FFF2-40B4-BE49-F238E27FC236}">
                  <a16:creationId xmlns:a16="http://schemas.microsoft.com/office/drawing/2014/main" id="{BFE1628C-F5CE-D85C-CF0C-D1ECA1CAE10D}"/>
                </a:ext>
              </a:extLst>
            </p:cNvPr>
            <p:cNvSpPr>
              <a:spLocks noChangeArrowheads="1"/>
            </p:cNvSpPr>
            <p:nvPr/>
          </p:nvSpPr>
          <p:spPr bwMode="auto">
            <a:xfrm>
              <a:off x="3244" y="2503"/>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01" name="Rectangle 549">
              <a:extLst>
                <a:ext uri="{FF2B5EF4-FFF2-40B4-BE49-F238E27FC236}">
                  <a16:creationId xmlns:a16="http://schemas.microsoft.com/office/drawing/2014/main" id="{8CA29331-5BEB-A73B-A845-4535A231100B}"/>
                </a:ext>
              </a:extLst>
            </p:cNvPr>
            <p:cNvSpPr>
              <a:spLocks noChangeArrowheads="1"/>
            </p:cNvSpPr>
            <p:nvPr/>
          </p:nvSpPr>
          <p:spPr bwMode="auto">
            <a:xfrm>
              <a:off x="3294"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02" name="Rectangle 550">
              <a:extLst>
                <a:ext uri="{FF2B5EF4-FFF2-40B4-BE49-F238E27FC236}">
                  <a16:creationId xmlns:a16="http://schemas.microsoft.com/office/drawing/2014/main" id="{984BFA8A-DCF5-C03D-1ACF-EF41ECC10D53}"/>
                </a:ext>
              </a:extLst>
            </p:cNvPr>
            <p:cNvSpPr>
              <a:spLocks noChangeArrowheads="1"/>
            </p:cNvSpPr>
            <p:nvPr/>
          </p:nvSpPr>
          <p:spPr bwMode="auto">
            <a:xfrm>
              <a:off x="3202" y="249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03" name="Rectangle 551">
              <a:extLst>
                <a:ext uri="{FF2B5EF4-FFF2-40B4-BE49-F238E27FC236}">
                  <a16:creationId xmlns:a16="http://schemas.microsoft.com/office/drawing/2014/main" id="{E21C8523-DE03-1DAC-06A4-B4E66866CA23}"/>
                </a:ext>
              </a:extLst>
            </p:cNvPr>
            <p:cNvSpPr>
              <a:spLocks noChangeArrowheads="1"/>
            </p:cNvSpPr>
            <p:nvPr/>
          </p:nvSpPr>
          <p:spPr bwMode="auto">
            <a:xfrm>
              <a:off x="3202"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04" name="Rectangle 552">
              <a:extLst>
                <a:ext uri="{FF2B5EF4-FFF2-40B4-BE49-F238E27FC236}">
                  <a16:creationId xmlns:a16="http://schemas.microsoft.com/office/drawing/2014/main" id="{FB3C9C97-0935-A1DA-0EFE-D65D89379CB7}"/>
                </a:ext>
              </a:extLst>
            </p:cNvPr>
            <p:cNvSpPr>
              <a:spLocks noChangeArrowheads="1"/>
            </p:cNvSpPr>
            <p:nvPr/>
          </p:nvSpPr>
          <p:spPr bwMode="auto">
            <a:xfrm>
              <a:off x="3606" y="250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05" name="Rectangle 553">
              <a:extLst>
                <a:ext uri="{FF2B5EF4-FFF2-40B4-BE49-F238E27FC236}">
                  <a16:creationId xmlns:a16="http://schemas.microsoft.com/office/drawing/2014/main" id="{3BD8DE6B-23F0-A473-A132-971EE432F19B}"/>
                </a:ext>
              </a:extLst>
            </p:cNvPr>
            <p:cNvSpPr>
              <a:spLocks noChangeArrowheads="1"/>
            </p:cNvSpPr>
            <p:nvPr/>
          </p:nvSpPr>
          <p:spPr bwMode="auto">
            <a:xfrm>
              <a:off x="3202" y="264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06" name="Rectangle 554">
              <a:extLst>
                <a:ext uri="{FF2B5EF4-FFF2-40B4-BE49-F238E27FC236}">
                  <a16:creationId xmlns:a16="http://schemas.microsoft.com/office/drawing/2014/main" id="{F4E1BE0D-90BB-11BC-8BE4-3F5ED2674338}"/>
                </a:ext>
              </a:extLst>
            </p:cNvPr>
            <p:cNvSpPr>
              <a:spLocks noChangeArrowheads="1"/>
            </p:cNvSpPr>
            <p:nvPr/>
          </p:nvSpPr>
          <p:spPr bwMode="auto">
            <a:xfrm>
              <a:off x="3640" y="250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07" name="Rectangle 555">
              <a:extLst>
                <a:ext uri="{FF2B5EF4-FFF2-40B4-BE49-F238E27FC236}">
                  <a16:creationId xmlns:a16="http://schemas.microsoft.com/office/drawing/2014/main" id="{6DD5D30F-2F3C-AC26-6BB8-05D5CDC9A527}"/>
                </a:ext>
              </a:extLst>
            </p:cNvPr>
            <p:cNvSpPr>
              <a:spLocks noChangeArrowheads="1"/>
            </p:cNvSpPr>
            <p:nvPr/>
          </p:nvSpPr>
          <p:spPr bwMode="auto">
            <a:xfrm>
              <a:off x="3673" y="2503"/>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08" name="Rectangle 556">
              <a:extLst>
                <a:ext uri="{FF2B5EF4-FFF2-40B4-BE49-F238E27FC236}">
                  <a16:creationId xmlns:a16="http://schemas.microsoft.com/office/drawing/2014/main" id="{76CBC899-32EB-D805-BB02-5B1590EF2829}"/>
                </a:ext>
              </a:extLst>
            </p:cNvPr>
            <p:cNvSpPr>
              <a:spLocks noChangeArrowheads="1"/>
            </p:cNvSpPr>
            <p:nvPr/>
          </p:nvSpPr>
          <p:spPr bwMode="auto">
            <a:xfrm>
              <a:off x="3724"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09" name="Rectangle 557">
              <a:extLst>
                <a:ext uri="{FF2B5EF4-FFF2-40B4-BE49-F238E27FC236}">
                  <a16:creationId xmlns:a16="http://schemas.microsoft.com/office/drawing/2014/main" id="{05C32ACB-9953-41F7-DFD7-15542136314B}"/>
                </a:ext>
              </a:extLst>
            </p:cNvPr>
            <p:cNvSpPr>
              <a:spLocks noChangeArrowheads="1"/>
            </p:cNvSpPr>
            <p:nvPr/>
          </p:nvSpPr>
          <p:spPr bwMode="auto">
            <a:xfrm>
              <a:off x="3631" y="249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10" name="Rectangle 558">
              <a:extLst>
                <a:ext uri="{FF2B5EF4-FFF2-40B4-BE49-F238E27FC236}">
                  <a16:creationId xmlns:a16="http://schemas.microsoft.com/office/drawing/2014/main" id="{C19D5D60-A3D5-8C0A-A560-0E45D4279464}"/>
                </a:ext>
              </a:extLst>
            </p:cNvPr>
            <p:cNvSpPr>
              <a:spLocks noChangeArrowheads="1"/>
            </p:cNvSpPr>
            <p:nvPr/>
          </p:nvSpPr>
          <p:spPr bwMode="auto">
            <a:xfrm>
              <a:off x="3631"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11" name="Rectangle 559">
              <a:extLst>
                <a:ext uri="{FF2B5EF4-FFF2-40B4-BE49-F238E27FC236}">
                  <a16:creationId xmlns:a16="http://schemas.microsoft.com/office/drawing/2014/main" id="{B31215AF-0BB2-E406-FB41-4553A77300C2}"/>
                </a:ext>
              </a:extLst>
            </p:cNvPr>
            <p:cNvSpPr>
              <a:spLocks noChangeArrowheads="1"/>
            </p:cNvSpPr>
            <p:nvPr/>
          </p:nvSpPr>
          <p:spPr bwMode="auto">
            <a:xfrm>
              <a:off x="4035" y="250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12" name="Rectangle 560">
              <a:extLst>
                <a:ext uri="{FF2B5EF4-FFF2-40B4-BE49-F238E27FC236}">
                  <a16:creationId xmlns:a16="http://schemas.microsoft.com/office/drawing/2014/main" id="{A6C38B6F-C4D8-5C3F-0DAE-6E5802107754}"/>
                </a:ext>
              </a:extLst>
            </p:cNvPr>
            <p:cNvSpPr>
              <a:spLocks noChangeArrowheads="1"/>
            </p:cNvSpPr>
            <p:nvPr/>
          </p:nvSpPr>
          <p:spPr bwMode="auto">
            <a:xfrm>
              <a:off x="3631" y="264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13" name="Rectangle 561">
              <a:extLst>
                <a:ext uri="{FF2B5EF4-FFF2-40B4-BE49-F238E27FC236}">
                  <a16:creationId xmlns:a16="http://schemas.microsoft.com/office/drawing/2014/main" id="{A4FD6CDD-451A-3474-BE06-36712151D8EF}"/>
                </a:ext>
              </a:extLst>
            </p:cNvPr>
            <p:cNvSpPr>
              <a:spLocks noChangeArrowheads="1"/>
            </p:cNvSpPr>
            <p:nvPr/>
          </p:nvSpPr>
          <p:spPr bwMode="auto">
            <a:xfrm>
              <a:off x="4069" y="250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14" name="Rectangle 562">
              <a:extLst>
                <a:ext uri="{FF2B5EF4-FFF2-40B4-BE49-F238E27FC236}">
                  <a16:creationId xmlns:a16="http://schemas.microsoft.com/office/drawing/2014/main" id="{EDD50C82-330E-3B54-C18D-B16A87833F1E}"/>
                </a:ext>
              </a:extLst>
            </p:cNvPr>
            <p:cNvSpPr>
              <a:spLocks noChangeArrowheads="1"/>
            </p:cNvSpPr>
            <p:nvPr/>
          </p:nvSpPr>
          <p:spPr bwMode="auto">
            <a:xfrm>
              <a:off x="4102" y="2503"/>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15" name="Rectangle 563">
              <a:extLst>
                <a:ext uri="{FF2B5EF4-FFF2-40B4-BE49-F238E27FC236}">
                  <a16:creationId xmlns:a16="http://schemas.microsoft.com/office/drawing/2014/main" id="{8F973DAC-5397-1E6F-A2C2-B2428AF0679F}"/>
                </a:ext>
              </a:extLst>
            </p:cNvPr>
            <p:cNvSpPr>
              <a:spLocks noChangeArrowheads="1"/>
            </p:cNvSpPr>
            <p:nvPr/>
          </p:nvSpPr>
          <p:spPr bwMode="auto">
            <a:xfrm>
              <a:off x="4153"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16" name="Rectangle 564">
              <a:extLst>
                <a:ext uri="{FF2B5EF4-FFF2-40B4-BE49-F238E27FC236}">
                  <a16:creationId xmlns:a16="http://schemas.microsoft.com/office/drawing/2014/main" id="{B35754DA-30C3-B455-E0F4-74E509E40FC9}"/>
                </a:ext>
              </a:extLst>
            </p:cNvPr>
            <p:cNvSpPr>
              <a:spLocks noChangeArrowheads="1"/>
            </p:cNvSpPr>
            <p:nvPr/>
          </p:nvSpPr>
          <p:spPr bwMode="auto">
            <a:xfrm>
              <a:off x="4061" y="249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17" name="Rectangle 565">
              <a:extLst>
                <a:ext uri="{FF2B5EF4-FFF2-40B4-BE49-F238E27FC236}">
                  <a16:creationId xmlns:a16="http://schemas.microsoft.com/office/drawing/2014/main" id="{136DF249-277A-396A-2698-352634FB4D7E}"/>
                </a:ext>
              </a:extLst>
            </p:cNvPr>
            <p:cNvSpPr>
              <a:spLocks noChangeArrowheads="1"/>
            </p:cNvSpPr>
            <p:nvPr/>
          </p:nvSpPr>
          <p:spPr bwMode="auto">
            <a:xfrm>
              <a:off x="4061" y="250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18" name="Rectangle 566">
              <a:extLst>
                <a:ext uri="{FF2B5EF4-FFF2-40B4-BE49-F238E27FC236}">
                  <a16:creationId xmlns:a16="http://schemas.microsoft.com/office/drawing/2014/main" id="{6D5A96FE-B5CB-7722-47DA-307C947EE946}"/>
                </a:ext>
              </a:extLst>
            </p:cNvPr>
            <p:cNvSpPr>
              <a:spLocks noChangeArrowheads="1"/>
            </p:cNvSpPr>
            <p:nvPr/>
          </p:nvSpPr>
          <p:spPr bwMode="auto">
            <a:xfrm>
              <a:off x="4464"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19" name="Rectangle 567">
              <a:extLst>
                <a:ext uri="{FF2B5EF4-FFF2-40B4-BE49-F238E27FC236}">
                  <a16:creationId xmlns:a16="http://schemas.microsoft.com/office/drawing/2014/main" id="{76969DAC-0889-A394-8780-AC912B008282}"/>
                </a:ext>
              </a:extLst>
            </p:cNvPr>
            <p:cNvSpPr>
              <a:spLocks noChangeArrowheads="1"/>
            </p:cNvSpPr>
            <p:nvPr/>
          </p:nvSpPr>
          <p:spPr bwMode="auto">
            <a:xfrm>
              <a:off x="4061" y="264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20" name="Rectangle 568">
              <a:extLst>
                <a:ext uri="{FF2B5EF4-FFF2-40B4-BE49-F238E27FC236}">
                  <a16:creationId xmlns:a16="http://schemas.microsoft.com/office/drawing/2014/main" id="{C906980D-39F3-55D5-980B-0DD7708FA5D4}"/>
                </a:ext>
              </a:extLst>
            </p:cNvPr>
            <p:cNvSpPr>
              <a:spLocks noChangeArrowheads="1"/>
            </p:cNvSpPr>
            <p:nvPr/>
          </p:nvSpPr>
          <p:spPr bwMode="auto">
            <a:xfrm>
              <a:off x="4498" y="250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21" name="Rectangle 569">
              <a:extLst>
                <a:ext uri="{FF2B5EF4-FFF2-40B4-BE49-F238E27FC236}">
                  <a16:creationId xmlns:a16="http://schemas.microsoft.com/office/drawing/2014/main" id="{E8B20898-C35F-57F9-C9FF-BDAA92BA5C44}"/>
                </a:ext>
              </a:extLst>
            </p:cNvPr>
            <p:cNvSpPr>
              <a:spLocks noChangeArrowheads="1"/>
            </p:cNvSpPr>
            <p:nvPr/>
          </p:nvSpPr>
          <p:spPr bwMode="auto">
            <a:xfrm>
              <a:off x="4544" y="2503"/>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22" name="Rectangle 570">
              <a:extLst>
                <a:ext uri="{FF2B5EF4-FFF2-40B4-BE49-F238E27FC236}">
                  <a16:creationId xmlns:a16="http://schemas.microsoft.com/office/drawing/2014/main" id="{1F2FFBF7-36A7-EA1F-DE52-DBCD0FDEE1B6}"/>
                </a:ext>
              </a:extLst>
            </p:cNvPr>
            <p:cNvSpPr>
              <a:spLocks noChangeArrowheads="1"/>
            </p:cNvSpPr>
            <p:nvPr/>
          </p:nvSpPr>
          <p:spPr bwMode="auto">
            <a:xfrm>
              <a:off x="4774"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23" name="Rectangle 571">
              <a:extLst>
                <a:ext uri="{FF2B5EF4-FFF2-40B4-BE49-F238E27FC236}">
                  <a16:creationId xmlns:a16="http://schemas.microsoft.com/office/drawing/2014/main" id="{538AC0EF-4984-D55A-DD92-75BC70FD43A3}"/>
                </a:ext>
              </a:extLst>
            </p:cNvPr>
            <p:cNvSpPr>
              <a:spLocks noChangeArrowheads="1"/>
            </p:cNvSpPr>
            <p:nvPr/>
          </p:nvSpPr>
          <p:spPr bwMode="auto">
            <a:xfrm>
              <a:off x="4490" y="249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24" name="Rectangle 572">
              <a:extLst>
                <a:ext uri="{FF2B5EF4-FFF2-40B4-BE49-F238E27FC236}">
                  <a16:creationId xmlns:a16="http://schemas.microsoft.com/office/drawing/2014/main" id="{03188483-A873-1E02-C8F2-CF5B10AD28F3}"/>
                </a:ext>
              </a:extLst>
            </p:cNvPr>
            <p:cNvSpPr>
              <a:spLocks noChangeArrowheads="1"/>
            </p:cNvSpPr>
            <p:nvPr/>
          </p:nvSpPr>
          <p:spPr bwMode="auto">
            <a:xfrm>
              <a:off x="4490" y="250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25" name="Rectangle 573">
              <a:extLst>
                <a:ext uri="{FF2B5EF4-FFF2-40B4-BE49-F238E27FC236}">
                  <a16:creationId xmlns:a16="http://schemas.microsoft.com/office/drawing/2014/main" id="{95E5F4D8-6952-2732-7B5D-863DF35C524F}"/>
                </a:ext>
              </a:extLst>
            </p:cNvPr>
            <p:cNvSpPr>
              <a:spLocks noChangeArrowheads="1"/>
            </p:cNvSpPr>
            <p:nvPr/>
          </p:nvSpPr>
          <p:spPr bwMode="auto">
            <a:xfrm>
              <a:off x="4893"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26" name="Rectangle 574">
              <a:extLst>
                <a:ext uri="{FF2B5EF4-FFF2-40B4-BE49-F238E27FC236}">
                  <a16:creationId xmlns:a16="http://schemas.microsoft.com/office/drawing/2014/main" id="{A004348B-A598-EC70-F0A9-0B77D5FFA116}"/>
                </a:ext>
              </a:extLst>
            </p:cNvPr>
            <p:cNvSpPr>
              <a:spLocks noChangeArrowheads="1"/>
            </p:cNvSpPr>
            <p:nvPr/>
          </p:nvSpPr>
          <p:spPr bwMode="auto">
            <a:xfrm>
              <a:off x="4490" y="264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27" name="Rectangle 575">
              <a:extLst>
                <a:ext uri="{FF2B5EF4-FFF2-40B4-BE49-F238E27FC236}">
                  <a16:creationId xmlns:a16="http://schemas.microsoft.com/office/drawing/2014/main" id="{4F541001-E29A-ACF9-7A2E-395069841930}"/>
                </a:ext>
              </a:extLst>
            </p:cNvPr>
            <p:cNvSpPr>
              <a:spLocks noChangeArrowheads="1"/>
            </p:cNvSpPr>
            <p:nvPr/>
          </p:nvSpPr>
          <p:spPr bwMode="auto">
            <a:xfrm>
              <a:off x="4928" y="2503"/>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28" name="Rectangle 576">
              <a:extLst>
                <a:ext uri="{FF2B5EF4-FFF2-40B4-BE49-F238E27FC236}">
                  <a16:creationId xmlns:a16="http://schemas.microsoft.com/office/drawing/2014/main" id="{18EEDA0D-90EE-60F2-7B83-32614EF8D322}"/>
                </a:ext>
              </a:extLst>
            </p:cNvPr>
            <p:cNvSpPr>
              <a:spLocks noChangeArrowheads="1"/>
            </p:cNvSpPr>
            <p:nvPr/>
          </p:nvSpPr>
          <p:spPr bwMode="auto">
            <a:xfrm>
              <a:off x="4961" y="2503"/>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29" name="Rectangle 577">
              <a:extLst>
                <a:ext uri="{FF2B5EF4-FFF2-40B4-BE49-F238E27FC236}">
                  <a16:creationId xmlns:a16="http://schemas.microsoft.com/office/drawing/2014/main" id="{65488D2C-98DF-4A5D-3236-9F4269BD1DDC}"/>
                </a:ext>
              </a:extLst>
            </p:cNvPr>
            <p:cNvSpPr>
              <a:spLocks noChangeArrowheads="1"/>
            </p:cNvSpPr>
            <p:nvPr/>
          </p:nvSpPr>
          <p:spPr bwMode="auto">
            <a:xfrm>
              <a:off x="5011"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30" name="Rectangle 578">
              <a:extLst>
                <a:ext uri="{FF2B5EF4-FFF2-40B4-BE49-F238E27FC236}">
                  <a16:creationId xmlns:a16="http://schemas.microsoft.com/office/drawing/2014/main" id="{61B23D5B-6595-CD29-DC8F-513401668C03}"/>
                </a:ext>
              </a:extLst>
            </p:cNvPr>
            <p:cNvSpPr>
              <a:spLocks noChangeArrowheads="1"/>
            </p:cNvSpPr>
            <p:nvPr/>
          </p:nvSpPr>
          <p:spPr bwMode="auto">
            <a:xfrm>
              <a:off x="4919" y="2495"/>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31" name="Rectangle 579">
              <a:extLst>
                <a:ext uri="{FF2B5EF4-FFF2-40B4-BE49-F238E27FC236}">
                  <a16:creationId xmlns:a16="http://schemas.microsoft.com/office/drawing/2014/main" id="{1AF77982-4A14-6673-2A66-23944FF31112}"/>
                </a:ext>
              </a:extLst>
            </p:cNvPr>
            <p:cNvSpPr>
              <a:spLocks noChangeArrowheads="1"/>
            </p:cNvSpPr>
            <p:nvPr/>
          </p:nvSpPr>
          <p:spPr bwMode="auto">
            <a:xfrm>
              <a:off x="4919"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32" name="Rectangle 580">
              <a:extLst>
                <a:ext uri="{FF2B5EF4-FFF2-40B4-BE49-F238E27FC236}">
                  <a16:creationId xmlns:a16="http://schemas.microsoft.com/office/drawing/2014/main" id="{990BC4BE-476D-B5FD-8733-B570678E597B}"/>
                </a:ext>
              </a:extLst>
            </p:cNvPr>
            <p:cNvSpPr>
              <a:spLocks noChangeArrowheads="1"/>
            </p:cNvSpPr>
            <p:nvPr/>
          </p:nvSpPr>
          <p:spPr bwMode="auto">
            <a:xfrm>
              <a:off x="5323" y="250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33" name="Rectangle 581">
              <a:extLst>
                <a:ext uri="{FF2B5EF4-FFF2-40B4-BE49-F238E27FC236}">
                  <a16:creationId xmlns:a16="http://schemas.microsoft.com/office/drawing/2014/main" id="{E786ECB3-3F90-00A4-5B4B-11C369D8255B}"/>
                </a:ext>
              </a:extLst>
            </p:cNvPr>
            <p:cNvSpPr>
              <a:spLocks noChangeArrowheads="1"/>
            </p:cNvSpPr>
            <p:nvPr/>
          </p:nvSpPr>
          <p:spPr bwMode="auto">
            <a:xfrm>
              <a:off x="4919" y="2646"/>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34" name="Rectangle 582">
              <a:extLst>
                <a:ext uri="{FF2B5EF4-FFF2-40B4-BE49-F238E27FC236}">
                  <a16:creationId xmlns:a16="http://schemas.microsoft.com/office/drawing/2014/main" id="{E327AFD9-862A-79F4-927B-6DA855CA56ED}"/>
                </a:ext>
              </a:extLst>
            </p:cNvPr>
            <p:cNvSpPr>
              <a:spLocks noChangeArrowheads="1"/>
            </p:cNvSpPr>
            <p:nvPr/>
          </p:nvSpPr>
          <p:spPr bwMode="auto">
            <a:xfrm>
              <a:off x="5357" y="2503"/>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35" name="Rectangle 583">
              <a:extLst>
                <a:ext uri="{FF2B5EF4-FFF2-40B4-BE49-F238E27FC236}">
                  <a16:creationId xmlns:a16="http://schemas.microsoft.com/office/drawing/2014/main" id="{2974FD25-C95F-AD2B-D562-E35DE2881D43}"/>
                </a:ext>
              </a:extLst>
            </p:cNvPr>
            <p:cNvSpPr>
              <a:spLocks noChangeArrowheads="1"/>
            </p:cNvSpPr>
            <p:nvPr/>
          </p:nvSpPr>
          <p:spPr bwMode="auto">
            <a:xfrm>
              <a:off x="5390" y="2503"/>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36" name="Rectangle 584">
              <a:extLst>
                <a:ext uri="{FF2B5EF4-FFF2-40B4-BE49-F238E27FC236}">
                  <a16:creationId xmlns:a16="http://schemas.microsoft.com/office/drawing/2014/main" id="{1384AF2D-16F6-F702-5C67-C93450028AB7}"/>
                </a:ext>
              </a:extLst>
            </p:cNvPr>
            <p:cNvSpPr>
              <a:spLocks noChangeArrowheads="1"/>
            </p:cNvSpPr>
            <p:nvPr/>
          </p:nvSpPr>
          <p:spPr bwMode="auto">
            <a:xfrm>
              <a:off x="5441" y="2483"/>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37" name="Rectangle 585">
              <a:extLst>
                <a:ext uri="{FF2B5EF4-FFF2-40B4-BE49-F238E27FC236}">
                  <a16:creationId xmlns:a16="http://schemas.microsoft.com/office/drawing/2014/main" id="{7328E0E4-BFE8-D402-A02B-7B1C677E14B4}"/>
                </a:ext>
              </a:extLst>
            </p:cNvPr>
            <p:cNvSpPr>
              <a:spLocks noChangeArrowheads="1"/>
            </p:cNvSpPr>
            <p:nvPr/>
          </p:nvSpPr>
          <p:spPr bwMode="auto">
            <a:xfrm>
              <a:off x="5348" y="2495"/>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38" name="Rectangle 586">
              <a:extLst>
                <a:ext uri="{FF2B5EF4-FFF2-40B4-BE49-F238E27FC236}">
                  <a16:creationId xmlns:a16="http://schemas.microsoft.com/office/drawing/2014/main" id="{2F08EE2A-0C89-58AE-1311-D086B7B315ED}"/>
                </a:ext>
              </a:extLst>
            </p:cNvPr>
            <p:cNvSpPr>
              <a:spLocks noChangeArrowheads="1"/>
            </p:cNvSpPr>
            <p:nvPr/>
          </p:nvSpPr>
          <p:spPr bwMode="auto">
            <a:xfrm>
              <a:off x="5348" y="2503"/>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39" name="Rectangle 587">
              <a:extLst>
                <a:ext uri="{FF2B5EF4-FFF2-40B4-BE49-F238E27FC236}">
                  <a16:creationId xmlns:a16="http://schemas.microsoft.com/office/drawing/2014/main" id="{3C58D901-2EF9-81E2-EF7D-D4C635847A53}"/>
                </a:ext>
              </a:extLst>
            </p:cNvPr>
            <p:cNvSpPr>
              <a:spLocks noChangeArrowheads="1"/>
            </p:cNvSpPr>
            <p:nvPr/>
          </p:nvSpPr>
          <p:spPr bwMode="auto">
            <a:xfrm>
              <a:off x="5858" y="2503"/>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40" name="Rectangle 588">
              <a:extLst>
                <a:ext uri="{FF2B5EF4-FFF2-40B4-BE49-F238E27FC236}">
                  <a16:creationId xmlns:a16="http://schemas.microsoft.com/office/drawing/2014/main" id="{FBB20A5E-AFDC-5F1B-87E4-14EB7E973B37}"/>
                </a:ext>
              </a:extLst>
            </p:cNvPr>
            <p:cNvSpPr>
              <a:spLocks noChangeArrowheads="1"/>
            </p:cNvSpPr>
            <p:nvPr/>
          </p:nvSpPr>
          <p:spPr bwMode="auto">
            <a:xfrm>
              <a:off x="5348" y="2646"/>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41" name="Rectangle 589">
              <a:extLst>
                <a:ext uri="{FF2B5EF4-FFF2-40B4-BE49-F238E27FC236}">
                  <a16:creationId xmlns:a16="http://schemas.microsoft.com/office/drawing/2014/main" id="{B7E6BE29-2665-42F3-8DAD-8DB49B563388}"/>
                </a:ext>
              </a:extLst>
            </p:cNvPr>
            <p:cNvSpPr>
              <a:spLocks noChangeArrowheads="1"/>
            </p:cNvSpPr>
            <p:nvPr/>
          </p:nvSpPr>
          <p:spPr bwMode="auto">
            <a:xfrm>
              <a:off x="833" y="2676"/>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42" name="Rectangle 590">
              <a:extLst>
                <a:ext uri="{FF2B5EF4-FFF2-40B4-BE49-F238E27FC236}">
                  <a16:creationId xmlns:a16="http://schemas.microsoft.com/office/drawing/2014/main" id="{6BD67615-F9D9-CD70-A509-246475B7778A}"/>
                </a:ext>
              </a:extLst>
            </p:cNvPr>
            <p:cNvSpPr>
              <a:spLocks noChangeArrowheads="1"/>
            </p:cNvSpPr>
            <p:nvPr/>
          </p:nvSpPr>
          <p:spPr bwMode="auto">
            <a:xfrm>
              <a:off x="833" y="2676"/>
              <a:ext cx="2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TdT</a:t>
              </a:r>
            </a:p>
          </p:txBody>
        </p:sp>
        <p:sp>
          <p:nvSpPr>
            <p:cNvPr id="57943" name="Rectangle 591">
              <a:extLst>
                <a:ext uri="{FF2B5EF4-FFF2-40B4-BE49-F238E27FC236}">
                  <a16:creationId xmlns:a16="http://schemas.microsoft.com/office/drawing/2014/main" id="{E354E6D7-4F80-07AC-44A9-0F7CD503B4DF}"/>
                </a:ext>
              </a:extLst>
            </p:cNvPr>
            <p:cNvSpPr>
              <a:spLocks noChangeArrowheads="1"/>
            </p:cNvSpPr>
            <p:nvPr/>
          </p:nvSpPr>
          <p:spPr bwMode="auto">
            <a:xfrm>
              <a:off x="1117"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44" name="Rectangle 592">
              <a:extLst>
                <a:ext uri="{FF2B5EF4-FFF2-40B4-BE49-F238E27FC236}">
                  <a16:creationId xmlns:a16="http://schemas.microsoft.com/office/drawing/2014/main" id="{489FD2D6-8D2B-3E94-9B1A-262EE859673B}"/>
                </a:ext>
              </a:extLst>
            </p:cNvPr>
            <p:cNvSpPr>
              <a:spLocks noChangeArrowheads="1"/>
            </p:cNvSpPr>
            <p:nvPr/>
          </p:nvSpPr>
          <p:spPr bwMode="auto">
            <a:xfrm>
              <a:off x="824" y="2668"/>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45" name="Rectangle 593">
              <a:extLst>
                <a:ext uri="{FF2B5EF4-FFF2-40B4-BE49-F238E27FC236}">
                  <a16:creationId xmlns:a16="http://schemas.microsoft.com/office/drawing/2014/main" id="{E4F8E958-613B-541A-1185-B2C8A6D6818C}"/>
                </a:ext>
              </a:extLst>
            </p:cNvPr>
            <p:cNvSpPr>
              <a:spLocks noChangeArrowheads="1"/>
            </p:cNvSpPr>
            <p:nvPr/>
          </p:nvSpPr>
          <p:spPr bwMode="auto">
            <a:xfrm>
              <a:off x="824"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46" name="Rectangle 594">
              <a:extLst>
                <a:ext uri="{FF2B5EF4-FFF2-40B4-BE49-F238E27FC236}">
                  <a16:creationId xmlns:a16="http://schemas.microsoft.com/office/drawing/2014/main" id="{8EA04DC6-2307-54E9-E319-86B39D902B12}"/>
                </a:ext>
              </a:extLst>
            </p:cNvPr>
            <p:cNvSpPr>
              <a:spLocks noChangeArrowheads="1"/>
            </p:cNvSpPr>
            <p:nvPr/>
          </p:nvSpPr>
          <p:spPr bwMode="auto">
            <a:xfrm>
              <a:off x="1780"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47" name="Rectangle 595">
              <a:extLst>
                <a:ext uri="{FF2B5EF4-FFF2-40B4-BE49-F238E27FC236}">
                  <a16:creationId xmlns:a16="http://schemas.microsoft.com/office/drawing/2014/main" id="{4DE344AF-9EE9-9BFE-0123-0C1360F64BB5}"/>
                </a:ext>
              </a:extLst>
            </p:cNvPr>
            <p:cNvSpPr>
              <a:spLocks noChangeArrowheads="1"/>
            </p:cNvSpPr>
            <p:nvPr/>
          </p:nvSpPr>
          <p:spPr bwMode="auto">
            <a:xfrm>
              <a:off x="824" y="2819"/>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48" name="Rectangle 596">
              <a:extLst>
                <a:ext uri="{FF2B5EF4-FFF2-40B4-BE49-F238E27FC236}">
                  <a16:creationId xmlns:a16="http://schemas.microsoft.com/office/drawing/2014/main" id="{00C4CC65-118B-9AE6-32BB-9420BBEAE5EB}"/>
                </a:ext>
              </a:extLst>
            </p:cNvPr>
            <p:cNvSpPr>
              <a:spLocks noChangeArrowheads="1"/>
            </p:cNvSpPr>
            <p:nvPr/>
          </p:nvSpPr>
          <p:spPr bwMode="auto">
            <a:xfrm>
              <a:off x="1817" y="2676"/>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49" name="Rectangle 597">
              <a:extLst>
                <a:ext uri="{FF2B5EF4-FFF2-40B4-BE49-F238E27FC236}">
                  <a16:creationId xmlns:a16="http://schemas.microsoft.com/office/drawing/2014/main" id="{1F7A3E90-079A-3C23-6B35-5E3F55BD1C99}"/>
                </a:ext>
              </a:extLst>
            </p:cNvPr>
            <p:cNvSpPr>
              <a:spLocks noChangeArrowheads="1"/>
            </p:cNvSpPr>
            <p:nvPr/>
          </p:nvSpPr>
          <p:spPr bwMode="auto">
            <a:xfrm>
              <a:off x="1858" y="2676"/>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950" name="Rectangle 598">
              <a:extLst>
                <a:ext uri="{FF2B5EF4-FFF2-40B4-BE49-F238E27FC236}">
                  <a16:creationId xmlns:a16="http://schemas.microsoft.com/office/drawing/2014/main" id="{150EB275-A5FD-0F09-F5F8-E4568E4BD85D}"/>
                </a:ext>
              </a:extLst>
            </p:cNvPr>
            <p:cNvSpPr>
              <a:spLocks noChangeArrowheads="1"/>
            </p:cNvSpPr>
            <p:nvPr/>
          </p:nvSpPr>
          <p:spPr bwMode="auto">
            <a:xfrm>
              <a:off x="2012"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951" name="Rectangle 599">
              <a:extLst>
                <a:ext uri="{FF2B5EF4-FFF2-40B4-BE49-F238E27FC236}">
                  <a16:creationId xmlns:a16="http://schemas.microsoft.com/office/drawing/2014/main" id="{AEC5C43D-FDDF-730B-4F1A-C64696A2C3C5}"/>
                </a:ext>
              </a:extLst>
            </p:cNvPr>
            <p:cNvSpPr>
              <a:spLocks noChangeArrowheads="1"/>
            </p:cNvSpPr>
            <p:nvPr/>
          </p:nvSpPr>
          <p:spPr bwMode="auto">
            <a:xfrm>
              <a:off x="1809" y="2668"/>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52" name="Rectangle 600">
              <a:extLst>
                <a:ext uri="{FF2B5EF4-FFF2-40B4-BE49-F238E27FC236}">
                  <a16:creationId xmlns:a16="http://schemas.microsoft.com/office/drawing/2014/main" id="{F5E51F17-15AD-212F-77A3-1D60C3D23BA6}"/>
                </a:ext>
              </a:extLst>
            </p:cNvPr>
            <p:cNvSpPr>
              <a:spLocks noChangeArrowheads="1"/>
            </p:cNvSpPr>
            <p:nvPr/>
          </p:nvSpPr>
          <p:spPr bwMode="auto">
            <a:xfrm>
              <a:off x="1809" y="2676"/>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53" name="Rectangle 601">
              <a:extLst>
                <a:ext uri="{FF2B5EF4-FFF2-40B4-BE49-F238E27FC236}">
                  <a16:creationId xmlns:a16="http://schemas.microsoft.com/office/drawing/2014/main" id="{55F96202-D147-8C6B-0921-BB8165B7C429}"/>
                </a:ext>
              </a:extLst>
            </p:cNvPr>
            <p:cNvSpPr>
              <a:spLocks noChangeArrowheads="1"/>
            </p:cNvSpPr>
            <p:nvPr/>
          </p:nvSpPr>
          <p:spPr bwMode="auto">
            <a:xfrm>
              <a:off x="2318"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54" name="Rectangle 602">
              <a:extLst>
                <a:ext uri="{FF2B5EF4-FFF2-40B4-BE49-F238E27FC236}">
                  <a16:creationId xmlns:a16="http://schemas.microsoft.com/office/drawing/2014/main" id="{7BF3BB4C-6805-B94D-F8A5-4CB90B35C6CE}"/>
                </a:ext>
              </a:extLst>
            </p:cNvPr>
            <p:cNvSpPr>
              <a:spLocks noChangeArrowheads="1"/>
            </p:cNvSpPr>
            <p:nvPr/>
          </p:nvSpPr>
          <p:spPr bwMode="auto">
            <a:xfrm>
              <a:off x="1809" y="2819"/>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55" name="Rectangle 603">
              <a:extLst>
                <a:ext uri="{FF2B5EF4-FFF2-40B4-BE49-F238E27FC236}">
                  <a16:creationId xmlns:a16="http://schemas.microsoft.com/office/drawing/2014/main" id="{55939F94-D2F4-D355-554F-5FAC42C4585F}"/>
                </a:ext>
              </a:extLst>
            </p:cNvPr>
            <p:cNvSpPr>
              <a:spLocks noChangeArrowheads="1"/>
            </p:cNvSpPr>
            <p:nvPr/>
          </p:nvSpPr>
          <p:spPr bwMode="auto">
            <a:xfrm>
              <a:off x="2352" y="2676"/>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956" name="Rectangle 604">
              <a:extLst>
                <a:ext uri="{FF2B5EF4-FFF2-40B4-BE49-F238E27FC236}">
                  <a16:creationId xmlns:a16="http://schemas.microsoft.com/office/drawing/2014/main" id="{17B2F847-7D9E-B5DB-CE10-6F7B73253685}"/>
                </a:ext>
              </a:extLst>
            </p:cNvPr>
            <p:cNvSpPr>
              <a:spLocks noChangeArrowheads="1"/>
            </p:cNvSpPr>
            <p:nvPr/>
          </p:nvSpPr>
          <p:spPr bwMode="auto">
            <a:xfrm>
              <a:off x="2387" y="2676"/>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grpSp>
      <p:grpSp>
        <p:nvGrpSpPr>
          <p:cNvPr id="57350" name="Group 605">
            <a:extLst>
              <a:ext uri="{FF2B5EF4-FFF2-40B4-BE49-F238E27FC236}">
                <a16:creationId xmlns:a16="http://schemas.microsoft.com/office/drawing/2014/main" id="{23D487DE-F454-D502-768B-24986005596A}"/>
              </a:ext>
            </a:extLst>
          </p:cNvPr>
          <p:cNvGrpSpPr>
            <a:grpSpLocks/>
          </p:cNvGrpSpPr>
          <p:nvPr/>
        </p:nvGrpSpPr>
        <p:grpSpPr bwMode="auto">
          <a:xfrm>
            <a:off x="1162578" y="4128808"/>
            <a:ext cx="7112314" cy="979161"/>
            <a:chOff x="824" y="2656"/>
            <a:chExt cx="5041" cy="694"/>
          </a:xfrm>
        </p:grpSpPr>
        <p:sp>
          <p:nvSpPr>
            <p:cNvPr id="57557" name="Rectangle 606">
              <a:extLst>
                <a:ext uri="{FF2B5EF4-FFF2-40B4-BE49-F238E27FC236}">
                  <a16:creationId xmlns:a16="http://schemas.microsoft.com/office/drawing/2014/main" id="{4ABFBBBD-EE77-C0B9-AAAB-8B160C9401C5}"/>
                </a:ext>
              </a:extLst>
            </p:cNvPr>
            <p:cNvSpPr>
              <a:spLocks noChangeArrowheads="1"/>
            </p:cNvSpPr>
            <p:nvPr/>
          </p:nvSpPr>
          <p:spPr bwMode="auto">
            <a:xfrm>
              <a:off x="2467"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58" name="Rectangle 607">
              <a:extLst>
                <a:ext uri="{FF2B5EF4-FFF2-40B4-BE49-F238E27FC236}">
                  <a16:creationId xmlns:a16="http://schemas.microsoft.com/office/drawing/2014/main" id="{EC33AB30-2909-F928-0AF6-686E1DB39206}"/>
                </a:ext>
              </a:extLst>
            </p:cNvPr>
            <p:cNvSpPr>
              <a:spLocks noChangeArrowheads="1"/>
            </p:cNvSpPr>
            <p:nvPr/>
          </p:nvSpPr>
          <p:spPr bwMode="auto">
            <a:xfrm>
              <a:off x="2344" y="2668"/>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59" name="Rectangle 608">
              <a:extLst>
                <a:ext uri="{FF2B5EF4-FFF2-40B4-BE49-F238E27FC236}">
                  <a16:creationId xmlns:a16="http://schemas.microsoft.com/office/drawing/2014/main" id="{6FE38628-65ED-2BAC-35CF-68537E387479}"/>
                </a:ext>
              </a:extLst>
            </p:cNvPr>
            <p:cNvSpPr>
              <a:spLocks noChangeArrowheads="1"/>
            </p:cNvSpPr>
            <p:nvPr/>
          </p:nvSpPr>
          <p:spPr bwMode="auto">
            <a:xfrm>
              <a:off x="2344" y="2676"/>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60" name="Rectangle 609">
              <a:extLst>
                <a:ext uri="{FF2B5EF4-FFF2-40B4-BE49-F238E27FC236}">
                  <a16:creationId xmlns:a16="http://schemas.microsoft.com/office/drawing/2014/main" id="{68E98364-F1B6-4EE7-F592-9009D1C4D460}"/>
                </a:ext>
              </a:extLst>
            </p:cNvPr>
            <p:cNvSpPr>
              <a:spLocks noChangeArrowheads="1"/>
            </p:cNvSpPr>
            <p:nvPr/>
          </p:nvSpPr>
          <p:spPr bwMode="auto">
            <a:xfrm>
              <a:off x="2747"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61" name="Rectangle 610">
              <a:extLst>
                <a:ext uri="{FF2B5EF4-FFF2-40B4-BE49-F238E27FC236}">
                  <a16:creationId xmlns:a16="http://schemas.microsoft.com/office/drawing/2014/main" id="{8F35B088-745B-A739-ABB4-6383460060B9}"/>
                </a:ext>
              </a:extLst>
            </p:cNvPr>
            <p:cNvSpPr>
              <a:spLocks noChangeArrowheads="1"/>
            </p:cNvSpPr>
            <p:nvPr/>
          </p:nvSpPr>
          <p:spPr bwMode="auto">
            <a:xfrm>
              <a:off x="2344" y="2819"/>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62" name="Rectangle 611">
              <a:extLst>
                <a:ext uri="{FF2B5EF4-FFF2-40B4-BE49-F238E27FC236}">
                  <a16:creationId xmlns:a16="http://schemas.microsoft.com/office/drawing/2014/main" id="{E9C30924-CE05-3FC8-96F2-AFCD3EB2A78A}"/>
                </a:ext>
              </a:extLst>
            </p:cNvPr>
            <p:cNvSpPr>
              <a:spLocks noChangeArrowheads="1"/>
            </p:cNvSpPr>
            <p:nvPr/>
          </p:nvSpPr>
          <p:spPr bwMode="auto">
            <a:xfrm>
              <a:off x="2782" y="2676"/>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63" name="Rectangle 612">
              <a:extLst>
                <a:ext uri="{FF2B5EF4-FFF2-40B4-BE49-F238E27FC236}">
                  <a16:creationId xmlns:a16="http://schemas.microsoft.com/office/drawing/2014/main" id="{482A45AD-A5A0-9C8B-6B59-A24A6B4336E2}"/>
                </a:ext>
              </a:extLst>
            </p:cNvPr>
            <p:cNvSpPr>
              <a:spLocks noChangeArrowheads="1"/>
            </p:cNvSpPr>
            <p:nvPr/>
          </p:nvSpPr>
          <p:spPr bwMode="auto">
            <a:xfrm>
              <a:off x="2817" y="2676"/>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64" name="Rectangle 613">
              <a:extLst>
                <a:ext uri="{FF2B5EF4-FFF2-40B4-BE49-F238E27FC236}">
                  <a16:creationId xmlns:a16="http://schemas.microsoft.com/office/drawing/2014/main" id="{2A8D0C02-AF1B-AE30-4427-E8825E79DC5B}"/>
                </a:ext>
              </a:extLst>
            </p:cNvPr>
            <p:cNvSpPr>
              <a:spLocks noChangeArrowheads="1"/>
            </p:cNvSpPr>
            <p:nvPr/>
          </p:nvSpPr>
          <p:spPr bwMode="auto">
            <a:xfrm>
              <a:off x="2897"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65" name="Rectangle 614">
              <a:extLst>
                <a:ext uri="{FF2B5EF4-FFF2-40B4-BE49-F238E27FC236}">
                  <a16:creationId xmlns:a16="http://schemas.microsoft.com/office/drawing/2014/main" id="{02F99CE2-002C-2E05-CACB-F52DC52F7F8C}"/>
                </a:ext>
              </a:extLst>
            </p:cNvPr>
            <p:cNvSpPr>
              <a:spLocks noChangeArrowheads="1"/>
            </p:cNvSpPr>
            <p:nvPr/>
          </p:nvSpPr>
          <p:spPr bwMode="auto">
            <a:xfrm>
              <a:off x="2773" y="2668"/>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66" name="Rectangle 615">
              <a:extLst>
                <a:ext uri="{FF2B5EF4-FFF2-40B4-BE49-F238E27FC236}">
                  <a16:creationId xmlns:a16="http://schemas.microsoft.com/office/drawing/2014/main" id="{56D4A690-4ED2-0D4A-E812-AD1CBA60CBE5}"/>
                </a:ext>
              </a:extLst>
            </p:cNvPr>
            <p:cNvSpPr>
              <a:spLocks noChangeArrowheads="1"/>
            </p:cNvSpPr>
            <p:nvPr/>
          </p:nvSpPr>
          <p:spPr bwMode="auto">
            <a:xfrm>
              <a:off x="2773"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67" name="Rectangle 616">
              <a:extLst>
                <a:ext uri="{FF2B5EF4-FFF2-40B4-BE49-F238E27FC236}">
                  <a16:creationId xmlns:a16="http://schemas.microsoft.com/office/drawing/2014/main" id="{6FA62422-D19C-22B5-4000-BD9F9C0CAE10}"/>
                </a:ext>
              </a:extLst>
            </p:cNvPr>
            <p:cNvSpPr>
              <a:spLocks noChangeArrowheads="1"/>
            </p:cNvSpPr>
            <p:nvPr/>
          </p:nvSpPr>
          <p:spPr bwMode="auto">
            <a:xfrm>
              <a:off x="3176"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68" name="Rectangle 617">
              <a:extLst>
                <a:ext uri="{FF2B5EF4-FFF2-40B4-BE49-F238E27FC236}">
                  <a16:creationId xmlns:a16="http://schemas.microsoft.com/office/drawing/2014/main" id="{17810C5E-3BE7-6E47-6044-2378D0D8BED2}"/>
                </a:ext>
              </a:extLst>
            </p:cNvPr>
            <p:cNvSpPr>
              <a:spLocks noChangeArrowheads="1"/>
            </p:cNvSpPr>
            <p:nvPr/>
          </p:nvSpPr>
          <p:spPr bwMode="auto">
            <a:xfrm>
              <a:off x="2773" y="2819"/>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69" name="Rectangle 618">
              <a:extLst>
                <a:ext uri="{FF2B5EF4-FFF2-40B4-BE49-F238E27FC236}">
                  <a16:creationId xmlns:a16="http://schemas.microsoft.com/office/drawing/2014/main" id="{3406F550-68E4-9AD3-D301-6089E398898F}"/>
                </a:ext>
              </a:extLst>
            </p:cNvPr>
            <p:cNvSpPr>
              <a:spLocks noChangeArrowheads="1"/>
            </p:cNvSpPr>
            <p:nvPr/>
          </p:nvSpPr>
          <p:spPr bwMode="auto">
            <a:xfrm>
              <a:off x="3211" y="2676"/>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70" name="Rectangle 619">
              <a:extLst>
                <a:ext uri="{FF2B5EF4-FFF2-40B4-BE49-F238E27FC236}">
                  <a16:creationId xmlns:a16="http://schemas.microsoft.com/office/drawing/2014/main" id="{A9BE65A1-5D4D-01EC-D63B-E13D44E0ACC4}"/>
                </a:ext>
              </a:extLst>
            </p:cNvPr>
            <p:cNvSpPr>
              <a:spLocks noChangeArrowheads="1"/>
            </p:cNvSpPr>
            <p:nvPr/>
          </p:nvSpPr>
          <p:spPr bwMode="auto">
            <a:xfrm>
              <a:off x="3244" y="2676"/>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71" name="Rectangle 620">
              <a:extLst>
                <a:ext uri="{FF2B5EF4-FFF2-40B4-BE49-F238E27FC236}">
                  <a16:creationId xmlns:a16="http://schemas.microsoft.com/office/drawing/2014/main" id="{4E033398-EF46-FE1D-3E9F-A5D069DA1408}"/>
                </a:ext>
              </a:extLst>
            </p:cNvPr>
            <p:cNvSpPr>
              <a:spLocks noChangeArrowheads="1"/>
            </p:cNvSpPr>
            <p:nvPr/>
          </p:nvSpPr>
          <p:spPr bwMode="auto">
            <a:xfrm>
              <a:off x="3294"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72" name="Rectangle 621">
              <a:extLst>
                <a:ext uri="{FF2B5EF4-FFF2-40B4-BE49-F238E27FC236}">
                  <a16:creationId xmlns:a16="http://schemas.microsoft.com/office/drawing/2014/main" id="{DDFDB424-D21E-F3AF-8A2F-3B6A41745CC2}"/>
                </a:ext>
              </a:extLst>
            </p:cNvPr>
            <p:cNvSpPr>
              <a:spLocks noChangeArrowheads="1"/>
            </p:cNvSpPr>
            <p:nvPr/>
          </p:nvSpPr>
          <p:spPr bwMode="auto">
            <a:xfrm>
              <a:off x="3202" y="2668"/>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73" name="Rectangle 622">
              <a:extLst>
                <a:ext uri="{FF2B5EF4-FFF2-40B4-BE49-F238E27FC236}">
                  <a16:creationId xmlns:a16="http://schemas.microsoft.com/office/drawing/2014/main" id="{87577974-ECF5-DEE0-C01E-7112BEB470FD}"/>
                </a:ext>
              </a:extLst>
            </p:cNvPr>
            <p:cNvSpPr>
              <a:spLocks noChangeArrowheads="1"/>
            </p:cNvSpPr>
            <p:nvPr/>
          </p:nvSpPr>
          <p:spPr bwMode="auto">
            <a:xfrm>
              <a:off x="3202"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74" name="Rectangle 623">
              <a:extLst>
                <a:ext uri="{FF2B5EF4-FFF2-40B4-BE49-F238E27FC236}">
                  <a16:creationId xmlns:a16="http://schemas.microsoft.com/office/drawing/2014/main" id="{9C92517D-D799-FD7F-5D65-033FB5FA981A}"/>
                </a:ext>
              </a:extLst>
            </p:cNvPr>
            <p:cNvSpPr>
              <a:spLocks noChangeArrowheads="1"/>
            </p:cNvSpPr>
            <p:nvPr/>
          </p:nvSpPr>
          <p:spPr bwMode="auto">
            <a:xfrm>
              <a:off x="3606" y="2676"/>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75" name="Rectangle 624">
              <a:extLst>
                <a:ext uri="{FF2B5EF4-FFF2-40B4-BE49-F238E27FC236}">
                  <a16:creationId xmlns:a16="http://schemas.microsoft.com/office/drawing/2014/main" id="{DD73D4B6-AE0D-57FF-6DB2-93780AC7339F}"/>
                </a:ext>
              </a:extLst>
            </p:cNvPr>
            <p:cNvSpPr>
              <a:spLocks noChangeArrowheads="1"/>
            </p:cNvSpPr>
            <p:nvPr/>
          </p:nvSpPr>
          <p:spPr bwMode="auto">
            <a:xfrm>
              <a:off x="3202" y="2819"/>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76" name="Rectangle 625">
              <a:extLst>
                <a:ext uri="{FF2B5EF4-FFF2-40B4-BE49-F238E27FC236}">
                  <a16:creationId xmlns:a16="http://schemas.microsoft.com/office/drawing/2014/main" id="{D4A0FEAE-625F-038D-8958-11DB34EE3C60}"/>
                </a:ext>
              </a:extLst>
            </p:cNvPr>
            <p:cNvSpPr>
              <a:spLocks noChangeArrowheads="1"/>
            </p:cNvSpPr>
            <p:nvPr/>
          </p:nvSpPr>
          <p:spPr bwMode="auto">
            <a:xfrm>
              <a:off x="3640" y="2676"/>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77" name="Rectangle 626">
              <a:extLst>
                <a:ext uri="{FF2B5EF4-FFF2-40B4-BE49-F238E27FC236}">
                  <a16:creationId xmlns:a16="http://schemas.microsoft.com/office/drawing/2014/main" id="{CEBF4B03-0EBC-A05D-1099-351601149DE2}"/>
                </a:ext>
              </a:extLst>
            </p:cNvPr>
            <p:cNvSpPr>
              <a:spLocks noChangeArrowheads="1"/>
            </p:cNvSpPr>
            <p:nvPr/>
          </p:nvSpPr>
          <p:spPr bwMode="auto">
            <a:xfrm>
              <a:off x="3673" y="2676"/>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78" name="Rectangle 627">
              <a:extLst>
                <a:ext uri="{FF2B5EF4-FFF2-40B4-BE49-F238E27FC236}">
                  <a16:creationId xmlns:a16="http://schemas.microsoft.com/office/drawing/2014/main" id="{60559DE2-081C-0120-325D-BD6C38AE62D9}"/>
                </a:ext>
              </a:extLst>
            </p:cNvPr>
            <p:cNvSpPr>
              <a:spLocks noChangeArrowheads="1"/>
            </p:cNvSpPr>
            <p:nvPr/>
          </p:nvSpPr>
          <p:spPr bwMode="auto">
            <a:xfrm>
              <a:off x="3724"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79" name="Rectangle 628">
              <a:extLst>
                <a:ext uri="{FF2B5EF4-FFF2-40B4-BE49-F238E27FC236}">
                  <a16:creationId xmlns:a16="http://schemas.microsoft.com/office/drawing/2014/main" id="{6111012E-9343-EB42-C505-1404B2A3F11E}"/>
                </a:ext>
              </a:extLst>
            </p:cNvPr>
            <p:cNvSpPr>
              <a:spLocks noChangeArrowheads="1"/>
            </p:cNvSpPr>
            <p:nvPr/>
          </p:nvSpPr>
          <p:spPr bwMode="auto">
            <a:xfrm>
              <a:off x="3631" y="2668"/>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80" name="Rectangle 629">
              <a:extLst>
                <a:ext uri="{FF2B5EF4-FFF2-40B4-BE49-F238E27FC236}">
                  <a16:creationId xmlns:a16="http://schemas.microsoft.com/office/drawing/2014/main" id="{0556E68A-E2A5-5ADF-C0F6-D9A5B2FA3BF0}"/>
                </a:ext>
              </a:extLst>
            </p:cNvPr>
            <p:cNvSpPr>
              <a:spLocks noChangeArrowheads="1"/>
            </p:cNvSpPr>
            <p:nvPr/>
          </p:nvSpPr>
          <p:spPr bwMode="auto">
            <a:xfrm>
              <a:off x="3631"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81" name="Rectangle 630">
              <a:extLst>
                <a:ext uri="{FF2B5EF4-FFF2-40B4-BE49-F238E27FC236}">
                  <a16:creationId xmlns:a16="http://schemas.microsoft.com/office/drawing/2014/main" id="{9530D66C-859F-B2AB-666C-3653B825EE41}"/>
                </a:ext>
              </a:extLst>
            </p:cNvPr>
            <p:cNvSpPr>
              <a:spLocks noChangeArrowheads="1"/>
            </p:cNvSpPr>
            <p:nvPr/>
          </p:nvSpPr>
          <p:spPr bwMode="auto">
            <a:xfrm>
              <a:off x="4035" y="2676"/>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82" name="Rectangle 631">
              <a:extLst>
                <a:ext uri="{FF2B5EF4-FFF2-40B4-BE49-F238E27FC236}">
                  <a16:creationId xmlns:a16="http://schemas.microsoft.com/office/drawing/2014/main" id="{136FD2D3-8E5A-DB4A-4140-E338C7901608}"/>
                </a:ext>
              </a:extLst>
            </p:cNvPr>
            <p:cNvSpPr>
              <a:spLocks noChangeArrowheads="1"/>
            </p:cNvSpPr>
            <p:nvPr/>
          </p:nvSpPr>
          <p:spPr bwMode="auto">
            <a:xfrm>
              <a:off x="3631" y="2819"/>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83" name="Rectangle 632">
              <a:extLst>
                <a:ext uri="{FF2B5EF4-FFF2-40B4-BE49-F238E27FC236}">
                  <a16:creationId xmlns:a16="http://schemas.microsoft.com/office/drawing/2014/main" id="{EBF9BE5B-15EC-17F2-7A2D-A1B27FC8061C}"/>
                </a:ext>
              </a:extLst>
            </p:cNvPr>
            <p:cNvSpPr>
              <a:spLocks noChangeArrowheads="1"/>
            </p:cNvSpPr>
            <p:nvPr/>
          </p:nvSpPr>
          <p:spPr bwMode="auto">
            <a:xfrm>
              <a:off x="4069" y="2676"/>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84" name="Rectangle 633">
              <a:extLst>
                <a:ext uri="{FF2B5EF4-FFF2-40B4-BE49-F238E27FC236}">
                  <a16:creationId xmlns:a16="http://schemas.microsoft.com/office/drawing/2014/main" id="{E8D418A7-721D-DA6C-7037-BBF1749473F1}"/>
                </a:ext>
              </a:extLst>
            </p:cNvPr>
            <p:cNvSpPr>
              <a:spLocks noChangeArrowheads="1"/>
            </p:cNvSpPr>
            <p:nvPr/>
          </p:nvSpPr>
          <p:spPr bwMode="auto">
            <a:xfrm>
              <a:off x="4102" y="2676"/>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85" name="Rectangle 634">
              <a:extLst>
                <a:ext uri="{FF2B5EF4-FFF2-40B4-BE49-F238E27FC236}">
                  <a16:creationId xmlns:a16="http://schemas.microsoft.com/office/drawing/2014/main" id="{FB42585C-3B27-B5D9-A1B6-852DF316DCE2}"/>
                </a:ext>
              </a:extLst>
            </p:cNvPr>
            <p:cNvSpPr>
              <a:spLocks noChangeArrowheads="1"/>
            </p:cNvSpPr>
            <p:nvPr/>
          </p:nvSpPr>
          <p:spPr bwMode="auto">
            <a:xfrm>
              <a:off x="4153"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86" name="Rectangle 635">
              <a:extLst>
                <a:ext uri="{FF2B5EF4-FFF2-40B4-BE49-F238E27FC236}">
                  <a16:creationId xmlns:a16="http://schemas.microsoft.com/office/drawing/2014/main" id="{645423C6-7314-627B-EC84-E2A3C23B6EC7}"/>
                </a:ext>
              </a:extLst>
            </p:cNvPr>
            <p:cNvSpPr>
              <a:spLocks noChangeArrowheads="1"/>
            </p:cNvSpPr>
            <p:nvPr/>
          </p:nvSpPr>
          <p:spPr bwMode="auto">
            <a:xfrm>
              <a:off x="4061" y="2668"/>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87" name="Rectangle 636">
              <a:extLst>
                <a:ext uri="{FF2B5EF4-FFF2-40B4-BE49-F238E27FC236}">
                  <a16:creationId xmlns:a16="http://schemas.microsoft.com/office/drawing/2014/main" id="{ECFD6EA3-24D3-4E7B-71E8-61AC1042C1F3}"/>
                </a:ext>
              </a:extLst>
            </p:cNvPr>
            <p:cNvSpPr>
              <a:spLocks noChangeArrowheads="1"/>
            </p:cNvSpPr>
            <p:nvPr/>
          </p:nvSpPr>
          <p:spPr bwMode="auto">
            <a:xfrm>
              <a:off x="4061" y="2676"/>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88" name="Rectangle 637">
              <a:extLst>
                <a:ext uri="{FF2B5EF4-FFF2-40B4-BE49-F238E27FC236}">
                  <a16:creationId xmlns:a16="http://schemas.microsoft.com/office/drawing/2014/main" id="{9210C152-D440-3B25-AFB2-A5A61279095B}"/>
                </a:ext>
              </a:extLst>
            </p:cNvPr>
            <p:cNvSpPr>
              <a:spLocks noChangeArrowheads="1"/>
            </p:cNvSpPr>
            <p:nvPr/>
          </p:nvSpPr>
          <p:spPr bwMode="auto">
            <a:xfrm>
              <a:off x="4464"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89" name="Rectangle 638">
              <a:extLst>
                <a:ext uri="{FF2B5EF4-FFF2-40B4-BE49-F238E27FC236}">
                  <a16:creationId xmlns:a16="http://schemas.microsoft.com/office/drawing/2014/main" id="{CAA4D272-DA80-A25D-B6CE-F9A3B71F7C51}"/>
                </a:ext>
              </a:extLst>
            </p:cNvPr>
            <p:cNvSpPr>
              <a:spLocks noChangeArrowheads="1"/>
            </p:cNvSpPr>
            <p:nvPr/>
          </p:nvSpPr>
          <p:spPr bwMode="auto">
            <a:xfrm>
              <a:off x="4061" y="2819"/>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90" name="Rectangle 639">
              <a:extLst>
                <a:ext uri="{FF2B5EF4-FFF2-40B4-BE49-F238E27FC236}">
                  <a16:creationId xmlns:a16="http://schemas.microsoft.com/office/drawing/2014/main" id="{C05A4725-3F54-E839-EAA6-8DA3F507F46B}"/>
                </a:ext>
              </a:extLst>
            </p:cNvPr>
            <p:cNvSpPr>
              <a:spLocks noChangeArrowheads="1"/>
            </p:cNvSpPr>
            <p:nvPr/>
          </p:nvSpPr>
          <p:spPr bwMode="auto">
            <a:xfrm>
              <a:off x="4498" y="2676"/>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91" name="Rectangle 640">
              <a:extLst>
                <a:ext uri="{FF2B5EF4-FFF2-40B4-BE49-F238E27FC236}">
                  <a16:creationId xmlns:a16="http://schemas.microsoft.com/office/drawing/2014/main" id="{872AFD0C-B093-6620-5090-724845187B25}"/>
                </a:ext>
              </a:extLst>
            </p:cNvPr>
            <p:cNvSpPr>
              <a:spLocks noChangeArrowheads="1"/>
            </p:cNvSpPr>
            <p:nvPr/>
          </p:nvSpPr>
          <p:spPr bwMode="auto">
            <a:xfrm>
              <a:off x="4531" y="2676"/>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92" name="Rectangle 641">
              <a:extLst>
                <a:ext uri="{FF2B5EF4-FFF2-40B4-BE49-F238E27FC236}">
                  <a16:creationId xmlns:a16="http://schemas.microsoft.com/office/drawing/2014/main" id="{2BDC848F-AD10-57C6-BC60-AC3C6E18848F}"/>
                </a:ext>
              </a:extLst>
            </p:cNvPr>
            <p:cNvSpPr>
              <a:spLocks noChangeArrowheads="1"/>
            </p:cNvSpPr>
            <p:nvPr/>
          </p:nvSpPr>
          <p:spPr bwMode="auto">
            <a:xfrm>
              <a:off x="4582"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93" name="Rectangle 642">
              <a:extLst>
                <a:ext uri="{FF2B5EF4-FFF2-40B4-BE49-F238E27FC236}">
                  <a16:creationId xmlns:a16="http://schemas.microsoft.com/office/drawing/2014/main" id="{4BD07A5E-5987-7CF7-7AF4-0757D598400C}"/>
                </a:ext>
              </a:extLst>
            </p:cNvPr>
            <p:cNvSpPr>
              <a:spLocks noChangeArrowheads="1"/>
            </p:cNvSpPr>
            <p:nvPr/>
          </p:nvSpPr>
          <p:spPr bwMode="auto">
            <a:xfrm>
              <a:off x="4490" y="2668"/>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94" name="Rectangle 643">
              <a:extLst>
                <a:ext uri="{FF2B5EF4-FFF2-40B4-BE49-F238E27FC236}">
                  <a16:creationId xmlns:a16="http://schemas.microsoft.com/office/drawing/2014/main" id="{C2AD226F-9B74-03BD-06EE-75B4F6B2A7A5}"/>
                </a:ext>
              </a:extLst>
            </p:cNvPr>
            <p:cNvSpPr>
              <a:spLocks noChangeArrowheads="1"/>
            </p:cNvSpPr>
            <p:nvPr/>
          </p:nvSpPr>
          <p:spPr bwMode="auto">
            <a:xfrm>
              <a:off x="4490" y="2676"/>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95" name="Rectangle 644">
              <a:extLst>
                <a:ext uri="{FF2B5EF4-FFF2-40B4-BE49-F238E27FC236}">
                  <a16:creationId xmlns:a16="http://schemas.microsoft.com/office/drawing/2014/main" id="{16CAF9E1-CB94-0806-F8B5-232F1742EAFD}"/>
                </a:ext>
              </a:extLst>
            </p:cNvPr>
            <p:cNvSpPr>
              <a:spLocks noChangeArrowheads="1"/>
            </p:cNvSpPr>
            <p:nvPr/>
          </p:nvSpPr>
          <p:spPr bwMode="auto">
            <a:xfrm>
              <a:off x="4893"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96" name="Rectangle 645">
              <a:extLst>
                <a:ext uri="{FF2B5EF4-FFF2-40B4-BE49-F238E27FC236}">
                  <a16:creationId xmlns:a16="http://schemas.microsoft.com/office/drawing/2014/main" id="{EC81A27B-C9F7-686D-8CA0-67F113D048F2}"/>
                </a:ext>
              </a:extLst>
            </p:cNvPr>
            <p:cNvSpPr>
              <a:spLocks noChangeArrowheads="1"/>
            </p:cNvSpPr>
            <p:nvPr/>
          </p:nvSpPr>
          <p:spPr bwMode="auto">
            <a:xfrm>
              <a:off x="4490" y="2819"/>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97" name="Rectangle 646">
              <a:extLst>
                <a:ext uri="{FF2B5EF4-FFF2-40B4-BE49-F238E27FC236}">
                  <a16:creationId xmlns:a16="http://schemas.microsoft.com/office/drawing/2014/main" id="{8424E74A-5DE0-8E00-6BB5-5024C4533423}"/>
                </a:ext>
              </a:extLst>
            </p:cNvPr>
            <p:cNvSpPr>
              <a:spLocks noChangeArrowheads="1"/>
            </p:cNvSpPr>
            <p:nvPr/>
          </p:nvSpPr>
          <p:spPr bwMode="auto">
            <a:xfrm>
              <a:off x="4928" y="2676"/>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98" name="Rectangle 647">
              <a:extLst>
                <a:ext uri="{FF2B5EF4-FFF2-40B4-BE49-F238E27FC236}">
                  <a16:creationId xmlns:a16="http://schemas.microsoft.com/office/drawing/2014/main" id="{DD87C24A-0D13-FBB2-9FA8-BF5229C4C93C}"/>
                </a:ext>
              </a:extLst>
            </p:cNvPr>
            <p:cNvSpPr>
              <a:spLocks noChangeArrowheads="1"/>
            </p:cNvSpPr>
            <p:nvPr/>
          </p:nvSpPr>
          <p:spPr bwMode="auto">
            <a:xfrm>
              <a:off x="4961" y="2676"/>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99" name="Rectangle 648">
              <a:extLst>
                <a:ext uri="{FF2B5EF4-FFF2-40B4-BE49-F238E27FC236}">
                  <a16:creationId xmlns:a16="http://schemas.microsoft.com/office/drawing/2014/main" id="{816826A9-6A62-6E5B-926E-F1BBB4C52ADF}"/>
                </a:ext>
              </a:extLst>
            </p:cNvPr>
            <p:cNvSpPr>
              <a:spLocks noChangeArrowheads="1"/>
            </p:cNvSpPr>
            <p:nvPr/>
          </p:nvSpPr>
          <p:spPr bwMode="auto">
            <a:xfrm>
              <a:off x="5011"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00" name="Rectangle 649">
              <a:extLst>
                <a:ext uri="{FF2B5EF4-FFF2-40B4-BE49-F238E27FC236}">
                  <a16:creationId xmlns:a16="http://schemas.microsoft.com/office/drawing/2014/main" id="{B9547F3C-FDEE-A6E1-98BD-F650BB4C418F}"/>
                </a:ext>
              </a:extLst>
            </p:cNvPr>
            <p:cNvSpPr>
              <a:spLocks noChangeArrowheads="1"/>
            </p:cNvSpPr>
            <p:nvPr/>
          </p:nvSpPr>
          <p:spPr bwMode="auto">
            <a:xfrm>
              <a:off x="4919" y="2668"/>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01" name="Rectangle 650">
              <a:extLst>
                <a:ext uri="{FF2B5EF4-FFF2-40B4-BE49-F238E27FC236}">
                  <a16:creationId xmlns:a16="http://schemas.microsoft.com/office/drawing/2014/main" id="{53D46AD3-3630-6EE3-41A8-CBC407CB13E9}"/>
                </a:ext>
              </a:extLst>
            </p:cNvPr>
            <p:cNvSpPr>
              <a:spLocks noChangeArrowheads="1"/>
            </p:cNvSpPr>
            <p:nvPr/>
          </p:nvSpPr>
          <p:spPr bwMode="auto">
            <a:xfrm>
              <a:off x="4919"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02" name="Rectangle 651">
              <a:extLst>
                <a:ext uri="{FF2B5EF4-FFF2-40B4-BE49-F238E27FC236}">
                  <a16:creationId xmlns:a16="http://schemas.microsoft.com/office/drawing/2014/main" id="{312FDA40-AE95-D03D-9762-AD10FA9C69BC}"/>
                </a:ext>
              </a:extLst>
            </p:cNvPr>
            <p:cNvSpPr>
              <a:spLocks noChangeArrowheads="1"/>
            </p:cNvSpPr>
            <p:nvPr/>
          </p:nvSpPr>
          <p:spPr bwMode="auto">
            <a:xfrm>
              <a:off x="5323" y="2676"/>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03" name="Rectangle 652">
              <a:extLst>
                <a:ext uri="{FF2B5EF4-FFF2-40B4-BE49-F238E27FC236}">
                  <a16:creationId xmlns:a16="http://schemas.microsoft.com/office/drawing/2014/main" id="{248C2E55-8E5A-7CF3-D0E0-830C17580CC5}"/>
                </a:ext>
              </a:extLst>
            </p:cNvPr>
            <p:cNvSpPr>
              <a:spLocks noChangeArrowheads="1"/>
            </p:cNvSpPr>
            <p:nvPr/>
          </p:nvSpPr>
          <p:spPr bwMode="auto">
            <a:xfrm>
              <a:off x="4919" y="2819"/>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04" name="Rectangle 653">
              <a:extLst>
                <a:ext uri="{FF2B5EF4-FFF2-40B4-BE49-F238E27FC236}">
                  <a16:creationId xmlns:a16="http://schemas.microsoft.com/office/drawing/2014/main" id="{EB36380E-20C4-7B1C-F7C0-E9B6BE91EADA}"/>
                </a:ext>
              </a:extLst>
            </p:cNvPr>
            <p:cNvSpPr>
              <a:spLocks noChangeArrowheads="1"/>
            </p:cNvSpPr>
            <p:nvPr/>
          </p:nvSpPr>
          <p:spPr bwMode="auto">
            <a:xfrm>
              <a:off x="5357" y="2676"/>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05" name="Rectangle 654">
              <a:extLst>
                <a:ext uri="{FF2B5EF4-FFF2-40B4-BE49-F238E27FC236}">
                  <a16:creationId xmlns:a16="http://schemas.microsoft.com/office/drawing/2014/main" id="{84CEE8E2-D627-B664-1DBB-324F7F0FE060}"/>
                </a:ext>
              </a:extLst>
            </p:cNvPr>
            <p:cNvSpPr>
              <a:spLocks noChangeArrowheads="1"/>
            </p:cNvSpPr>
            <p:nvPr/>
          </p:nvSpPr>
          <p:spPr bwMode="auto">
            <a:xfrm>
              <a:off x="5403" y="2676"/>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06" name="Rectangle 655">
              <a:extLst>
                <a:ext uri="{FF2B5EF4-FFF2-40B4-BE49-F238E27FC236}">
                  <a16:creationId xmlns:a16="http://schemas.microsoft.com/office/drawing/2014/main" id="{21F088E0-A552-95F9-19F6-002A8E9EF4E6}"/>
                </a:ext>
              </a:extLst>
            </p:cNvPr>
            <p:cNvSpPr>
              <a:spLocks noChangeArrowheads="1"/>
            </p:cNvSpPr>
            <p:nvPr/>
          </p:nvSpPr>
          <p:spPr bwMode="auto">
            <a:xfrm>
              <a:off x="5632" y="265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07" name="Rectangle 656">
              <a:extLst>
                <a:ext uri="{FF2B5EF4-FFF2-40B4-BE49-F238E27FC236}">
                  <a16:creationId xmlns:a16="http://schemas.microsoft.com/office/drawing/2014/main" id="{8B42D801-B6CC-5869-FA8F-FC156F2275E3}"/>
                </a:ext>
              </a:extLst>
            </p:cNvPr>
            <p:cNvSpPr>
              <a:spLocks noChangeArrowheads="1"/>
            </p:cNvSpPr>
            <p:nvPr/>
          </p:nvSpPr>
          <p:spPr bwMode="auto">
            <a:xfrm>
              <a:off x="5348" y="2668"/>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08" name="Rectangle 657">
              <a:extLst>
                <a:ext uri="{FF2B5EF4-FFF2-40B4-BE49-F238E27FC236}">
                  <a16:creationId xmlns:a16="http://schemas.microsoft.com/office/drawing/2014/main" id="{FA89D05E-B4B6-66B3-D1FE-65B15B4CC6DE}"/>
                </a:ext>
              </a:extLst>
            </p:cNvPr>
            <p:cNvSpPr>
              <a:spLocks noChangeArrowheads="1"/>
            </p:cNvSpPr>
            <p:nvPr/>
          </p:nvSpPr>
          <p:spPr bwMode="auto">
            <a:xfrm>
              <a:off x="5348" y="2676"/>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09" name="Rectangle 658">
              <a:extLst>
                <a:ext uri="{FF2B5EF4-FFF2-40B4-BE49-F238E27FC236}">
                  <a16:creationId xmlns:a16="http://schemas.microsoft.com/office/drawing/2014/main" id="{4C9F8D6C-A7EB-3ABD-9B80-6215FF80BB3F}"/>
                </a:ext>
              </a:extLst>
            </p:cNvPr>
            <p:cNvSpPr>
              <a:spLocks noChangeArrowheads="1"/>
            </p:cNvSpPr>
            <p:nvPr/>
          </p:nvSpPr>
          <p:spPr bwMode="auto">
            <a:xfrm>
              <a:off x="5858" y="2676"/>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10" name="Rectangle 659">
              <a:extLst>
                <a:ext uri="{FF2B5EF4-FFF2-40B4-BE49-F238E27FC236}">
                  <a16:creationId xmlns:a16="http://schemas.microsoft.com/office/drawing/2014/main" id="{238EA574-C50A-CC77-0DA1-D29CDC14CBE1}"/>
                </a:ext>
              </a:extLst>
            </p:cNvPr>
            <p:cNvSpPr>
              <a:spLocks noChangeArrowheads="1"/>
            </p:cNvSpPr>
            <p:nvPr/>
          </p:nvSpPr>
          <p:spPr bwMode="auto">
            <a:xfrm>
              <a:off x="5348" y="2819"/>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11" name="Rectangle 660">
              <a:extLst>
                <a:ext uri="{FF2B5EF4-FFF2-40B4-BE49-F238E27FC236}">
                  <a16:creationId xmlns:a16="http://schemas.microsoft.com/office/drawing/2014/main" id="{FD5262DE-2987-23AB-4BC8-E1D8896F8C11}"/>
                </a:ext>
              </a:extLst>
            </p:cNvPr>
            <p:cNvSpPr>
              <a:spLocks noChangeArrowheads="1"/>
            </p:cNvSpPr>
            <p:nvPr/>
          </p:nvSpPr>
          <p:spPr bwMode="auto">
            <a:xfrm>
              <a:off x="833" y="2849"/>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12" name="Rectangle 661">
              <a:extLst>
                <a:ext uri="{FF2B5EF4-FFF2-40B4-BE49-F238E27FC236}">
                  <a16:creationId xmlns:a16="http://schemas.microsoft.com/office/drawing/2014/main" id="{7EAE4F1E-D891-576E-70F3-780C7476F4A9}"/>
                </a:ext>
              </a:extLst>
            </p:cNvPr>
            <p:cNvSpPr>
              <a:spLocks noChangeArrowheads="1"/>
            </p:cNvSpPr>
            <p:nvPr/>
          </p:nvSpPr>
          <p:spPr bwMode="auto">
            <a:xfrm>
              <a:off x="893" y="2849"/>
              <a:ext cx="36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dirty="0">
                  <a:solidFill>
                    <a:srgbClr val="010000"/>
                  </a:solidFill>
                  <a:latin typeface="Times New Roman" panose="02020603050405020304" pitchFamily="18" charset="0"/>
                </a:rPr>
                <a:t>CD117</a:t>
              </a:r>
            </a:p>
          </p:txBody>
        </p:sp>
        <p:sp>
          <p:nvSpPr>
            <p:cNvPr id="57613" name="Rectangle 662">
              <a:extLst>
                <a:ext uri="{FF2B5EF4-FFF2-40B4-BE49-F238E27FC236}">
                  <a16:creationId xmlns:a16="http://schemas.microsoft.com/office/drawing/2014/main" id="{0AE91A95-2CA2-F86C-AF6A-1E9F81389A09}"/>
                </a:ext>
              </a:extLst>
            </p:cNvPr>
            <p:cNvSpPr>
              <a:spLocks noChangeArrowheads="1"/>
            </p:cNvSpPr>
            <p:nvPr/>
          </p:nvSpPr>
          <p:spPr bwMode="auto">
            <a:xfrm>
              <a:off x="1280"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14" name="Rectangle 663">
              <a:extLst>
                <a:ext uri="{FF2B5EF4-FFF2-40B4-BE49-F238E27FC236}">
                  <a16:creationId xmlns:a16="http://schemas.microsoft.com/office/drawing/2014/main" id="{E2B6E3BF-416A-506A-1D50-A93FE2522D4B}"/>
                </a:ext>
              </a:extLst>
            </p:cNvPr>
            <p:cNvSpPr>
              <a:spLocks noChangeArrowheads="1"/>
            </p:cNvSpPr>
            <p:nvPr/>
          </p:nvSpPr>
          <p:spPr bwMode="auto">
            <a:xfrm>
              <a:off x="824" y="2841"/>
              <a:ext cx="964"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15" name="Rectangle 664">
              <a:extLst>
                <a:ext uri="{FF2B5EF4-FFF2-40B4-BE49-F238E27FC236}">
                  <a16:creationId xmlns:a16="http://schemas.microsoft.com/office/drawing/2014/main" id="{AB2A310D-34EE-8CF1-D678-FB0F08A66904}"/>
                </a:ext>
              </a:extLst>
            </p:cNvPr>
            <p:cNvSpPr>
              <a:spLocks noChangeArrowheads="1"/>
            </p:cNvSpPr>
            <p:nvPr/>
          </p:nvSpPr>
          <p:spPr bwMode="auto">
            <a:xfrm>
              <a:off x="824"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16" name="Rectangle 665">
              <a:extLst>
                <a:ext uri="{FF2B5EF4-FFF2-40B4-BE49-F238E27FC236}">
                  <a16:creationId xmlns:a16="http://schemas.microsoft.com/office/drawing/2014/main" id="{11BE63EA-7347-07DC-A727-0E2DA9692B47}"/>
                </a:ext>
              </a:extLst>
            </p:cNvPr>
            <p:cNvSpPr>
              <a:spLocks noChangeArrowheads="1"/>
            </p:cNvSpPr>
            <p:nvPr/>
          </p:nvSpPr>
          <p:spPr bwMode="auto">
            <a:xfrm>
              <a:off x="1780"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17" name="Rectangle 666">
              <a:extLst>
                <a:ext uri="{FF2B5EF4-FFF2-40B4-BE49-F238E27FC236}">
                  <a16:creationId xmlns:a16="http://schemas.microsoft.com/office/drawing/2014/main" id="{9C82C750-F966-B651-7160-1A08961F59DF}"/>
                </a:ext>
              </a:extLst>
            </p:cNvPr>
            <p:cNvSpPr>
              <a:spLocks noChangeArrowheads="1"/>
            </p:cNvSpPr>
            <p:nvPr/>
          </p:nvSpPr>
          <p:spPr bwMode="auto">
            <a:xfrm>
              <a:off x="824" y="2992"/>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18" name="Rectangle 667">
              <a:extLst>
                <a:ext uri="{FF2B5EF4-FFF2-40B4-BE49-F238E27FC236}">
                  <a16:creationId xmlns:a16="http://schemas.microsoft.com/office/drawing/2014/main" id="{BD0B5573-37BD-978D-EDC2-3A0423F2B22E}"/>
                </a:ext>
              </a:extLst>
            </p:cNvPr>
            <p:cNvSpPr>
              <a:spLocks noChangeArrowheads="1"/>
            </p:cNvSpPr>
            <p:nvPr/>
          </p:nvSpPr>
          <p:spPr bwMode="auto">
            <a:xfrm>
              <a:off x="1817" y="2849"/>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19" name="Rectangle 668">
              <a:extLst>
                <a:ext uri="{FF2B5EF4-FFF2-40B4-BE49-F238E27FC236}">
                  <a16:creationId xmlns:a16="http://schemas.microsoft.com/office/drawing/2014/main" id="{EB7447A6-B0CE-DF3F-E9E3-23A54A6F5B4A}"/>
                </a:ext>
              </a:extLst>
            </p:cNvPr>
            <p:cNvSpPr>
              <a:spLocks noChangeArrowheads="1"/>
            </p:cNvSpPr>
            <p:nvPr/>
          </p:nvSpPr>
          <p:spPr bwMode="auto">
            <a:xfrm>
              <a:off x="1863" y="2849"/>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20" name="Rectangle 669">
              <a:extLst>
                <a:ext uri="{FF2B5EF4-FFF2-40B4-BE49-F238E27FC236}">
                  <a16:creationId xmlns:a16="http://schemas.microsoft.com/office/drawing/2014/main" id="{A29F315F-6FAD-6AD2-3EA4-142BE2D664C8}"/>
                </a:ext>
              </a:extLst>
            </p:cNvPr>
            <p:cNvSpPr>
              <a:spLocks noChangeArrowheads="1"/>
            </p:cNvSpPr>
            <p:nvPr/>
          </p:nvSpPr>
          <p:spPr bwMode="auto">
            <a:xfrm>
              <a:off x="2093"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21" name="Rectangle 670">
              <a:extLst>
                <a:ext uri="{FF2B5EF4-FFF2-40B4-BE49-F238E27FC236}">
                  <a16:creationId xmlns:a16="http://schemas.microsoft.com/office/drawing/2014/main" id="{D6471F7D-1EC3-E8EB-2D31-A9342D3733F5}"/>
                </a:ext>
              </a:extLst>
            </p:cNvPr>
            <p:cNvSpPr>
              <a:spLocks noChangeArrowheads="1"/>
            </p:cNvSpPr>
            <p:nvPr/>
          </p:nvSpPr>
          <p:spPr bwMode="auto">
            <a:xfrm>
              <a:off x="1809" y="2841"/>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22" name="Rectangle 671">
              <a:extLst>
                <a:ext uri="{FF2B5EF4-FFF2-40B4-BE49-F238E27FC236}">
                  <a16:creationId xmlns:a16="http://schemas.microsoft.com/office/drawing/2014/main" id="{C45A80BA-9F06-7F0D-866A-FF1071EA1AFF}"/>
                </a:ext>
              </a:extLst>
            </p:cNvPr>
            <p:cNvSpPr>
              <a:spLocks noChangeArrowheads="1"/>
            </p:cNvSpPr>
            <p:nvPr/>
          </p:nvSpPr>
          <p:spPr bwMode="auto">
            <a:xfrm>
              <a:off x="1809" y="2849"/>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23" name="Rectangle 672">
              <a:extLst>
                <a:ext uri="{FF2B5EF4-FFF2-40B4-BE49-F238E27FC236}">
                  <a16:creationId xmlns:a16="http://schemas.microsoft.com/office/drawing/2014/main" id="{A94C60B7-BEDE-C838-F4DF-3CC2C5A2B0AD}"/>
                </a:ext>
              </a:extLst>
            </p:cNvPr>
            <p:cNvSpPr>
              <a:spLocks noChangeArrowheads="1"/>
            </p:cNvSpPr>
            <p:nvPr/>
          </p:nvSpPr>
          <p:spPr bwMode="auto">
            <a:xfrm>
              <a:off x="2318"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24" name="Rectangle 673">
              <a:extLst>
                <a:ext uri="{FF2B5EF4-FFF2-40B4-BE49-F238E27FC236}">
                  <a16:creationId xmlns:a16="http://schemas.microsoft.com/office/drawing/2014/main" id="{49A5D8FE-D880-99F8-66A6-8BAC87A1D6D6}"/>
                </a:ext>
              </a:extLst>
            </p:cNvPr>
            <p:cNvSpPr>
              <a:spLocks noChangeArrowheads="1"/>
            </p:cNvSpPr>
            <p:nvPr/>
          </p:nvSpPr>
          <p:spPr bwMode="auto">
            <a:xfrm>
              <a:off x="1809" y="2992"/>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25" name="Rectangle 674">
              <a:extLst>
                <a:ext uri="{FF2B5EF4-FFF2-40B4-BE49-F238E27FC236}">
                  <a16:creationId xmlns:a16="http://schemas.microsoft.com/office/drawing/2014/main" id="{D0E57D7E-95F5-0C64-1F98-DF9FBB399038}"/>
                </a:ext>
              </a:extLst>
            </p:cNvPr>
            <p:cNvSpPr>
              <a:spLocks noChangeArrowheads="1"/>
            </p:cNvSpPr>
            <p:nvPr/>
          </p:nvSpPr>
          <p:spPr bwMode="auto">
            <a:xfrm>
              <a:off x="2352" y="2849"/>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26" name="Rectangle 675">
              <a:extLst>
                <a:ext uri="{FF2B5EF4-FFF2-40B4-BE49-F238E27FC236}">
                  <a16:creationId xmlns:a16="http://schemas.microsoft.com/office/drawing/2014/main" id="{BA4CAC16-A38A-D5EA-5B37-E82B3AEAA52D}"/>
                </a:ext>
              </a:extLst>
            </p:cNvPr>
            <p:cNvSpPr>
              <a:spLocks noChangeArrowheads="1"/>
            </p:cNvSpPr>
            <p:nvPr/>
          </p:nvSpPr>
          <p:spPr bwMode="auto">
            <a:xfrm>
              <a:off x="2398" y="2849"/>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27" name="Rectangle 676">
              <a:extLst>
                <a:ext uri="{FF2B5EF4-FFF2-40B4-BE49-F238E27FC236}">
                  <a16:creationId xmlns:a16="http://schemas.microsoft.com/office/drawing/2014/main" id="{8106EF20-B607-2D3A-15FE-57A4A0EB7705}"/>
                </a:ext>
              </a:extLst>
            </p:cNvPr>
            <p:cNvSpPr>
              <a:spLocks noChangeArrowheads="1"/>
            </p:cNvSpPr>
            <p:nvPr/>
          </p:nvSpPr>
          <p:spPr bwMode="auto">
            <a:xfrm>
              <a:off x="2628"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28" name="Rectangle 677">
              <a:extLst>
                <a:ext uri="{FF2B5EF4-FFF2-40B4-BE49-F238E27FC236}">
                  <a16:creationId xmlns:a16="http://schemas.microsoft.com/office/drawing/2014/main" id="{B56C5109-8ADA-2052-3CE2-C24B3EE2995F}"/>
                </a:ext>
              </a:extLst>
            </p:cNvPr>
            <p:cNvSpPr>
              <a:spLocks noChangeArrowheads="1"/>
            </p:cNvSpPr>
            <p:nvPr/>
          </p:nvSpPr>
          <p:spPr bwMode="auto">
            <a:xfrm>
              <a:off x="2344" y="2841"/>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29" name="Rectangle 678">
              <a:extLst>
                <a:ext uri="{FF2B5EF4-FFF2-40B4-BE49-F238E27FC236}">
                  <a16:creationId xmlns:a16="http://schemas.microsoft.com/office/drawing/2014/main" id="{2E7D9644-CAA6-2CCD-CE62-2EFAAEF7FEE7}"/>
                </a:ext>
              </a:extLst>
            </p:cNvPr>
            <p:cNvSpPr>
              <a:spLocks noChangeArrowheads="1"/>
            </p:cNvSpPr>
            <p:nvPr/>
          </p:nvSpPr>
          <p:spPr bwMode="auto">
            <a:xfrm>
              <a:off x="2344" y="2849"/>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30" name="Rectangle 679">
              <a:extLst>
                <a:ext uri="{FF2B5EF4-FFF2-40B4-BE49-F238E27FC236}">
                  <a16:creationId xmlns:a16="http://schemas.microsoft.com/office/drawing/2014/main" id="{46687FED-6D5A-B3D3-B2FF-AF30A1F92D3F}"/>
                </a:ext>
              </a:extLst>
            </p:cNvPr>
            <p:cNvSpPr>
              <a:spLocks noChangeArrowheads="1"/>
            </p:cNvSpPr>
            <p:nvPr/>
          </p:nvSpPr>
          <p:spPr bwMode="auto">
            <a:xfrm>
              <a:off x="2747"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31" name="Rectangle 680">
              <a:extLst>
                <a:ext uri="{FF2B5EF4-FFF2-40B4-BE49-F238E27FC236}">
                  <a16:creationId xmlns:a16="http://schemas.microsoft.com/office/drawing/2014/main" id="{0036578F-E7DC-FFA9-EB42-B112E6425D04}"/>
                </a:ext>
              </a:extLst>
            </p:cNvPr>
            <p:cNvSpPr>
              <a:spLocks noChangeArrowheads="1"/>
            </p:cNvSpPr>
            <p:nvPr/>
          </p:nvSpPr>
          <p:spPr bwMode="auto">
            <a:xfrm>
              <a:off x="2344" y="2992"/>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32" name="Rectangle 681">
              <a:extLst>
                <a:ext uri="{FF2B5EF4-FFF2-40B4-BE49-F238E27FC236}">
                  <a16:creationId xmlns:a16="http://schemas.microsoft.com/office/drawing/2014/main" id="{3B16F35A-98EA-DC0A-D871-4B93E0DEAA63}"/>
                </a:ext>
              </a:extLst>
            </p:cNvPr>
            <p:cNvSpPr>
              <a:spLocks noChangeArrowheads="1"/>
            </p:cNvSpPr>
            <p:nvPr/>
          </p:nvSpPr>
          <p:spPr bwMode="auto">
            <a:xfrm>
              <a:off x="2782" y="2849"/>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33" name="Rectangle 682">
              <a:extLst>
                <a:ext uri="{FF2B5EF4-FFF2-40B4-BE49-F238E27FC236}">
                  <a16:creationId xmlns:a16="http://schemas.microsoft.com/office/drawing/2014/main" id="{7E27ACC0-AC22-85C7-75FA-EEF37EE85A12}"/>
                </a:ext>
              </a:extLst>
            </p:cNvPr>
            <p:cNvSpPr>
              <a:spLocks noChangeArrowheads="1"/>
            </p:cNvSpPr>
            <p:nvPr/>
          </p:nvSpPr>
          <p:spPr bwMode="auto">
            <a:xfrm>
              <a:off x="2823" y="2849"/>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34" name="Rectangle 683">
              <a:extLst>
                <a:ext uri="{FF2B5EF4-FFF2-40B4-BE49-F238E27FC236}">
                  <a16:creationId xmlns:a16="http://schemas.microsoft.com/office/drawing/2014/main" id="{F77D546E-7F97-B57E-3536-3918285EB4CD}"/>
                </a:ext>
              </a:extLst>
            </p:cNvPr>
            <p:cNvSpPr>
              <a:spLocks noChangeArrowheads="1"/>
            </p:cNvSpPr>
            <p:nvPr/>
          </p:nvSpPr>
          <p:spPr bwMode="auto">
            <a:xfrm>
              <a:off x="2977"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35" name="Rectangle 684">
              <a:extLst>
                <a:ext uri="{FF2B5EF4-FFF2-40B4-BE49-F238E27FC236}">
                  <a16:creationId xmlns:a16="http://schemas.microsoft.com/office/drawing/2014/main" id="{A4BF0F74-9144-DF0F-5D37-7BC9F9733F0F}"/>
                </a:ext>
              </a:extLst>
            </p:cNvPr>
            <p:cNvSpPr>
              <a:spLocks noChangeArrowheads="1"/>
            </p:cNvSpPr>
            <p:nvPr/>
          </p:nvSpPr>
          <p:spPr bwMode="auto">
            <a:xfrm>
              <a:off x="2773" y="2841"/>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36" name="Rectangle 685">
              <a:extLst>
                <a:ext uri="{FF2B5EF4-FFF2-40B4-BE49-F238E27FC236}">
                  <a16:creationId xmlns:a16="http://schemas.microsoft.com/office/drawing/2014/main" id="{CA57C846-8B3A-2425-DA5A-EED1524A88C7}"/>
                </a:ext>
              </a:extLst>
            </p:cNvPr>
            <p:cNvSpPr>
              <a:spLocks noChangeArrowheads="1"/>
            </p:cNvSpPr>
            <p:nvPr/>
          </p:nvSpPr>
          <p:spPr bwMode="auto">
            <a:xfrm>
              <a:off x="2773"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37" name="Rectangle 686">
              <a:extLst>
                <a:ext uri="{FF2B5EF4-FFF2-40B4-BE49-F238E27FC236}">
                  <a16:creationId xmlns:a16="http://schemas.microsoft.com/office/drawing/2014/main" id="{7DA8F3B9-9A41-AE21-8A81-EB60BAE65B55}"/>
                </a:ext>
              </a:extLst>
            </p:cNvPr>
            <p:cNvSpPr>
              <a:spLocks noChangeArrowheads="1"/>
            </p:cNvSpPr>
            <p:nvPr/>
          </p:nvSpPr>
          <p:spPr bwMode="auto">
            <a:xfrm>
              <a:off x="3176"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38" name="Rectangle 687">
              <a:extLst>
                <a:ext uri="{FF2B5EF4-FFF2-40B4-BE49-F238E27FC236}">
                  <a16:creationId xmlns:a16="http://schemas.microsoft.com/office/drawing/2014/main" id="{4DC4B73B-E5ED-2A4A-6DA9-17026EB73F3E}"/>
                </a:ext>
              </a:extLst>
            </p:cNvPr>
            <p:cNvSpPr>
              <a:spLocks noChangeArrowheads="1"/>
            </p:cNvSpPr>
            <p:nvPr/>
          </p:nvSpPr>
          <p:spPr bwMode="auto">
            <a:xfrm>
              <a:off x="2773" y="2992"/>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39" name="Rectangle 688">
              <a:extLst>
                <a:ext uri="{FF2B5EF4-FFF2-40B4-BE49-F238E27FC236}">
                  <a16:creationId xmlns:a16="http://schemas.microsoft.com/office/drawing/2014/main" id="{A83EDC01-444E-D56A-F693-F5E00AFC0860}"/>
                </a:ext>
              </a:extLst>
            </p:cNvPr>
            <p:cNvSpPr>
              <a:spLocks noChangeArrowheads="1"/>
            </p:cNvSpPr>
            <p:nvPr/>
          </p:nvSpPr>
          <p:spPr bwMode="auto">
            <a:xfrm>
              <a:off x="3211" y="2849"/>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40" name="Rectangle 689">
              <a:extLst>
                <a:ext uri="{FF2B5EF4-FFF2-40B4-BE49-F238E27FC236}">
                  <a16:creationId xmlns:a16="http://schemas.microsoft.com/office/drawing/2014/main" id="{349757CA-6DF0-AF3F-1EDB-534EC1F97294}"/>
                </a:ext>
              </a:extLst>
            </p:cNvPr>
            <p:cNvSpPr>
              <a:spLocks noChangeArrowheads="1"/>
            </p:cNvSpPr>
            <p:nvPr/>
          </p:nvSpPr>
          <p:spPr bwMode="auto">
            <a:xfrm>
              <a:off x="3246" y="2849"/>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41" name="Rectangle 690">
              <a:extLst>
                <a:ext uri="{FF2B5EF4-FFF2-40B4-BE49-F238E27FC236}">
                  <a16:creationId xmlns:a16="http://schemas.microsoft.com/office/drawing/2014/main" id="{DC65A864-3449-0D0C-28A6-EB6997F985E7}"/>
                </a:ext>
              </a:extLst>
            </p:cNvPr>
            <p:cNvSpPr>
              <a:spLocks noChangeArrowheads="1"/>
            </p:cNvSpPr>
            <p:nvPr/>
          </p:nvSpPr>
          <p:spPr bwMode="auto">
            <a:xfrm>
              <a:off x="3326"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42" name="Rectangle 691">
              <a:extLst>
                <a:ext uri="{FF2B5EF4-FFF2-40B4-BE49-F238E27FC236}">
                  <a16:creationId xmlns:a16="http://schemas.microsoft.com/office/drawing/2014/main" id="{4512084B-849E-848E-2945-C047A3A9F14E}"/>
                </a:ext>
              </a:extLst>
            </p:cNvPr>
            <p:cNvSpPr>
              <a:spLocks noChangeArrowheads="1"/>
            </p:cNvSpPr>
            <p:nvPr/>
          </p:nvSpPr>
          <p:spPr bwMode="auto">
            <a:xfrm>
              <a:off x="3202" y="2841"/>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43" name="Rectangle 692">
              <a:extLst>
                <a:ext uri="{FF2B5EF4-FFF2-40B4-BE49-F238E27FC236}">
                  <a16:creationId xmlns:a16="http://schemas.microsoft.com/office/drawing/2014/main" id="{F78F6226-6C82-575C-1644-8A849E9628D4}"/>
                </a:ext>
              </a:extLst>
            </p:cNvPr>
            <p:cNvSpPr>
              <a:spLocks noChangeArrowheads="1"/>
            </p:cNvSpPr>
            <p:nvPr/>
          </p:nvSpPr>
          <p:spPr bwMode="auto">
            <a:xfrm>
              <a:off x="3202"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44" name="Rectangle 693">
              <a:extLst>
                <a:ext uri="{FF2B5EF4-FFF2-40B4-BE49-F238E27FC236}">
                  <a16:creationId xmlns:a16="http://schemas.microsoft.com/office/drawing/2014/main" id="{3728DCBD-D32C-BB89-9A9D-DAA0A727E87B}"/>
                </a:ext>
              </a:extLst>
            </p:cNvPr>
            <p:cNvSpPr>
              <a:spLocks noChangeArrowheads="1"/>
            </p:cNvSpPr>
            <p:nvPr/>
          </p:nvSpPr>
          <p:spPr bwMode="auto">
            <a:xfrm>
              <a:off x="3606" y="2849"/>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45" name="Rectangle 694">
              <a:extLst>
                <a:ext uri="{FF2B5EF4-FFF2-40B4-BE49-F238E27FC236}">
                  <a16:creationId xmlns:a16="http://schemas.microsoft.com/office/drawing/2014/main" id="{E18F8206-5931-2122-9B8D-02E2BEF0A199}"/>
                </a:ext>
              </a:extLst>
            </p:cNvPr>
            <p:cNvSpPr>
              <a:spLocks noChangeArrowheads="1"/>
            </p:cNvSpPr>
            <p:nvPr/>
          </p:nvSpPr>
          <p:spPr bwMode="auto">
            <a:xfrm>
              <a:off x="3202" y="2992"/>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46" name="Rectangle 695">
              <a:extLst>
                <a:ext uri="{FF2B5EF4-FFF2-40B4-BE49-F238E27FC236}">
                  <a16:creationId xmlns:a16="http://schemas.microsoft.com/office/drawing/2014/main" id="{C59687DC-9B87-DD79-CE61-B2F92D145DD8}"/>
                </a:ext>
              </a:extLst>
            </p:cNvPr>
            <p:cNvSpPr>
              <a:spLocks noChangeArrowheads="1"/>
            </p:cNvSpPr>
            <p:nvPr/>
          </p:nvSpPr>
          <p:spPr bwMode="auto">
            <a:xfrm>
              <a:off x="3640" y="2849"/>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47" name="Rectangle 696">
              <a:extLst>
                <a:ext uri="{FF2B5EF4-FFF2-40B4-BE49-F238E27FC236}">
                  <a16:creationId xmlns:a16="http://schemas.microsoft.com/office/drawing/2014/main" id="{C4CF8754-947E-B2A1-D08D-258E1B4756BC}"/>
                </a:ext>
              </a:extLst>
            </p:cNvPr>
            <p:cNvSpPr>
              <a:spLocks noChangeArrowheads="1"/>
            </p:cNvSpPr>
            <p:nvPr/>
          </p:nvSpPr>
          <p:spPr bwMode="auto">
            <a:xfrm>
              <a:off x="3672" y="2849"/>
              <a:ext cx="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 </a:t>
              </a:r>
            </a:p>
          </p:txBody>
        </p:sp>
        <p:sp>
          <p:nvSpPr>
            <p:cNvPr id="57648" name="Rectangle 697">
              <a:extLst>
                <a:ext uri="{FF2B5EF4-FFF2-40B4-BE49-F238E27FC236}">
                  <a16:creationId xmlns:a16="http://schemas.microsoft.com/office/drawing/2014/main" id="{EB4CEBC6-2B79-7228-3A32-7678795BDD5B}"/>
                </a:ext>
              </a:extLst>
            </p:cNvPr>
            <p:cNvSpPr>
              <a:spLocks noChangeArrowheads="1"/>
            </p:cNvSpPr>
            <p:nvPr/>
          </p:nvSpPr>
          <p:spPr bwMode="auto">
            <a:xfrm>
              <a:off x="3712"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49" name="Rectangle 698">
              <a:extLst>
                <a:ext uri="{FF2B5EF4-FFF2-40B4-BE49-F238E27FC236}">
                  <a16:creationId xmlns:a16="http://schemas.microsoft.com/office/drawing/2014/main" id="{85D58A80-B79B-4F5F-DB07-178013231F6D}"/>
                </a:ext>
              </a:extLst>
            </p:cNvPr>
            <p:cNvSpPr>
              <a:spLocks noChangeArrowheads="1"/>
            </p:cNvSpPr>
            <p:nvPr/>
          </p:nvSpPr>
          <p:spPr bwMode="auto">
            <a:xfrm>
              <a:off x="3631" y="2841"/>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50" name="Rectangle 699">
              <a:extLst>
                <a:ext uri="{FF2B5EF4-FFF2-40B4-BE49-F238E27FC236}">
                  <a16:creationId xmlns:a16="http://schemas.microsoft.com/office/drawing/2014/main" id="{963B644A-16D1-AAF1-AC12-12FF11CCCA7F}"/>
                </a:ext>
              </a:extLst>
            </p:cNvPr>
            <p:cNvSpPr>
              <a:spLocks noChangeArrowheads="1"/>
            </p:cNvSpPr>
            <p:nvPr/>
          </p:nvSpPr>
          <p:spPr bwMode="auto">
            <a:xfrm>
              <a:off x="3631"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51" name="Rectangle 700">
              <a:extLst>
                <a:ext uri="{FF2B5EF4-FFF2-40B4-BE49-F238E27FC236}">
                  <a16:creationId xmlns:a16="http://schemas.microsoft.com/office/drawing/2014/main" id="{5831FD44-1062-C486-FF4B-FB100A593AB2}"/>
                </a:ext>
              </a:extLst>
            </p:cNvPr>
            <p:cNvSpPr>
              <a:spLocks noChangeArrowheads="1"/>
            </p:cNvSpPr>
            <p:nvPr/>
          </p:nvSpPr>
          <p:spPr bwMode="auto">
            <a:xfrm>
              <a:off x="4035" y="2849"/>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52" name="Rectangle 701">
              <a:extLst>
                <a:ext uri="{FF2B5EF4-FFF2-40B4-BE49-F238E27FC236}">
                  <a16:creationId xmlns:a16="http://schemas.microsoft.com/office/drawing/2014/main" id="{ABB7AB21-0727-8521-30DD-AE7214CB5A33}"/>
                </a:ext>
              </a:extLst>
            </p:cNvPr>
            <p:cNvSpPr>
              <a:spLocks noChangeArrowheads="1"/>
            </p:cNvSpPr>
            <p:nvPr/>
          </p:nvSpPr>
          <p:spPr bwMode="auto">
            <a:xfrm>
              <a:off x="3631" y="2992"/>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53" name="Rectangle 702">
              <a:extLst>
                <a:ext uri="{FF2B5EF4-FFF2-40B4-BE49-F238E27FC236}">
                  <a16:creationId xmlns:a16="http://schemas.microsoft.com/office/drawing/2014/main" id="{CC5F81C7-080C-E770-C815-3016F3FF8CF6}"/>
                </a:ext>
              </a:extLst>
            </p:cNvPr>
            <p:cNvSpPr>
              <a:spLocks noChangeArrowheads="1"/>
            </p:cNvSpPr>
            <p:nvPr/>
          </p:nvSpPr>
          <p:spPr bwMode="auto">
            <a:xfrm>
              <a:off x="4069" y="2849"/>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54" name="Rectangle 703">
              <a:extLst>
                <a:ext uri="{FF2B5EF4-FFF2-40B4-BE49-F238E27FC236}">
                  <a16:creationId xmlns:a16="http://schemas.microsoft.com/office/drawing/2014/main" id="{876C4686-4091-01AF-A451-A5BBC938CD25}"/>
                </a:ext>
              </a:extLst>
            </p:cNvPr>
            <p:cNvSpPr>
              <a:spLocks noChangeArrowheads="1"/>
            </p:cNvSpPr>
            <p:nvPr/>
          </p:nvSpPr>
          <p:spPr bwMode="auto">
            <a:xfrm>
              <a:off x="4110" y="2849"/>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55" name="Rectangle 704">
              <a:extLst>
                <a:ext uri="{FF2B5EF4-FFF2-40B4-BE49-F238E27FC236}">
                  <a16:creationId xmlns:a16="http://schemas.microsoft.com/office/drawing/2014/main" id="{4E696AB6-5D5F-5F7E-EE32-ABEA06DB1E35}"/>
                </a:ext>
              </a:extLst>
            </p:cNvPr>
            <p:cNvSpPr>
              <a:spLocks noChangeArrowheads="1"/>
            </p:cNvSpPr>
            <p:nvPr/>
          </p:nvSpPr>
          <p:spPr bwMode="auto">
            <a:xfrm>
              <a:off x="4264"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56" name="Rectangle 705">
              <a:extLst>
                <a:ext uri="{FF2B5EF4-FFF2-40B4-BE49-F238E27FC236}">
                  <a16:creationId xmlns:a16="http://schemas.microsoft.com/office/drawing/2014/main" id="{DCFE9C23-5196-FAB4-EEFC-E41D5BF6B39F}"/>
                </a:ext>
              </a:extLst>
            </p:cNvPr>
            <p:cNvSpPr>
              <a:spLocks noChangeArrowheads="1"/>
            </p:cNvSpPr>
            <p:nvPr/>
          </p:nvSpPr>
          <p:spPr bwMode="auto">
            <a:xfrm>
              <a:off x="4061" y="2841"/>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57" name="Rectangle 706">
              <a:extLst>
                <a:ext uri="{FF2B5EF4-FFF2-40B4-BE49-F238E27FC236}">
                  <a16:creationId xmlns:a16="http://schemas.microsoft.com/office/drawing/2014/main" id="{3650EFC2-2536-7BA5-2E22-3ECA8AA3777C}"/>
                </a:ext>
              </a:extLst>
            </p:cNvPr>
            <p:cNvSpPr>
              <a:spLocks noChangeArrowheads="1"/>
            </p:cNvSpPr>
            <p:nvPr/>
          </p:nvSpPr>
          <p:spPr bwMode="auto">
            <a:xfrm>
              <a:off x="4061" y="2849"/>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58" name="Rectangle 707">
              <a:extLst>
                <a:ext uri="{FF2B5EF4-FFF2-40B4-BE49-F238E27FC236}">
                  <a16:creationId xmlns:a16="http://schemas.microsoft.com/office/drawing/2014/main" id="{A37F1EAB-8593-0702-D35A-1F3732F3FC5E}"/>
                </a:ext>
              </a:extLst>
            </p:cNvPr>
            <p:cNvSpPr>
              <a:spLocks noChangeArrowheads="1"/>
            </p:cNvSpPr>
            <p:nvPr/>
          </p:nvSpPr>
          <p:spPr bwMode="auto">
            <a:xfrm>
              <a:off x="4464"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59" name="Rectangle 708">
              <a:extLst>
                <a:ext uri="{FF2B5EF4-FFF2-40B4-BE49-F238E27FC236}">
                  <a16:creationId xmlns:a16="http://schemas.microsoft.com/office/drawing/2014/main" id="{F84FF945-2532-BC53-CE3F-6BE9139B5C25}"/>
                </a:ext>
              </a:extLst>
            </p:cNvPr>
            <p:cNvSpPr>
              <a:spLocks noChangeArrowheads="1"/>
            </p:cNvSpPr>
            <p:nvPr/>
          </p:nvSpPr>
          <p:spPr bwMode="auto">
            <a:xfrm>
              <a:off x="4061" y="2992"/>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60" name="Rectangle 709">
              <a:extLst>
                <a:ext uri="{FF2B5EF4-FFF2-40B4-BE49-F238E27FC236}">
                  <a16:creationId xmlns:a16="http://schemas.microsoft.com/office/drawing/2014/main" id="{988B8B63-D7A8-5670-5A4B-19B86BDBEE95}"/>
                </a:ext>
              </a:extLst>
            </p:cNvPr>
            <p:cNvSpPr>
              <a:spLocks noChangeArrowheads="1"/>
            </p:cNvSpPr>
            <p:nvPr/>
          </p:nvSpPr>
          <p:spPr bwMode="auto">
            <a:xfrm>
              <a:off x="4498" y="2849"/>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61" name="Rectangle 710">
              <a:extLst>
                <a:ext uri="{FF2B5EF4-FFF2-40B4-BE49-F238E27FC236}">
                  <a16:creationId xmlns:a16="http://schemas.microsoft.com/office/drawing/2014/main" id="{58AF107F-CA54-A348-4B89-2003CE29C8F9}"/>
                </a:ext>
              </a:extLst>
            </p:cNvPr>
            <p:cNvSpPr>
              <a:spLocks noChangeArrowheads="1"/>
            </p:cNvSpPr>
            <p:nvPr/>
          </p:nvSpPr>
          <p:spPr bwMode="auto">
            <a:xfrm>
              <a:off x="4539" y="2849"/>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62" name="Rectangle 711">
              <a:extLst>
                <a:ext uri="{FF2B5EF4-FFF2-40B4-BE49-F238E27FC236}">
                  <a16:creationId xmlns:a16="http://schemas.microsoft.com/office/drawing/2014/main" id="{A3F8A2D9-75D2-23B2-7000-86D6A61EC4B5}"/>
                </a:ext>
              </a:extLst>
            </p:cNvPr>
            <p:cNvSpPr>
              <a:spLocks noChangeArrowheads="1"/>
            </p:cNvSpPr>
            <p:nvPr/>
          </p:nvSpPr>
          <p:spPr bwMode="auto">
            <a:xfrm>
              <a:off x="4694"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63" name="Rectangle 712">
              <a:extLst>
                <a:ext uri="{FF2B5EF4-FFF2-40B4-BE49-F238E27FC236}">
                  <a16:creationId xmlns:a16="http://schemas.microsoft.com/office/drawing/2014/main" id="{9EA6A57E-8A90-B059-BFE5-083AD3844FF2}"/>
                </a:ext>
              </a:extLst>
            </p:cNvPr>
            <p:cNvSpPr>
              <a:spLocks noChangeArrowheads="1"/>
            </p:cNvSpPr>
            <p:nvPr/>
          </p:nvSpPr>
          <p:spPr bwMode="auto">
            <a:xfrm>
              <a:off x="4490" y="2841"/>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64" name="Rectangle 713">
              <a:extLst>
                <a:ext uri="{FF2B5EF4-FFF2-40B4-BE49-F238E27FC236}">
                  <a16:creationId xmlns:a16="http://schemas.microsoft.com/office/drawing/2014/main" id="{0B2352AD-EDBA-AAE9-575D-99B0DFAB98E4}"/>
                </a:ext>
              </a:extLst>
            </p:cNvPr>
            <p:cNvSpPr>
              <a:spLocks noChangeArrowheads="1"/>
            </p:cNvSpPr>
            <p:nvPr/>
          </p:nvSpPr>
          <p:spPr bwMode="auto">
            <a:xfrm>
              <a:off x="4490" y="2849"/>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65" name="Rectangle 714">
              <a:extLst>
                <a:ext uri="{FF2B5EF4-FFF2-40B4-BE49-F238E27FC236}">
                  <a16:creationId xmlns:a16="http://schemas.microsoft.com/office/drawing/2014/main" id="{0ED83BCE-131D-CD14-4BB7-778F7910082E}"/>
                </a:ext>
              </a:extLst>
            </p:cNvPr>
            <p:cNvSpPr>
              <a:spLocks noChangeArrowheads="1"/>
            </p:cNvSpPr>
            <p:nvPr/>
          </p:nvSpPr>
          <p:spPr bwMode="auto">
            <a:xfrm>
              <a:off x="4893"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66" name="Rectangle 715">
              <a:extLst>
                <a:ext uri="{FF2B5EF4-FFF2-40B4-BE49-F238E27FC236}">
                  <a16:creationId xmlns:a16="http://schemas.microsoft.com/office/drawing/2014/main" id="{B7446D4A-10F6-6104-9797-FBC5A0F4F65A}"/>
                </a:ext>
              </a:extLst>
            </p:cNvPr>
            <p:cNvSpPr>
              <a:spLocks noChangeArrowheads="1"/>
            </p:cNvSpPr>
            <p:nvPr/>
          </p:nvSpPr>
          <p:spPr bwMode="auto">
            <a:xfrm>
              <a:off x="4490" y="2992"/>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67" name="Rectangle 716">
              <a:extLst>
                <a:ext uri="{FF2B5EF4-FFF2-40B4-BE49-F238E27FC236}">
                  <a16:creationId xmlns:a16="http://schemas.microsoft.com/office/drawing/2014/main" id="{78946B2F-B1FF-15B8-831B-CE050CF6FAEC}"/>
                </a:ext>
              </a:extLst>
            </p:cNvPr>
            <p:cNvSpPr>
              <a:spLocks noChangeArrowheads="1"/>
            </p:cNvSpPr>
            <p:nvPr/>
          </p:nvSpPr>
          <p:spPr bwMode="auto">
            <a:xfrm>
              <a:off x="4928" y="2849"/>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68" name="Rectangle 717">
              <a:extLst>
                <a:ext uri="{FF2B5EF4-FFF2-40B4-BE49-F238E27FC236}">
                  <a16:creationId xmlns:a16="http://schemas.microsoft.com/office/drawing/2014/main" id="{F6758154-E082-9A28-7157-90B1948D37F1}"/>
                </a:ext>
              </a:extLst>
            </p:cNvPr>
            <p:cNvSpPr>
              <a:spLocks noChangeArrowheads="1"/>
            </p:cNvSpPr>
            <p:nvPr/>
          </p:nvSpPr>
          <p:spPr bwMode="auto">
            <a:xfrm>
              <a:off x="4963" y="2849"/>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69" name="Rectangle 718">
              <a:extLst>
                <a:ext uri="{FF2B5EF4-FFF2-40B4-BE49-F238E27FC236}">
                  <a16:creationId xmlns:a16="http://schemas.microsoft.com/office/drawing/2014/main" id="{6A8916A7-ECE3-7604-1886-9FD1D24B7B66}"/>
                </a:ext>
              </a:extLst>
            </p:cNvPr>
            <p:cNvSpPr>
              <a:spLocks noChangeArrowheads="1"/>
            </p:cNvSpPr>
            <p:nvPr/>
          </p:nvSpPr>
          <p:spPr bwMode="auto">
            <a:xfrm>
              <a:off x="5043"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70" name="Rectangle 719">
              <a:extLst>
                <a:ext uri="{FF2B5EF4-FFF2-40B4-BE49-F238E27FC236}">
                  <a16:creationId xmlns:a16="http://schemas.microsoft.com/office/drawing/2014/main" id="{B3E9F542-26A6-0D7C-C11D-4ED0ED6DFE04}"/>
                </a:ext>
              </a:extLst>
            </p:cNvPr>
            <p:cNvSpPr>
              <a:spLocks noChangeArrowheads="1"/>
            </p:cNvSpPr>
            <p:nvPr/>
          </p:nvSpPr>
          <p:spPr bwMode="auto">
            <a:xfrm>
              <a:off x="4919" y="2841"/>
              <a:ext cx="411"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71" name="Rectangle 720">
              <a:extLst>
                <a:ext uri="{FF2B5EF4-FFF2-40B4-BE49-F238E27FC236}">
                  <a16:creationId xmlns:a16="http://schemas.microsoft.com/office/drawing/2014/main" id="{0777AC58-8A0A-DC56-AEE2-F4AA820682DD}"/>
                </a:ext>
              </a:extLst>
            </p:cNvPr>
            <p:cNvSpPr>
              <a:spLocks noChangeArrowheads="1"/>
            </p:cNvSpPr>
            <p:nvPr/>
          </p:nvSpPr>
          <p:spPr bwMode="auto">
            <a:xfrm>
              <a:off x="4919"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72" name="Rectangle 721">
              <a:extLst>
                <a:ext uri="{FF2B5EF4-FFF2-40B4-BE49-F238E27FC236}">
                  <a16:creationId xmlns:a16="http://schemas.microsoft.com/office/drawing/2014/main" id="{D740E778-6DA7-75BF-8B50-7BB9B39BEE23}"/>
                </a:ext>
              </a:extLst>
            </p:cNvPr>
            <p:cNvSpPr>
              <a:spLocks noChangeArrowheads="1"/>
            </p:cNvSpPr>
            <p:nvPr/>
          </p:nvSpPr>
          <p:spPr bwMode="auto">
            <a:xfrm>
              <a:off x="5323" y="2849"/>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73" name="Rectangle 722">
              <a:extLst>
                <a:ext uri="{FF2B5EF4-FFF2-40B4-BE49-F238E27FC236}">
                  <a16:creationId xmlns:a16="http://schemas.microsoft.com/office/drawing/2014/main" id="{6DAFBDA9-672B-3206-5943-9C1B0B42E155}"/>
                </a:ext>
              </a:extLst>
            </p:cNvPr>
            <p:cNvSpPr>
              <a:spLocks noChangeArrowheads="1"/>
            </p:cNvSpPr>
            <p:nvPr/>
          </p:nvSpPr>
          <p:spPr bwMode="auto">
            <a:xfrm>
              <a:off x="4919" y="2992"/>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74" name="Rectangle 723">
              <a:extLst>
                <a:ext uri="{FF2B5EF4-FFF2-40B4-BE49-F238E27FC236}">
                  <a16:creationId xmlns:a16="http://schemas.microsoft.com/office/drawing/2014/main" id="{2A173DB8-6603-E86C-DA15-30FDE40877A0}"/>
                </a:ext>
              </a:extLst>
            </p:cNvPr>
            <p:cNvSpPr>
              <a:spLocks noChangeArrowheads="1"/>
            </p:cNvSpPr>
            <p:nvPr/>
          </p:nvSpPr>
          <p:spPr bwMode="auto">
            <a:xfrm>
              <a:off x="5357" y="2849"/>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75" name="Rectangle 724">
              <a:extLst>
                <a:ext uri="{FF2B5EF4-FFF2-40B4-BE49-F238E27FC236}">
                  <a16:creationId xmlns:a16="http://schemas.microsoft.com/office/drawing/2014/main" id="{8CA1A9A4-DD51-851A-6A65-58A8DE7A768E}"/>
                </a:ext>
              </a:extLst>
            </p:cNvPr>
            <p:cNvSpPr>
              <a:spLocks noChangeArrowheads="1"/>
            </p:cNvSpPr>
            <p:nvPr/>
          </p:nvSpPr>
          <p:spPr bwMode="auto">
            <a:xfrm>
              <a:off x="5390" y="2849"/>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76" name="Rectangle 725">
              <a:extLst>
                <a:ext uri="{FF2B5EF4-FFF2-40B4-BE49-F238E27FC236}">
                  <a16:creationId xmlns:a16="http://schemas.microsoft.com/office/drawing/2014/main" id="{C9225D4C-B3F9-8E65-EA76-71102D97FEB1}"/>
                </a:ext>
              </a:extLst>
            </p:cNvPr>
            <p:cNvSpPr>
              <a:spLocks noChangeArrowheads="1"/>
            </p:cNvSpPr>
            <p:nvPr/>
          </p:nvSpPr>
          <p:spPr bwMode="auto">
            <a:xfrm>
              <a:off x="5441" y="2829"/>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77" name="Rectangle 726">
              <a:extLst>
                <a:ext uri="{FF2B5EF4-FFF2-40B4-BE49-F238E27FC236}">
                  <a16:creationId xmlns:a16="http://schemas.microsoft.com/office/drawing/2014/main" id="{0FC51961-AC9A-BB16-39D4-A6D4500C1537}"/>
                </a:ext>
              </a:extLst>
            </p:cNvPr>
            <p:cNvSpPr>
              <a:spLocks noChangeArrowheads="1"/>
            </p:cNvSpPr>
            <p:nvPr/>
          </p:nvSpPr>
          <p:spPr bwMode="auto">
            <a:xfrm>
              <a:off x="5348" y="2841"/>
              <a:ext cx="517" cy="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78" name="Rectangle 727">
              <a:extLst>
                <a:ext uri="{FF2B5EF4-FFF2-40B4-BE49-F238E27FC236}">
                  <a16:creationId xmlns:a16="http://schemas.microsoft.com/office/drawing/2014/main" id="{496D36EE-D728-13C1-4081-39692A755580}"/>
                </a:ext>
              </a:extLst>
            </p:cNvPr>
            <p:cNvSpPr>
              <a:spLocks noChangeArrowheads="1"/>
            </p:cNvSpPr>
            <p:nvPr/>
          </p:nvSpPr>
          <p:spPr bwMode="auto">
            <a:xfrm>
              <a:off x="5348" y="2849"/>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79" name="Rectangle 728">
              <a:extLst>
                <a:ext uri="{FF2B5EF4-FFF2-40B4-BE49-F238E27FC236}">
                  <a16:creationId xmlns:a16="http://schemas.microsoft.com/office/drawing/2014/main" id="{E1E64B5E-C40C-7F6D-172E-5F1A843806B3}"/>
                </a:ext>
              </a:extLst>
            </p:cNvPr>
            <p:cNvSpPr>
              <a:spLocks noChangeArrowheads="1"/>
            </p:cNvSpPr>
            <p:nvPr/>
          </p:nvSpPr>
          <p:spPr bwMode="auto">
            <a:xfrm>
              <a:off x="5858" y="2849"/>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80" name="Rectangle 729">
              <a:extLst>
                <a:ext uri="{FF2B5EF4-FFF2-40B4-BE49-F238E27FC236}">
                  <a16:creationId xmlns:a16="http://schemas.microsoft.com/office/drawing/2014/main" id="{5B515785-55E9-030E-1CC6-0E12A66A5F1C}"/>
                </a:ext>
              </a:extLst>
            </p:cNvPr>
            <p:cNvSpPr>
              <a:spLocks noChangeArrowheads="1"/>
            </p:cNvSpPr>
            <p:nvPr/>
          </p:nvSpPr>
          <p:spPr bwMode="auto">
            <a:xfrm>
              <a:off x="5348" y="2992"/>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81" name="Rectangle 730">
              <a:extLst>
                <a:ext uri="{FF2B5EF4-FFF2-40B4-BE49-F238E27FC236}">
                  <a16:creationId xmlns:a16="http://schemas.microsoft.com/office/drawing/2014/main" id="{83E4568C-6651-43D1-FD88-D3BC0BA01139}"/>
                </a:ext>
              </a:extLst>
            </p:cNvPr>
            <p:cNvSpPr>
              <a:spLocks noChangeArrowheads="1"/>
            </p:cNvSpPr>
            <p:nvPr/>
          </p:nvSpPr>
          <p:spPr bwMode="auto">
            <a:xfrm>
              <a:off x="833" y="3022"/>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82" name="Rectangle 731">
              <a:extLst>
                <a:ext uri="{FF2B5EF4-FFF2-40B4-BE49-F238E27FC236}">
                  <a16:creationId xmlns:a16="http://schemas.microsoft.com/office/drawing/2014/main" id="{CB8935C4-4A28-60F9-2CB5-32F9CAFD9AC3}"/>
                </a:ext>
              </a:extLst>
            </p:cNvPr>
            <p:cNvSpPr>
              <a:spLocks noChangeArrowheads="1"/>
            </p:cNvSpPr>
            <p:nvPr/>
          </p:nvSpPr>
          <p:spPr bwMode="auto">
            <a:xfrm>
              <a:off x="883" y="3022"/>
              <a:ext cx="2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CD2</a:t>
              </a:r>
            </a:p>
          </p:txBody>
        </p:sp>
        <p:sp>
          <p:nvSpPr>
            <p:cNvPr id="57683" name="Rectangle 732">
              <a:extLst>
                <a:ext uri="{FF2B5EF4-FFF2-40B4-BE49-F238E27FC236}">
                  <a16:creationId xmlns:a16="http://schemas.microsoft.com/office/drawing/2014/main" id="{DF925020-BF65-63A5-1DFB-7D6D29095F7D}"/>
                </a:ext>
              </a:extLst>
            </p:cNvPr>
            <p:cNvSpPr>
              <a:spLocks noChangeArrowheads="1"/>
            </p:cNvSpPr>
            <p:nvPr/>
          </p:nvSpPr>
          <p:spPr bwMode="auto">
            <a:xfrm>
              <a:off x="1137"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84" name="Rectangle 733">
              <a:extLst>
                <a:ext uri="{FF2B5EF4-FFF2-40B4-BE49-F238E27FC236}">
                  <a16:creationId xmlns:a16="http://schemas.microsoft.com/office/drawing/2014/main" id="{31441A38-3713-117D-EB80-1FD1F61DA578}"/>
                </a:ext>
              </a:extLst>
            </p:cNvPr>
            <p:cNvSpPr>
              <a:spLocks noChangeArrowheads="1"/>
            </p:cNvSpPr>
            <p:nvPr/>
          </p:nvSpPr>
          <p:spPr bwMode="auto">
            <a:xfrm>
              <a:off x="824" y="3015"/>
              <a:ext cx="964"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85" name="Rectangle 734">
              <a:extLst>
                <a:ext uri="{FF2B5EF4-FFF2-40B4-BE49-F238E27FC236}">
                  <a16:creationId xmlns:a16="http://schemas.microsoft.com/office/drawing/2014/main" id="{671B4811-DFD3-40EA-ACD6-9906F90E8F4F}"/>
                </a:ext>
              </a:extLst>
            </p:cNvPr>
            <p:cNvSpPr>
              <a:spLocks noChangeArrowheads="1"/>
            </p:cNvSpPr>
            <p:nvPr/>
          </p:nvSpPr>
          <p:spPr bwMode="auto">
            <a:xfrm>
              <a:off x="824"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86" name="Rectangle 735">
              <a:extLst>
                <a:ext uri="{FF2B5EF4-FFF2-40B4-BE49-F238E27FC236}">
                  <a16:creationId xmlns:a16="http://schemas.microsoft.com/office/drawing/2014/main" id="{523C81B8-8903-A73D-E64A-B319832398D1}"/>
                </a:ext>
              </a:extLst>
            </p:cNvPr>
            <p:cNvSpPr>
              <a:spLocks noChangeArrowheads="1"/>
            </p:cNvSpPr>
            <p:nvPr/>
          </p:nvSpPr>
          <p:spPr bwMode="auto">
            <a:xfrm>
              <a:off x="1780"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87" name="Rectangle 736">
              <a:extLst>
                <a:ext uri="{FF2B5EF4-FFF2-40B4-BE49-F238E27FC236}">
                  <a16:creationId xmlns:a16="http://schemas.microsoft.com/office/drawing/2014/main" id="{1BE5E456-4780-7759-5F79-3871509E6A9D}"/>
                </a:ext>
              </a:extLst>
            </p:cNvPr>
            <p:cNvSpPr>
              <a:spLocks noChangeArrowheads="1"/>
            </p:cNvSpPr>
            <p:nvPr/>
          </p:nvSpPr>
          <p:spPr bwMode="auto">
            <a:xfrm>
              <a:off x="824" y="3165"/>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88" name="Rectangle 737">
              <a:extLst>
                <a:ext uri="{FF2B5EF4-FFF2-40B4-BE49-F238E27FC236}">
                  <a16:creationId xmlns:a16="http://schemas.microsoft.com/office/drawing/2014/main" id="{E626D2F2-569D-E7AA-1BAE-347515662591}"/>
                </a:ext>
              </a:extLst>
            </p:cNvPr>
            <p:cNvSpPr>
              <a:spLocks noChangeArrowheads="1"/>
            </p:cNvSpPr>
            <p:nvPr/>
          </p:nvSpPr>
          <p:spPr bwMode="auto">
            <a:xfrm>
              <a:off x="1817" y="3022"/>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89" name="Rectangle 738">
              <a:extLst>
                <a:ext uri="{FF2B5EF4-FFF2-40B4-BE49-F238E27FC236}">
                  <a16:creationId xmlns:a16="http://schemas.microsoft.com/office/drawing/2014/main" id="{14D99721-D0EF-E264-6650-A6709AB9A8B3}"/>
                </a:ext>
              </a:extLst>
            </p:cNvPr>
            <p:cNvSpPr>
              <a:spLocks noChangeArrowheads="1"/>
            </p:cNvSpPr>
            <p:nvPr/>
          </p:nvSpPr>
          <p:spPr bwMode="auto">
            <a:xfrm>
              <a:off x="1852" y="3022"/>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90" name="Rectangle 739">
              <a:extLst>
                <a:ext uri="{FF2B5EF4-FFF2-40B4-BE49-F238E27FC236}">
                  <a16:creationId xmlns:a16="http://schemas.microsoft.com/office/drawing/2014/main" id="{EAC32CD8-94F3-8535-BB47-78A2B9998AEF}"/>
                </a:ext>
              </a:extLst>
            </p:cNvPr>
            <p:cNvSpPr>
              <a:spLocks noChangeArrowheads="1"/>
            </p:cNvSpPr>
            <p:nvPr/>
          </p:nvSpPr>
          <p:spPr bwMode="auto">
            <a:xfrm>
              <a:off x="1932"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91" name="Rectangle 740">
              <a:extLst>
                <a:ext uri="{FF2B5EF4-FFF2-40B4-BE49-F238E27FC236}">
                  <a16:creationId xmlns:a16="http://schemas.microsoft.com/office/drawing/2014/main" id="{A71ECD44-43CE-8820-D992-1C327C554ECF}"/>
                </a:ext>
              </a:extLst>
            </p:cNvPr>
            <p:cNvSpPr>
              <a:spLocks noChangeArrowheads="1"/>
            </p:cNvSpPr>
            <p:nvPr/>
          </p:nvSpPr>
          <p:spPr bwMode="auto">
            <a:xfrm>
              <a:off x="1809" y="3015"/>
              <a:ext cx="517"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92" name="Rectangle 741">
              <a:extLst>
                <a:ext uri="{FF2B5EF4-FFF2-40B4-BE49-F238E27FC236}">
                  <a16:creationId xmlns:a16="http://schemas.microsoft.com/office/drawing/2014/main" id="{C0D46BB1-1F91-003F-94ED-772DBB98AD88}"/>
                </a:ext>
              </a:extLst>
            </p:cNvPr>
            <p:cNvSpPr>
              <a:spLocks noChangeArrowheads="1"/>
            </p:cNvSpPr>
            <p:nvPr/>
          </p:nvSpPr>
          <p:spPr bwMode="auto">
            <a:xfrm>
              <a:off x="1809" y="3022"/>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93" name="Rectangle 742">
              <a:extLst>
                <a:ext uri="{FF2B5EF4-FFF2-40B4-BE49-F238E27FC236}">
                  <a16:creationId xmlns:a16="http://schemas.microsoft.com/office/drawing/2014/main" id="{AF02AEB7-702A-9D24-402F-BC8195B85837}"/>
                </a:ext>
              </a:extLst>
            </p:cNvPr>
            <p:cNvSpPr>
              <a:spLocks noChangeArrowheads="1"/>
            </p:cNvSpPr>
            <p:nvPr/>
          </p:nvSpPr>
          <p:spPr bwMode="auto">
            <a:xfrm>
              <a:off x="2318"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94" name="Rectangle 743">
              <a:extLst>
                <a:ext uri="{FF2B5EF4-FFF2-40B4-BE49-F238E27FC236}">
                  <a16:creationId xmlns:a16="http://schemas.microsoft.com/office/drawing/2014/main" id="{55E4E7BF-BE12-208B-9FD6-BF24C260D8EA}"/>
                </a:ext>
              </a:extLst>
            </p:cNvPr>
            <p:cNvSpPr>
              <a:spLocks noChangeArrowheads="1"/>
            </p:cNvSpPr>
            <p:nvPr/>
          </p:nvSpPr>
          <p:spPr bwMode="auto">
            <a:xfrm>
              <a:off x="1809" y="3165"/>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95" name="Rectangle 744">
              <a:extLst>
                <a:ext uri="{FF2B5EF4-FFF2-40B4-BE49-F238E27FC236}">
                  <a16:creationId xmlns:a16="http://schemas.microsoft.com/office/drawing/2014/main" id="{D9D6DE63-8EF2-0AF7-FF06-45D8169AEFE5}"/>
                </a:ext>
              </a:extLst>
            </p:cNvPr>
            <p:cNvSpPr>
              <a:spLocks noChangeArrowheads="1"/>
            </p:cNvSpPr>
            <p:nvPr/>
          </p:nvSpPr>
          <p:spPr bwMode="auto">
            <a:xfrm>
              <a:off x="2352" y="3022"/>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96" name="Rectangle 745">
              <a:extLst>
                <a:ext uri="{FF2B5EF4-FFF2-40B4-BE49-F238E27FC236}">
                  <a16:creationId xmlns:a16="http://schemas.microsoft.com/office/drawing/2014/main" id="{A3081D4C-6A3C-7621-A326-F88AC526B666}"/>
                </a:ext>
              </a:extLst>
            </p:cNvPr>
            <p:cNvSpPr>
              <a:spLocks noChangeArrowheads="1"/>
            </p:cNvSpPr>
            <p:nvPr/>
          </p:nvSpPr>
          <p:spPr bwMode="auto">
            <a:xfrm>
              <a:off x="2387" y="3022"/>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697" name="Rectangle 746">
              <a:extLst>
                <a:ext uri="{FF2B5EF4-FFF2-40B4-BE49-F238E27FC236}">
                  <a16:creationId xmlns:a16="http://schemas.microsoft.com/office/drawing/2014/main" id="{DE14DD01-FDBC-404F-65E0-03BB85935625}"/>
                </a:ext>
              </a:extLst>
            </p:cNvPr>
            <p:cNvSpPr>
              <a:spLocks noChangeArrowheads="1"/>
            </p:cNvSpPr>
            <p:nvPr/>
          </p:nvSpPr>
          <p:spPr bwMode="auto">
            <a:xfrm>
              <a:off x="2467"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698" name="Rectangle 747">
              <a:extLst>
                <a:ext uri="{FF2B5EF4-FFF2-40B4-BE49-F238E27FC236}">
                  <a16:creationId xmlns:a16="http://schemas.microsoft.com/office/drawing/2014/main" id="{CA11DA95-AE60-3FB6-DE79-343275BCE263}"/>
                </a:ext>
              </a:extLst>
            </p:cNvPr>
            <p:cNvSpPr>
              <a:spLocks noChangeArrowheads="1"/>
            </p:cNvSpPr>
            <p:nvPr/>
          </p:nvSpPr>
          <p:spPr bwMode="auto">
            <a:xfrm>
              <a:off x="2344" y="3015"/>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699" name="Rectangle 748">
              <a:extLst>
                <a:ext uri="{FF2B5EF4-FFF2-40B4-BE49-F238E27FC236}">
                  <a16:creationId xmlns:a16="http://schemas.microsoft.com/office/drawing/2014/main" id="{CAF975E2-E751-D303-26A2-BC565FD918DD}"/>
                </a:ext>
              </a:extLst>
            </p:cNvPr>
            <p:cNvSpPr>
              <a:spLocks noChangeArrowheads="1"/>
            </p:cNvSpPr>
            <p:nvPr/>
          </p:nvSpPr>
          <p:spPr bwMode="auto">
            <a:xfrm>
              <a:off x="2344" y="3022"/>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00" name="Rectangle 749">
              <a:extLst>
                <a:ext uri="{FF2B5EF4-FFF2-40B4-BE49-F238E27FC236}">
                  <a16:creationId xmlns:a16="http://schemas.microsoft.com/office/drawing/2014/main" id="{BC6B75CE-7533-DACD-AB6F-26DE08BF6441}"/>
                </a:ext>
              </a:extLst>
            </p:cNvPr>
            <p:cNvSpPr>
              <a:spLocks noChangeArrowheads="1"/>
            </p:cNvSpPr>
            <p:nvPr/>
          </p:nvSpPr>
          <p:spPr bwMode="auto">
            <a:xfrm>
              <a:off x="2747"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01" name="Rectangle 750">
              <a:extLst>
                <a:ext uri="{FF2B5EF4-FFF2-40B4-BE49-F238E27FC236}">
                  <a16:creationId xmlns:a16="http://schemas.microsoft.com/office/drawing/2014/main" id="{99BFE355-93DE-D18D-8DF8-25B4DF0825C8}"/>
                </a:ext>
              </a:extLst>
            </p:cNvPr>
            <p:cNvSpPr>
              <a:spLocks noChangeArrowheads="1"/>
            </p:cNvSpPr>
            <p:nvPr/>
          </p:nvSpPr>
          <p:spPr bwMode="auto">
            <a:xfrm>
              <a:off x="2344" y="3165"/>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02" name="Rectangle 751">
              <a:extLst>
                <a:ext uri="{FF2B5EF4-FFF2-40B4-BE49-F238E27FC236}">
                  <a16:creationId xmlns:a16="http://schemas.microsoft.com/office/drawing/2014/main" id="{93DD5599-76B5-1FB9-F39B-C0A56A230D87}"/>
                </a:ext>
              </a:extLst>
            </p:cNvPr>
            <p:cNvSpPr>
              <a:spLocks noChangeArrowheads="1"/>
            </p:cNvSpPr>
            <p:nvPr/>
          </p:nvSpPr>
          <p:spPr bwMode="auto">
            <a:xfrm>
              <a:off x="2782" y="3022"/>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03" name="Rectangle 752">
              <a:extLst>
                <a:ext uri="{FF2B5EF4-FFF2-40B4-BE49-F238E27FC236}">
                  <a16:creationId xmlns:a16="http://schemas.microsoft.com/office/drawing/2014/main" id="{D3914C00-9DE6-5905-7397-655EB5008CAE}"/>
                </a:ext>
              </a:extLst>
            </p:cNvPr>
            <p:cNvSpPr>
              <a:spLocks noChangeArrowheads="1"/>
            </p:cNvSpPr>
            <p:nvPr/>
          </p:nvSpPr>
          <p:spPr bwMode="auto">
            <a:xfrm>
              <a:off x="2815" y="3022"/>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04" name="Rectangle 753">
              <a:extLst>
                <a:ext uri="{FF2B5EF4-FFF2-40B4-BE49-F238E27FC236}">
                  <a16:creationId xmlns:a16="http://schemas.microsoft.com/office/drawing/2014/main" id="{044C8288-F727-DBCB-AE9F-AD6C1A727B2F}"/>
                </a:ext>
              </a:extLst>
            </p:cNvPr>
            <p:cNvSpPr>
              <a:spLocks noChangeArrowheads="1"/>
            </p:cNvSpPr>
            <p:nvPr/>
          </p:nvSpPr>
          <p:spPr bwMode="auto">
            <a:xfrm>
              <a:off x="2865"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05" name="Rectangle 754">
              <a:extLst>
                <a:ext uri="{FF2B5EF4-FFF2-40B4-BE49-F238E27FC236}">
                  <a16:creationId xmlns:a16="http://schemas.microsoft.com/office/drawing/2014/main" id="{7DE8664A-F31B-DAF2-D597-8A8330936065}"/>
                </a:ext>
              </a:extLst>
            </p:cNvPr>
            <p:cNvSpPr>
              <a:spLocks noChangeArrowheads="1"/>
            </p:cNvSpPr>
            <p:nvPr/>
          </p:nvSpPr>
          <p:spPr bwMode="auto">
            <a:xfrm>
              <a:off x="2773" y="3015"/>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06" name="Rectangle 755">
              <a:extLst>
                <a:ext uri="{FF2B5EF4-FFF2-40B4-BE49-F238E27FC236}">
                  <a16:creationId xmlns:a16="http://schemas.microsoft.com/office/drawing/2014/main" id="{B4A0400B-59DD-459E-5F19-D9E22F583B18}"/>
                </a:ext>
              </a:extLst>
            </p:cNvPr>
            <p:cNvSpPr>
              <a:spLocks noChangeArrowheads="1"/>
            </p:cNvSpPr>
            <p:nvPr/>
          </p:nvSpPr>
          <p:spPr bwMode="auto">
            <a:xfrm>
              <a:off x="2773"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07" name="Rectangle 756">
              <a:extLst>
                <a:ext uri="{FF2B5EF4-FFF2-40B4-BE49-F238E27FC236}">
                  <a16:creationId xmlns:a16="http://schemas.microsoft.com/office/drawing/2014/main" id="{BF2DC677-56BD-A0CC-635C-19E933B3545E}"/>
                </a:ext>
              </a:extLst>
            </p:cNvPr>
            <p:cNvSpPr>
              <a:spLocks noChangeArrowheads="1"/>
            </p:cNvSpPr>
            <p:nvPr/>
          </p:nvSpPr>
          <p:spPr bwMode="auto">
            <a:xfrm>
              <a:off x="3176"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08" name="Rectangle 757">
              <a:extLst>
                <a:ext uri="{FF2B5EF4-FFF2-40B4-BE49-F238E27FC236}">
                  <a16:creationId xmlns:a16="http://schemas.microsoft.com/office/drawing/2014/main" id="{32F5F909-4D3F-132C-3DD8-040FC708AD71}"/>
                </a:ext>
              </a:extLst>
            </p:cNvPr>
            <p:cNvSpPr>
              <a:spLocks noChangeArrowheads="1"/>
            </p:cNvSpPr>
            <p:nvPr/>
          </p:nvSpPr>
          <p:spPr bwMode="auto">
            <a:xfrm>
              <a:off x="2773" y="3165"/>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09" name="Rectangle 758">
              <a:extLst>
                <a:ext uri="{FF2B5EF4-FFF2-40B4-BE49-F238E27FC236}">
                  <a16:creationId xmlns:a16="http://schemas.microsoft.com/office/drawing/2014/main" id="{1448038D-5C37-9849-EF93-93D29BA0AE09}"/>
                </a:ext>
              </a:extLst>
            </p:cNvPr>
            <p:cNvSpPr>
              <a:spLocks noChangeArrowheads="1"/>
            </p:cNvSpPr>
            <p:nvPr/>
          </p:nvSpPr>
          <p:spPr bwMode="auto">
            <a:xfrm>
              <a:off x="3211" y="3022"/>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10" name="Rectangle 759">
              <a:extLst>
                <a:ext uri="{FF2B5EF4-FFF2-40B4-BE49-F238E27FC236}">
                  <a16:creationId xmlns:a16="http://schemas.microsoft.com/office/drawing/2014/main" id="{B07F0319-B056-F4B4-2015-F98B0177853C}"/>
                </a:ext>
              </a:extLst>
            </p:cNvPr>
            <p:cNvSpPr>
              <a:spLocks noChangeArrowheads="1"/>
            </p:cNvSpPr>
            <p:nvPr/>
          </p:nvSpPr>
          <p:spPr bwMode="auto">
            <a:xfrm>
              <a:off x="3252" y="3022"/>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11" name="Rectangle 760">
              <a:extLst>
                <a:ext uri="{FF2B5EF4-FFF2-40B4-BE49-F238E27FC236}">
                  <a16:creationId xmlns:a16="http://schemas.microsoft.com/office/drawing/2014/main" id="{32EF6D13-BA4B-1FB1-5ED2-8F022EE3FD51}"/>
                </a:ext>
              </a:extLst>
            </p:cNvPr>
            <p:cNvSpPr>
              <a:spLocks noChangeArrowheads="1"/>
            </p:cNvSpPr>
            <p:nvPr/>
          </p:nvSpPr>
          <p:spPr bwMode="auto">
            <a:xfrm>
              <a:off x="3406"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12" name="Rectangle 761">
              <a:extLst>
                <a:ext uri="{FF2B5EF4-FFF2-40B4-BE49-F238E27FC236}">
                  <a16:creationId xmlns:a16="http://schemas.microsoft.com/office/drawing/2014/main" id="{9B0F47C0-CFE3-481C-FBE6-996079624009}"/>
                </a:ext>
              </a:extLst>
            </p:cNvPr>
            <p:cNvSpPr>
              <a:spLocks noChangeArrowheads="1"/>
            </p:cNvSpPr>
            <p:nvPr/>
          </p:nvSpPr>
          <p:spPr bwMode="auto">
            <a:xfrm>
              <a:off x="3202" y="3015"/>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13" name="Rectangle 762">
              <a:extLst>
                <a:ext uri="{FF2B5EF4-FFF2-40B4-BE49-F238E27FC236}">
                  <a16:creationId xmlns:a16="http://schemas.microsoft.com/office/drawing/2014/main" id="{571D3BF3-73DB-EFAD-5F4D-CEB8480EC611}"/>
                </a:ext>
              </a:extLst>
            </p:cNvPr>
            <p:cNvSpPr>
              <a:spLocks noChangeArrowheads="1"/>
            </p:cNvSpPr>
            <p:nvPr/>
          </p:nvSpPr>
          <p:spPr bwMode="auto">
            <a:xfrm>
              <a:off x="3202"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14" name="Rectangle 763">
              <a:extLst>
                <a:ext uri="{FF2B5EF4-FFF2-40B4-BE49-F238E27FC236}">
                  <a16:creationId xmlns:a16="http://schemas.microsoft.com/office/drawing/2014/main" id="{8E7F56B1-B453-BB9F-D0C8-8961B40F2FDD}"/>
                </a:ext>
              </a:extLst>
            </p:cNvPr>
            <p:cNvSpPr>
              <a:spLocks noChangeArrowheads="1"/>
            </p:cNvSpPr>
            <p:nvPr/>
          </p:nvSpPr>
          <p:spPr bwMode="auto">
            <a:xfrm>
              <a:off x="3606" y="3022"/>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15" name="Rectangle 764">
              <a:extLst>
                <a:ext uri="{FF2B5EF4-FFF2-40B4-BE49-F238E27FC236}">
                  <a16:creationId xmlns:a16="http://schemas.microsoft.com/office/drawing/2014/main" id="{42D510FD-2DFE-9156-11CC-20C4C78A754A}"/>
                </a:ext>
              </a:extLst>
            </p:cNvPr>
            <p:cNvSpPr>
              <a:spLocks noChangeArrowheads="1"/>
            </p:cNvSpPr>
            <p:nvPr/>
          </p:nvSpPr>
          <p:spPr bwMode="auto">
            <a:xfrm>
              <a:off x="3202" y="3165"/>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16" name="Rectangle 765">
              <a:extLst>
                <a:ext uri="{FF2B5EF4-FFF2-40B4-BE49-F238E27FC236}">
                  <a16:creationId xmlns:a16="http://schemas.microsoft.com/office/drawing/2014/main" id="{B7E8EF56-794C-5494-F92C-CF971ABE1586}"/>
                </a:ext>
              </a:extLst>
            </p:cNvPr>
            <p:cNvSpPr>
              <a:spLocks noChangeArrowheads="1"/>
            </p:cNvSpPr>
            <p:nvPr/>
          </p:nvSpPr>
          <p:spPr bwMode="auto">
            <a:xfrm>
              <a:off x="3640" y="3022"/>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17" name="Rectangle 766">
              <a:extLst>
                <a:ext uri="{FF2B5EF4-FFF2-40B4-BE49-F238E27FC236}">
                  <a16:creationId xmlns:a16="http://schemas.microsoft.com/office/drawing/2014/main" id="{388B253B-EDA3-C574-8287-4EF7236D13E6}"/>
                </a:ext>
              </a:extLst>
            </p:cNvPr>
            <p:cNvSpPr>
              <a:spLocks noChangeArrowheads="1"/>
            </p:cNvSpPr>
            <p:nvPr/>
          </p:nvSpPr>
          <p:spPr bwMode="auto">
            <a:xfrm>
              <a:off x="3681" y="3022"/>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18" name="Rectangle 767">
              <a:extLst>
                <a:ext uri="{FF2B5EF4-FFF2-40B4-BE49-F238E27FC236}">
                  <a16:creationId xmlns:a16="http://schemas.microsoft.com/office/drawing/2014/main" id="{F6B3619F-3430-BE80-318B-FE7AF84BBB5F}"/>
                </a:ext>
              </a:extLst>
            </p:cNvPr>
            <p:cNvSpPr>
              <a:spLocks noChangeArrowheads="1"/>
            </p:cNvSpPr>
            <p:nvPr/>
          </p:nvSpPr>
          <p:spPr bwMode="auto">
            <a:xfrm>
              <a:off x="3835"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19" name="Rectangle 768">
              <a:extLst>
                <a:ext uri="{FF2B5EF4-FFF2-40B4-BE49-F238E27FC236}">
                  <a16:creationId xmlns:a16="http://schemas.microsoft.com/office/drawing/2014/main" id="{2745B558-91DD-EA64-1831-E05F159430B1}"/>
                </a:ext>
              </a:extLst>
            </p:cNvPr>
            <p:cNvSpPr>
              <a:spLocks noChangeArrowheads="1"/>
            </p:cNvSpPr>
            <p:nvPr/>
          </p:nvSpPr>
          <p:spPr bwMode="auto">
            <a:xfrm>
              <a:off x="3631" y="3015"/>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20" name="Rectangle 769">
              <a:extLst>
                <a:ext uri="{FF2B5EF4-FFF2-40B4-BE49-F238E27FC236}">
                  <a16:creationId xmlns:a16="http://schemas.microsoft.com/office/drawing/2014/main" id="{B6697B92-F61A-BC84-CF66-6BBD3C1E2963}"/>
                </a:ext>
              </a:extLst>
            </p:cNvPr>
            <p:cNvSpPr>
              <a:spLocks noChangeArrowheads="1"/>
            </p:cNvSpPr>
            <p:nvPr/>
          </p:nvSpPr>
          <p:spPr bwMode="auto">
            <a:xfrm>
              <a:off x="3631"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21" name="Rectangle 770">
              <a:extLst>
                <a:ext uri="{FF2B5EF4-FFF2-40B4-BE49-F238E27FC236}">
                  <a16:creationId xmlns:a16="http://schemas.microsoft.com/office/drawing/2014/main" id="{0F2AD656-7BBE-484D-77D9-5AF31274B60E}"/>
                </a:ext>
              </a:extLst>
            </p:cNvPr>
            <p:cNvSpPr>
              <a:spLocks noChangeArrowheads="1"/>
            </p:cNvSpPr>
            <p:nvPr/>
          </p:nvSpPr>
          <p:spPr bwMode="auto">
            <a:xfrm>
              <a:off x="4035" y="3022"/>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22" name="Rectangle 771">
              <a:extLst>
                <a:ext uri="{FF2B5EF4-FFF2-40B4-BE49-F238E27FC236}">
                  <a16:creationId xmlns:a16="http://schemas.microsoft.com/office/drawing/2014/main" id="{BB8AD3C8-F992-78DC-C502-EE8BA32794F3}"/>
                </a:ext>
              </a:extLst>
            </p:cNvPr>
            <p:cNvSpPr>
              <a:spLocks noChangeArrowheads="1"/>
            </p:cNvSpPr>
            <p:nvPr/>
          </p:nvSpPr>
          <p:spPr bwMode="auto">
            <a:xfrm>
              <a:off x="3631" y="3165"/>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23" name="Rectangle 772">
              <a:extLst>
                <a:ext uri="{FF2B5EF4-FFF2-40B4-BE49-F238E27FC236}">
                  <a16:creationId xmlns:a16="http://schemas.microsoft.com/office/drawing/2014/main" id="{383793AA-C6C4-C0D3-9F01-E9827C3DD7B6}"/>
                </a:ext>
              </a:extLst>
            </p:cNvPr>
            <p:cNvSpPr>
              <a:spLocks noChangeArrowheads="1"/>
            </p:cNvSpPr>
            <p:nvPr/>
          </p:nvSpPr>
          <p:spPr bwMode="auto">
            <a:xfrm>
              <a:off x="4069" y="3022"/>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24" name="Rectangle 773">
              <a:extLst>
                <a:ext uri="{FF2B5EF4-FFF2-40B4-BE49-F238E27FC236}">
                  <a16:creationId xmlns:a16="http://schemas.microsoft.com/office/drawing/2014/main" id="{C94BE7A0-28EC-B762-920E-307B3EF5B316}"/>
                </a:ext>
              </a:extLst>
            </p:cNvPr>
            <p:cNvSpPr>
              <a:spLocks noChangeArrowheads="1"/>
            </p:cNvSpPr>
            <p:nvPr/>
          </p:nvSpPr>
          <p:spPr bwMode="auto">
            <a:xfrm>
              <a:off x="4102" y="3022"/>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25" name="Rectangle 774">
              <a:extLst>
                <a:ext uri="{FF2B5EF4-FFF2-40B4-BE49-F238E27FC236}">
                  <a16:creationId xmlns:a16="http://schemas.microsoft.com/office/drawing/2014/main" id="{996A3EA9-D2DA-739E-ACA9-E8F3DC513B58}"/>
                </a:ext>
              </a:extLst>
            </p:cNvPr>
            <p:cNvSpPr>
              <a:spLocks noChangeArrowheads="1"/>
            </p:cNvSpPr>
            <p:nvPr/>
          </p:nvSpPr>
          <p:spPr bwMode="auto">
            <a:xfrm>
              <a:off x="4153"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26" name="Rectangle 775">
              <a:extLst>
                <a:ext uri="{FF2B5EF4-FFF2-40B4-BE49-F238E27FC236}">
                  <a16:creationId xmlns:a16="http://schemas.microsoft.com/office/drawing/2014/main" id="{A4E11D0B-2FA8-B512-B3F4-5C952649649A}"/>
                </a:ext>
              </a:extLst>
            </p:cNvPr>
            <p:cNvSpPr>
              <a:spLocks noChangeArrowheads="1"/>
            </p:cNvSpPr>
            <p:nvPr/>
          </p:nvSpPr>
          <p:spPr bwMode="auto">
            <a:xfrm>
              <a:off x="4061" y="3015"/>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27" name="Rectangle 776">
              <a:extLst>
                <a:ext uri="{FF2B5EF4-FFF2-40B4-BE49-F238E27FC236}">
                  <a16:creationId xmlns:a16="http://schemas.microsoft.com/office/drawing/2014/main" id="{78FA4617-7577-4560-E1FB-191F4EB29E41}"/>
                </a:ext>
              </a:extLst>
            </p:cNvPr>
            <p:cNvSpPr>
              <a:spLocks noChangeArrowheads="1"/>
            </p:cNvSpPr>
            <p:nvPr/>
          </p:nvSpPr>
          <p:spPr bwMode="auto">
            <a:xfrm>
              <a:off x="4061" y="3022"/>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28" name="Rectangle 777">
              <a:extLst>
                <a:ext uri="{FF2B5EF4-FFF2-40B4-BE49-F238E27FC236}">
                  <a16:creationId xmlns:a16="http://schemas.microsoft.com/office/drawing/2014/main" id="{8B953FD7-6543-AF5E-7E92-59BFCE096565}"/>
                </a:ext>
              </a:extLst>
            </p:cNvPr>
            <p:cNvSpPr>
              <a:spLocks noChangeArrowheads="1"/>
            </p:cNvSpPr>
            <p:nvPr/>
          </p:nvSpPr>
          <p:spPr bwMode="auto">
            <a:xfrm>
              <a:off x="4464"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29" name="Rectangle 778">
              <a:extLst>
                <a:ext uri="{FF2B5EF4-FFF2-40B4-BE49-F238E27FC236}">
                  <a16:creationId xmlns:a16="http://schemas.microsoft.com/office/drawing/2014/main" id="{37AEC705-74C7-76E8-43B9-ECED57A91DDB}"/>
                </a:ext>
              </a:extLst>
            </p:cNvPr>
            <p:cNvSpPr>
              <a:spLocks noChangeArrowheads="1"/>
            </p:cNvSpPr>
            <p:nvPr/>
          </p:nvSpPr>
          <p:spPr bwMode="auto">
            <a:xfrm>
              <a:off x="4061" y="3165"/>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30" name="Rectangle 779">
              <a:extLst>
                <a:ext uri="{FF2B5EF4-FFF2-40B4-BE49-F238E27FC236}">
                  <a16:creationId xmlns:a16="http://schemas.microsoft.com/office/drawing/2014/main" id="{00181F46-A9FB-7F70-A59B-C43717173F4F}"/>
                </a:ext>
              </a:extLst>
            </p:cNvPr>
            <p:cNvSpPr>
              <a:spLocks noChangeArrowheads="1"/>
            </p:cNvSpPr>
            <p:nvPr/>
          </p:nvSpPr>
          <p:spPr bwMode="auto">
            <a:xfrm>
              <a:off x="4498" y="3022"/>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31" name="Rectangle 780">
              <a:extLst>
                <a:ext uri="{FF2B5EF4-FFF2-40B4-BE49-F238E27FC236}">
                  <a16:creationId xmlns:a16="http://schemas.microsoft.com/office/drawing/2014/main" id="{8BEB5166-8C19-6651-F081-7CD44FB80C92}"/>
                </a:ext>
              </a:extLst>
            </p:cNvPr>
            <p:cNvSpPr>
              <a:spLocks noChangeArrowheads="1"/>
            </p:cNvSpPr>
            <p:nvPr/>
          </p:nvSpPr>
          <p:spPr bwMode="auto">
            <a:xfrm>
              <a:off x="4531" y="3022"/>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32" name="Rectangle 781">
              <a:extLst>
                <a:ext uri="{FF2B5EF4-FFF2-40B4-BE49-F238E27FC236}">
                  <a16:creationId xmlns:a16="http://schemas.microsoft.com/office/drawing/2014/main" id="{1711A542-7F28-3E70-C0ED-F889EF701B10}"/>
                </a:ext>
              </a:extLst>
            </p:cNvPr>
            <p:cNvSpPr>
              <a:spLocks noChangeArrowheads="1"/>
            </p:cNvSpPr>
            <p:nvPr/>
          </p:nvSpPr>
          <p:spPr bwMode="auto">
            <a:xfrm>
              <a:off x="4582"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33" name="Rectangle 782">
              <a:extLst>
                <a:ext uri="{FF2B5EF4-FFF2-40B4-BE49-F238E27FC236}">
                  <a16:creationId xmlns:a16="http://schemas.microsoft.com/office/drawing/2014/main" id="{2898B8D7-E84C-ADFF-5EE4-875D88348F93}"/>
                </a:ext>
              </a:extLst>
            </p:cNvPr>
            <p:cNvSpPr>
              <a:spLocks noChangeArrowheads="1"/>
            </p:cNvSpPr>
            <p:nvPr/>
          </p:nvSpPr>
          <p:spPr bwMode="auto">
            <a:xfrm>
              <a:off x="4490" y="3015"/>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34" name="Rectangle 783">
              <a:extLst>
                <a:ext uri="{FF2B5EF4-FFF2-40B4-BE49-F238E27FC236}">
                  <a16:creationId xmlns:a16="http://schemas.microsoft.com/office/drawing/2014/main" id="{B901ACFB-7A65-39F0-7402-0160A8B5A2D7}"/>
                </a:ext>
              </a:extLst>
            </p:cNvPr>
            <p:cNvSpPr>
              <a:spLocks noChangeArrowheads="1"/>
            </p:cNvSpPr>
            <p:nvPr/>
          </p:nvSpPr>
          <p:spPr bwMode="auto">
            <a:xfrm>
              <a:off x="4490" y="3022"/>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35" name="Rectangle 784">
              <a:extLst>
                <a:ext uri="{FF2B5EF4-FFF2-40B4-BE49-F238E27FC236}">
                  <a16:creationId xmlns:a16="http://schemas.microsoft.com/office/drawing/2014/main" id="{23150519-66E9-85CC-3E10-0C897B79B860}"/>
                </a:ext>
              </a:extLst>
            </p:cNvPr>
            <p:cNvSpPr>
              <a:spLocks noChangeArrowheads="1"/>
            </p:cNvSpPr>
            <p:nvPr/>
          </p:nvSpPr>
          <p:spPr bwMode="auto">
            <a:xfrm>
              <a:off x="4893"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36" name="Rectangle 785">
              <a:extLst>
                <a:ext uri="{FF2B5EF4-FFF2-40B4-BE49-F238E27FC236}">
                  <a16:creationId xmlns:a16="http://schemas.microsoft.com/office/drawing/2014/main" id="{924FDDCF-3632-9A24-AF89-3803ADCDDE68}"/>
                </a:ext>
              </a:extLst>
            </p:cNvPr>
            <p:cNvSpPr>
              <a:spLocks noChangeArrowheads="1"/>
            </p:cNvSpPr>
            <p:nvPr/>
          </p:nvSpPr>
          <p:spPr bwMode="auto">
            <a:xfrm>
              <a:off x="4490" y="3165"/>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37" name="Rectangle 786">
              <a:extLst>
                <a:ext uri="{FF2B5EF4-FFF2-40B4-BE49-F238E27FC236}">
                  <a16:creationId xmlns:a16="http://schemas.microsoft.com/office/drawing/2014/main" id="{5C1369B8-A044-4E5B-C966-3F738914F61C}"/>
                </a:ext>
              </a:extLst>
            </p:cNvPr>
            <p:cNvSpPr>
              <a:spLocks noChangeArrowheads="1"/>
            </p:cNvSpPr>
            <p:nvPr/>
          </p:nvSpPr>
          <p:spPr bwMode="auto">
            <a:xfrm>
              <a:off x="4928" y="3022"/>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38" name="Rectangle 787">
              <a:extLst>
                <a:ext uri="{FF2B5EF4-FFF2-40B4-BE49-F238E27FC236}">
                  <a16:creationId xmlns:a16="http://schemas.microsoft.com/office/drawing/2014/main" id="{636ACA30-4EF2-68AA-C774-814B375B7C0F}"/>
                </a:ext>
              </a:extLst>
            </p:cNvPr>
            <p:cNvSpPr>
              <a:spLocks noChangeArrowheads="1"/>
            </p:cNvSpPr>
            <p:nvPr/>
          </p:nvSpPr>
          <p:spPr bwMode="auto">
            <a:xfrm>
              <a:off x="4961" y="3022"/>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39" name="Rectangle 788">
              <a:extLst>
                <a:ext uri="{FF2B5EF4-FFF2-40B4-BE49-F238E27FC236}">
                  <a16:creationId xmlns:a16="http://schemas.microsoft.com/office/drawing/2014/main" id="{39E74376-BBA3-2ABC-6BE6-A970076C97D8}"/>
                </a:ext>
              </a:extLst>
            </p:cNvPr>
            <p:cNvSpPr>
              <a:spLocks noChangeArrowheads="1"/>
            </p:cNvSpPr>
            <p:nvPr/>
          </p:nvSpPr>
          <p:spPr bwMode="auto">
            <a:xfrm>
              <a:off x="5011"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40" name="Rectangle 789">
              <a:extLst>
                <a:ext uri="{FF2B5EF4-FFF2-40B4-BE49-F238E27FC236}">
                  <a16:creationId xmlns:a16="http://schemas.microsoft.com/office/drawing/2014/main" id="{44B0D0F8-62E1-347D-ABE2-11F80C93DDED}"/>
                </a:ext>
              </a:extLst>
            </p:cNvPr>
            <p:cNvSpPr>
              <a:spLocks noChangeArrowheads="1"/>
            </p:cNvSpPr>
            <p:nvPr/>
          </p:nvSpPr>
          <p:spPr bwMode="auto">
            <a:xfrm>
              <a:off x="4919" y="3015"/>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41" name="Rectangle 790">
              <a:extLst>
                <a:ext uri="{FF2B5EF4-FFF2-40B4-BE49-F238E27FC236}">
                  <a16:creationId xmlns:a16="http://schemas.microsoft.com/office/drawing/2014/main" id="{FC679407-30C8-4772-4D62-BF2C6D9F650C}"/>
                </a:ext>
              </a:extLst>
            </p:cNvPr>
            <p:cNvSpPr>
              <a:spLocks noChangeArrowheads="1"/>
            </p:cNvSpPr>
            <p:nvPr/>
          </p:nvSpPr>
          <p:spPr bwMode="auto">
            <a:xfrm>
              <a:off x="4919"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42" name="Rectangle 791">
              <a:extLst>
                <a:ext uri="{FF2B5EF4-FFF2-40B4-BE49-F238E27FC236}">
                  <a16:creationId xmlns:a16="http://schemas.microsoft.com/office/drawing/2014/main" id="{91088733-B6DA-D9A0-1819-2E8022E1D77A}"/>
                </a:ext>
              </a:extLst>
            </p:cNvPr>
            <p:cNvSpPr>
              <a:spLocks noChangeArrowheads="1"/>
            </p:cNvSpPr>
            <p:nvPr/>
          </p:nvSpPr>
          <p:spPr bwMode="auto">
            <a:xfrm>
              <a:off x="5323" y="3022"/>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43" name="Rectangle 792">
              <a:extLst>
                <a:ext uri="{FF2B5EF4-FFF2-40B4-BE49-F238E27FC236}">
                  <a16:creationId xmlns:a16="http://schemas.microsoft.com/office/drawing/2014/main" id="{17BDDA56-B3D7-5074-CD74-A8E2F8E60D3C}"/>
                </a:ext>
              </a:extLst>
            </p:cNvPr>
            <p:cNvSpPr>
              <a:spLocks noChangeArrowheads="1"/>
            </p:cNvSpPr>
            <p:nvPr/>
          </p:nvSpPr>
          <p:spPr bwMode="auto">
            <a:xfrm>
              <a:off x="4919" y="3165"/>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44" name="Rectangle 793">
              <a:extLst>
                <a:ext uri="{FF2B5EF4-FFF2-40B4-BE49-F238E27FC236}">
                  <a16:creationId xmlns:a16="http://schemas.microsoft.com/office/drawing/2014/main" id="{4F1EA6BE-9FD0-7DEB-3687-F8AF549EB41C}"/>
                </a:ext>
              </a:extLst>
            </p:cNvPr>
            <p:cNvSpPr>
              <a:spLocks noChangeArrowheads="1"/>
            </p:cNvSpPr>
            <p:nvPr/>
          </p:nvSpPr>
          <p:spPr bwMode="auto">
            <a:xfrm>
              <a:off x="5357" y="3022"/>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45" name="Rectangle 794">
              <a:extLst>
                <a:ext uri="{FF2B5EF4-FFF2-40B4-BE49-F238E27FC236}">
                  <a16:creationId xmlns:a16="http://schemas.microsoft.com/office/drawing/2014/main" id="{45ABAEE7-7547-1A3C-79C9-87AFEBC785EE}"/>
                </a:ext>
              </a:extLst>
            </p:cNvPr>
            <p:cNvSpPr>
              <a:spLocks noChangeArrowheads="1"/>
            </p:cNvSpPr>
            <p:nvPr/>
          </p:nvSpPr>
          <p:spPr bwMode="auto">
            <a:xfrm>
              <a:off x="5403" y="3022"/>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746" name="Rectangle 795">
              <a:extLst>
                <a:ext uri="{FF2B5EF4-FFF2-40B4-BE49-F238E27FC236}">
                  <a16:creationId xmlns:a16="http://schemas.microsoft.com/office/drawing/2014/main" id="{67AA9AAC-43C8-94B8-354F-77D31DED1191}"/>
                </a:ext>
              </a:extLst>
            </p:cNvPr>
            <p:cNvSpPr>
              <a:spLocks noChangeArrowheads="1"/>
            </p:cNvSpPr>
            <p:nvPr/>
          </p:nvSpPr>
          <p:spPr bwMode="auto">
            <a:xfrm>
              <a:off x="5632" y="3002"/>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47" name="Rectangle 796">
              <a:extLst>
                <a:ext uri="{FF2B5EF4-FFF2-40B4-BE49-F238E27FC236}">
                  <a16:creationId xmlns:a16="http://schemas.microsoft.com/office/drawing/2014/main" id="{DA2F2F28-FA82-87ED-9425-2D7D2A73A461}"/>
                </a:ext>
              </a:extLst>
            </p:cNvPr>
            <p:cNvSpPr>
              <a:spLocks noChangeArrowheads="1"/>
            </p:cNvSpPr>
            <p:nvPr/>
          </p:nvSpPr>
          <p:spPr bwMode="auto">
            <a:xfrm>
              <a:off x="5348" y="3015"/>
              <a:ext cx="517"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48" name="Rectangle 797">
              <a:extLst>
                <a:ext uri="{FF2B5EF4-FFF2-40B4-BE49-F238E27FC236}">
                  <a16:creationId xmlns:a16="http://schemas.microsoft.com/office/drawing/2014/main" id="{47D25DAE-E3CB-3314-8792-7ADBA7DDD4CD}"/>
                </a:ext>
              </a:extLst>
            </p:cNvPr>
            <p:cNvSpPr>
              <a:spLocks noChangeArrowheads="1"/>
            </p:cNvSpPr>
            <p:nvPr/>
          </p:nvSpPr>
          <p:spPr bwMode="auto">
            <a:xfrm>
              <a:off x="5348" y="3022"/>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49" name="Rectangle 798">
              <a:extLst>
                <a:ext uri="{FF2B5EF4-FFF2-40B4-BE49-F238E27FC236}">
                  <a16:creationId xmlns:a16="http://schemas.microsoft.com/office/drawing/2014/main" id="{431B397B-5985-E436-800B-CB339942A666}"/>
                </a:ext>
              </a:extLst>
            </p:cNvPr>
            <p:cNvSpPr>
              <a:spLocks noChangeArrowheads="1"/>
            </p:cNvSpPr>
            <p:nvPr/>
          </p:nvSpPr>
          <p:spPr bwMode="auto">
            <a:xfrm>
              <a:off x="5858" y="3022"/>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50" name="Rectangle 799">
              <a:extLst>
                <a:ext uri="{FF2B5EF4-FFF2-40B4-BE49-F238E27FC236}">
                  <a16:creationId xmlns:a16="http://schemas.microsoft.com/office/drawing/2014/main" id="{D5BA1EE2-ED9E-42FF-0304-F180409C988D}"/>
                </a:ext>
              </a:extLst>
            </p:cNvPr>
            <p:cNvSpPr>
              <a:spLocks noChangeArrowheads="1"/>
            </p:cNvSpPr>
            <p:nvPr/>
          </p:nvSpPr>
          <p:spPr bwMode="auto">
            <a:xfrm>
              <a:off x="5348" y="3165"/>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51" name="Rectangle 800">
              <a:extLst>
                <a:ext uri="{FF2B5EF4-FFF2-40B4-BE49-F238E27FC236}">
                  <a16:creationId xmlns:a16="http://schemas.microsoft.com/office/drawing/2014/main" id="{2C029A49-AE37-A2EC-8449-E501CF4A65D4}"/>
                </a:ext>
              </a:extLst>
            </p:cNvPr>
            <p:cNvSpPr>
              <a:spLocks noChangeArrowheads="1"/>
            </p:cNvSpPr>
            <p:nvPr/>
          </p:nvSpPr>
          <p:spPr bwMode="auto">
            <a:xfrm>
              <a:off x="833" y="3195"/>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52" name="Rectangle 801">
              <a:extLst>
                <a:ext uri="{FF2B5EF4-FFF2-40B4-BE49-F238E27FC236}">
                  <a16:creationId xmlns:a16="http://schemas.microsoft.com/office/drawing/2014/main" id="{8103FEC6-3F28-016A-A1D0-B6CE7B1F7BC2}"/>
                </a:ext>
              </a:extLst>
            </p:cNvPr>
            <p:cNvSpPr>
              <a:spLocks noChangeArrowheads="1"/>
            </p:cNvSpPr>
            <p:nvPr/>
          </p:nvSpPr>
          <p:spPr bwMode="auto">
            <a:xfrm>
              <a:off x="883" y="3195"/>
              <a:ext cx="2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CD7</a:t>
              </a:r>
            </a:p>
          </p:txBody>
        </p:sp>
        <p:sp>
          <p:nvSpPr>
            <p:cNvPr id="57753" name="Rectangle 802">
              <a:extLst>
                <a:ext uri="{FF2B5EF4-FFF2-40B4-BE49-F238E27FC236}">
                  <a16:creationId xmlns:a16="http://schemas.microsoft.com/office/drawing/2014/main" id="{3F7C7DA0-DCDA-ECC9-7E79-74CB4E12B4E0}"/>
                </a:ext>
              </a:extLst>
            </p:cNvPr>
            <p:cNvSpPr>
              <a:spLocks noChangeArrowheads="1"/>
            </p:cNvSpPr>
            <p:nvPr/>
          </p:nvSpPr>
          <p:spPr bwMode="auto">
            <a:xfrm>
              <a:off x="1137"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754" name="Rectangle 803">
              <a:extLst>
                <a:ext uri="{FF2B5EF4-FFF2-40B4-BE49-F238E27FC236}">
                  <a16:creationId xmlns:a16="http://schemas.microsoft.com/office/drawing/2014/main" id="{1098CE97-2F0A-9EE1-B178-19A1C147BDA0}"/>
                </a:ext>
              </a:extLst>
            </p:cNvPr>
            <p:cNvSpPr>
              <a:spLocks noChangeArrowheads="1"/>
            </p:cNvSpPr>
            <p:nvPr/>
          </p:nvSpPr>
          <p:spPr bwMode="auto">
            <a:xfrm>
              <a:off x="824" y="3188"/>
              <a:ext cx="964"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55" name="Rectangle 804">
              <a:extLst>
                <a:ext uri="{FF2B5EF4-FFF2-40B4-BE49-F238E27FC236}">
                  <a16:creationId xmlns:a16="http://schemas.microsoft.com/office/drawing/2014/main" id="{148235C3-D5E4-AD18-D690-992F20388AAE}"/>
                </a:ext>
              </a:extLst>
            </p:cNvPr>
            <p:cNvSpPr>
              <a:spLocks noChangeArrowheads="1"/>
            </p:cNvSpPr>
            <p:nvPr/>
          </p:nvSpPr>
          <p:spPr bwMode="auto">
            <a:xfrm>
              <a:off x="824"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756" name="Rectangle 805">
              <a:extLst>
                <a:ext uri="{FF2B5EF4-FFF2-40B4-BE49-F238E27FC236}">
                  <a16:creationId xmlns:a16="http://schemas.microsoft.com/office/drawing/2014/main" id="{8BBA474E-3267-658B-8BEF-5D66CF88EC43}"/>
                </a:ext>
              </a:extLst>
            </p:cNvPr>
            <p:cNvSpPr>
              <a:spLocks noChangeArrowheads="1"/>
            </p:cNvSpPr>
            <p:nvPr/>
          </p:nvSpPr>
          <p:spPr bwMode="auto">
            <a:xfrm>
              <a:off x="1780"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grpSp>
      <p:grpSp>
        <p:nvGrpSpPr>
          <p:cNvPr id="57351" name="Group 806">
            <a:extLst>
              <a:ext uri="{FF2B5EF4-FFF2-40B4-BE49-F238E27FC236}">
                <a16:creationId xmlns:a16="http://schemas.microsoft.com/office/drawing/2014/main" id="{58247B51-0D3F-C248-2C0D-1A37BFC16057}"/>
              </a:ext>
            </a:extLst>
          </p:cNvPr>
          <p:cNvGrpSpPr>
            <a:grpSpLocks/>
          </p:cNvGrpSpPr>
          <p:nvPr/>
        </p:nvGrpSpPr>
        <p:grpSpPr bwMode="auto">
          <a:xfrm>
            <a:off x="1162578" y="4861052"/>
            <a:ext cx="7112314" cy="735074"/>
            <a:chOff x="824" y="3175"/>
            <a:chExt cx="5041" cy="521"/>
          </a:xfrm>
        </p:grpSpPr>
        <p:sp>
          <p:nvSpPr>
            <p:cNvPr id="57357" name="Rectangle 807">
              <a:extLst>
                <a:ext uri="{FF2B5EF4-FFF2-40B4-BE49-F238E27FC236}">
                  <a16:creationId xmlns:a16="http://schemas.microsoft.com/office/drawing/2014/main" id="{545846BA-455D-339E-EBCC-ADFACE28BCCA}"/>
                </a:ext>
              </a:extLst>
            </p:cNvPr>
            <p:cNvSpPr>
              <a:spLocks noChangeArrowheads="1"/>
            </p:cNvSpPr>
            <p:nvPr/>
          </p:nvSpPr>
          <p:spPr bwMode="auto">
            <a:xfrm>
              <a:off x="824" y="3338"/>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58" name="Rectangle 808">
              <a:extLst>
                <a:ext uri="{FF2B5EF4-FFF2-40B4-BE49-F238E27FC236}">
                  <a16:creationId xmlns:a16="http://schemas.microsoft.com/office/drawing/2014/main" id="{2BDB7100-8FC7-B1C3-5463-1BFABBCB2A83}"/>
                </a:ext>
              </a:extLst>
            </p:cNvPr>
            <p:cNvSpPr>
              <a:spLocks noChangeArrowheads="1"/>
            </p:cNvSpPr>
            <p:nvPr/>
          </p:nvSpPr>
          <p:spPr bwMode="auto">
            <a:xfrm>
              <a:off x="1817" y="3195"/>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59" name="Rectangle 809">
              <a:extLst>
                <a:ext uri="{FF2B5EF4-FFF2-40B4-BE49-F238E27FC236}">
                  <a16:creationId xmlns:a16="http://schemas.microsoft.com/office/drawing/2014/main" id="{60763BAE-FC6D-68AA-841D-63EE9F5F8FBF}"/>
                </a:ext>
              </a:extLst>
            </p:cNvPr>
            <p:cNvSpPr>
              <a:spLocks noChangeArrowheads="1"/>
            </p:cNvSpPr>
            <p:nvPr/>
          </p:nvSpPr>
          <p:spPr bwMode="auto">
            <a:xfrm>
              <a:off x="1852" y="3195"/>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360" name="Rectangle 810">
              <a:extLst>
                <a:ext uri="{FF2B5EF4-FFF2-40B4-BE49-F238E27FC236}">
                  <a16:creationId xmlns:a16="http://schemas.microsoft.com/office/drawing/2014/main" id="{9BD57799-C96B-25E4-ABD7-01AC34A0F222}"/>
                </a:ext>
              </a:extLst>
            </p:cNvPr>
            <p:cNvSpPr>
              <a:spLocks noChangeArrowheads="1"/>
            </p:cNvSpPr>
            <p:nvPr/>
          </p:nvSpPr>
          <p:spPr bwMode="auto">
            <a:xfrm>
              <a:off x="1932"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361" name="Rectangle 811">
              <a:extLst>
                <a:ext uri="{FF2B5EF4-FFF2-40B4-BE49-F238E27FC236}">
                  <a16:creationId xmlns:a16="http://schemas.microsoft.com/office/drawing/2014/main" id="{636F8D8C-921D-BA9F-C85D-1458A14081A8}"/>
                </a:ext>
              </a:extLst>
            </p:cNvPr>
            <p:cNvSpPr>
              <a:spLocks noChangeArrowheads="1"/>
            </p:cNvSpPr>
            <p:nvPr/>
          </p:nvSpPr>
          <p:spPr bwMode="auto">
            <a:xfrm>
              <a:off x="1809" y="3188"/>
              <a:ext cx="517"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62" name="Rectangle 812">
              <a:extLst>
                <a:ext uri="{FF2B5EF4-FFF2-40B4-BE49-F238E27FC236}">
                  <a16:creationId xmlns:a16="http://schemas.microsoft.com/office/drawing/2014/main" id="{F5DD2D4D-DA88-30E1-B5F6-F6CDB44DD0D3}"/>
                </a:ext>
              </a:extLst>
            </p:cNvPr>
            <p:cNvSpPr>
              <a:spLocks noChangeArrowheads="1"/>
            </p:cNvSpPr>
            <p:nvPr/>
          </p:nvSpPr>
          <p:spPr bwMode="auto">
            <a:xfrm>
              <a:off x="1809" y="3195"/>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63" name="Rectangle 813">
              <a:extLst>
                <a:ext uri="{FF2B5EF4-FFF2-40B4-BE49-F238E27FC236}">
                  <a16:creationId xmlns:a16="http://schemas.microsoft.com/office/drawing/2014/main" id="{FE3C9BEF-E35D-C175-B5B5-51727FA18F6B}"/>
                </a:ext>
              </a:extLst>
            </p:cNvPr>
            <p:cNvSpPr>
              <a:spLocks noChangeArrowheads="1"/>
            </p:cNvSpPr>
            <p:nvPr/>
          </p:nvSpPr>
          <p:spPr bwMode="auto">
            <a:xfrm>
              <a:off x="2318"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64" name="Rectangle 814">
              <a:extLst>
                <a:ext uri="{FF2B5EF4-FFF2-40B4-BE49-F238E27FC236}">
                  <a16:creationId xmlns:a16="http://schemas.microsoft.com/office/drawing/2014/main" id="{4C89EDAF-71BB-95E7-8B31-70CCFAED7584}"/>
                </a:ext>
              </a:extLst>
            </p:cNvPr>
            <p:cNvSpPr>
              <a:spLocks noChangeArrowheads="1"/>
            </p:cNvSpPr>
            <p:nvPr/>
          </p:nvSpPr>
          <p:spPr bwMode="auto">
            <a:xfrm>
              <a:off x="1809" y="3338"/>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65" name="Rectangle 815">
              <a:extLst>
                <a:ext uri="{FF2B5EF4-FFF2-40B4-BE49-F238E27FC236}">
                  <a16:creationId xmlns:a16="http://schemas.microsoft.com/office/drawing/2014/main" id="{278B1B56-D80C-0465-C60D-59ECAD567446}"/>
                </a:ext>
              </a:extLst>
            </p:cNvPr>
            <p:cNvSpPr>
              <a:spLocks noChangeArrowheads="1"/>
            </p:cNvSpPr>
            <p:nvPr/>
          </p:nvSpPr>
          <p:spPr bwMode="auto">
            <a:xfrm>
              <a:off x="2352" y="3195"/>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66" name="Rectangle 816">
              <a:extLst>
                <a:ext uri="{FF2B5EF4-FFF2-40B4-BE49-F238E27FC236}">
                  <a16:creationId xmlns:a16="http://schemas.microsoft.com/office/drawing/2014/main" id="{813A2653-4097-C3E6-1FF4-0DCE1E07B949}"/>
                </a:ext>
              </a:extLst>
            </p:cNvPr>
            <p:cNvSpPr>
              <a:spLocks noChangeArrowheads="1"/>
            </p:cNvSpPr>
            <p:nvPr/>
          </p:nvSpPr>
          <p:spPr bwMode="auto">
            <a:xfrm>
              <a:off x="2387" y="3195"/>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367" name="Rectangle 817">
              <a:extLst>
                <a:ext uri="{FF2B5EF4-FFF2-40B4-BE49-F238E27FC236}">
                  <a16:creationId xmlns:a16="http://schemas.microsoft.com/office/drawing/2014/main" id="{924905D6-38D0-EDAB-260D-75B141387C6F}"/>
                </a:ext>
              </a:extLst>
            </p:cNvPr>
            <p:cNvSpPr>
              <a:spLocks noChangeArrowheads="1"/>
            </p:cNvSpPr>
            <p:nvPr/>
          </p:nvSpPr>
          <p:spPr bwMode="auto">
            <a:xfrm>
              <a:off x="2467"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368" name="Rectangle 818">
              <a:extLst>
                <a:ext uri="{FF2B5EF4-FFF2-40B4-BE49-F238E27FC236}">
                  <a16:creationId xmlns:a16="http://schemas.microsoft.com/office/drawing/2014/main" id="{539633D6-E109-A242-F8A2-EC824AD6F55E}"/>
                </a:ext>
              </a:extLst>
            </p:cNvPr>
            <p:cNvSpPr>
              <a:spLocks noChangeArrowheads="1"/>
            </p:cNvSpPr>
            <p:nvPr/>
          </p:nvSpPr>
          <p:spPr bwMode="auto">
            <a:xfrm>
              <a:off x="2344" y="3188"/>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69" name="Rectangle 819">
              <a:extLst>
                <a:ext uri="{FF2B5EF4-FFF2-40B4-BE49-F238E27FC236}">
                  <a16:creationId xmlns:a16="http://schemas.microsoft.com/office/drawing/2014/main" id="{AF0890AE-8EEF-BD78-3CCF-ADAE474E1B66}"/>
                </a:ext>
              </a:extLst>
            </p:cNvPr>
            <p:cNvSpPr>
              <a:spLocks noChangeArrowheads="1"/>
            </p:cNvSpPr>
            <p:nvPr/>
          </p:nvSpPr>
          <p:spPr bwMode="auto">
            <a:xfrm>
              <a:off x="2344" y="3195"/>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70" name="Rectangle 820">
              <a:extLst>
                <a:ext uri="{FF2B5EF4-FFF2-40B4-BE49-F238E27FC236}">
                  <a16:creationId xmlns:a16="http://schemas.microsoft.com/office/drawing/2014/main" id="{25636CB2-CCFB-76EC-73A8-4AB738EE7463}"/>
                </a:ext>
              </a:extLst>
            </p:cNvPr>
            <p:cNvSpPr>
              <a:spLocks noChangeArrowheads="1"/>
            </p:cNvSpPr>
            <p:nvPr/>
          </p:nvSpPr>
          <p:spPr bwMode="auto">
            <a:xfrm>
              <a:off x="2747"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71" name="Rectangle 821">
              <a:extLst>
                <a:ext uri="{FF2B5EF4-FFF2-40B4-BE49-F238E27FC236}">
                  <a16:creationId xmlns:a16="http://schemas.microsoft.com/office/drawing/2014/main" id="{A419110A-D864-9B9C-F30A-FF5706852555}"/>
                </a:ext>
              </a:extLst>
            </p:cNvPr>
            <p:cNvSpPr>
              <a:spLocks noChangeArrowheads="1"/>
            </p:cNvSpPr>
            <p:nvPr/>
          </p:nvSpPr>
          <p:spPr bwMode="auto">
            <a:xfrm>
              <a:off x="2344" y="3338"/>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72" name="Rectangle 822">
              <a:extLst>
                <a:ext uri="{FF2B5EF4-FFF2-40B4-BE49-F238E27FC236}">
                  <a16:creationId xmlns:a16="http://schemas.microsoft.com/office/drawing/2014/main" id="{4A432C60-DA6E-88C5-64C1-729BF63FAAD6}"/>
                </a:ext>
              </a:extLst>
            </p:cNvPr>
            <p:cNvSpPr>
              <a:spLocks noChangeArrowheads="1"/>
            </p:cNvSpPr>
            <p:nvPr/>
          </p:nvSpPr>
          <p:spPr bwMode="auto">
            <a:xfrm>
              <a:off x="2782" y="3195"/>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73" name="Rectangle 823">
              <a:extLst>
                <a:ext uri="{FF2B5EF4-FFF2-40B4-BE49-F238E27FC236}">
                  <a16:creationId xmlns:a16="http://schemas.microsoft.com/office/drawing/2014/main" id="{5D9CCEE3-D3CC-49D8-1F28-ABFE1E37EC44}"/>
                </a:ext>
              </a:extLst>
            </p:cNvPr>
            <p:cNvSpPr>
              <a:spLocks noChangeArrowheads="1"/>
            </p:cNvSpPr>
            <p:nvPr/>
          </p:nvSpPr>
          <p:spPr bwMode="auto">
            <a:xfrm>
              <a:off x="2815" y="3195"/>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374" name="Rectangle 824">
              <a:extLst>
                <a:ext uri="{FF2B5EF4-FFF2-40B4-BE49-F238E27FC236}">
                  <a16:creationId xmlns:a16="http://schemas.microsoft.com/office/drawing/2014/main" id="{1FA67730-2FFB-65E5-4E9F-E0C43D31D6C5}"/>
                </a:ext>
              </a:extLst>
            </p:cNvPr>
            <p:cNvSpPr>
              <a:spLocks noChangeArrowheads="1"/>
            </p:cNvSpPr>
            <p:nvPr/>
          </p:nvSpPr>
          <p:spPr bwMode="auto">
            <a:xfrm>
              <a:off x="2865"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375" name="Rectangle 825">
              <a:extLst>
                <a:ext uri="{FF2B5EF4-FFF2-40B4-BE49-F238E27FC236}">
                  <a16:creationId xmlns:a16="http://schemas.microsoft.com/office/drawing/2014/main" id="{B040B6E8-B1F8-92BB-CEE2-C9196CD612EF}"/>
                </a:ext>
              </a:extLst>
            </p:cNvPr>
            <p:cNvSpPr>
              <a:spLocks noChangeArrowheads="1"/>
            </p:cNvSpPr>
            <p:nvPr/>
          </p:nvSpPr>
          <p:spPr bwMode="auto">
            <a:xfrm>
              <a:off x="2773" y="3188"/>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76" name="Rectangle 826">
              <a:extLst>
                <a:ext uri="{FF2B5EF4-FFF2-40B4-BE49-F238E27FC236}">
                  <a16:creationId xmlns:a16="http://schemas.microsoft.com/office/drawing/2014/main" id="{3E4081D6-3D93-0B58-FF7D-B674ECB41DEF}"/>
                </a:ext>
              </a:extLst>
            </p:cNvPr>
            <p:cNvSpPr>
              <a:spLocks noChangeArrowheads="1"/>
            </p:cNvSpPr>
            <p:nvPr/>
          </p:nvSpPr>
          <p:spPr bwMode="auto">
            <a:xfrm>
              <a:off x="2773"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77" name="Rectangle 827">
              <a:extLst>
                <a:ext uri="{FF2B5EF4-FFF2-40B4-BE49-F238E27FC236}">
                  <a16:creationId xmlns:a16="http://schemas.microsoft.com/office/drawing/2014/main" id="{49551C06-731C-A6EA-BFDD-57239D6D2BDE}"/>
                </a:ext>
              </a:extLst>
            </p:cNvPr>
            <p:cNvSpPr>
              <a:spLocks noChangeArrowheads="1"/>
            </p:cNvSpPr>
            <p:nvPr/>
          </p:nvSpPr>
          <p:spPr bwMode="auto">
            <a:xfrm>
              <a:off x="3176"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78" name="Rectangle 828">
              <a:extLst>
                <a:ext uri="{FF2B5EF4-FFF2-40B4-BE49-F238E27FC236}">
                  <a16:creationId xmlns:a16="http://schemas.microsoft.com/office/drawing/2014/main" id="{C0B05317-06D9-C9E7-8C89-BB8236C55222}"/>
                </a:ext>
              </a:extLst>
            </p:cNvPr>
            <p:cNvSpPr>
              <a:spLocks noChangeArrowheads="1"/>
            </p:cNvSpPr>
            <p:nvPr/>
          </p:nvSpPr>
          <p:spPr bwMode="auto">
            <a:xfrm>
              <a:off x="2773" y="3338"/>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79" name="Rectangle 829">
              <a:extLst>
                <a:ext uri="{FF2B5EF4-FFF2-40B4-BE49-F238E27FC236}">
                  <a16:creationId xmlns:a16="http://schemas.microsoft.com/office/drawing/2014/main" id="{CB8A5B44-0A58-3476-1C08-4A8104B7FDBF}"/>
                </a:ext>
              </a:extLst>
            </p:cNvPr>
            <p:cNvSpPr>
              <a:spLocks noChangeArrowheads="1"/>
            </p:cNvSpPr>
            <p:nvPr/>
          </p:nvSpPr>
          <p:spPr bwMode="auto">
            <a:xfrm>
              <a:off x="3211" y="3195"/>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80" name="Rectangle 830">
              <a:extLst>
                <a:ext uri="{FF2B5EF4-FFF2-40B4-BE49-F238E27FC236}">
                  <a16:creationId xmlns:a16="http://schemas.microsoft.com/office/drawing/2014/main" id="{6E4EB1E8-7B81-E9D4-B0BC-9E144C4F810E}"/>
                </a:ext>
              </a:extLst>
            </p:cNvPr>
            <p:cNvSpPr>
              <a:spLocks noChangeArrowheads="1"/>
            </p:cNvSpPr>
            <p:nvPr/>
          </p:nvSpPr>
          <p:spPr bwMode="auto">
            <a:xfrm>
              <a:off x="3244" y="3195"/>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381" name="Rectangle 831">
              <a:extLst>
                <a:ext uri="{FF2B5EF4-FFF2-40B4-BE49-F238E27FC236}">
                  <a16:creationId xmlns:a16="http://schemas.microsoft.com/office/drawing/2014/main" id="{3893E1D2-6045-5DD8-796D-384361AF8494}"/>
                </a:ext>
              </a:extLst>
            </p:cNvPr>
            <p:cNvSpPr>
              <a:spLocks noChangeArrowheads="1"/>
            </p:cNvSpPr>
            <p:nvPr/>
          </p:nvSpPr>
          <p:spPr bwMode="auto">
            <a:xfrm>
              <a:off x="3294"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382" name="Rectangle 832">
              <a:extLst>
                <a:ext uri="{FF2B5EF4-FFF2-40B4-BE49-F238E27FC236}">
                  <a16:creationId xmlns:a16="http://schemas.microsoft.com/office/drawing/2014/main" id="{DC984205-1278-CC73-85A6-F01E74D60A88}"/>
                </a:ext>
              </a:extLst>
            </p:cNvPr>
            <p:cNvSpPr>
              <a:spLocks noChangeArrowheads="1"/>
            </p:cNvSpPr>
            <p:nvPr/>
          </p:nvSpPr>
          <p:spPr bwMode="auto">
            <a:xfrm>
              <a:off x="3202" y="3188"/>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83" name="Rectangle 833">
              <a:extLst>
                <a:ext uri="{FF2B5EF4-FFF2-40B4-BE49-F238E27FC236}">
                  <a16:creationId xmlns:a16="http://schemas.microsoft.com/office/drawing/2014/main" id="{3A2F064F-1488-5C25-F021-5F123BA5DF7F}"/>
                </a:ext>
              </a:extLst>
            </p:cNvPr>
            <p:cNvSpPr>
              <a:spLocks noChangeArrowheads="1"/>
            </p:cNvSpPr>
            <p:nvPr/>
          </p:nvSpPr>
          <p:spPr bwMode="auto">
            <a:xfrm>
              <a:off x="3202"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84" name="Rectangle 834">
              <a:extLst>
                <a:ext uri="{FF2B5EF4-FFF2-40B4-BE49-F238E27FC236}">
                  <a16:creationId xmlns:a16="http://schemas.microsoft.com/office/drawing/2014/main" id="{A0BDB5AF-54DF-11A2-653C-44B4BB1EA20B}"/>
                </a:ext>
              </a:extLst>
            </p:cNvPr>
            <p:cNvSpPr>
              <a:spLocks noChangeArrowheads="1"/>
            </p:cNvSpPr>
            <p:nvPr/>
          </p:nvSpPr>
          <p:spPr bwMode="auto">
            <a:xfrm>
              <a:off x="3606" y="3195"/>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85" name="Rectangle 835">
              <a:extLst>
                <a:ext uri="{FF2B5EF4-FFF2-40B4-BE49-F238E27FC236}">
                  <a16:creationId xmlns:a16="http://schemas.microsoft.com/office/drawing/2014/main" id="{A3B4772A-08FB-EB48-0D71-514595F101E7}"/>
                </a:ext>
              </a:extLst>
            </p:cNvPr>
            <p:cNvSpPr>
              <a:spLocks noChangeArrowheads="1"/>
            </p:cNvSpPr>
            <p:nvPr/>
          </p:nvSpPr>
          <p:spPr bwMode="auto">
            <a:xfrm>
              <a:off x="3202" y="3338"/>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86" name="Rectangle 836">
              <a:extLst>
                <a:ext uri="{FF2B5EF4-FFF2-40B4-BE49-F238E27FC236}">
                  <a16:creationId xmlns:a16="http://schemas.microsoft.com/office/drawing/2014/main" id="{523E26E5-FEAD-E559-019A-53C155F2526B}"/>
                </a:ext>
              </a:extLst>
            </p:cNvPr>
            <p:cNvSpPr>
              <a:spLocks noChangeArrowheads="1"/>
            </p:cNvSpPr>
            <p:nvPr/>
          </p:nvSpPr>
          <p:spPr bwMode="auto">
            <a:xfrm>
              <a:off x="3640" y="3195"/>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87" name="Rectangle 837">
              <a:extLst>
                <a:ext uri="{FF2B5EF4-FFF2-40B4-BE49-F238E27FC236}">
                  <a16:creationId xmlns:a16="http://schemas.microsoft.com/office/drawing/2014/main" id="{E2730C75-D4DF-411E-A35A-524342F3A3C2}"/>
                </a:ext>
              </a:extLst>
            </p:cNvPr>
            <p:cNvSpPr>
              <a:spLocks noChangeArrowheads="1"/>
            </p:cNvSpPr>
            <p:nvPr/>
          </p:nvSpPr>
          <p:spPr bwMode="auto">
            <a:xfrm>
              <a:off x="3673" y="3195"/>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388" name="Rectangle 838">
              <a:extLst>
                <a:ext uri="{FF2B5EF4-FFF2-40B4-BE49-F238E27FC236}">
                  <a16:creationId xmlns:a16="http://schemas.microsoft.com/office/drawing/2014/main" id="{D539B4FD-FA6C-CAD7-CBD3-ED6DBCE9DE93}"/>
                </a:ext>
              </a:extLst>
            </p:cNvPr>
            <p:cNvSpPr>
              <a:spLocks noChangeArrowheads="1"/>
            </p:cNvSpPr>
            <p:nvPr/>
          </p:nvSpPr>
          <p:spPr bwMode="auto">
            <a:xfrm>
              <a:off x="3724"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389" name="Rectangle 839">
              <a:extLst>
                <a:ext uri="{FF2B5EF4-FFF2-40B4-BE49-F238E27FC236}">
                  <a16:creationId xmlns:a16="http://schemas.microsoft.com/office/drawing/2014/main" id="{DF708138-DFA3-5A83-BCA0-88F481C97E74}"/>
                </a:ext>
              </a:extLst>
            </p:cNvPr>
            <p:cNvSpPr>
              <a:spLocks noChangeArrowheads="1"/>
            </p:cNvSpPr>
            <p:nvPr/>
          </p:nvSpPr>
          <p:spPr bwMode="auto">
            <a:xfrm>
              <a:off x="3631" y="3188"/>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90" name="Rectangle 840">
              <a:extLst>
                <a:ext uri="{FF2B5EF4-FFF2-40B4-BE49-F238E27FC236}">
                  <a16:creationId xmlns:a16="http://schemas.microsoft.com/office/drawing/2014/main" id="{6830F943-3E25-0CCF-66D1-1222C0ED2D72}"/>
                </a:ext>
              </a:extLst>
            </p:cNvPr>
            <p:cNvSpPr>
              <a:spLocks noChangeArrowheads="1"/>
            </p:cNvSpPr>
            <p:nvPr/>
          </p:nvSpPr>
          <p:spPr bwMode="auto">
            <a:xfrm>
              <a:off x="3631"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91" name="Rectangle 841">
              <a:extLst>
                <a:ext uri="{FF2B5EF4-FFF2-40B4-BE49-F238E27FC236}">
                  <a16:creationId xmlns:a16="http://schemas.microsoft.com/office/drawing/2014/main" id="{4A2B870D-794E-3378-BB2E-5A1EABAE98BB}"/>
                </a:ext>
              </a:extLst>
            </p:cNvPr>
            <p:cNvSpPr>
              <a:spLocks noChangeArrowheads="1"/>
            </p:cNvSpPr>
            <p:nvPr/>
          </p:nvSpPr>
          <p:spPr bwMode="auto">
            <a:xfrm>
              <a:off x="4035" y="3195"/>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92" name="Rectangle 842">
              <a:extLst>
                <a:ext uri="{FF2B5EF4-FFF2-40B4-BE49-F238E27FC236}">
                  <a16:creationId xmlns:a16="http://schemas.microsoft.com/office/drawing/2014/main" id="{2863CB83-4D4E-DC85-FC1F-8DCFBA541F7E}"/>
                </a:ext>
              </a:extLst>
            </p:cNvPr>
            <p:cNvSpPr>
              <a:spLocks noChangeArrowheads="1"/>
            </p:cNvSpPr>
            <p:nvPr/>
          </p:nvSpPr>
          <p:spPr bwMode="auto">
            <a:xfrm>
              <a:off x="3631" y="3338"/>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93" name="Rectangle 843">
              <a:extLst>
                <a:ext uri="{FF2B5EF4-FFF2-40B4-BE49-F238E27FC236}">
                  <a16:creationId xmlns:a16="http://schemas.microsoft.com/office/drawing/2014/main" id="{42C322A8-4B29-D6F7-661D-3B227E8B0B64}"/>
                </a:ext>
              </a:extLst>
            </p:cNvPr>
            <p:cNvSpPr>
              <a:spLocks noChangeArrowheads="1"/>
            </p:cNvSpPr>
            <p:nvPr/>
          </p:nvSpPr>
          <p:spPr bwMode="auto">
            <a:xfrm>
              <a:off x="4069" y="3195"/>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94" name="Rectangle 844">
              <a:extLst>
                <a:ext uri="{FF2B5EF4-FFF2-40B4-BE49-F238E27FC236}">
                  <a16:creationId xmlns:a16="http://schemas.microsoft.com/office/drawing/2014/main" id="{93480541-E33D-B5FE-603D-D52832C9DFAB}"/>
                </a:ext>
              </a:extLst>
            </p:cNvPr>
            <p:cNvSpPr>
              <a:spLocks noChangeArrowheads="1"/>
            </p:cNvSpPr>
            <p:nvPr/>
          </p:nvSpPr>
          <p:spPr bwMode="auto">
            <a:xfrm>
              <a:off x="4102" y="3195"/>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395" name="Rectangle 845">
              <a:extLst>
                <a:ext uri="{FF2B5EF4-FFF2-40B4-BE49-F238E27FC236}">
                  <a16:creationId xmlns:a16="http://schemas.microsoft.com/office/drawing/2014/main" id="{5E4E66DF-EEC0-7164-6B71-215D34762B77}"/>
                </a:ext>
              </a:extLst>
            </p:cNvPr>
            <p:cNvSpPr>
              <a:spLocks noChangeArrowheads="1"/>
            </p:cNvSpPr>
            <p:nvPr/>
          </p:nvSpPr>
          <p:spPr bwMode="auto">
            <a:xfrm>
              <a:off x="4153"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396" name="Rectangle 846">
              <a:extLst>
                <a:ext uri="{FF2B5EF4-FFF2-40B4-BE49-F238E27FC236}">
                  <a16:creationId xmlns:a16="http://schemas.microsoft.com/office/drawing/2014/main" id="{73D12F1D-04DF-A002-7C95-DAD3B6F670E8}"/>
                </a:ext>
              </a:extLst>
            </p:cNvPr>
            <p:cNvSpPr>
              <a:spLocks noChangeArrowheads="1"/>
            </p:cNvSpPr>
            <p:nvPr/>
          </p:nvSpPr>
          <p:spPr bwMode="auto">
            <a:xfrm>
              <a:off x="4061" y="3188"/>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97" name="Rectangle 847">
              <a:extLst>
                <a:ext uri="{FF2B5EF4-FFF2-40B4-BE49-F238E27FC236}">
                  <a16:creationId xmlns:a16="http://schemas.microsoft.com/office/drawing/2014/main" id="{C2C5B0D6-6566-AEFB-63E1-4C4241BD764C}"/>
                </a:ext>
              </a:extLst>
            </p:cNvPr>
            <p:cNvSpPr>
              <a:spLocks noChangeArrowheads="1"/>
            </p:cNvSpPr>
            <p:nvPr/>
          </p:nvSpPr>
          <p:spPr bwMode="auto">
            <a:xfrm>
              <a:off x="4061" y="3195"/>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98" name="Rectangle 848">
              <a:extLst>
                <a:ext uri="{FF2B5EF4-FFF2-40B4-BE49-F238E27FC236}">
                  <a16:creationId xmlns:a16="http://schemas.microsoft.com/office/drawing/2014/main" id="{9B77B517-0705-8FE4-60E1-CBB883CEC7DB}"/>
                </a:ext>
              </a:extLst>
            </p:cNvPr>
            <p:cNvSpPr>
              <a:spLocks noChangeArrowheads="1"/>
            </p:cNvSpPr>
            <p:nvPr/>
          </p:nvSpPr>
          <p:spPr bwMode="auto">
            <a:xfrm>
              <a:off x="4464"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99" name="Rectangle 849">
              <a:extLst>
                <a:ext uri="{FF2B5EF4-FFF2-40B4-BE49-F238E27FC236}">
                  <a16:creationId xmlns:a16="http://schemas.microsoft.com/office/drawing/2014/main" id="{BD0347DA-B5E8-1472-5D8F-1FB62B3B6D44}"/>
                </a:ext>
              </a:extLst>
            </p:cNvPr>
            <p:cNvSpPr>
              <a:spLocks noChangeArrowheads="1"/>
            </p:cNvSpPr>
            <p:nvPr/>
          </p:nvSpPr>
          <p:spPr bwMode="auto">
            <a:xfrm>
              <a:off x="4061" y="3338"/>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00" name="Rectangle 850">
              <a:extLst>
                <a:ext uri="{FF2B5EF4-FFF2-40B4-BE49-F238E27FC236}">
                  <a16:creationId xmlns:a16="http://schemas.microsoft.com/office/drawing/2014/main" id="{CFA54804-B88E-8FAB-EA9D-27906C4DB046}"/>
                </a:ext>
              </a:extLst>
            </p:cNvPr>
            <p:cNvSpPr>
              <a:spLocks noChangeArrowheads="1"/>
            </p:cNvSpPr>
            <p:nvPr/>
          </p:nvSpPr>
          <p:spPr bwMode="auto">
            <a:xfrm>
              <a:off x="4498" y="3195"/>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01" name="Rectangle 851">
              <a:extLst>
                <a:ext uri="{FF2B5EF4-FFF2-40B4-BE49-F238E27FC236}">
                  <a16:creationId xmlns:a16="http://schemas.microsoft.com/office/drawing/2014/main" id="{BFFF7616-AA09-5038-E9E8-AC5A097AB381}"/>
                </a:ext>
              </a:extLst>
            </p:cNvPr>
            <p:cNvSpPr>
              <a:spLocks noChangeArrowheads="1"/>
            </p:cNvSpPr>
            <p:nvPr/>
          </p:nvSpPr>
          <p:spPr bwMode="auto">
            <a:xfrm>
              <a:off x="4531" y="3195"/>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02" name="Rectangle 852">
              <a:extLst>
                <a:ext uri="{FF2B5EF4-FFF2-40B4-BE49-F238E27FC236}">
                  <a16:creationId xmlns:a16="http://schemas.microsoft.com/office/drawing/2014/main" id="{8200FE99-55BC-336F-B0BF-80540F37303E}"/>
                </a:ext>
              </a:extLst>
            </p:cNvPr>
            <p:cNvSpPr>
              <a:spLocks noChangeArrowheads="1"/>
            </p:cNvSpPr>
            <p:nvPr/>
          </p:nvSpPr>
          <p:spPr bwMode="auto">
            <a:xfrm>
              <a:off x="4582"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03" name="Rectangle 853">
              <a:extLst>
                <a:ext uri="{FF2B5EF4-FFF2-40B4-BE49-F238E27FC236}">
                  <a16:creationId xmlns:a16="http://schemas.microsoft.com/office/drawing/2014/main" id="{AA2073E5-E799-ED14-B65A-0CF04CA07E79}"/>
                </a:ext>
              </a:extLst>
            </p:cNvPr>
            <p:cNvSpPr>
              <a:spLocks noChangeArrowheads="1"/>
            </p:cNvSpPr>
            <p:nvPr/>
          </p:nvSpPr>
          <p:spPr bwMode="auto">
            <a:xfrm>
              <a:off x="4490" y="3188"/>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04" name="Rectangle 854">
              <a:extLst>
                <a:ext uri="{FF2B5EF4-FFF2-40B4-BE49-F238E27FC236}">
                  <a16:creationId xmlns:a16="http://schemas.microsoft.com/office/drawing/2014/main" id="{3F741B34-BC63-2CF7-50D7-F34D18C66AAD}"/>
                </a:ext>
              </a:extLst>
            </p:cNvPr>
            <p:cNvSpPr>
              <a:spLocks noChangeArrowheads="1"/>
            </p:cNvSpPr>
            <p:nvPr/>
          </p:nvSpPr>
          <p:spPr bwMode="auto">
            <a:xfrm>
              <a:off x="4490" y="3195"/>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05" name="Rectangle 855">
              <a:extLst>
                <a:ext uri="{FF2B5EF4-FFF2-40B4-BE49-F238E27FC236}">
                  <a16:creationId xmlns:a16="http://schemas.microsoft.com/office/drawing/2014/main" id="{A59501A9-F2EF-CBA3-E829-0F5AAACBB682}"/>
                </a:ext>
              </a:extLst>
            </p:cNvPr>
            <p:cNvSpPr>
              <a:spLocks noChangeArrowheads="1"/>
            </p:cNvSpPr>
            <p:nvPr/>
          </p:nvSpPr>
          <p:spPr bwMode="auto">
            <a:xfrm>
              <a:off x="4893"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06" name="Rectangle 856">
              <a:extLst>
                <a:ext uri="{FF2B5EF4-FFF2-40B4-BE49-F238E27FC236}">
                  <a16:creationId xmlns:a16="http://schemas.microsoft.com/office/drawing/2014/main" id="{4805A3BE-3250-226D-A85B-5BAA1D1595FD}"/>
                </a:ext>
              </a:extLst>
            </p:cNvPr>
            <p:cNvSpPr>
              <a:spLocks noChangeArrowheads="1"/>
            </p:cNvSpPr>
            <p:nvPr/>
          </p:nvSpPr>
          <p:spPr bwMode="auto">
            <a:xfrm>
              <a:off x="4490" y="3338"/>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07" name="Rectangle 857">
              <a:extLst>
                <a:ext uri="{FF2B5EF4-FFF2-40B4-BE49-F238E27FC236}">
                  <a16:creationId xmlns:a16="http://schemas.microsoft.com/office/drawing/2014/main" id="{3BE407AF-7A9B-4EA8-A966-966EE42FE840}"/>
                </a:ext>
              </a:extLst>
            </p:cNvPr>
            <p:cNvSpPr>
              <a:spLocks noChangeArrowheads="1"/>
            </p:cNvSpPr>
            <p:nvPr/>
          </p:nvSpPr>
          <p:spPr bwMode="auto">
            <a:xfrm>
              <a:off x="4928" y="3195"/>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08" name="Rectangle 858">
              <a:extLst>
                <a:ext uri="{FF2B5EF4-FFF2-40B4-BE49-F238E27FC236}">
                  <a16:creationId xmlns:a16="http://schemas.microsoft.com/office/drawing/2014/main" id="{AFB0C234-EA9A-44D0-3F83-88B6B599058C}"/>
                </a:ext>
              </a:extLst>
            </p:cNvPr>
            <p:cNvSpPr>
              <a:spLocks noChangeArrowheads="1"/>
            </p:cNvSpPr>
            <p:nvPr/>
          </p:nvSpPr>
          <p:spPr bwMode="auto">
            <a:xfrm>
              <a:off x="4969" y="3195"/>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09" name="Rectangle 859">
              <a:extLst>
                <a:ext uri="{FF2B5EF4-FFF2-40B4-BE49-F238E27FC236}">
                  <a16:creationId xmlns:a16="http://schemas.microsoft.com/office/drawing/2014/main" id="{E208EBBD-9805-DDBB-0166-1C32F5277249}"/>
                </a:ext>
              </a:extLst>
            </p:cNvPr>
            <p:cNvSpPr>
              <a:spLocks noChangeArrowheads="1"/>
            </p:cNvSpPr>
            <p:nvPr/>
          </p:nvSpPr>
          <p:spPr bwMode="auto">
            <a:xfrm>
              <a:off x="5123"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10" name="Rectangle 860">
              <a:extLst>
                <a:ext uri="{FF2B5EF4-FFF2-40B4-BE49-F238E27FC236}">
                  <a16:creationId xmlns:a16="http://schemas.microsoft.com/office/drawing/2014/main" id="{5C6D9F37-7623-38F7-5DB4-80AC7E4523EE}"/>
                </a:ext>
              </a:extLst>
            </p:cNvPr>
            <p:cNvSpPr>
              <a:spLocks noChangeArrowheads="1"/>
            </p:cNvSpPr>
            <p:nvPr/>
          </p:nvSpPr>
          <p:spPr bwMode="auto">
            <a:xfrm>
              <a:off x="4919" y="3188"/>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11" name="Rectangle 861">
              <a:extLst>
                <a:ext uri="{FF2B5EF4-FFF2-40B4-BE49-F238E27FC236}">
                  <a16:creationId xmlns:a16="http://schemas.microsoft.com/office/drawing/2014/main" id="{902ED8F4-2D62-C355-9AEA-FE93AB668622}"/>
                </a:ext>
              </a:extLst>
            </p:cNvPr>
            <p:cNvSpPr>
              <a:spLocks noChangeArrowheads="1"/>
            </p:cNvSpPr>
            <p:nvPr/>
          </p:nvSpPr>
          <p:spPr bwMode="auto">
            <a:xfrm>
              <a:off x="4919"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12" name="Rectangle 862">
              <a:extLst>
                <a:ext uri="{FF2B5EF4-FFF2-40B4-BE49-F238E27FC236}">
                  <a16:creationId xmlns:a16="http://schemas.microsoft.com/office/drawing/2014/main" id="{0A500066-447D-2ACF-E6C7-F76C50B6A2C0}"/>
                </a:ext>
              </a:extLst>
            </p:cNvPr>
            <p:cNvSpPr>
              <a:spLocks noChangeArrowheads="1"/>
            </p:cNvSpPr>
            <p:nvPr/>
          </p:nvSpPr>
          <p:spPr bwMode="auto">
            <a:xfrm>
              <a:off x="5323" y="3195"/>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13" name="Rectangle 863">
              <a:extLst>
                <a:ext uri="{FF2B5EF4-FFF2-40B4-BE49-F238E27FC236}">
                  <a16:creationId xmlns:a16="http://schemas.microsoft.com/office/drawing/2014/main" id="{015BCC4C-CF6B-73A0-A815-D9869EC0BD9D}"/>
                </a:ext>
              </a:extLst>
            </p:cNvPr>
            <p:cNvSpPr>
              <a:spLocks noChangeArrowheads="1"/>
            </p:cNvSpPr>
            <p:nvPr/>
          </p:nvSpPr>
          <p:spPr bwMode="auto">
            <a:xfrm>
              <a:off x="4919" y="3338"/>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14" name="Rectangle 864">
              <a:extLst>
                <a:ext uri="{FF2B5EF4-FFF2-40B4-BE49-F238E27FC236}">
                  <a16:creationId xmlns:a16="http://schemas.microsoft.com/office/drawing/2014/main" id="{8C944370-887D-29D2-4D3E-34867BCEE37A}"/>
                </a:ext>
              </a:extLst>
            </p:cNvPr>
            <p:cNvSpPr>
              <a:spLocks noChangeArrowheads="1"/>
            </p:cNvSpPr>
            <p:nvPr/>
          </p:nvSpPr>
          <p:spPr bwMode="auto">
            <a:xfrm>
              <a:off x="5357" y="3195"/>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15" name="Rectangle 865">
              <a:extLst>
                <a:ext uri="{FF2B5EF4-FFF2-40B4-BE49-F238E27FC236}">
                  <a16:creationId xmlns:a16="http://schemas.microsoft.com/office/drawing/2014/main" id="{9211FB1F-A73F-32B5-6D1A-E7718FBC7864}"/>
                </a:ext>
              </a:extLst>
            </p:cNvPr>
            <p:cNvSpPr>
              <a:spLocks noChangeArrowheads="1"/>
            </p:cNvSpPr>
            <p:nvPr/>
          </p:nvSpPr>
          <p:spPr bwMode="auto">
            <a:xfrm>
              <a:off x="5398" y="3195"/>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16" name="Rectangle 866">
              <a:extLst>
                <a:ext uri="{FF2B5EF4-FFF2-40B4-BE49-F238E27FC236}">
                  <a16:creationId xmlns:a16="http://schemas.microsoft.com/office/drawing/2014/main" id="{DF029678-CEBB-022C-B5F0-22BD8D83A624}"/>
                </a:ext>
              </a:extLst>
            </p:cNvPr>
            <p:cNvSpPr>
              <a:spLocks noChangeArrowheads="1"/>
            </p:cNvSpPr>
            <p:nvPr/>
          </p:nvSpPr>
          <p:spPr bwMode="auto">
            <a:xfrm>
              <a:off x="5552" y="3175"/>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17" name="Rectangle 867">
              <a:extLst>
                <a:ext uri="{FF2B5EF4-FFF2-40B4-BE49-F238E27FC236}">
                  <a16:creationId xmlns:a16="http://schemas.microsoft.com/office/drawing/2014/main" id="{3F298AD4-9788-305A-4461-ABD45CDA2E7B}"/>
                </a:ext>
              </a:extLst>
            </p:cNvPr>
            <p:cNvSpPr>
              <a:spLocks noChangeArrowheads="1"/>
            </p:cNvSpPr>
            <p:nvPr/>
          </p:nvSpPr>
          <p:spPr bwMode="auto">
            <a:xfrm>
              <a:off x="5348" y="3188"/>
              <a:ext cx="517"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18" name="Rectangle 868">
              <a:extLst>
                <a:ext uri="{FF2B5EF4-FFF2-40B4-BE49-F238E27FC236}">
                  <a16:creationId xmlns:a16="http://schemas.microsoft.com/office/drawing/2014/main" id="{1434B896-1072-8D91-040A-917423F2A5C8}"/>
                </a:ext>
              </a:extLst>
            </p:cNvPr>
            <p:cNvSpPr>
              <a:spLocks noChangeArrowheads="1"/>
            </p:cNvSpPr>
            <p:nvPr/>
          </p:nvSpPr>
          <p:spPr bwMode="auto">
            <a:xfrm>
              <a:off x="5348" y="3195"/>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19" name="Rectangle 869">
              <a:extLst>
                <a:ext uri="{FF2B5EF4-FFF2-40B4-BE49-F238E27FC236}">
                  <a16:creationId xmlns:a16="http://schemas.microsoft.com/office/drawing/2014/main" id="{2CEEE567-F3D9-D77C-638F-6D9BAC8251C8}"/>
                </a:ext>
              </a:extLst>
            </p:cNvPr>
            <p:cNvSpPr>
              <a:spLocks noChangeArrowheads="1"/>
            </p:cNvSpPr>
            <p:nvPr/>
          </p:nvSpPr>
          <p:spPr bwMode="auto">
            <a:xfrm>
              <a:off x="5858" y="3195"/>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20" name="Rectangle 870">
              <a:extLst>
                <a:ext uri="{FF2B5EF4-FFF2-40B4-BE49-F238E27FC236}">
                  <a16:creationId xmlns:a16="http://schemas.microsoft.com/office/drawing/2014/main" id="{5705ADFB-AE1D-B8A5-1648-0139EA0E37F2}"/>
                </a:ext>
              </a:extLst>
            </p:cNvPr>
            <p:cNvSpPr>
              <a:spLocks noChangeArrowheads="1"/>
            </p:cNvSpPr>
            <p:nvPr/>
          </p:nvSpPr>
          <p:spPr bwMode="auto">
            <a:xfrm>
              <a:off x="5348" y="3338"/>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21" name="Rectangle 871">
              <a:extLst>
                <a:ext uri="{FF2B5EF4-FFF2-40B4-BE49-F238E27FC236}">
                  <a16:creationId xmlns:a16="http://schemas.microsoft.com/office/drawing/2014/main" id="{FAE300B9-9BDB-87ED-50D0-9646ADCC2DBC}"/>
                </a:ext>
              </a:extLst>
            </p:cNvPr>
            <p:cNvSpPr>
              <a:spLocks noChangeArrowheads="1"/>
            </p:cNvSpPr>
            <p:nvPr/>
          </p:nvSpPr>
          <p:spPr bwMode="auto">
            <a:xfrm>
              <a:off x="833" y="3368"/>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22" name="Rectangle 872">
              <a:extLst>
                <a:ext uri="{FF2B5EF4-FFF2-40B4-BE49-F238E27FC236}">
                  <a16:creationId xmlns:a16="http://schemas.microsoft.com/office/drawing/2014/main" id="{43BE5E74-56D0-8907-F452-7F4CB667CE31}"/>
                </a:ext>
              </a:extLst>
            </p:cNvPr>
            <p:cNvSpPr>
              <a:spLocks noChangeArrowheads="1"/>
            </p:cNvSpPr>
            <p:nvPr/>
          </p:nvSpPr>
          <p:spPr bwMode="auto">
            <a:xfrm>
              <a:off x="889" y="3368"/>
              <a:ext cx="30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CD19</a:t>
              </a:r>
            </a:p>
          </p:txBody>
        </p:sp>
        <p:sp>
          <p:nvSpPr>
            <p:cNvPr id="57423" name="Rectangle 873">
              <a:extLst>
                <a:ext uri="{FF2B5EF4-FFF2-40B4-BE49-F238E27FC236}">
                  <a16:creationId xmlns:a16="http://schemas.microsoft.com/office/drawing/2014/main" id="{FF075A80-1737-751D-7ABF-EBA0E408AD92}"/>
                </a:ext>
              </a:extLst>
            </p:cNvPr>
            <p:cNvSpPr>
              <a:spLocks noChangeArrowheads="1"/>
            </p:cNvSpPr>
            <p:nvPr/>
          </p:nvSpPr>
          <p:spPr bwMode="auto">
            <a:xfrm>
              <a:off x="1208"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24" name="Rectangle 874">
              <a:extLst>
                <a:ext uri="{FF2B5EF4-FFF2-40B4-BE49-F238E27FC236}">
                  <a16:creationId xmlns:a16="http://schemas.microsoft.com/office/drawing/2014/main" id="{474919D8-95AD-525E-8309-C7820A44FB99}"/>
                </a:ext>
              </a:extLst>
            </p:cNvPr>
            <p:cNvSpPr>
              <a:spLocks noChangeArrowheads="1"/>
            </p:cNvSpPr>
            <p:nvPr/>
          </p:nvSpPr>
          <p:spPr bwMode="auto">
            <a:xfrm>
              <a:off x="824" y="3361"/>
              <a:ext cx="964"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25" name="Rectangle 875">
              <a:extLst>
                <a:ext uri="{FF2B5EF4-FFF2-40B4-BE49-F238E27FC236}">
                  <a16:creationId xmlns:a16="http://schemas.microsoft.com/office/drawing/2014/main" id="{DD100442-3503-C4B1-0D92-CDA11AC12FBE}"/>
                </a:ext>
              </a:extLst>
            </p:cNvPr>
            <p:cNvSpPr>
              <a:spLocks noChangeArrowheads="1"/>
            </p:cNvSpPr>
            <p:nvPr/>
          </p:nvSpPr>
          <p:spPr bwMode="auto">
            <a:xfrm>
              <a:off x="824"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26" name="Rectangle 876">
              <a:extLst>
                <a:ext uri="{FF2B5EF4-FFF2-40B4-BE49-F238E27FC236}">
                  <a16:creationId xmlns:a16="http://schemas.microsoft.com/office/drawing/2014/main" id="{61BD9CDA-6970-25DF-02CD-7D4D5B7EDF71}"/>
                </a:ext>
              </a:extLst>
            </p:cNvPr>
            <p:cNvSpPr>
              <a:spLocks noChangeArrowheads="1"/>
            </p:cNvSpPr>
            <p:nvPr/>
          </p:nvSpPr>
          <p:spPr bwMode="auto">
            <a:xfrm>
              <a:off x="1780"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27" name="Rectangle 877">
              <a:extLst>
                <a:ext uri="{FF2B5EF4-FFF2-40B4-BE49-F238E27FC236}">
                  <a16:creationId xmlns:a16="http://schemas.microsoft.com/office/drawing/2014/main" id="{7B387E73-2F5D-CFB9-0D57-02E8FFCD906B}"/>
                </a:ext>
              </a:extLst>
            </p:cNvPr>
            <p:cNvSpPr>
              <a:spLocks noChangeArrowheads="1"/>
            </p:cNvSpPr>
            <p:nvPr/>
          </p:nvSpPr>
          <p:spPr bwMode="auto">
            <a:xfrm>
              <a:off x="824" y="3511"/>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28" name="Rectangle 878">
              <a:extLst>
                <a:ext uri="{FF2B5EF4-FFF2-40B4-BE49-F238E27FC236}">
                  <a16:creationId xmlns:a16="http://schemas.microsoft.com/office/drawing/2014/main" id="{A71AF5BF-8644-68E6-358E-C74BA36CBAEC}"/>
                </a:ext>
              </a:extLst>
            </p:cNvPr>
            <p:cNvSpPr>
              <a:spLocks noChangeArrowheads="1"/>
            </p:cNvSpPr>
            <p:nvPr/>
          </p:nvSpPr>
          <p:spPr bwMode="auto">
            <a:xfrm>
              <a:off x="1817" y="3368"/>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29" name="Rectangle 879">
              <a:extLst>
                <a:ext uri="{FF2B5EF4-FFF2-40B4-BE49-F238E27FC236}">
                  <a16:creationId xmlns:a16="http://schemas.microsoft.com/office/drawing/2014/main" id="{99FF42D3-F6E2-B742-43AB-D412806CA93C}"/>
                </a:ext>
              </a:extLst>
            </p:cNvPr>
            <p:cNvSpPr>
              <a:spLocks noChangeArrowheads="1"/>
            </p:cNvSpPr>
            <p:nvPr/>
          </p:nvSpPr>
          <p:spPr bwMode="auto">
            <a:xfrm>
              <a:off x="1852" y="3368"/>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30" name="Rectangle 880">
              <a:extLst>
                <a:ext uri="{FF2B5EF4-FFF2-40B4-BE49-F238E27FC236}">
                  <a16:creationId xmlns:a16="http://schemas.microsoft.com/office/drawing/2014/main" id="{E5ABCD49-3A1D-39C7-3158-4B6F60BC6F45}"/>
                </a:ext>
              </a:extLst>
            </p:cNvPr>
            <p:cNvSpPr>
              <a:spLocks noChangeArrowheads="1"/>
            </p:cNvSpPr>
            <p:nvPr/>
          </p:nvSpPr>
          <p:spPr bwMode="auto">
            <a:xfrm>
              <a:off x="1932"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31" name="Rectangle 881">
              <a:extLst>
                <a:ext uri="{FF2B5EF4-FFF2-40B4-BE49-F238E27FC236}">
                  <a16:creationId xmlns:a16="http://schemas.microsoft.com/office/drawing/2014/main" id="{18D10178-6018-1677-2113-91D4237715EB}"/>
                </a:ext>
              </a:extLst>
            </p:cNvPr>
            <p:cNvSpPr>
              <a:spLocks noChangeArrowheads="1"/>
            </p:cNvSpPr>
            <p:nvPr/>
          </p:nvSpPr>
          <p:spPr bwMode="auto">
            <a:xfrm>
              <a:off x="1809" y="3361"/>
              <a:ext cx="517"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32" name="Rectangle 882">
              <a:extLst>
                <a:ext uri="{FF2B5EF4-FFF2-40B4-BE49-F238E27FC236}">
                  <a16:creationId xmlns:a16="http://schemas.microsoft.com/office/drawing/2014/main" id="{EC0A9985-5851-47AB-8174-F4920BBFEDAD}"/>
                </a:ext>
              </a:extLst>
            </p:cNvPr>
            <p:cNvSpPr>
              <a:spLocks noChangeArrowheads="1"/>
            </p:cNvSpPr>
            <p:nvPr/>
          </p:nvSpPr>
          <p:spPr bwMode="auto">
            <a:xfrm>
              <a:off x="1809" y="336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33" name="Rectangle 883">
              <a:extLst>
                <a:ext uri="{FF2B5EF4-FFF2-40B4-BE49-F238E27FC236}">
                  <a16:creationId xmlns:a16="http://schemas.microsoft.com/office/drawing/2014/main" id="{7DA3CA19-2849-4676-69B0-7D9A958D4778}"/>
                </a:ext>
              </a:extLst>
            </p:cNvPr>
            <p:cNvSpPr>
              <a:spLocks noChangeArrowheads="1"/>
            </p:cNvSpPr>
            <p:nvPr/>
          </p:nvSpPr>
          <p:spPr bwMode="auto">
            <a:xfrm>
              <a:off x="2318"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34" name="Rectangle 884">
              <a:extLst>
                <a:ext uri="{FF2B5EF4-FFF2-40B4-BE49-F238E27FC236}">
                  <a16:creationId xmlns:a16="http://schemas.microsoft.com/office/drawing/2014/main" id="{71045DB4-135F-933B-42F5-76D5B76C29DE}"/>
                </a:ext>
              </a:extLst>
            </p:cNvPr>
            <p:cNvSpPr>
              <a:spLocks noChangeArrowheads="1"/>
            </p:cNvSpPr>
            <p:nvPr/>
          </p:nvSpPr>
          <p:spPr bwMode="auto">
            <a:xfrm>
              <a:off x="1809" y="3511"/>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35" name="Rectangle 885">
              <a:extLst>
                <a:ext uri="{FF2B5EF4-FFF2-40B4-BE49-F238E27FC236}">
                  <a16:creationId xmlns:a16="http://schemas.microsoft.com/office/drawing/2014/main" id="{4E0D93BF-C289-AD49-6B25-50A5DEC444C5}"/>
                </a:ext>
              </a:extLst>
            </p:cNvPr>
            <p:cNvSpPr>
              <a:spLocks noChangeArrowheads="1"/>
            </p:cNvSpPr>
            <p:nvPr/>
          </p:nvSpPr>
          <p:spPr bwMode="auto">
            <a:xfrm>
              <a:off x="2352" y="336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36" name="Rectangle 886">
              <a:extLst>
                <a:ext uri="{FF2B5EF4-FFF2-40B4-BE49-F238E27FC236}">
                  <a16:creationId xmlns:a16="http://schemas.microsoft.com/office/drawing/2014/main" id="{FF167A30-3035-CE7D-3367-DB28D7E4302C}"/>
                </a:ext>
              </a:extLst>
            </p:cNvPr>
            <p:cNvSpPr>
              <a:spLocks noChangeArrowheads="1"/>
            </p:cNvSpPr>
            <p:nvPr/>
          </p:nvSpPr>
          <p:spPr bwMode="auto">
            <a:xfrm>
              <a:off x="2384" y="3368"/>
              <a:ext cx="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 </a:t>
              </a:r>
            </a:p>
          </p:txBody>
        </p:sp>
        <p:sp>
          <p:nvSpPr>
            <p:cNvPr id="57437" name="Rectangle 887">
              <a:extLst>
                <a:ext uri="{FF2B5EF4-FFF2-40B4-BE49-F238E27FC236}">
                  <a16:creationId xmlns:a16="http://schemas.microsoft.com/office/drawing/2014/main" id="{04476A74-C9F4-13B3-E498-1CDF3851F5CD}"/>
                </a:ext>
              </a:extLst>
            </p:cNvPr>
            <p:cNvSpPr>
              <a:spLocks noChangeArrowheads="1"/>
            </p:cNvSpPr>
            <p:nvPr/>
          </p:nvSpPr>
          <p:spPr bwMode="auto">
            <a:xfrm>
              <a:off x="2425"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38" name="Rectangle 888">
              <a:extLst>
                <a:ext uri="{FF2B5EF4-FFF2-40B4-BE49-F238E27FC236}">
                  <a16:creationId xmlns:a16="http://schemas.microsoft.com/office/drawing/2014/main" id="{9FA5FD6E-351D-8990-15D9-119A1D654926}"/>
                </a:ext>
              </a:extLst>
            </p:cNvPr>
            <p:cNvSpPr>
              <a:spLocks noChangeArrowheads="1"/>
            </p:cNvSpPr>
            <p:nvPr/>
          </p:nvSpPr>
          <p:spPr bwMode="auto">
            <a:xfrm>
              <a:off x="2344" y="3361"/>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39" name="Rectangle 889">
              <a:extLst>
                <a:ext uri="{FF2B5EF4-FFF2-40B4-BE49-F238E27FC236}">
                  <a16:creationId xmlns:a16="http://schemas.microsoft.com/office/drawing/2014/main" id="{4E023AE5-0935-8567-03A5-C4152261FACD}"/>
                </a:ext>
              </a:extLst>
            </p:cNvPr>
            <p:cNvSpPr>
              <a:spLocks noChangeArrowheads="1"/>
            </p:cNvSpPr>
            <p:nvPr/>
          </p:nvSpPr>
          <p:spPr bwMode="auto">
            <a:xfrm>
              <a:off x="2344" y="336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40" name="Rectangle 890">
              <a:extLst>
                <a:ext uri="{FF2B5EF4-FFF2-40B4-BE49-F238E27FC236}">
                  <a16:creationId xmlns:a16="http://schemas.microsoft.com/office/drawing/2014/main" id="{19563642-7969-F1F4-20CF-3CC40385028B}"/>
                </a:ext>
              </a:extLst>
            </p:cNvPr>
            <p:cNvSpPr>
              <a:spLocks noChangeArrowheads="1"/>
            </p:cNvSpPr>
            <p:nvPr/>
          </p:nvSpPr>
          <p:spPr bwMode="auto">
            <a:xfrm>
              <a:off x="2747"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41" name="Rectangle 891">
              <a:extLst>
                <a:ext uri="{FF2B5EF4-FFF2-40B4-BE49-F238E27FC236}">
                  <a16:creationId xmlns:a16="http://schemas.microsoft.com/office/drawing/2014/main" id="{9FDF3FD7-C6B9-187F-5FE8-544D298BD1BC}"/>
                </a:ext>
              </a:extLst>
            </p:cNvPr>
            <p:cNvSpPr>
              <a:spLocks noChangeArrowheads="1"/>
            </p:cNvSpPr>
            <p:nvPr/>
          </p:nvSpPr>
          <p:spPr bwMode="auto">
            <a:xfrm>
              <a:off x="2344" y="351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42" name="Rectangle 892">
              <a:extLst>
                <a:ext uri="{FF2B5EF4-FFF2-40B4-BE49-F238E27FC236}">
                  <a16:creationId xmlns:a16="http://schemas.microsoft.com/office/drawing/2014/main" id="{9B5950F0-3F3C-3259-728D-DE136F5B36E8}"/>
                </a:ext>
              </a:extLst>
            </p:cNvPr>
            <p:cNvSpPr>
              <a:spLocks noChangeArrowheads="1"/>
            </p:cNvSpPr>
            <p:nvPr/>
          </p:nvSpPr>
          <p:spPr bwMode="auto">
            <a:xfrm>
              <a:off x="2782" y="3368"/>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43" name="Rectangle 893">
              <a:extLst>
                <a:ext uri="{FF2B5EF4-FFF2-40B4-BE49-F238E27FC236}">
                  <a16:creationId xmlns:a16="http://schemas.microsoft.com/office/drawing/2014/main" id="{53C23219-555C-9169-F590-A0565EDC31DC}"/>
                </a:ext>
              </a:extLst>
            </p:cNvPr>
            <p:cNvSpPr>
              <a:spLocks noChangeArrowheads="1"/>
            </p:cNvSpPr>
            <p:nvPr/>
          </p:nvSpPr>
          <p:spPr bwMode="auto">
            <a:xfrm>
              <a:off x="2823" y="3368"/>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44" name="Rectangle 894">
              <a:extLst>
                <a:ext uri="{FF2B5EF4-FFF2-40B4-BE49-F238E27FC236}">
                  <a16:creationId xmlns:a16="http://schemas.microsoft.com/office/drawing/2014/main" id="{C5B38A1A-DF61-A641-6B56-533D368B34AC}"/>
                </a:ext>
              </a:extLst>
            </p:cNvPr>
            <p:cNvSpPr>
              <a:spLocks noChangeArrowheads="1"/>
            </p:cNvSpPr>
            <p:nvPr/>
          </p:nvSpPr>
          <p:spPr bwMode="auto">
            <a:xfrm>
              <a:off x="2977"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45" name="Rectangle 895">
              <a:extLst>
                <a:ext uri="{FF2B5EF4-FFF2-40B4-BE49-F238E27FC236}">
                  <a16:creationId xmlns:a16="http://schemas.microsoft.com/office/drawing/2014/main" id="{D9DDAD78-63C1-F018-9460-FC5EDD2A9223}"/>
                </a:ext>
              </a:extLst>
            </p:cNvPr>
            <p:cNvSpPr>
              <a:spLocks noChangeArrowheads="1"/>
            </p:cNvSpPr>
            <p:nvPr/>
          </p:nvSpPr>
          <p:spPr bwMode="auto">
            <a:xfrm>
              <a:off x="2773" y="3361"/>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46" name="Rectangle 896">
              <a:extLst>
                <a:ext uri="{FF2B5EF4-FFF2-40B4-BE49-F238E27FC236}">
                  <a16:creationId xmlns:a16="http://schemas.microsoft.com/office/drawing/2014/main" id="{BAC3E8B2-870F-3737-2F59-1BC5B4E6161C}"/>
                </a:ext>
              </a:extLst>
            </p:cNvPr>
            <p:cNvSpPr>
              <a:spLocks noChangeArrowheads="1"/>
            </p:cNvSpPr>
            <p:nvPr/>
          </p:nvSpPr>
          <p:spPr bwMode="auto">
            <a:xfrm>
              <a:off x="2773"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47" name="Rectangle 897">
              <a:extLst>
                <a:ext uri="{FF2B5EF4-FFF2-40B4-BE49-F238E27FC236}">
                  <a16:creationId xmlns:a16="http://schemas.microsoft.com/office/drawing/2014/main" id="{6360AE2F-7936-85F5-87D3-8922060AB2BF}"/>
                </a:ext>
              </a:extLst>
            </p:cNvPr>
            <p:cNvSpPr>
              <a:spLocks noChangeArrowheads="1"/>
            </p:cNvSpPr>
            <p:nvPr/>
          </p:nvSpPr>
          <p:spPr bwMode="auto">
            <a:xfrm>
              <a:off x="3176"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48" name="Rectangle 898">
              <a:extLst>
                <a:ext uri="{FF2B5EF4-FFF2-40B4-BE49-F238E27FC236}">
                  <a16:creationId xmlns:a16="http://schemas.microsoft.com/office/drawing/2014/main" id="{2772BA5D-DD85-DB0D-05DB-4CE6D85AEF89}"/>
                </a:ext>
              </a:extLst>
            </p:cNvPr>
            <p:cNvSpPr>
              <a:spLocks noChangeArrowheads="1"/>
            </p:cNvSpPr>
            <p:nvPr/>
          </p:nvSpPr>
          <p:spPr bwMode="auto">
            <a:xfrm>
              <a:off x="2773" y="351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49" name="Rectangle 899">
              <a:extLst>
                <a:ext uri="{FF2B5EF4-FFF2-40B4-BE49-F238E27FC236}">
                  <a16:creationId xmlns:a16="http://schemas.microsoft.com/office/drawing/2014/main" id="{2A3939A3-5E91-9E52-480C-34F5B6B74319}"/>
                </a:ext>
              </a:extLst>
            </p:cNvPr>
            <p:cNvSpPr>
              <a:spLocks noChangeArrowheads="1"/>
            </p:cNvSpPr>
            <p:nvPr/>
          </p:nvSpPr>
          <p:spPr bwMode="auto">
            <a:xfrm>
              <a:off x="3211" y="336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50" name="Rectangle 900">
              <a:extLst>
                <a:ext uri="{FF2B5EF4-FFF2-40B4-BE49-F238E27FC236}">
                  <a16:creationId xmlns:a16="http://schemas.microsoft.com/office/drawing/2014/main" id="{43CEEF69-392C-E86F-D581-C762B7EE47C2}"/>
                </a:ext>
              </a:extLst>
            </p:cNvPr>
            <p:cNvSpPr>
              <a:spLocks noChangeArrowheads="1"/>
            </p:cNvSpPr>
            <p:nvPr/>
          </p:nvSpPr>
          <p:spPr bwMode="auto">
            <a:xfrm>
              <a:off x="3244" y="3368"/>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51" name="Rectangle 901">
              <a:extLst>
                <a:ext uri="{FF2B5EF4-FFF2-40B4-BE49-F238E27FC236}">
                  <a16:creationId xmlns:a16="http://schemas.microsoft.com/office/drawing/2014/main" id="{D80C07FB-C3EB-8561-BB47-C909CD1FCB3A}"/>
                </a:ext>
              </a:extLst>
            </p:cNvPr>
            <p:cNvSpPr>
              <a:spLocks noChangeArrowheads="1"/>
            </p:cNvSpPr>
            <p:nvPr/>
          </p:nvSpPr>
          <p:spPr bwMode="auto">
            <a:xfrm>
              <a:off x="3294"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52" name="Rectangle 902">
              <a:extLst>
                <a:ext uri="{FF2B5EF4-FFF2-40B4-BE49-F238E27FC236}">
                  <a16:creationId xmlns:a16="http://schemas.microsoft.com/office/drawing/2014/main" id="{3AABF4B0-194F-3715-077D-AEC9F709F534}"/>
                </a:ext>
              </a:extLst>
            </p:cNvPr>
            <p:cNvSpPr>
              <a:spLocks noChangeArrowheads="1"/>
            </p:cNvSpPr>
            <p:nvPr/>
          </p:nvSpPr>
          <p:spPr bwMode="auto">
            <a:xfrm>
              <a:off x="3202" y="3361"/>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53" name="Rectangle 903">
              <a:extLst>
                <a:ext uri="{FF2B5EF4-FFF2-40B4-BE49-F238E27FC236}">
                  <a16:creationId xmlns:a16="http://schemas.microsoft.com/office/drawing/2014/main" id="{9AC72596-D45A-1056-7CDB-5158D7605483}"/>
                </a:ext>
              </a:extLst>
            </p:cNvPr>
            <p:cNvSpPr>
              <a:spLocks noChangeArrowheads="1"/>
            </p:cNvSpPr>
            <p:nvPr/>
          </p:nvSpPr>
          <p:spPr bwMode="auto">
            <a:xfrm>
              <a:off x="3202"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54" name="Rectangle 904">
              <a:extLst>
                <a:ext uri="{FF2B5EF4-FFF2-40B4-BE49-F238E27FC236}">
                  <a16:creationId xmlns:a16="http://schemas.microsoft.com/office/drawing/2014/main" id="{28CF0DEB-E939-18BB-1F06-07438F7FBD27}"/>
                </a:ext>
              </a:extLst>
            </p:cNvPr>
            <p:cNvSpPr>
              <a:spLocks noChangeArrowheads="1"/>
            </p:cNvSpPr>
            <p:nvPr/>
          </p:nvSpPr>
          <p:spPr bwMode="auto">
            <a:xfrm>
              <a:off x="3606" y="336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55" name="Rectangle 905">
              <a:extLst>
                <a:ext uri="{FF2B5EF4-FFF2-40B4-BE49-F238E27FC236}">
                  <a16:creationId xmlns:a16="http://schemas.microsoft.com/office/drawing/2014/main" id="{F419D748-2B72-C7CA-BB17-41C914335094}"/>
                </a:ext>
              </a:extLst>
            </p:cNvPr>
            <p:cNvSpPr>
              <a:spLocks noChangeArrowheads="1"/>
            </p:cNvSpPr>
            <p:nvPr/>
          </p:nvSpPr>
          <p:spPr bwMode="auto">
            <a:xfrm>
              <a:off x="3202" y="351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56" name="Rectangle 906">
              <a:extLst>
                <a:ext uri="{FF2B5EF4-FFF2-40B4-BE49-F238E27FC236}">
                  <a16:creationId xmlns:a16="http://schemas.microsoft.com/office/drawing/2014/main" id="{5F37D582-7FDE-1C62-0A06-5C905C38514D}"/>
                </a:ext>
              </a:extLst>
            </p:cNvPr>
            <p:cNvSpPr>
              <a:spLocks noChangeArrowheads="1"/>
            </p:cNvSpPr>
            <p:nvPr/>
          </p:nvSpPr>
          <p:spPr bwMode="auto">
            <a:xfrm>
              <a:off x="3640" y="336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57" name="Rectangle 907">
              <a:extLst>
                <a:ext uri="{FF2B5EF4-FFF2-40B4-BE49-F238E27FC236}">
                  <a16:creationId xmlns:a16="http://schemas.microsoft.com/office/drawing/2014/main" id="{031F224C-9F1C-10D5-959C-F2F73339DA85}"/>
                </a:ext>
              </a:extLst>
            </p:cNvPr>
            <p:cNvSpPr>
              <a:spLocks noChangeArrowheads="1"/>
            </p:cNvSpPr>
            <p:nvPr/>
          </p:nvSpPr>
          <p:spPr bwMode="auto">
            <a:xfrm>
              <a:off x="3673" y="3368"/>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58" name="Rectangle 908">
              <a:extLst>
                <a:ext uri="{FF2B5EF4-FFF2-40B4-BE49-F238E27FC236}">
                  <a16:creationId xmlns:a16="http://schemas.microsoft.com/office/drawing/2014/main" id="{AC46626E-6A21-3063-824D-45AC733A78C4}"/>
                </a:ext>
              </a:extLst>
            </p:cNvPr>
            <p:cNvSpPr>
              <a:spLocks noChangeArrowheads="1"/>
            </p:cNvSpPr>
            <p:nvPr/>
          </p:nvSpPr>
          <p:spPr bwMode="auto">
            <a:xfrm>
              <a:off x="3724"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59" name="Rectangle 909">
              <a:extLst>
                <a:ext uri="{FF2B5EF4-FFF2-40B4-BE49-F238E27FC236}">
                  <a16:creationId xmlns:a16="http://schemas.microsoft.com/office/drawing/2014/main" id="{A04A5357-62A1-F2CF-0418-1FFB3A4FB0EC}"/>
                </a:ext>
              </a:extLst>
            </p:cNvPr>
            <p:cNvSpPr>
              <a:spLocks noChangeArrowheads="1"/>
            </p:cNvSpPr>
            <p:nvPr/>
          </p:nvSpPr>
          <p:spPr bwMode="auto">
            <a:xfrm>
              <a:off x="3631" y="3361"/>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60" name="Rectangle 910">
              <a:extLst>
                <a:ext uri="{FF2B5EF4-FFF2-40B4-BE49-F238E27FC236}">
                  <a16:creationId xmlns:a16="http://schemas.microsoft.com/office/drawing/2014/main" id="{CD1E04F7-7EF6-B1AF-FB3A-DA6A43F70FF4}"/>
                </a:ext>
              </a:extLst>
            </p:cNvPr>
            <p:cNvSpPr>
              <a:spLocks noChangeArrowheads="1"/>
            </p:cNvSpPr>
            <p:nvPr/>
          </p:nvSpPr>
          <p:spPr bwMode="auto">
            <a:xfrm>
              <a:off x="3631"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61" name="Rectangle 911">
              <a:extLst>
                <a:ext uri="{FF2B5EF4-FFF2-40B4-BE49-F238E27FC236}">
                  <a16:creationId xmlns:a16="http://schemas.microsoft.com/office/drawing/2014/main" id="{358F3AB0-3FF5-E521-04F7-85D3450E5FC3}"/>
                </a:ext>
              </a:extLst>
            </p:cNvPr>
            <p:cNvSpPr>
              <a:spLocks noChangeArrowheads="1"/>
            </p:cNvSpPr>
            <p:nvPr/>
          </p:nvSpPr>
          <p:spPr bwMode="auto">
            <a:xfrm>
              <a:off x="4035" y="336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62" name="Rectangle 912">
              <a:extLst>
                <a:ext uri="{FF2B5EF4-FFF2-40B4-BE49-F238E27FC236}">
                  <a16:creationId xmlns:a16="http://schemas.microsoft.com/office/drawing/2014/main" id="{CF3559F4-A063-E473-4A59-EE73F31860F9}"/>
                </a:ext>
              </a:extLst>
            </p:cNvPr>
            <p:cNvSpPr>
              <a:spLocks noChangeArrowheads="1"/>
            </p:cNvSpPr>
            <p:nvPr/>
          </p:nvSpPr>
          <p:spPr bwMode="auto">
            <a:xfrm>
              <a:off x="3631" y="351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63" name="Rectangle 913">
              <a:extLst>
                <a:ext uri="{FF2B5EF4-FFF2-40B4-BE49-F238E27FC236}">
                  <a16:creationId xmlns:a16="http://schemas.microsoft.com/office/drawing/2014/main" id="{1E3C2B15-B85D-43B8-2CF7-555A26476AED}"/>
                </a:ext>
              </a:extLst>
            </p:cNvPr>
            <p:cNvSpPr>
              <a:spLocks noChangeArrowheads="1"/>
            </p:cNvSpPr>
            <p:nvPr/>
          </p:nvSpPr>
          <p:spPr bwMode="auto">
            <a:xfrm>
              <a:off x="4069" y="336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64" name="Rectangle 914">
              <a:extLst>
                <a:ext uri="{FF2B5EF4-FFF2-40B4-BE49-F238E27FC236}">
                  <a16:creationId xmlns:a16="http://schemas.microsoft.com/office/drawing/2014/main" id="{D2B0ABB7-4CCF-CD5D-B867-8675B0DBFA96}"/>
                </a:ext>
              </a:extLst>
            </p:cNvPr>
            <p:cNvSpPr>
              <a:spLocks noChangeArrowheads="1"/>
            </p:cNvSpPr>
            <p:nvPr/>
          </p:nvSpPr>
          <p:spPr bwMode="auto">
            <a:xfrm>
              <a:off x="4102" y="3368"/>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65" name="Rectangle 915">
              <a:extLst>
                <a:ext uri="{FF2B5EF4-FFF2-40B4-BE49-F238E27FC236}">
                  <a16:creationId xmlns:a16="http://schemas.microsoft.com/office/drawing/2014/main" id="{771D6D76-8515-CA6B-B587-8E66D3F375BE}"/>
                </a:ext>
              </a:extLst>
            </p:cNvPr>
            <p:cNvSpPr>
              <a:spLocks noChangeArrowheads="1"/>
            </p:cNvSpPr>
            <p:nvPr/>
          </p:nvSpPr>
          <p:spPr bwMode="auto">
            <a:xfrm>
              <a:off x="4153"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66" name="Rectangle 916">
              <a:extLst>
                <a:ext uri="{FF2B5EF4-FFF2-40B4-BE49-F238E27FC236}">
                  <a16:creationId xmlns:a16="http://schemas.microsoft.com/office/drawing/2014/main" id="{1F20CA05-5C5B-0CF0-0813-6FAE7B9DEA70}"/>
                </a:ext>
              </a:extLst>
            </p:cNvPr>
            <p:cNvSpPr>
              <a:spLocks noChangeArrowheads="1"/>
            </p:cNvSpPr>
            <p:nvPr/>
          </p:nvSpPr>
          <p:spPr bwMode="auto">
            <a:xfrm>
              <a:off x="4061" y="3361"/>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67" name="Rectangle 917">
              <a:extLst>
                <a:ext uri="{FF2B5EF4-FFF2-40B4-BE49-F238E27FC236}">
                  <a16:creationId xmlns:a16="http://schemas.microsoft.com/office/drawing/2014/main" id="{15BBF3E7-A9B9-AD0D-A8B4-BDADBEDAA3D7}"/>
                </a:ext>
              </a:extLst>
            </p:cNvPr>
            <p:cNvSpPr>
              <a:spLocks noChangeArrowheads="1"/>
            </p:cNvSpPr>
            <p:nvPr/>
          </p:nvSpPr>
          <p:spPr bwMode="auto">
            <a:xfrm>
              <a:off x="4061" y="336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68" name="Rectangle 918">
              <a:extLst>
                <a:ext uri="{FF2B5EF4-FFF2-40B4-BE49-F238E27FC236}">
                  <a16:creationId xmlns:a16="http://schemas.microsoft.com/office/drawing/2014/main" id="{0FBB632C-FA4D-CB6D-200D-89E9D50F6AD0}"/>
                </a:ext>
              </a:extLst>
            </p:cNvPr>
            <p:cNvSpPr>
              <a:spLocks noChangeArrowheads="1"/>
            </p:cNvSpPr>
            <p:nvPr/>
          </p:nvSpPr>
          <p:spPr bwMode="auto">
            <a:xfrm>
              <a:off x="4464"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69" name="Rectangle 919">
              <a:extLst>
                <a:ext uri="{FF2B5EF4-FFF2-40B4-BE49-F238E27FC236}">
                  <a16:creationId xmlns:a16="http://schemas.microsoft.com/office/drawing/2014/main" id="{516D9635-1EB9-B743-0D58-B030013453F7}"/>
                </a:ext>
              </a:extLst>
            </p:cNvPr>
            <p:cNvSpPr>
              <a:spLocks noChangeArrowheads="1"/>
            </p:cNvSpPr>
            <p:nvPr/>
          </p:nvSpPr>
          <p:spPr bwMode="auto">
            <a:xfrm>
              <a:off x="4061" y="351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70" name="Rectangle 920">
              <a:extLst>
                <a:ext uri="{FF2B5EF4-FFF2-40B4-BE49-F238E27FC236}">
                  <a16:creationId xmlns:a16="http://schemas.microsoft.com/office/drawing/2014/main" id="{80B7F135-D457-D9C2-ABE8-BC8B863C7368}"/>
                </a:ext>
              </a:extLst>
            </p:cNvPr>
            <p:cNvSpPr>
              <a:spLocks noChangeArrowheads="1"/>
            </p:cNvSpPr>
            <p:nvPr/>
          </p:nvSpPr>
          <p:spPr bwMode="auto">
            <a:xfrm>
              <a:off x="4498" y="336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71" name="Rectangle 921">
              <a:extLst>
                <a:ext uri="{FF2B5EF4-FFF2-40B4-BE49-F238E27FC236}">
                  <a16:creationId xmlns:a16="http://schemas.microsoft.com/office/drawing/2014/main" id="{FD3A9EE3-83F6-5EE9-1331-B2918A6B6DC0}"/>
                </a:ext>
              </a:extLst>
            </p:cNvPr>
            <p:cNvSpPr>
              <a:spLocks noChangeArrowheads="1"/>
            </p:cNvSpPr>
            <p:nvPr/>
          </p:nvSpPr>
          <p:spPr bwMode="auto">
            <a:xfrm>
              <a:off x="4531" y="3368"/>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72" name="Rectangle 922">
              <a:extLst>
                <a:ext uri="{FF2B5EF4-FFF2-40B4-BE49-F238E27FC236}">
                  <a16:creationId xmlns:a16="http://schemas.microsoft.com/office/drawing/2014/main" id="{A7A069F4-6298-4829-7D66-66134C2BFAD4}"/>
                </a:ext>
              </a:extLst>
            </p:cNvPr>
            <p:cNvSpPr>
              <a:spLocks noChangeArrowheads="1"/>
            </p:cNvSpPr>
            <p:nvPr/>
          </p:nvSpPr>
          <p:spPr bwMode="auto">
            <a:xfrm>
              <a:off x="4582"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73" name="Rectangle 923">
              <a:extLst>
                <a:ext uri="{FF2B5EF4-FFF2-40B4-BE49-F238E27FC236}">
                  <a16:creationId xmlns:a16="http://schemas.microsoft.com/office/drawing/2014/main" id="{2717EABD-050B-776F-41C7-457F6EC925D5}"/>
                </a:ext>
              </a:extLst>
            </p:cNvPr>
            <p:cNvSpPr>
              <a:spLocks noChangeArrowheads="1"/>
            </p:cNvSpPr>
            <p:nvPr/>
          </p:nvSpPr>
          <p:spPr bwMode="auto">
            <a:xfrm>
              <a:off x="4490" y="3361"/>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74" name="Rectangle 924">
              <a:extLst>
                <a:ext uri="{FF2B5EF4-FFF2-40B4-BE49-F238E27FC236}">
                  <a16:creationId xmlns:a16="http://schemas.microsoft.com/office/drawing/2014/main" id="{A6B4C1DE-9474-80BA-7E2A-945563F8EC37}"/>
                </a:ext>
              </a:extLst>
            </p:cNvPr>
            <p:cNvSpPr>
              <a:spLocks noChangeArrowheads="1"/>
            </p:cNvSpPr>
            <p:nvPr/>
          </p:nvSpPr>
          <p:spPr bwMode="auto">
            <a:xfrm>
              <a:off x="4490" y="336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75" name="Rectangle 925">
              <a:extLst>
                <a:ext uri="{FF2B5EF4-FFF2-40B4-BE49-F238E27FC236}">
                  <a16:creationId xmlns:a16="http://schemas.microsoft.com/office/drawing/2014/main" id="{A2B5DB62-9AFB-7093-5001-B6A3D64B0A1A}"/>
                </a:ext>
              </a:extLst>
            </p:cNvPr>
            <p:cNvSpPr>
              <a:spLocks noChangeArrowheads="1"/>
            </p:cNvSpPr>
            <p:nvPr/>
          </p:nvSpPr>
          <p:spPr bwMode="auto">
            <a:xfrm>
              <a:off x="4893"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76" name="Rectangle 926">
              <a:extLst>
                <a:ext uri="{FF2B5EF4-FFF2-40B4-BE49-F238E27FC236}">
                  <a16:creationId xmlns:a16="http://schemas.microsoft.com/office/drawing/2014/main" id="{0AC387F7-33FC-ED92-89B9-0DEFB372D709}"/>
                </a:ext>
              </a:extLst>
            </p:cNvPr>
            <p:cNvSpPr>
              <a:spLocks noChangeArrowheads="1"/>
            </p:cNvSpPr>
            <p:nvPr/>
          </p:nvSpPr>
          <p:spPr bwMode="auto">
            <a:xfrm>
              <a:off x="4490" y="351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77" name="Rectangle 927">
              <a:extLst>
                <a:ext uri="{FF2B5EF4-FFF2-40B4-BE49-F238E27FC236}">
                  <a16:creationId xmlns:a16="http://schemas.microsoft.com/office/drawing/2014/main" id="{D4D3ACF4-C3DF-3258-FB8C-95821EEA295B}"/>
                </a:ext>
              </a:extLst>
            </p:cNvPr>
            <p:cNvSpPr>
              <a:spLocks noChangeArrowheads="1"/>
            </p:cNvSpPr>
            <p:nvPr/>
          </p:nvSpPr>
          <p:spPr bwMode="auto">
            <a:xfrm>
              <a:off x="4928" y="3368"/>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78" name="Rectangle 928">
              <a:extLst>
                <a:ext uri="{FF2B5EF4-FFF2-40B4-BE49-F238E27FC236}">
                  <a16:creationId xmlns:a16="http://schemas.microsoft.com/office/drawing/2014/main" id="{8E1A7840-81F0-6B87-BB4C-E27A1BD833C4}"/>
                </a:ext>
              </a:extLst>
            </p:cNvPr>
            <p:cNvSpPr>
              <a:spLocks noChangeArrowheads="1"/>
            </p:cNvSpPr>
            <p:nvPr/>
          </p:nvSpPr>
          <p:spPr bwMode="auto">
            <a:xfrm>
              <a:off x="4961" y="3368"/>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79" name="Rectangle 929">
              <a:extLst>
                <a:ext uri="{FF2B5EF4-FFF2-40B4-BE49-F238E27FC236}">
                  <a16:creationId xmlns:a16="http://schemas.microsoft.com/office/drawing/2014/main" id="{3A19BC80-DF49-58B6-7A23-84CACE8831A8}"/>
                </a:ext>
              </a:extLst>
            </p:cNvPr>
            <p:cNvSpPr>
              <a:spLocks noChangeArrowheads="1"/>
            </p:cNvSpPr>
            <p:nvPr/>
          </p:nvSpPr>
          <p:spPr bwMode="auto">
            <a:xfrm>
              <a:off x="5011"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80" name="Rectangle 930">
              <a:extLst>
                <a:ext uri="{FF2B5EF4-FFF2-40B4-BE49-F238E27FC236}">
                  <a16:creationId xmlns:a16="http://schemas.microsoft.com/office/drawing/2014/main" id="{CDEF6828-6B3A-1CAE-BF67-F9A855DC5956}"/>
                </a:ext>
              </a:extLst>
            </p:cNvPr>
            <p:cNvSpPr>
              <a:spLocks noChangeArrowheads="1"/>
            </p:cNvSpPr>
            <p:nvPr/>
          </p:nvSpPr>
          <p:spPr bwMode="auto">
            <a:xfrm>
              <a:off x="4919" y="3361"/>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81" name="Rectangle 931">
              <a:extLst>
                <a:ext uri="{FF2B5EF4-FFF2-40B4-BE49-F238E27FC236}">
                  <a16:creationId xmlns:a16="http://schemas.microsoft.com/office/drawing/2014/main" id="{AA93F2AE-50D0-5600-B6BA-C35668020593}"/>
                </a:ext>
              </a:extLst>
            </p:cNvPr>
            <p:cNvSpPr>
              <a:spLocks noChangeArrowheads="1"/>
            </p:cNvSpPr>
            <p:nvPr/>
          </p:nvSpPr>
          <p:spPr bwMode="auto">
            <a:xfrm>
              <a:off x="4919"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82" name="Rectangle 932">
              <a:extLst>
                <a:ext uri="{FF2B5EF4-FFF2-40B4-BE49-F238E27FC236}">
                  <a16:creationId xmlns:a16="http://schemas.microsoft.com/office/drawing/2014/main" id="{93729868-8952-8A2E-D792-0FC5CE015ABC}"/>
                </a:ext>
              </a:extLst>
            </p:cNvPr>
            <p:cNvSpPr>
              <a:spLocks noChangeArrowheads="1"/>
            </p:cNvSpPr>
            <p:nvPr/>
          </p:nvSpPr>
          <p:spPr bwMode="auto">
            <a:xfrm>
              <a:off x="5323" y="336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83" name="Rectangle 933">
              <a:extLst>
                <a:ext uri="{FF2B5EF4-FFF2-40B4-BE49-F238E27FC236}">
                  <a16:creationId xmlns:a16="http://schemas.microsoft.com/office/drawing/2014/main" id="{F0B31011-00E7-8C45-B57A-55EF0A2F4AB8}"/>
                </a:ext>
              </a:extLst>
            </p:cNvPr>
            <p:cNvSpPr>
              <a:spLocks noChangeArrowheads="1"/>
            </p:cNvSpPr>
            <p:nvPr/>
          </p:nvSpPr>
          <p:spPr bwMode="auto">
            <a:xfrm>
              <a:off x="4919" y="3511"/>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84" name="Rectangle 934">
              <a:extLst>
                <a:ext uri="{FF2B5EF4-FFF2-40B4-BE49-F238E27FC236}">
                  <a16:creationId xmlns:a16="http://schemas.microsoft.com/office/drawing/2014/main" id="{6D0DD7A6-D5CB-EC81-95EC-1781F0B919FA}"/>
                </a:ext>
              </a:extLst>
            </p:cNvPr>
            <p:cNvSpPr>
              <a:spLocks noChangeArrowheads="1"/>
            </p:cNvSpPr>
            <p:nvPr/>
          </p:nvSpPr>
          <p:spPr bwMode="auto">
            <a:xfrm>
              <a:off x="5357" y="3368"/>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85" name="Rectangle 935">
              <a:extLst>
                <a:ext uri="{FF2B5EF4-FFF2-40B4-BE49-F238E27FC236}">
                  <a16:creationId xmlns:a16="http://schemas.microsoft.com/office/drawing/2014/main" id="{4E965D25-15B0-12A8-0085-EF0CFF8DDCA3}"/>
                </a:ext>
              </a:extLst>
            </p:cNvPr>
            <p:cNvSpPr>
              <a:spLocks noChangeArrowheads="1"/>
            </p:cNvSpPr>
            <p:nvPr/>
          </p:nvSpPr>
          <p:spPr bwMode="auto">
            <a:xfrm>
              <a:off x="5409" y="3368"/>
              <a:ext cx="2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486" name="Rectangle 936">
              <a:extLst>
                <a:ext uri="{FF2B5EF4-FFF2-40B4-BE49-F238E27FC236}">
                  <a16:creationId xmlns:a16="http://schemas.microsoft.com/office/drawing/2014/main" id="{1724E155-EA49-04D3-3A5F-9B3C08750DC0}"/>
                </a:ext>
              </a:extLst>
            </p:cNvPr>
            <p:cNvSpPr>
              <a:spLocks noChangeArrowheads="1"/>
            </p:cNvSpPr>
            <p:nvPr/>
          </p:nvSpPr>
          <p:spPr bwMode="auto">
            <a:xfrm>
              <a:off x="5712" y="3348"/>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87" name="Rectangle 937">
              <a:extLst>
                <a:ext uri="{FF2B5EF4-FFF2-40B4-BE49-F238E27FC236}">
                  <a16:creationId xmlns:a16="http://schemas.microsoft.com/office/drawing/2014/main" id="{75DFE5E3-E563-4F6B-45F5-529A84A254F2}"/>
                </a:ext>
              </a:extLst>
            </p:cNvPr>
            <p:cNvSpPr>
              <a:spLocks noChangeArrowheads="1"/>
            </p:cNvSpPr>
            <p:nvPr/>
          </p:nvSpPr>
          <p:spPr bwMode="auto">
            <a:xfrm>
              <a:off x="5348" y="3361"/>
              <a:ext cx="517"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88" name="Rectangle 938">
              <a:extLst>
                <a:ext uri="{FF2B5EF4-FFF2-40B4-BE49-F238E27FC236}">
                  <a16:creationId xmlns:a16="http://schemas.microsoft.com/office/drawing/2014/main" id="{B156DD24-518E-8509-6ACF-957E588AE52A}"/>
                </a:ext>
              </a:extLst>
            </p:cNvPr>
            <p:cNvSpPr>
              <a:spLocks noChangeArrowheads="1"/>
            </p:cNvSpPr>
            <p:nvPr/>
          </p:nvSpPr>
          <p:spPr bwMode="auto">
            <a:xfrm>
              <a:off x="5348" y="3368"/>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89" name="Rectangle 939">
              <a:extLst>
                <a:ext uri="{FF2B5EF4-FFF2-40B4-BE49-F238E27FC236}">
                  <a16:creationId xmlns:a16="http://schemas.microsoft.com/office/drawing/2014/main" id="{FF9A3C0D-29D4-276B-A77A-89C387A6FD31}"/>
                </a:ext>
              </a:extLst>
            </p:cNvPr>
            <p:cNvSpPr>
              <a:spLocks noChangeArrowheads="1"/>
            </p:cNvSpPr>
            <p:nvPr/>
          </p:nvSpPr>
          <p:spPr bwMode="auto">
            <a:xfrm>
              <a:off x="5858" y="3368"/>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90" name="Rectangle 940">
              <a:extLst>
                <a:ext uri="{FF2B5EF4-FFF2-40B4-BE49-F238E27FC236}">
                  <a16:creationId xmlns:a16="http://schemas.microsoft.com/office/drawing/2014/main" id="{693631F5-0E71-B5B5-9D28-70C5CE4294E8}"/>
                </a:ext>
              </a:extLst>
            </p:cNvPr>
            <p:cNvSpPr>
              <a:spLocks noChangeArrowheads="1"/>
            </p:cNvSpPr>
            <p:nvPr/>
          </p:nvSpPr>
          <p:spPr bwMode="auto">
            <a:xfrm>
              <a:off x="5348" y="3511"/>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91" name="Rectangle 941">
              <a:extLst>
                <a:ext uri="{FF2B5EF4-FFF2-40B4-BE49-F238E27FC236}">
                  <a16:creationId xmlns:a16="http://schemas.microsoft.com/office/drawing/2014/main" id="{0B59BBE6-6CB5-9ACE-F707-9118148FA053}"/>
                </a:ext>
              </a:extLst>
            </p:cNvPr>
            <p:cNvSpPr>
              <a:spLocks noChangeArrowheads="1"/>
            </p:cNvSpPr>
            <p:nvPr/>
          </p:nvSpPr>
          <p:spPr bwMode="auto">
            <a:xfrm>
              <a:off x="833" y="3541"/>
              <a:ext cx="946"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92" name="Rectangle 942">
              <a:extLst>
                <a:ext uri="{FF2B5EF4-FFF2-40B4-BE49-F238E27FC236}">
                  <a16:creationId xmlns:a16="http://schemas.microsoft.com/office/drawing/2014/main" id="{1975E807-05C5-D6B4-6B67-93127A200EF7}"/>
                </a:ext>
              </a:extLst>
            </p:cNvPr>
            <p:cNvSpPr>
              <a:spLocks noChangeArrowheads="1"/>
            </p:cNvSpPr>
            <p:nvPr/>
          </p:nvSpPr>
          <p:spPr bwMode="auto">
            <a:xfrm>
              <a:off x="889" y="3541"/>
              <a:ext cx="30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CD34</a:t>
              </a:r>
            </a:p>
          </p:txBody>
        </p:sp>
        <p:sp>
          <p:nvSpPr>
            <p:cNvPr id="57493" name="Rectangle 943">
              <a:extLst>
                <a:ext uri="{FF2B5EF4-FFF2-40B4-BE49-F238E27FC236}">
                  <a16:creationId xmlns:a16="http://schemas.microsoft.com/office/drawing/2014/main" id="{38113ABF-4B66-A051-7422-AC66A208401B}"/>
                </a:ext>
              </a:extLst>
            </p:cNvPr>
            <p:cNvSpPr>
              <a:spLocks noChangeArrowheads="1"/>
            </p:cNvSpPr>
            <p:nvPr/>
          </p:nvSpPr>
          <p:spPr bwMode="auto">
            <a:xfrm>
              <a:off x="1208"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494" name="Rectangle 944">
              <a:extLst>
                <a:ext uri="{FF2B5EF4-FFF2-40B4-BE49-F238E27FC236}">
                  <a16:creationId xmlns:a16="http://schemas.microsoft.com/office/drawing/2014/main" id="{40ACDD67-FD18-C2DD-AC74-FA809189E6C2}"/>
                </a:ext>
              </a:extLst>
            </p:cNvPr>
            <p:cNvSpPr>
              <a:spLocks noChangeArrowheads="1"/>
            </p:cNvSpPr>
            <p:nvPr/>
          </p:nvSpPr>
          <p:spPr bwMode="auto">
            <a:xfrm>
              <a:off x="824" y="3534"/>
              <a:ext cx="964"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95" name="Rectangle 945">
              <a:extLst>
                <a:ext uri="{FF2B5EF4-FFF2-40B4-BE49-F238E27FC236}">
                  <a16:creationId xmlns:a16="http://schemas.microsoft.com/office/drawing/2014/main" id="{83A5D14E-E3FA-DCFD-7874-C6F76B27A672}"/>
                </a:ext>
              </a:extLst>
            </p:cNvPr>
            <p:cNvSpPr>
              <a:spLocks noChangeArrowheads="1"/>
            </p:cNvSpPr>
            <p:nvPr/>
          </p:nvSpPr>
          <p:spPr bwMode="auto">
            <a:xfrm>
              <a:off x="824"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96" name="Rectangle 946">
              <a:extLst>
                <a:ext uri="{FF2B5EF4-FFF2-40B4-BE49-F238E27FC236}">
                  <a16:creationId xmlns:a16="http://schemas.microsoft.com/office/drawing/2014/main" id="{F0594628-CA2E-4983-FC79-843DDE83049D}"/>
                </a:ext>
              </a:extLst>
            </p:cNvPr>
            <p:cNvSpPr>
              <a:spLocks noChangeArrowheads="1"/>
            </p:cNvSpPr>
            <p:nvPr/>
          </p:nvSpPr>
          <p:spPr bwMode="auto">
            <a:xfrm>
              <a:off x="1780"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97" name="Rectangle 947">
              <a:extLst>
                <a:ext uri="{FF2B5EF4-FFF2-40B4-BE49-F238E27FC236}">
                  <a16:creationId xmlns:a16="http://schemas.microsoft.com/office/drawing/2014/main" id="{DADD0561-CC1E-2129-11BE-37B8B653502F}"/>
                </a:ext>
              </a:extLst>
            </p:cNvPr>
            <p:cNvSpPr>
              <a:spLocks noChangeArrowheads="1"/>
            </p:cNvSpPr>
            <p:nvPr/>
          </p:nvSpPr>
          <p:spPr bwMode="auto">
            <a:xfrm>
              <a:off x="824" y="3684"/>
              <a:ext cx="964"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98" name="Rectangle 948">
              <a:extLst>
                <a:ext uri="{FF2B5EF4-FFF2-40B4-BE49-F238E27FC236}">
                  <a16:creationId xmlns:a16="http://schemas.microsoft.com/office/drawing/2014/main" id="{C49C8AD5-E0A7-A908-AD92-B5C752276069}"/>
                </a:ext>
              </a:extLst>
            </p:cNvPr>
            <p:cNvSpPr>
              <a:spLocks noChangeArrowheads="1"/>
            </p:cNvSpPr>
            <p:nvPr/>
          </p:nvSpPr>
          <p:spPr bwMode="auto">
            <a:xfrm>
              <a:off x="1817" y="3541"/>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499" name="Rectangle 949">
              <a:extLst>
                <a:ext uri="{FF2B5EF4-FFF2-40B4-BE49-F238E27FC236}">
                  <a16:creationId xmlns:a16="http://schemas.microsoft.com/office/drawing/2014/main" id="{3AA53EBD-AD3C-436D-1A9E-650AE866BC17}"/>
                </a:ext>
              </a:extLst>
            </p:cNvPr>
            <p:cNvSpPr>
              <a:spLocks noChangeArrowheads="1"/>
            </p:cNvSpPr>
            <p:nvPr/>
          </p:nvSpPr>
          <p:spPr bwMode="auto">
            <a:xfrm>
              <a:off x="1863" y="3541"/>
              <a:ext cx="2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00" name="Rectangle 950">
              <a:extLst>
                <a:ext uri="{FF2B5EF4-FFF2-40B4-BE49-F238E27FC236}">
                  <a16:creationId xmlns:a16="http://schemas.microsoft.com/office/drawing/2014/main" id="{1453B982-590D-3AFB-792A-6D7280DB3F3D}"/>
                </a:ext>
              </a:extLst>
            </p:cNvPr>
            <p:cNvSpPr>
              <a:spLocks noChangeArrowheads="1"/>
            </p:cNvSpPr>
            <p:nvPr/>
          </p:nvSpPr>
          <p:spPr bwMode="auto">
            <a:xfrm>
              <a:off x="2093"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01" name="Rectangle 951">
              <a:extLst>
                <a:ext uri="{FF2B5EF4-FFF2-40B4-BE49-F238E27FC236}">
                  <a16:creationId xmlns:a16="http://schemas.microsoft.com/office/drawing/2014/main" id="{14FDEFE8-75A8-FF8B-4F99-DEB53932AC11}"/>
                </a:ext>
              </a:extLst>
            </p:cNvPr>
            <p:cNvSpPr>
              <a:spLocks noChangeArrowheads="1"/>
            </p:cNvSpPr>
            <p:nvPr/>
          </p:nvSpPr>
          <p:spPr bwMode="auto">
            <a:xfrm>
              <a:off x="1809" y="3534"/>
              <a:ext cx="517"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02" name="Rectangle 952">
              <a:extLst>
                <a:ext uri="{FF2B5EF4-FFF2-40B4-BE49-F238E27FC236}">
                  <a16:creationId xmlns:a16="http://schemas.microsoft.com/office/drawing/2014/main" id="{5309878B-3FAC-AD87-5F22-D6E15BE9CCEA}"/>
                </a:ext>
              </a:extLst>
            </p:cNvPr>
            <p:cNvSpPr>
              <a:spLocks noChangeArrowheads="1"/>
            </p:cNvSpPr>
            <p:nvPr/>
          </p:nvSpPr>
          <p:spPr bwMode="auto">
            <a:xfrm>
              <a:off x="1809" y="354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03" name="Rectangle 953">
              <a:extLst>
                <a:ext uri="{FF2B5EF4-FFF2-40B4-BE49-F238E27FC236}">
                  <a16:creationId xmlns:a16="http://schemas.microsoft.com/office/drawing/2014/main" id="{73727DA3-2558-0E0D-D503-6E6EB7CF47BE}"/>
                </a:ext>
              </a:extLst>
            </p:cNvPr>
            <p:cNvSpPr>
              <a:spLocks noChangeArrowheads="1"/>
            </p:cNvSpPr>
            <p:nvPr/>
          </p:nvSpPr>
          <p:spPr bwMode="auto">
            <a:xfrm>
              <a:off x="2318"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04" name="Rectangle 954">
              <a:extLst>
                <a:ext uri="{FF2B5EF4-FFF2-40B4-BE49-F238E27FC236}">
                  <a16:creationId xmlns:a16="http://schemas.microsoft.com/office/drawing/2014/main" id="{185C728A-9F79-605D-7E70-A16BE0CA053C}"/>
                </a:ext>
              </a:extLst>
            </p:cNvPr>
            <p:cNvSpPr>
              <a:spLocks noChangeArrowheads="1"/>
            </p:cNvSpPr>
            <p:nvPr/>
          </p:nvSpPr>
          <p:spPr bwMode="auto">
            <a:xfrm>
              <a:off x="1809" y="3684"/>
              <a:ext cx="517"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05" name="Rectangle 955">
              <a:extLst>
                <a:ext uri="{FF2B5EF4-FFF2-40B4-BE49-F238E27FC236}">
                  <a16:creationId xmlns:a16="http://schemas.microsoft.com/office/drawing/2014/main" id="{5C846B80-5371-8B5D-E71C-67D4DEE271C3}"/>
                </a:ext>
              </a:extLst>
            </p:cNvPr>
            <p:cNvSpPr>
              <a:spLocks noChangeArrowheads="1"/>
            </p:cNvSpPr>
            <p:nvPr/>
          </p:nvSpPr>
          <p:spPr bwMode="auto">
            <a:xfrm>
              <a:off x="2352" y="354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06" name="Rectangle 956">
              <a:extLst>
                <a:ext uri="{FF2B5EF4-FFF2-40B4-BE49-F238E27FC236}">
                  <a16:creationId xmlns:a16="http://schemas.microsoft.com/office/drawing/2014/main" id="{9634A97D-14CD-C787-BB70-5E072EB3A807}"/>
                </a:ext>
              </a:extLst>
            </p:cNvPr>
            <p:cNvSpPr>
              <a:spLocks noChangeArrowheads="1"/>
            </p:cNvSpPr>
            <p:nvPr/>
          </p:nvSpPr>
          <p:spPr bwMode="auto">
            <a:xfrm>
              <a:off x="2393" y="3541"/>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07" name="Rectangle 957">
              <a:extLst>
                <a:ext uri="{FF2B5EF4-FFF2-40B4-BE49-F238E27FC236}">
                  <a16:creationId xmlns:a16="http://schemas.microsoft.com/office/drawing/2014/main" id="{995158E8-FE4E-13D9-3122-F7AAF3F9E9C5}"/>
                </a:ext>
              </a:extLst>
            </p:cNvPr>
            <p:cNvSpPr>
              <a:spLocks noChangeArrowheads="1"/>
            </p:cNvSpPr>
            <p:nvPr/>
          </p:nvSpPr>
          <p:spPr bwMode="auto">
            <a:xfrm>
              <a:off x="2548"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08" name="Rectangle 958">
              <a:extLst>
                <a:ext uri="{FF2B5EF4-FFF2-40B4-BE49-F238E27FC236}">
                  <a16:creationId xmlns:a16="http://schemas.microsoft.com/office/drawing/2014/main" id="{EF09BD39-8B7A-E0E3-1634-76A689166160}"/>
                </a:ext>
              </a:extLst>
            </p:cNvPr>
            <p:cNvSpPr>
              <a:spLocks noChangeArrowheads="1"/>
            </p:cNvSpPr>
            <p:nvPr/>
          </p:nvSpPr>
          <p:spPr bwMode="auto">
            <a:xfrm>
              <a:off x="2344" y="3534"/>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09" name="Rectangle 959">
              <a:extLst>
                <a:ext uri="{FF2B5EF4-FFF2-40B4-BE49-F238E27FC236}">
                  <a16:creationId xmlns:a16="http://schemas.microsoft.com/office/drawing/2014/main" id="{80C3CA97-E089-D83E-31A1-5A16675CCEF0}"/>
                </a:ext>
              </a:extLst>
            </p:cNvPr>
            <p:cNvSpPr>
              <a:spLocks noChangeArrowheads="1"/>
            </p:cNvSpPr>
            <p:nvPr/>
          </p:nvSpPr>
          <p:spPr bwMode="auto">
            <a:xfrm>
              <a:off x="2344" y="354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10" name="Rectangle 960">
              <a:extLst>
                <a:ext uri="{FF2B5EF4-FFF2-40B4-BE49-F238E27FC236}">
                  <a16:creationId xmlns:a16="http://schemas.microsoft.com/office/drawing/2014/main" id="{A111ED44-61C7-BC6C-CE56-96450AA0EA9D}"/>
                </a:ext>
              </a:extLst>
            </p:cNvPr>
            <p:cNvSpPr>
              <a:spLocks noChangeArrowheads="1"/>
            </p:cNvSpPr>
            <p:nvPr/>
          </p:nvSpPr>
          <p:spPr bwMode="auto">
            <a:xfrm>
              <a:off x="2747"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11" name="Rectangle 961">
              <a:extLst>
                <a:ext uri="{FF2B5EF4-FFF2-40B4-BE49-F238E27FC236}">
                  <a16:creationId xmlns:a16="http://schemas.microsoft.com/office/drawing/2014/main" id="{4AC2D86B-D7C7-92EA-C78B-134C34DDF9D4}"/>
                </a:ext>
              </a:extLst>
            </p:cNvPr>
            <p:cNvSpPr>
              <a:spLocks noChangeArrowheads="1"/>
            </p:cNvSpPr>
            <p:nvPr/>
          </p:nvSpPr>
          <p:spPr bwMode="auto">
            <a:xfrm>
              <a:off x="2344" y="368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12" name="Rectangle 962">
              <a:extLst>
                <a:ext uri="{FF2B5EF4-FFF2-40B4-BE49-F238E27FC236}">
                  <a16:creationId xmlns:a16="http://schemas.microsoft.com/office/drawing/2014/main" id="{E781D792-89CF-8F7F-E4A0-32E5D44E630B}"/>
                </a:ext>
              </a:extLst>
            </p:cNvPr>
            <p:cNvSpPr>
              <a:spLocks noChangeArrowheads="1"/>
            </p:cNvSpPr>
            <p:nvPr/>
          </p:nvSpPr>
          <p:spPr bwMode="auto">
            <a:xfrm>
              <a:off x="2782" y="3541"/>
              <a:ext cx="393"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13" name="Rectangle 963">
              <a:extLst>
                <a:ext uri="{FF2B5EF4-FFF2-40B4-BE49-F238E27FC236}">
                  <a16:creationId xmlns:a16="http://schemas.microsoft.com/office/drawing/2014/main" id="{6EC445AA-4862-1F2E-6E8E-840F6FA6D8B1}"/>
                </a:ext>
              </a:extLst>
            </p:cNvPr>
            <p:cNvSpPr>
              <a:spLocks noChangeArrowheads="1"/>
            </p:cNvSpPr>
            <p:nvPr/>
          </p:nvSpPr>
          <p:spPr bwMode="auto">
            <a:xfrm>
              <a:off x="2823" y="3541"/>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14" name="Rectangle 964">
              <a:extLst>
                <a:ext uri="{FF2B5EF4-FFF2-40B4-BE49-F238E27FC236}">
                  <a16:creationId xmlns:a16="http://schemas.microsoft.com/office/drawing/2014/main" id="{26DBBCC1-67BB-05A1-264D-C053BFAC7670}"/>
                </a:ext>
              </a:extLst>
            </p:cNvPr>
            <p:cNvSpPr>
              <a:spLocks noChangeArrowheads="1"/>
            </p:cNvSpPr>
            <p:nvPr/>
          </p:nvSpPr>
          <p:spPr bwMode="auto">
            <a:xfrm>
              <a:off x="2977"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15" name="Rectangle 965">
              <a:extLst>
                <a:ext uri="{FF2B5EF4-FFF2-40B4-BE49-F238E27FC236}">
                  <a16:creationId xmlns:a16="http://schemas.microsoft.com/office/drawing/2014/main" id="{49A0B8C8-E8CD-43F7-7A5D-ECDDFFBB81F8}"/>
                </a:ext>
              </a:extLst>
            </p:cNvPr>
            <p:cNvSpPr>
              <a:spLocks noChangeArrowheads="1"/>
            </p:cNvSpPr>
            <p:nvPr/>
          </p:nvSpPr>
          <p:spPr bwMode="auto">
            <a:xfrm>
              <a:off x="2773" y="3534"/>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16" name="Rectangle 966">
              <a:extLst>
                <a:ext uri="{FF2B5EF4-FFF2-40B4-BE49-F238E27FC236}">
                  <a16:creationId xmlns:a16="http://schemas.microsoft.com/office/drawing/2014/main" id="{4FC6C44A-2298-09D1-D92B-41A8CBF15F40}"/>
                </a:ext>
              </a:extLst>
            </p:cNvPr>
            <p:cNvSpPr>
              <a:spLocks noChangeArrowheads="1"/>
            </p:cNvSpPr>
            <p:nvPr/>
          </p:nvSpPr>
          <p:spPr bwMode="auto">
            <a:xfrm>
              <a:off x="2773"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17" name="Rectangle 967">
              <a:extLst>
                <a:ext uri="{FF2B5EF4-FFF2-40B4-BE49-F238E27FC236}">
                  <a16:creationId xmlns:a16="http://schemas.microsoft.com/office/drawing/2014/main" id="{676504C4-D339-C58E-7BEC-3A63ABE29599}"/>
                </a:ext>
              </a:extLst>
            </p:cNvPr>
            <p:cNvSpPr>
              <a:spLocks noChangeArrowheads="1"/>
            </p:cNvSpPr>
            <p:nvPr/>
          </p:nvSpPr>
          <p:spPr bwMode="auto">
            <a:xfrm>
              <a:off x="3176"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18" name="Rectangle 968">
              <a:extLst>
                <a:ext uri="{FF2B5EF4-FFF2-40B4-BE49-F238E27FC236}">
                  <a16:creationId xmlns:a16="http://schemas.microsoft.com/office/drawing/2014/main" id="{7926CCAB-2510-3A3E-D0EE-8D1BAEE2715E}"/>
                </a:ext>
              </a:extLst>
            </p:cNvPr>
            <p:cNvSpPr>
              <a:spLocks noChangeArrowheads="1"/>
            </p:cNvSpPr>
            <p:nvPr/>
          </p:nvSpPr>
          <p:spPr bwMode="auto">
            <a:xfrm>
              <a:off x="2773" y="368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19" name="Rectangle 969">
              <a:extLst>
                <a:ext uri="{FF2B5EF4-FFF2-40B4-BE49-F238E27FC236}">
                  <a16:creationId xmlns:a16="http://schemas.microsoft.com/office/drawing/2014/main" id="{0DD7A3DF-9F74-B2EA-3617-F222D1A8D7C4}"/>
                </a:ext>
              </a:extLst>
            </p:cNvPr>
            <p:cNvSpPr>
              <a:spLocks noChangeArrowheads="1"/>
            </p:cNvSpPr>
            <p:nvPr/>
          </p:nvSpPr>
          <p:spPr bwMode="auto">
            <a:xfrm>
              <a:off x="3211" y="354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20" name="Rectangle 970">
              <a:extLst>
                <a:ext uri="{FF2B5EF4-FFF2-40B4-BE49-F238E27FC236}">
                  <a16:creationId xmlns:a16="http://schemas.microsoft.com/office/drawing/2014/main" id="{F0E424B8-4F81-F35E-3018-F12A035C5C7F}"/>
                </a:ext>
              </a:extLst>
            </p:cNvPr>
            <p:cNvSpPr>
              <a:spLocks noChangeArrowheads="1"/>
            </p:cNvSpPr>
            <p:nvPr/>
          </p:nvSpPr>
          <p:spPr bwMode="auto">
            <a:xfrm>
              <a:off x="3244" y="3541"/>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21" name="Rectangle 971">
              <a:extLst>
                <a:ext uri="{FF2B5EF4-FFF2-40B4-BE49-F238E27FC236}">
                  <a16:creationId xmlns:a16="http://schemas.microsoft.com/office/drawing/2014/main" id="{31F1A88B-9909-1081-3297-759D36E74D6B}"/>
                </a:ext>
              </a:extLst>
            </p:cNvPr>
            <p:cNvSpPr>
              <a:spLocks noChangeArrowheads="1"/>
            </p:cNvSpPr>
            <p:nvPr/>
          </p:nvSpPr>
          <p:spPr bwMode="auto">
            <a:xfrm>
              <a:off x="3294"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22" name="Rectangle 972">
              <a:extLst>
                <a:ext uri="{FF2B5EF4-FFF2-40B4-BE49-F238E27FC236}">
                  <a16:creationId xmlns:a16="http://schemas.microsoft.com/office/drawing/2014/main" id="{2EC332B8-B17E-607D-1165-B948E1C75AF3}"/>
                </a:ext>
              </a:extLst>
            </p:cNvPr>
            <p:cNvSpPr>
              <a:spLocks noChangeArrowheads="1"/>
            </p:cNvSpPr>
            <p:nvPr/>
          </p:nvSpPr>
          <p:spPr bwMode="auto">
            <a:xfrm>
              <a:off x="3202" y="3534"/>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23" name="Rectangle 973">
              <a:extLst>
                <a:ext uri="{FF2B5EF4-FFF2-40B4-BE49-F238E27FC236}">
                  <a16:creationId xmlns:a16="http://schemas.microsoft.com/office/drawing/2014/main" id="{B339C304-1FFD-8F37-1040-A9E19E0EF521}"/>
                </a:ext>
              </a:extLst>
            </p:cNvPr>
            <p:cNvSpPr>
              <a:spLocks noChangeArrowheads="1"/>
            </p:cNvSpPr>
            <p:nvPr/>
          </p:nvSpPr>
          <p:spPr bwMode="auto">
            <a:xfrm>
              <a:off x="3202"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24" name="Rectangle 974">
              <a:extLst>
                <a:ext uri="{FF2B5EF4-FFF2-40B4-BE49-F238E27FC236}">
                  <a16:creationId xmlns:a16="http://schemas.microsoft.com/office/drawing/2014/main" id="{3F274458-754B-3417-29D1-02F2A50F3AB6}"/>
                </a:ext>
              </a:extLst>
            </p:cNvPr>
            <p:cNvSpPr>
              <a:spLocks noChangeArrowheads="1"/>
            </p:cNvSpPr>
            <p:nvPr/>
          </p:nvSpPr>
          <p:spPr bwMode="auto">
            <a:xfrm>
              <a:off x="3606" y="354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25" name="Rectangle 975">
              <a:extLst>
                <a:ext uri="{FF2B5EF4-FFF2-40B4-BE49-F238E27FC236}">
                  <a16:creationId xmlns:a16="http://schemas.microsoft.com/office/drawing/2014/main" id="{9494B665-6E25-8820-D745-CC7F15A18F7D}"/>
                </a:ext>
              </a:extLst>
            </p:cNvPr>
            <p:cNvSpPr>
              <a:spLocks noChangeArrowheads="1"/>
            </p:cNvSpPr>
            <p:nvPr/>
          </p:nvSpPr>
          <p:spPr bwMode="auto">
            <a:xfrm>
              <a:off x="3202" y="368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26" name="Rectangle 976">
              <a:extLst>
                <a:ext uri="{FF2B5EF4-FFF2-40B4-BE49-F238E27FC236}">
                  <a16:creationId xmlns:a16="http://schemas.microsoft.com/office/drawing/2014/main" id="{D042D894-6E17-E992-0B1F-0E8211118EB6}"/>
                </a:ext>
              </a:extLst>
            </p:cNvPr>
            <p:cNvSpPr>
              <a:spLocks noChangeArrowheads="1"/>
            </p:cNvSpPr>
            <p:nvPr/>
          </p:nvSpPr>
          <p:spPr bwMode="auto">
            <a:xfrm>
              <a:off x="3640" y="354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27" name="Rectangle 977">
              <a:extLst>
                <a:ext uri="{FF2B5EF4-FFF2-40B4-BE49-F238E27FC236}">
                  <a16:creationId xmlns:a16="http://schemas.microsoft.com/office/drawing/2014/main" id="{B4B2E8F7-CEF9-4495-9732-348736B3647C}"/>
                </a:ext>
              </a:extLst>
            </p:cNvPr>
            <p:cNvSpPr>
              <a:spLocks noChangeArrowheads="1"/>
            </p:cNvSpPr>
            <p:nvPr/>
          </p:nvSpPr>
          <p:spPr bwMode="auto">
            <a:xfrm>
              <a:off x="3675" y="3541"/>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28" name="Rectangle 978">
              <a:extLst>
                <a:ext uri="{FF2B5EF4-FFF2-40B4-BE49-F238E27FC236}">
                  <a16:creationId xmlns:a16="http://schemas.microsoft.com/office/drawing/2014/main" id="{6E7A1EF2-0585-3384-1468-B55FEA92DE42}"/>
                </a:ext>
              </a:extLst>
            </p:cNvPr>
            <p:cNvSpPr>
              <a:spLocks noChangeArrowheads="1"/>
            </p:cNvSpPr>
            <p:nvPr/>
          </p:nvSpPr>
          <p:spPr bwMode="auto">
            <a:xfrm>
              <a:off x="3755"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29" name="Rectangle 979">
              <a:extLst>
                <a:ext uri="{FF2B5EF4-FFF2-40B4-BE49-F238E27FC236}">
                  <a16:creationId xmlns:a16="http://schemas.microsoft.com/office/drawing/2014/main" id="{646F5B13-71B7-4016-4790-7833C0A7E6AC}"/>
                </a:ext>
              </a:extLst>
            </p:cNvPr>
            <p:cNvSpPr>
              <a:spLocks noChangeArrowheads="1"/>
            </p:cNvSpPr>
            <p:nvPr/>
          </p:nvSpPr>
          <p:spPr bwMode="auto">
            <a:xfrm>
              <a:off x="3631" y="3534"/>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30" name="Rectangle 980">
              <a:extLst>
                <a:ext uri="{FF2B5EF4-FFF2-40B4-BE49-F238E27FC236}">
                  <a16:creationId xmlns:a16="http://schemas.microsoft.com/office/drawing/2014/main" id="{DC1DC383-99D9-2A8E-7299-45CC5D019EAA}"/>
                </a:ext>
              </a:extLst>
            </p:cNvPr>
            <p:cNvSpPr>
              <a:spLocks noChangeArrowheads="1"/>
            </p:cNvSpPr>
            <p:nvPr/>
          </p:nvSpPr>
          <p:spPr bwMode="auto">
            <a:xfrm>
              <a:off x="3631"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31" name="Rectangle 981">
              <a:extLst>
                <a:ext uri="{FF2B5EF4-FFF2-40B4-BE49-F238E27FC236}">
                  <a16:creationId xmlns:a16="http://schemas.microsoft.com/office/drawing/2014/main" id="{307B6BBB-554D-CAFA-21C3-8F763AB24527}"/>
                </a:ext>
              </a:extLst>
            </p:cNvPr>
            <p:cNvSpPr>
              <a:spLocks noChangeArrowheads="1"/>
            </p:cNvSpPr>
            <p:nvPr/>
          </p:nvSpPr>
          <p:spPr bwMode="auto">
            <a:xfrm>
              <a:off x="4035" y="354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32" name="Rectangle 982">
              <a:extLst>
                <a:ext uri="{FF2B5EF4-FFF2-40B4-BE49-F238E27FC236}">
                  <a16:creationId xmlns:a16="http://schemas.microsoft.com/office/drawing/2014/main" id="{F84614C3-C9B7-71F2-965A-CACB67B4592B}"/>
                </a:ext>
              </a:extLst>
            </p:cNvPr>
            <p:cNvSpPr>
              <a:spLocks noChangeArrowheads="1"/>
            </p:cNvSpPr>
            <p:nvPr/>
          </p:nvSpPr>
          <p:spPr bwMode="auto">
            <a:xfrm>
              <a:off x="3631" y="368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33" name="Rectangle 983">
              <a:extLst>
                <a:ext uri="{FF2B5EF4-FFF2-40B4-BE49-F238E27FC236}">
                  <a16:creationId xmlns:a16="http://schemas.microsoft.com/office/drawing/2014/main" id="{ECC0B124-14CF-D1A6-1F16-D5E7AB29E892}"/>
                </a:ext>
              </a:extLst>
            </p:cNvPr>
            <p:cNvSpPr>
              <a:spLocks noChangeArrowheads="1"/>
            </p:cNvSpPr>
            <p:nvPr/>
          </p:nvSpPr>
          <p:spPr bwMode="auto">
            <a:xfrm>
              <a:off x="4069" y="354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34" name="Rectangle 984">
              <a:extLst>
                <a:ext uri="{FF2B5EF4-FFF2-40B4-BE49-F238E27FC236}">
                  <a16:creationId xmlns:a16="http://schemas.microsoft.com/office/drawing/2014/main" id="{077D51F6-C7CA-7A28-3CB0-D86DA614B903}"/>
                </a:ext>
              </a:extLst>
            </p:cNvPr>
            <p:cNvSpPr>
              <a:spLocks noChangeArrowheads="1"/>
            </p:cNvSpPr>
            <p:nvPr/>
          </p:nvSpPr>
          <p:spPr bwMode="auto">
            <a:xfrm>
              <a:off x="4102" y="3541"/>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35" name="Rectangle 985">
              <a:extLst>
                <a:ext uri="{FF2B5EF4-FFF2-40B4-BE49-F238E27FC236}">
                  <a16:creationId xmlns:a16="http://schemas.microsoft.com/office/drawing/2014/main" id="{C14FC104-067A-2699-AACD-9C9C9C5C870C}"/>
                </a:ext>
              </a:extLst>
            </p:cNvPr>
            <p:cNvSpPr>
              <a:spLocks noChangeArrowheads="1"/>
            </p:cNvSpPr>
            <p:nvPr/>
          </p:nvSpPr>
          <p:spPr bwMode="auto">
            <a:xfrm>
              <a:off x="4153"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36" name="Rectangle 986">
              <a:extLst>
                <a:ext uri="{FF2B5EF4-FFF2-40B4-BE49-F238E27FC236}">
                  <a16:creationId xmlns:a16="http://schemas.microsoft.com/office/drawing/2014/main" id="{26656A2B-C13D-7901-1382-9A25857EB069}"/>
                </a:ext>
              </a:extLst>
            </p:cNvPr>
            <p:cNvSpPr>
              <a:spLocks noChangeArrowheads="1"/>
            </p:cNvSpPr>
            <p:nvPr/>
          </p:nvSpPr>
          <p:spPr bwMode="auto">
            <a:xfrm>
              <a:off x="4061" y="3534"/>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37" name="Rectangle 987">
              <a:extLst>
                <a:ext uri="{FF2B5EF4-FFF2-40B4-BE49-F238E27FC236}">
                  <a16:creationId xmlns:a16="http://schemas.microsoft.com/office/drawing/2014/main" id="{07C4D7D1-8443-8D36-D224-3639FF155B94}"/>
                </a:ext>
              </a:extLst>
            </p:cNvPr>
            <p:cNvSpPr>
              <a:spLocks noChangeArrowheads="1"/>
            </p:cNvSpPr>
            <p:nvPr/>
          </p:nvSpPr>
          <p:spPr bwMode="auto">
            <a:xfrm>
              <a:off x="4061" y="354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38" name="Rectangle 988">
              <a:extLst>
                <a:ext uri="{FF2B5EF4-FFF2-40B4-BE49-F238E27FC236}">
                  <a16:creationId xmlns:a16="http://schemas.microsoft.com/office/drawing/2014/main" id="{1D6ED354-7E3D-2027-F565-65C9BF1605F9}"/>
                </a:ext>
              </a:extLst>
            </p:cNvPr>
            <p:cNvSpPr>
              <a:spLocks noChangeArrowheads="1"/>
            </p:cNvSpPr>
            <p:nvPr/>
          </p:nvSpPr>
          <p:spPr bwMode="auto">
            <a:xfrm>
              <a:off x="4464"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39" name="Rectangle 989">
              <a:extLst>
                <a:ext uri="{FF2B5EF4-FFF2-40B4-BE49-F238E27FC236}">
                  <a16:creationId xmlns:a16="http://schemas.microsoft.com/office/drawing/2014/main" id="{BA16C768-0208-57DA-FEF8-DA63BC02A426}"/>
                </a:ext>
              </a:extLst>
            </p:cNvPr>
            <p:cNvSpPr>
              <a:spLocks noChangeArrowheads="1"/>
            </p:cNvSpPr>
            <p:nvPr/>
          </p:nvSpPr>
          <p:spPr bwMode="auto">
            <a:xfrm>
              <a:off x="4061" y="368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40" name="Rectangle 990">
              <a:extLst>
                <a:ext uri="{FF2B5EF4-FFF2-40B4-BE49-F238E27FC236}">
                  <a16:creationId xmlns:a16="http://schemas.microsoft.com/office/drawing/2014/main" id="{B44C5A8B-3337-1811-EDED-DC55A8B1B64D}"/>
                </a:ext>
              </a:extLst>
            </p:cNvPr>
            <p:cNvSpPr>
              <a:spLocks noChangeArrowheads="1"/>
            </p:cNvSpPr>
            <p:nvPr/>
          </p:nvSpPr>
          <p:spPr bwMode="auto">
            <a:xfrm>
              <a:off x="4498" y="354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41" name="Rectangle 991">
              <a:extLst>
                <a:ext uri="{FF2B5EF4-FFF2-40B4-BE49-F238E27FC236}">
                  <a16:creationId xmlns:a16="http://schemas.microsoft.com/office/drawing/2014/main" id="{7B466353-B2D3-C702-4CDD-6A586DE9D8CD}"/>
                </a:ext>
              </a:extLst>
            </p:cNvPr>
            <p:cNvSpPr>
              <a:spLocks noChangeArrowheads="1"/>
            </p:cNvSpPr>
            <p:nvPr/>
          </p:nvSpPr>
          <p:spPr bwMode="auto">
            <a:xfrm>
              <a:off x="4531" y="3541"/>
              <a:ext cx="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42" name="Rectangle 992">
              <a:extLst>
                <a:ext uri="{FF2B5EF4-FFF2-40B4-BE49-F238E27FC236}">
                  <a16:creationId xmlns:a16="http://schemas.microsoft.com/office/drawing/2014/main" id="{46861D6D-516A-7B43-42F7-1BC1B52A3CDE}"/>
                </a:ext>
              </a:extLst>
            </p:cNvPr>
            <p:cNvSpPr>
              <a:spLocks noChangeArrowheads="1"/>
            </p:cNvSpPr>
            <p:nvPr/>
          </p:nvSpPr>
          <p:spPr bwMode="auto">
            <a:xfrm>
              <a:off x="4582"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43" name="Rectangle 993">
              <a:extLst>
                <a:ext uri="{FF2B5EF4-FFF2-40B4-BE49-F238E27FC236}">
                  <a16:creationId xmlns:a16="http://schemas.microsoft.com/office/drawing/2014/main" id="{4EE86DDB-9484-1FF1-6375-2D4D8BEBD31C}"/>
                </a:ext>
              </a:extLst>
            </p:cNvPr>
            <p:cNvSpPr>
              <a:spLocks noChangeArrowheads="1"/>
            </p:cNvSpPr>
            <p:nvPr/>
          </p:nvSpPr>
          <p:spPr bwMode="auto">
            <a:xfrm>
              <a:off x="4490" y="3534"/>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44" name="Rectangle 994">
              <a:extLst>
                <a:ext uri="{FF2B5EF4-FFF2-40B4-BE49-F238E27FC236}">
                  <a16:creationId xmlns:a16="http://schemas.microsoft.com/office/drawing/2014/main" id="{2F1E48B0-ED1B-6D83-3890-AE851CDC78B6}"/>
                </a:ext>
              </a:extLst>
            </p:cNvPr>
            <p:cNvSpPr>
              <a:spLocks noChangeArrowheads="1"/>
            </p:cNvSpPr>
            <p:nvPr/>
          </p:nvSpPr>
          <p:spPr bwMode="auto">
            <a:xfrm>
              <a:off x="4490" y="354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45" name="Rectangle 995">
              <a:extLst>
                <a:ext uri="{FF2B5EF4-FFF2-40B4-BE49-F238E27FC236}">
                  <a16:creationId xmlns:a16="http://schemas.microsoft.com/office/drawing/2014/main" id="{817133D9-C746-FC57-3F00-E196403FAA0E}"/>
                </a:ext>
              </a:extLst>
            </p:cNvPr>
            <p:cNvSpPr>
              <a:spLocks noChangeArrowheads="1"/>
            </p:cNvSpPr>
            <p:nvPr/>
          </p:nvSpPr>
          <p:spPr bwMode="auto">
            <a:xfrm>
              <a:off x="4893"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46" name="Rectangle 996">
              <a:extLst>
                <a:ext uri="{FF2B5EF4-FFF2-40B4-BE49-F238E27FC236}">
                  <a16:creationId xmlns:a16="http://schemas.microsoft.com/office/drawing/2014/main" id="{E0C7D6A6-0101-E921-834D-968A92E9172A}"/>
                </a:ext>
              </a:extLst>
            </p:cNvPr>
            <p:cNvSpPr>
              <a:spLocks noChangeArrowheads="1"/>
            </p:cNvSpPr>
            <p:nvPr/>
          </p:nvSpPr>
          <p:spPr bwMode="auto">
            <a:xfrm>
              <a:off x="4490" y="368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47" name="Rectangle 997">
              <a:extLst>
                <a:ext uri="{FF2B5EF4-FFF2-40B4-BE49-F238E27FC236}">
                  <a16:creationId xmlns:a16="http://schemas.microsoft.com/office/drawing/2014/main" id="{96687337-8483-211F-21BA-A6C374212E0F}"/>
                </a:ext>
              </a:extLst>
            </p:cNvPr>
            <p:cNvSpPr>
              <a:spLocks noChangeArrowheads="1"/>
            </p:cNvSpPr>
            <p:nvPr/>
          </p:nvSpPr>
          <p:spPr bwMode="auto">
            <a:xfrm>
              <a:off x="4928" y="3541"/>
              <a:ext cx="394"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48" name="Rectangle 998">
              <a:extLst>
                <a:ext uri="{FF2B5EF4-FFF2-40B4-BE49-F238E27FC236}">
                  <a16:creationId xmlns:a16="http://schemas.microsoft.com/office/drawing/2014/main" id="{25C9E4A6-3B87-A783-A1C1-F217F78D0150}"/>
                </a:ext>
              </a:extLst>
            </p:cNvPr>
            <p:cNvSpPr>
              <a:spLocks noChangeArrowheads="1"/>
            </p:cNvSpPr>
            <p:nvPr/>
          </p:nvSpPr>
          <p:spPr bwMode="auto">
            <a:xfrm>
              <a:off x="4963" y="3541"/>
              <a:ext cx="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49" name="Rectangle 999">
              <a:extLst>
                <a:ext uri="{FF2B5EF4-FFF2-40B4-BE49-F238E27FC236}">
                  <a16:creationId xmlns:a16="http://schemas.microsoft.com/office/drawing/2014/main" id="{A549BF8B-D579-D2E9-AB62-F7CD8D06FB7F}"/>
                </a:ext>
              </a:extLst>
            </p:cNvPr>
            <p:cNvSpPr>
              <a:spLocks noChangeArrowheads="1"/>
            </p:cNvSpPr>
            <p:nvPr/>
          </p:nvSpPr>
          <p:spPr bwMode="auto">
            <a:xfrm>
              <a:off x="5043"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sp>
          <p:nvSpPr>
            <p:cNvPr id="57550" name="Rectangle 1000">
              <a:extLst>
                <a:ext uri="{FF2B5EF4-FFF2-40B4-BE49-F238E27FC236}">
                  <a16:creationId xmlns:a16="http://schemas.microsoft.com/office/drawing/2014/main" id="{2DF270BE-D094-B84B-515E-6D4DE252E145}"/>
                </a:ext>
              </a:extLst>
            </p:cNvPr>
            <p:cNvSpPr>
              <a:spLocks noChangeArrowheads="1"/>
            </p:cNvSpPr>
            <p:nvPr/>
          </p:nvSpPr>
          <p:spPr bwMode="auto">
            <a:xfrm>
              <a:off x="4919" y="3534"/>
              <a:ext cx="411" cy="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51" name="Rectangle 1001">
              <a:extLst>
                <a:ext uri="{FF2B5EF4-FFF2-40B4-BE49-F238E27FC236}">
                  <a16:creationId xmlns:a16="http://schemas.microsoft.com/office/drawing/2014/main" id="{90321DA7-6F58-1263-9726-B9CCC690CFCD}"/>
                </a:ext>
              </a:extLst>
            </p:cNvPr>
            <p:cNvSpPr>
              <a:spLocks noChangeArrowheads="1"/>
            </p:cNvSpPr>
            <p:nvPr/>
          </p:nvSpPr>
          <p:spPr bwMode="auto">
            <a:xfrm>
              <a:off x="4919" y="3541"/>
              <a:ext cx="8"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52" name="Rectangle 1002">
              <a:extLst>
                <a:ext uri="{FF2B5EF4-FFF2-40B4-BE49-F238E27FC236}">
                  <a16:creationId xmlns:a16="http://schemas.microsoft.com/office/drawing/2014/main" id="{5D756F48-A5B5-3A54-2856-DE518B779DA6}"/>
                </a:ext>
              </a:extLst>
            </p:cNvPr>
            <p:cNvSpPr>
              <a:spLocks noChangeArrowheads="1"/>
            </p:cNvSpPr>
            <p:nvPr/>
          </p:nvSpPr>
          <p:spPr bwMode="auto">
            <a:xfrm>
              <a:off x="5323" y="3541"/>
              <a:ext cx="7"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53" name="Rectangle 1003">
              <a:extLst>
                <a:ext uri="{FF2B5EF4-FFF2-40B4-BE49-F238E27FC236}">
                  <a16:creationId xmlns:a16="http://schemas.microsoft.com/office/drawing/2014/main" id="{1D2347F1-534A-BE28-FF3A-DE4123DAFBB2}"/>
                </a:ext>
              </a:extLst>
            </p:cNvPr>
            <p:cNvSpPr>
              <a:spLocks noChangeArrowheads="1"/>
            </p:cNvSpPr>
            <p:nvPr/>
          </p:nvSpPr>
          <p:spPr bwMode="auto">
            <a:xfrm>
              <a:off x="4919" y="3684"/>
              <a:ext cx="411" cy="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54" name="Rectangle 1004">
              <a:extLst>
                <a:ext uri="{FF2B5EF4-FFF2-40B4-BE49-F238E27FC236}">
                  <a16:creationId xmlns:a16="http://schemas.microsoft.com/office/drawing/2014/main" id="{29D7C6C5-82E2-2759-916B-AA9B5D6BAA04}"/>
                </a:ext>
              </a:extLst>
            </p:cNvPr>
            <p:cNvSpPr>
              <a:spLocks noChangeArrowheads="1"/>
            </p:cNvSpPr>
            <p:nvPr/>
          </p:nvSpPr>
          <p:spPr bwMode="auto">
            <a:xfrm>
              <a:off x="5357" y="3541"/>
              <a:ext cx="500" cy="1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555" name="Rectangle 1005">
              <a:extLst>
                <a:ext uri="{FF2B5EF4-FFF2-40B4-BE49-F238E27FC236}">
                  <a16:creationId xmlns:a16="http://schemas.microsoft.com/office/drawing/2014/main" id="{8EFCAA39-1252-1EC8-4A8D-E0D3CF9E6A33}"/>
                </a:ext>
              </a:extLst>
            </p:cNvPr>
            <p:cNvSpPr>
              <a:spLocks noChangeArrowheads="1"/>
            </p:cNvSpPr>
            <p:nvPr/>
          </p:nvSpPr>
          <p:spPr bwMode="auto">
            <a:xfrm>
              <a:off x="5398" y="3541"/>
              <a:ext cx="1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a:t>
              </a:r>
            </a:p>
          </p:txBody>
        </p:sp>
        <p:sp>
          <p:nvSpPr>
            <p:cNvPr id="57556" name="Rectangle 1006">
              <a:extLst>
                <a:ext uri="{FF2B5EF4-FFF2-40B4-BE49-F238E27FC236}">
                  <a16:creationId xmlns:a16="http://schemas.microsoft.com/office/drawing/2014/main" id="{C1B86747-68C8-9C4F-B4BD-4216834DC6F8}"/>
                </a:ext>
              </a:extLst>
            </p:cNvPr>
            <p:cNvSpPr>
              <a:spLocks noChangeArrowheads="1"/>
            </p:cNvSpPr>
            <p:nvPr/>
          </p:nvSpPr>
          <p:spPr bwMode="auto">
            <a:xfrm>
              <a:off x="5552" y="3521"/>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Arial Unicode MS" pitchFamily="34" charset="-128"/>
                </a:rPr>
                <a:t> </a:t>
              </a:r>
            </a:p>
          </p:txBody>
        </p:sp>
      </p:grpSp>
      <p:sp>
        <p:nvSpPr>
          <p:cNvPr id="57352" name="Rectangle 1007">
            <a:extLst>
              <a:ext uri="{FF2B5EF4-FFF2-40B4-BE49-F238E27FC236}">
                <a16:creationId xmlns:a16="http://schemas.microsoft.com/office/drawing/2014/main" id="{9CF35AC9-A8F1-A07B-0DEE-760309CCCDF8}"/>
              </a:ext>
            </a:extLst>
          </p:cNvPr>
          <p:cNvSpPr>
            <a:spLocks noChangeArrowheads="1"/>
          </p:cNvSpPr>
          <p:nvPr/>
        </p:nvSpPr>
        <p:spPr bwMode="auto">
          <a:xfrm>
            <a:off x="7545466" y="5367573"/>
            <a:ext cx="730843" cy="987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53" name="Rectangle 1008">
            <a:extLst>
              <a:ext uri="{FF2B5EF4-FFF2-40B4-BE49-F238E27FC236}">
                <a16:creationId xmlns:a16="http://schemas.microsoft.com/office/drawing/2014/main" id="{B6EEF027-9869-6252-3F03-0BE4D2C18ACC}"/>
              </a:ext>
            </a:extLst>
          </p:cNvPr>
          <p:cNvSpPr>
            <a:spLocks noChangeArrowheads="1"/>
          </p:cNvSpPr>
          <p:nvPr/>
        </p:nvSpPr>
        <p:spPr bwMode="auto">
          <a:xfrm>
            <a:off x="7545460" y="5377449"/>
            <a:ext cx="12698" cy="20175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54" name="Rectangle 1009">
            <a:extLst>
              <a:ext uri="{FF2B5EF4-FFF2-40B4-BE49-F238E27FC236}">
                <a16:creationId xmlns:a16="http://schemas.microsoft.com/office/drawing/2014/main" id="{28A623A1-FB5C-B6FF-BA66-6D77768B7E14}"/>
              </a:ext>
            </a:extLst>
          </p:cNvPr>
          <p:cNvSpPr>
            <a:spLocks noChangeArrowheads="1"/>
          </p:cNvSpPr>
          <p:nvPr/>
        </p:nvSpPr>
        <p:spPr bwMode="auto">
          <a:xfrm>
            <a:off x="8265021" y="5377449"/>
            <a:ext cx="11287" cy="20175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55" name="Rectangle 1010">
            <a:extLst>
              <a:ext uri="{FF2B5EF4-FFF2-40B4-BE49-F238E27FC236}">
                <a16:creationId xmlns:a16="http://schemas.microsoft.com/office/drawing/2014/main" id="{17361B86-5144-3503-09EB-621A2A930652}"/>
              </a:ext>
            </a:extLst>
          </p:cNvPr>
          <p:cNvSpPr>
            <a:spLocks noChangeArrowheads="1"/>
          </p:cNvSpPr>
          <p:nvPr/>
        </p:nvSpPr>
        <p:spPr bwMode="auto">
          <a:xfrm>
            <a:off x="7545466" y="5579209"/>
            <a:ext cx="730843" cy="705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57356" name="Rectangle 1011">
            <a:extLst>
              <a:ext uri="{FF2B5EF4-FFF2-40B4-BE49-F238E27FC236}">
                <a16:creationId xmlns:a16="http://schemas.microsoft.com/office/drawing/2014/main" id="{A141D742-97F2-DF08-79E5-CCB0EA5AF702}"/>
              </a:ext>
            </a:extLst>
          </p:cNvPr>
          <p:cNvSpPr>
            <a:spLocks noChangeArrowheads="1"/>
          </p:cNvSpPr>
          <p:nvPr/>
        </p:nvSpPr>
        <p:spPr bwMode="auto">
          <a:xfrm>
            <a:off x="1220423" y="5600367"/>
            <a:ext cx="44884"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buSzPct val="100000"/>
              <a:tabLst>
                <a:tab pos="0" algn="l"/>
                <a:tab pos="812719" algn="l"/>
                <a:tab pos="1625437" algn="l"/>
                <a:tab pos="2438156" algn="l"/>
                <a:tab pos="3250875" algn="l"/>
                <a:tab pos="4063594" algn="l"/>
                <a:tab pos="4876312" algn="l"/>
                <a:tab pos="5689031" algn="l"/>
                <a:tab pos="6501750" algn="l"/>
                <a:tab pos="7314468" algn="l"/>
                <a:tab pos="8127187" algn="l"/>
                <a:tab pos="8939906" algn="l"/>
              </a:tabLst>
            </a:pPr>
            <a:r>
              <a:rPr lang="pl-PL" altLang="el-GR" sz="1422">
                <a:solidFill>
                  <a:srgbClr val="010000"/>
                </a:solidFill>
                <a:latin typeface="Times New Roman" panose="02020603050405020304" pitchFamily="18" charset="0"/>
              </a:rPr>
              <a:t> </a:t>
            </a:r>
          </a:p>
        </p:txBody>
      </p:sp>
      <p:sp>
        <p:nvSpPr>
          <p:cNvPr id="2" name="Ορθογώνιο 1">
            <a:extLst>
              <a:ext uri="{FF2B5EF4-FFF2-40B4-BE49-F238E27FC236}">
                <a16:creationId xmlns:a16="http://schemas.microsoft.com/office/drawing/2014/main" id="{67C98CCB-0618-5145-900A-295C3B8E4B69}"/>
              </a:ext>
            </a:extLst>
          </p:cNvPr>
          <p:cNvSpPr/>
          <p:nvPr/>
        </p:nvSpPr>
        <p:spPr bwMode="auto">
          <a:xfrm>
            <a:off x="1187624" y="5367573"/>
            <a:ext cx="622676" cy="21869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l-GR" sz="2400" b="0" i="0" u="none" strike="noStrike" cap="none" normalizeH="0" baseline="0">
              <a:ln>
                <a:noFill/>
              </a:ln>
              <a:solidFill>
                <a:schemeClr val="bg1"/>
              </a:solidFill>
              <a:effectLst/>
              <a:latin typeface="Times New Roman CE" charset="0"/>
            </a:endParaRPr>
          </a:p>
        </p:txBody>
      </p:sp>
      <p:pic>
        <p:nvPicPr>
          <p:cNvPr id="3" name="Εικόνα 2">
            <a:extLst>
              <a:ext uri="{FF2B5EF4-FFF2-40B4-BE49-F238E27FC236}">
                <a16:creationId xmlns:a16="http://schemas.microsoft.com/office/drawing/2014/main" id="{ABB7A8DA-9B3F-254E-ACD2-D8D08EEC705E}"/>
              </a:ext>
            </a:extLst>
          </p:cNvPr>
          <p:cNvPicPr>
            <a:picLocks noChangeAspect="1"/>
          </p:cNvPicPr>
          <p:nvPr/>
        </p:nvPicPr>
        <p:blipFill>
          <a:blip r:embed="rId3" cstate="print"/>
          <a:stretch>
            <a:fillRect/>
          </a:stretch>
        </p:blipFill>
        <p:spPr>
          <a:xfrm>
            <a:off x="1151875" y="3422719"/>
            <a:ext cx="658425" cy="249958"/>
          </a:xfrm>
          <a:prstGeom prst="rect">
            <a:avLst/>
          </a:prstGeom>
        </p:spPr>
      </p:pic>
      <p:pic>
        <p:nvPicPr>
          <p:cNvPr id="4" name="Εικόνα 3">
            <a:extLst>
              <a:ext uri="{FF2B5EF4-FFF2-40B4-BE49-F238E27FC236}">
                <a16:creationId xmlns:a16="http://schemas.microsoft.com/office/drawing/2014/main" id="{9624F40B-D92E-6D6E-38A1-A88E6ECEB0B4}"/>
              </a:ext>
            </a:extLst>
          </p:cNvPr>
          <p:cNvPicPr>
            <a:picLocks noChangeAspect="1"/>
          </p:cNvPicPr>
          <p:nvPr/>
        </p:nvPicPr>
        <p:blipFill>
          <a:blip r:embed="rId3" cstate="print"/>
          <a:stretch>
            <a:fillRect/>
          </a:stretch>
        </p:blipFill>
        <p:spPr>
          <a:xfrm>
            <a:off x="1115616" y="4372704"/>
            <a:ext cx="792088" cy="300701"/>
          </a:xfrm>
          <a:prstGeom prst="rect">
            <a:avLst/>
          </a:prstGeom>
        </p:spPr>
      </p:pic>
      <p:pic>
        <p:nvPicPr>
          <p:cNvPr id="5" name="Εικόνα 4">
            <a:extLst>
              <a:ext uri="{FF2B5EF4-FFF2-40B4-BE49-F238E27FC236}">
                <a16:creationId xmlns:a16="http://schemas.microsoft.com/office/drawing/2014/main" id="{87B64CF8-B7B0-2B8D-A999-4174967DE7A3}"/>
              </a:ext>
            </a:extLst>
          </p:cNvPr>
          <p:cNvPicPr>
            <a:picLocks noChangeAspect="1"/>
          </p:cNvPicPr>
          <p:nvPr/>
        </p:nvPicPr>
        <p:blipFill>
          <a:blip r:embed="rId3" cstate="print"/>
          <a:stretch>
            <a:fillRect/>
          </a:stretch>
        </p:blipFill>
        <p:spPr>
          <a:xfrm>
            <a:off x="1115616" y="2697769"/>
            <a:ext cx="658425" cy="249958"/>
          </a:xfrm>
          <a:prstGeom prst="rect">
            <a:avLst/>
          </a:prstGeom>
        </p:spPr>
      </p:pic>
      <p:pic>
        <p:nvPicPr>
          <p:cNvPr id="6" name="Εικόνα 5">
            <a:extLst>
              <a:ext uri="{FF2B5EF4-FFF2-40B4-BE49-F238E27FC236}">
                <a16:creationId xmlns:a16="http://schemas.microsoft.com/office/drawing/2014/main" id="{8692ED39-B32D-8BF7-3273-7E81D4E17441}"/>
              </a:ext>
            </a:extLst>
          </p:cNvPr>
          <p:cNvPicPr>
            <a:picLocks noChangeAspect="1"/>
          </p:cNvPicPr>
          <p:nvPr/>
        </p:nvPicPr>
        <p:blipFill>
          <a:blip r:embed="rId3" cstate="print"/>
          <a:stretch>
            <a:fillRect/>
          </a:stretch>
        </p:blipFill>
        <p:spPr>
          <a:xfrm>
            <a:off x="1115616" y="2934169"/>
            <a:ext cx="658425" cy="249958"/>
          </a:xfrm>
          <a:prstGeom prst="rect">
            <a:avLst/>
          </a:prstGeom>
        </p:spPr>
      </p:pic>
      <p:pic>
        <p:nvPicPr>
          <p:cNvPr id="7" name="Εικόνα 6">
            <a:extLst>
              <a:ext uri="{FF2B5EF4-FFF2-40B4-BE49-F238E27FC236}">
                <a16:creationId xmlns:a16="http://schemas.microsoft.com/office/drawing/2014/main" id="{86641173-DDF7-FD63-E1F4-0048C1030F1A}"/>
              </a:ext>
            </a:extLst>
          </p:cNvPr>
          <p:cNvPicPr>
            <a:picLocks noChangeAspect="1"/>
          </p:cNvPicPr>
          <p:nvPr/>
        </p:nvPicPr>
        <p:blipFill>
          <a:blip r:embed="rId3" cstate="print"/>
          <a:stretch>
            <a:fillRect/>
          </a:stretch>
        </p:blipFill>
        <p:spPr>
          <a:xfrm>
            <a:off x="1115616" y="3176500"/>
            <a:ext cx="658425" cy="249958"/>
          </a:xfrm>
          <a:prstGeom prst="rect">
            <a:avLst/>
          </a:prstGeom>
        </p:spPr>
      </p:pic>
      <p:pic>
        <p:nvPicPr>
          <p:cNvPr id="8" name="Εικόνα 7">
            <a:extLst>
              <a:ext uri="{FF2B5EF4-FFF2-40B4-BE49-F238E27FC236}">
                <a16:creationId xmlns:a16="http://schemas.microsoft.com/office/drawing/2014/main" id="{3CC2CE23-5B36-CBCC-9BBE-52F11A3E045B}"/>
              </a:ext>
            </a:extLst>
          </p:cNvPr>
          <p:cNvPicPr>
            <a:picLocks noChangeAspect="1"/>
          </p:cNvPicPr>
          <p:nvPr/>
        </p:nvPicPr>
        <p:blipFill>
          <a:blip r:embed="rId3" cstate="print"/>
          <a:stretch>
            <a:fillRect/>
          </a:stretch>
        </p:blipFill>
        <p:spPr>
          <a:xfrm>
            <a:off x="1115616" y="3911269"/>
            <a:ext cx="1224136" cy="249958"/>
          </a:xfrm>
          <a:prstGeom prst="rect">
            <a:avLst/>
          </a:prstGeom>
        </p:spPr>
      </p:pic>
      <p:pic>
        <p:nvPicPr>
          <p:cNvPr id="9" name="Εικόνα 8">
            <a:extLst>
              <a:ext uri="{FF2B5EF4-FFF2-40B4-BE49-F238E27FC236}">
                <a16:creationId xmlns:a16="http://schemas.microsoft.com/office/drawing/2014/main" id="{E42406A5-FA13-DFC2-8CE5-7FD834490553}"/>
              </a:ext>
            </a:extLst>
          </p:cNvPr>
          <p:cNvPicPr>
            <a:picLocks noChangeAspect="1"/>
          </p:cNvPicPr>
          <p:nvPr/>
        </p:nvPicPr>
        <p:blipFill>
          <a:blip r:embed="rId3" cstate="print"/>
          <a:stretch>
            <a:fillRect/>
          </a:stretch>
        </p:blipFill>
        <p:spPr>
          <a:xfrm>
            <a:off x="1151189" y="3665050"/>
            <a:ext cx="1224136" cy="249958"/>
          </a:xfrm>
          <a:prstGeom prst="rect">
            <a:avLst/>
          </a:prstGeom>
        </p:spPr>
      </p:pic>
      <p:pic>
        <p:nvPicPr>
          <p:cNvPr id="10" name="Εικόνα 9">
            <a:extLst>
              <a:ext uri="{FF2B5EF4-FFF2-40B4-BE49-F238E27FC236}">
                <a16:creationId xmlns:a16="http://schemas.microsoft.com/office/drawing/2014/main" id="{2B8C1868-5749-0AA8-1C9F-7FE242FCDACB}"/>
              </a:ext>
            </a:extLst>
          </p:cNvPr>
          <p:cNvPicPr>
            <a:picLocks noChangeAspect="1"/>
          </p:cNvPicPr>
          <p:nvPr/>
        </p:nvPicPr>
        <p:blipFill>
          <a:blip r:embed="rId3" cstate="print"/>
          <a:stretch>
            <a:fillRect/>
          </a:stretch>
        </p:blipFill>
        <p:spPr>
          <a:xfrm>
            <a:off x="1115615" y="4661323"/>
            <a:ext cx="658425" cy="249958"/>
          </a:xfrm>
          <a:prstGeom prst="rect">
            <a:avLst/>
          </a:prstGeom>
        </p:spPr>
      </p:pic>
      <p:pic>
        <p:nvPicPr>
          <p:cNvPr id="11" name="Εικόνα 10">
            <a:extLst>
              <a:ext uri="{FF2B5EF4-FFF2-40B4-BE49-F238E27FC236}">
                <a16:creationId xmlns:a16="http://schemas.microsoft.com/office/drawing/2014/main" id="{B7CC85CF-9759-45A1-2FF5-96E917A27E9B}"/>
              </a:ext>
            </a:extLst>
          </p:cNvPr>
          <p:cNvPicPr>
            <a:picLocks noChangeAspect="1"/>
          </p:cNvPicPr>
          <p:nvPr/>
        </p:nvPicPr>
        <p:blipFill>
          <a:blip r:embed="rId3" cstate="print"/>
          <a:stretch>
            <a:fillRect/>
          </a:stretch>
        </p:blipFill>
        <p:spPr>
          <a:xfrm>
            <a:off x="1083152" y="4881378"/>
            <a:ext cx="658425" cy="249958"/>
          </a:xfrm>
          <a:prstGeom prst="rect">
            <a:avLst/>
          </a:prstGeom>
        </p:spPr>
      </p:pic>
      <p:pic>
        <p:nvPicPr>
          <p:cNvPr id="12" name="Εικόνα 11">
            <a:extLst>
              <a:ext uri="{FF2B5EF4-FFF2-40B4-BE49-F238E27FC236}">
                <a16:creationId xmlns:a16="http://schemas.microsoft.com/office/drawing/2014/main" id="{613912CA-4810-CF78-331E-BAD72AC630C9}"/>
              </a:ext>
            </a:extLst>
          </p:cNvPr>
          <p:cNvPicPr>
            <a:picLocks noChangeAspect="1"/>
          </p:cNvPicPr>
          <p:nvPr/>
        </p:nvPicPr>
        <p:blipFill>
          <a:blip r:embed="rId3" cstate="print"/>
          <a:stretch>
            <a:fillRect/>
          </a:stretch>
        </p:blipFill>
        <p:spPr>
          <a:xfrm>
            <a:off x="1127351" y="5116897"/>
            <a:ext cx="658425" cy="249958"/>
          </a:xfrm>
          <a:prstGeom prst="rect">
            <a:avLst/>
          </a:prstGeom>
        </p:spPr>
      </p:pic>
      <p:pic>
        <p:nvPicPr>
          <p:cNvPr id="13" name="Εικόνα 12">
            <a:extLst>
              <a:ext uri="{FF2B5EF4-FFF2-40B4-BE49-F238E27FC236}">
                <a16:creationId xmlns:a16="http://schemas.microsoft.com/office/drawing/2014/main" id="{85D264D8-5083-72D6-457E-0B8074FA46F6}"/>
              </a:ext>
            </a:extLst>
          </p:cNvPr>
          <p:cNvPicPr>
            <a:picLocks noChangeAspect="1"/>
          </p:cNvPicPr>
          <p:nvPr/>
        </p:nvPicPr>
        <p:blipFill>
          <a:blip r:embed="rId3" cstate="print"/>
          <a:stretch>
            <a:fillRect/>
          </a:stretch>
        </p:blipFill>
        <p:spPr>
          <a:xfrm>
            <a:off x="1068169" y="4115695"/>
            <a:ext cx="658425" cy="24995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a:extLst>
              <a:ext uri="{FF2B5EF4-FFF2-40B4-BE49-F238E27FC236}">
                <a16:creationId xmlns:a16="http://schemas.microsoft.com/office/drawing/2014/main" id="{F12251B9-2F68-C340-0D76-20DCEAC16F18}"/>
              </a:ext>
            </a:extLst>
          </p:cNvPr>
          <p:cNvSpPr txBox="1">
            <a:spLocks noChangeArrowheads="1"/>
          </p:cNvSpPr>
          <p:nvPr/>
        </p:nvSpPr>
        <p:spPr bwMode="auto">
          <a:xfrm>
            <a:off x="732255" y="484471"/>
            <a:ext cx="787137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2844" b="1"/>
              <a:t>ΠΡΟΓΝΩΣΤΙΚΟΙ ΠΑΡΑΓΟΝΤΕΣ ΣΤΗΝ ΟΜΛ</a:t>
            </a:r>
          </a:p>
        </p:txBody>
      </p:sp>
      <p:sp>
        <p:nvSpPr>
          <p:cNvPr id="59395" name="TextBox 2">
            <a:extLst>
              <a:ext uri="{FF2B5EF4-FFF2-40B4-BE49-F238E27FC236}">
                <a16:creationId xmlns:a16="http://schemas.microsoft.com/office/drawing/2014/main" id="{85A50EE6-54F0-1B6B-6E5D-E805FC1B7D72}"/>
              </a:ext>
            </a:extLst>
          </p:cNvPr>
          <p:cNvSpPr txBox="1">
            <a:spLocks noChangeArrowheads="1"/>
          </p:cNvSpPr>
          <p:nvPr/>
        </p:nvSpPr>
        <p:spPr bwMode="auto">
          <a:xfrm>
            <a:off x="924137" y="1381793"/>
            <a:ext cx="79362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1600" b="1" dirty="0">
                <a:solidFill>
                  <a:srgbClr val="FF0000"/>
                </a:solidFill>
              </a:rPr>
              <a:t>Α. Σχετιζόμενοι με τη νόσο</a:t>
            </a:r>
            <a:r>
              <a:rPr lang="el-GR" altLang="el-GR" sz="1600" dirty="0">
                <a:solidFill>
                  <a:srgbClr val="FF0000"/>
                </a:solidFill>
              </a:rPr>
              <a:t>:</a:t>
            </a:r>
          </a:p>
          <a:p>
            <a:endParaRPr lang="el-GR" altLang="el-GR" sz="1600" dirty="0"/>
          </a:p>
          <a:p>
            <a:pPr>
              <a:buFont typeface="Arial" panose="020B0604020202020204" pitchFamily="34" charset="0"/>
              <a:buChar char="•"/>
            </a:pPr>
            <a:r>
              <a:rPr lang="el-GR" altLang="el-GR" sz="1600" dirty="0" err="1"/>
              <a:t>Κυτταρογενετικά</a:t>
            </a:r>
            <a:r>
              <a:rPr lang="el-GR" altLang="el-GR" sz="1600" dirty="0"/>
              <a:t> και μοριακά ευρήματα</a:t>
            </a:r>
          </a:p>
          <a:p>
            <a:pPr>
              <a:buFont typeface="Arial" panose="020B0604020202020204" pitchFamily="34" charset="0"/>
              <a:buChar char="•"/>
            </a:pPr>
            <a:r>
              <a:rPr lang="en-US" altLang="el-GR" sz="1600" dirty="0"/>
              <a:t>De novo </a:t>
            </a:r>
            <a:r>
              <a:rPr lang="en-US" altLang="el-GR" sz="1600" dirty="0" err="1"/>
              <a:t>vs</a:t>
            </a:r>
            <a:r>
              <a:rPr lang="en-US" altLang="el-GR" sz="1600" dirty="0"/>
              <a:t> </a:t>
            </a:r>
            <a:r>
              <a:rPr lang="el-GR" altLang="el-GR" sz="1600" dirty="0"/>
              <a:t>δευτεροπαθή Α</a:t>
            </a:r>
            <a:r>
              <a:rPr lang="en-US" altLang="el-GR" sz="1600" dirty="0"/>
              <a:t>ML</a:t>
            </a:r>
          </a:p>
          <a:p>
            <a:endParaRPr lang="el-GR" altLang="el-GR" sz="1600" b="1" dirty="0">
              <a:solidFill>
                <a:srgbClr val="FF0000"/>
              </a:solidFill>
            </a:endParaRPr>
          </a:p>
          <a:p>
            <a:r>
              <a:rPr lang="el-GR" altLang="el-GR" sz="1600" b="1" dirty="0">
                <a:solidFill>
                  <a:srgbClr val="FF0000"/>
                </a:solidFill>
              </a:rPr>
              <a:t>Β. Σχετιζόμενοι με κλινικά χαρακτηριστικά στη διάγνωση</a:t>
            </a:r>
          </a:p>
          <a:p>
            <a:endParaRPr lang="el-GR" altLang="el-GR" sz="1600" dirty="0"/>
          </a:p>
          <a:p>
            <a:pPr>
              <a:buFont typeface="Arial" panose="020B0604020202020204" pitchFamily="34" charset="0"/>
              <a:buChar char="•"/>
            </a:pPr>
            <a:r>
              <a:rPr lang="el-GR" altLang="el-GR" sz="1600" dirty="0"/>
              <a:t>Ηλικία</a:t>
            </a:r>
          </a:p>
          <a:p>
            <a:pPr>
              <a:buFont typeface="Arial" panose="020B0604020202020204" pitchFamily="34" charset="0"/>
              <a:buChar char="•"/>
            </a:pPr>
            <a:r>
              <a:rPr lang="el-GR" altLang="el-GR" sz="1600" dirty="0"/>
              <a:t>Κατάσταση ικανότητας</a:t>
            </a:r>
          </a:p>
          <a:p>
            <a:pPr>
              <a:buFont typeface="Arial" panose="020B0604020202020204" pitchFamily="34" charset="0"/>
              <a:buChar char="•"/>
            </a:pPr>
            <a:r>
              <a:rPr lang="el-GR" altLang="el-GR" sz="1600" dirty="0" err="1"/>
              <a:t>Συννοσηρότητες</a:t>
            </a:r>
            <a:endParaRPr lang="el-GR" altLang="el-GR" sz="1600" dirty="0"/>
          </a:p>
          <a:p>
            <a:pPr>
              <a:buFont typeface="Arial" panose="020B0604020202020204" pitchFamily="34" charset="0"/>
              <a:buChar char="•"/>
            </a:pPr>
            <a:r>
              <a:rPr lang="el-GR" altLang="el-GR" sz="1600" dirty="0"/>
              <a:t>Αριθμός λευκών </a:t>
            </a:r>
          </a:p>
          <a:p>
            <a:endParaRPr lang="el-GR" altLang="el-GR"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
            <a:extLst>
              <a:ext uri="{FF2B5EF4-FFF2-40B4-BE49-F238E27FC236}">
                <a16:creationId xmlns:a16="http://schemas.microsoft.com/office/drawing/2014/main" id="{620C7890-A89A-E9E6-E9D2-D5759C24CBC4}"/>
              </a:ext>
            </a:extLst>
          </p:cNvPr>
          <p:cNvSpPr txBox="1">
            <a:spLocks noChangeArrowheads="1"/>
          </p:cNvSpPr>
          <p:nvPr/>
        </p:nvSpPr>
        <p:spPr bwMode="auto">
          <a:xfrm>
            <a:off x="732255" y="484471"/>
            <a:ext cx="787137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2844" b="1"/>
              <a:t>ΠΡΟΓΝΩΣΤΙΚΟΙ ΠΑΡΑΓΟΝΤΕΣ ΣΤΗΝ ΟΜΛ</a:t>
            </a:r>
          </a:p>
        </p:txBody>
      </p:sp>
      <p:sp>
        <p:nvSpPr>
          <p:cNvPr id="60419" name="TextBox 2">
            <a:extLst>
              <a:ext uri="{FF2B5EF4-FFF2-40B4-BE49-F238E27FC236}">
                <a16:creationId xmlns:a16="http://schemas.microsoft.com/office/drawing/2014/main" id="{47CDF3C6-903A-0649-DEBE-D0F0ADF73C17}"/>
              </a:ext>
            </a:extLst>
          </p:cNvPr>
          <p:cNvSpPr txBox="1">
            <a:spLocks noChangeArrowheads="1"/>
          </p:cNvSpPr>
          <p:nvPr/>
        </p:nvSpPr>
        <p:spPr bwMode="auto">
          <a:xfrm>
            <a:off x="924137" y="1381793"/>
            <a:ext cx="79362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1600" b="1"/>
              <a:t>Α. Σχετιζόμενοι με τη νόσο</a:t>
            </a:r>
            <a:r>
              <a:rPr lang="el-GR" altLang="el-GR" sz="1600"/>
              <a:t>:</a:t>
            </a:r>
          </a:p>
          <a:p>
            <a:endParaRPr lang="el-GR" altLang="el-GR" sz="1600"/>
          </a:p>
          <a:p>
            <a:pPr>
              <a:buFont typeface="Arial" panose="020B0604020202020204" pitchFamily="34" charset="0"/>
              <a:buChar char="•"/>
            </a:pPr>
            <a:r>
              <a:rPr lang="el-GR" altLang="el-GR" sz="1600" b="1">
                <a:solidFill>
                  <a:srgbClr val="FF0000"/>
                </a:solidFill>
              </a:rPr>
              <a:t>Κυτταρογενετικά και μοριακά ευρήματα</a:t>
            </a:r>
          </a:p>
          <a:p>
            <a:pPr>
              <a:buFont typeface="Arial" panose="020B0604020202020204" pitchFamily="34" charset="0"/>
              <a:buChar char="•"/>
            </a:pPr>
            <a:r>
              <a:rPr lang="en-US" altLang="el-GR" sz="1600"/>
              <a:t>De novo vs </a:t>
            </a:r>
            <a:r>
              <a:rPr lang="el-GR" altLang="el-GR" sz="1600"/>
              <a:t>δευτεροπαθή Α</a:t>
            </a:r>
            <a:r>
              <a:rPr lang="en-US" altLang="el-GR" sz="1600"/>
              <a:t>ML</a:t>
            </a:r>
          </a:p>
          <a:p>
            <a:endParaRPr lang="el-GR" altLang="el-GR" sz="1600" b="1">
              <a:solidFill>
                <a:srgbClr val="FF0000"/>
              </a:solidFill>
            </a:endParaRPr>
          </a:p>
          <a:p>
            <a:r>
              <a:rPr lang="el-GR" altLang="el-GR" sz="1600" b="1"/>
              <a:t>Β. Σχετιζόμενοι με κλινικά χαρακτηριστικά στη διάγνωση</a:t>
            </a:r>
          </a:p>
          <a:p>
            <a:endParaRPr lang="el-GR" altLang="el-GR" sz="1600"/>
          </a:p>
          <a:p>
            <a:pPr>
              <a:buFont typeface="Arial" panose="020B0604020202020204" pitchFamily="34" charset="0"/>
              <a:buChar char="•"/>
            </a:pPr>
            <a:r>
              <a:rPr lang="el-GR" altLang="el-GR" sz="1600"/>
              <a:t>Ηλικία</a:t>
            </a:r>
          </a:p>
          <a:p>
            <a:pPr>
              <a:buFont typeface="Arial" panose="020B0604020202020204" pitchFamily="34" charset="0"/>
              <a:buChar char="•"/>
            </a:pPr>
            <a:r>
              <a:rPr lang="el-GR" altLang="el-GR" sz="1600"/>
              <a:t>Κατάσταση ικανότητας</a:t>
            </a:r>
          </a:p>
          <a:p>
            <a:pPr>
              <a:buFont typeface="Arial" panose="020B0604020202020204" pitchFamily="34" charset="0"/>
              <a:buChar char="•"/>
            </a:pPr>
            <a:r>
              <a:rPr lang="el-GR" altLang="el-GR" sz="1600"/>
              <a:t>Συννοσηρότητες</a:t>
            </a:r>
          </a:p>
          <a:p>
            <a:pPr>
              <a:buFont typeface="Arial" panose="020B0604020202020204" pitchFamily="34" charset="0"/>
              <a:buChar char="•"/>
            </a:pPr>
            <a:r>
              <a:rPr lang="el-GR" altLang="el-GR" sz="1600"/>
              <a:t>Αριθμός λευκών </a:t>
            </a:r>
          </a:p>
          <a:p>
            <a:endParaRPr lang="el-GR" altLang="el-GR" sz="16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E5E0927-C81A-D6ED-8BD0-9EA915A14138}"/>
              </a:ext>
            </a:extLst>
          </p:cNvPr>
          <p:cNvSpPr>
            <a:spLocks noGrp="1" noChangeArrowheads="1"/>
          </p:cNvSpPr>
          <p:nvPr>
            <p:ph type="title"/>
          </p:nvPr>
        </p:nvSpPr>
        <p:spPr>
          <a:xfrm>
            <a:off x="1042652" y="345992"/>
            <a:ext cx="6907734" cy="1015843"/>
          </a:xfrm>
        </p:spPr>
        <p:txBody>
          <a:bodyPr/>
          <a:lstStyle/>
          <a:p>
            <a:r>
              <a:rPr lang="en-US" altLang="el-GR" dirty="0">
                <a:solidFill>
                  <a:schemeClr val="tx1"/>
                </a:solidFill>
              </a:rPr>
              <a:t>O</a:t>
            </a:r>
            <a:r>
              <a:rPr lang="el-GR" altLang="el-GR" dirty="0">
                <a:solidFill>
                  <a:schemeClr val="tx1"/>
                </a:solidFill>
              </a:rPr>
              <a:t>ι προγνωστικές ομάδες της ΟΜΛ με βάση τον </a:t>
            </a:r>
            <a:r>
              <a:rPr lang="el-GR" altLang="el-GR" dirty="0" err="1">
                <a:solidFill>
                  <a:schemeClr val="tx1"/>
                </a:solidFill>
              </a:rPr>
              <a:t>καρυότυπο</a:t>
            </a:r>
            <a:endParaRPr lang="en-US" altLang="el-GR" dirty="0">
              <a:solidFill>
                <a:schemeClr val="tx1"/>
              </a:solidFill>
            </a:endParaRPr>
          </a:p>
        </p:txBody>
      </p:sp>
      <p:sp>
        <p:nvSpPr>
          <p:cNvPr id="62467" name="Rectangle 3">
            <a:extLst>
              <a:ext uri="{FF2B5EF4-FFF2-40B4-BE49-F238E27FC236}">
                <a16:creationId xmlns:a16="http://schemas.microsoft.com/office/drawing/2014/main" id="{A7DC3A8B-DDBB-3577-59AA-31C022085DA8}"/>
              </a:ext>
            </a:extLst>
          </p:cNvPr>
          <p:cNvSpPr>
            <a:spLocks noGrp="1" noChangeArrowheads="1"/>
          </p:cNvSpPr>
          <p:nvPr>
            <p:ph idx="1"/>
          </p:nvPr>
        </p:nvSpPr>
        <p:spPr>
          <a:xfrm>
            <a:off x="323528" y="1700658"/>
            <a:ext cx="8496944" cy="3995651"/>
          </a:xfrm>
        </p:spPr>
        <p:txBody>
          <a:bodyPr/>
          <a:lstStyle/>
          <a:p>
            <a:pPr marL="0" indent="0">
              <a:lnSpc>
                <a:spcPct val="90000"/>
              </a:lnSpc>
              <a:buNone/>
            </a:pPr>
            <a:r>
              <a:rPr lang="el-GR" altLang="el-GR" sz="2489" dirty="0" err="1">
                <a:highlight>
                  <a:srgbClr val="00FF00"/>
                </a:highlight>
              </a:rPr>
              <a:t>Καρυότυπος</a:t>
            </a:r>
            <a:r>
              <a:rPr lang="el-GR" altLang="el-GR" sz="2489" dirty="0">
                <a:highlight>
                  <a:srgbClr val="00FF00"/>
                </a:highlight>
              </a:rPr>
              <a:t> διάγνωσης </a:t>
            </a:r>
            <a:r>
              <a:rPr lang="en-AU" altLang="el-GR" sz="2489" dirty="0">
                <a:highlight>
                  <a:srgbClr val="00FF00"/>
                </a:highlight>
              </a:rPr>
              <a:t>= </a:t>
            </a:r>
            <a:r>
              <a:rPr lang="el-GR" altLang="el-GR" sz="2489" dirty="0">
                <a:highlight>
                  <a:srgbClr val="00FF00"/>
                </a:highlight>
              </a:rPr>
              <a:t>ανεξάρτητος προγνωστικός παράγων</a:t>
            </a:r>
            <a:endParaRPr lang="en-AU" altLang="el-GR" sz="2489" dirty="0">
              <a:highlight>
                <a:srgbClr val="00FF00"/>
              </a:highlight>
            </a:endParaRPr>
          </a:p>
          <a:p>
            <a:pPr>
              <a:lnSpc>
                <a:spcPct val="90000"/>
              </a:lnSpc>
            </a:pPr>
            <a:r>
              <a:rPr lang="el-GR" altLang="el-GR" sz="2489" b="1" dirty="0"/>
              <a:t>Καλή προγνωστική ομάδα</a:t>
            </a:r>
            <a:r>
              <a:rPr lang="en-AU" altLang="el-GR" sz="2489" dirty="0">
                <a:sym typeface="Wingdings" panose="05000000000000000000" pitchFamily="2" charset="2"/>
              </a:rPr>
              <a:t>70% 5</a:t>
            </a:r>
            <a:r>
              <a:rPr lang="el-GR" altLang="el-GR" sz="2489" dirty="0" err="1">
                <a:sym typeface="Wingdings" panose="05000000000000000000" pitchFamily="2" charset="2"/>
              </a:rPr>
              <a:t>ετής</a:t>
            </a:r>
            <a:r>
              <a:rPr lang="el-GR" altLang="el-GR" sz="2489" dirty="0">
                <a:sym typeface="Wingdings" panose="05000000000000000000" pitchFamily="2" charset="2"/>
              </a:rPr>
              <a:t> επιβίωση</a:t>
            </a:r>
            <a:endParaRPr lang="en-AU" altLang="el-GR" sz="2489" dirty="0">
              <a:sym typeface="Wingdings" panose="05000000000000000000" pitchFamily="2" charset="2"/>
            </a:endParaRPr>
          </a:p>
          <a:p>
            <a:pPr lvl="1">
              <a:lnSpc>
                <a:spcPct val="90000"/>
              </a:lnSpc>
            </a:pPr>
            <a:r>
              <a:rPr lang="en-AU" altLang="el-GR" sz="2133" dirty="0">
                <a:sym typeface="Wingdings" panose="05000000000000000000" pitchFamily="2" charset="2"/>
              </a:rPr>
              <a:t>t(8;21)(q22;22)AML1-ETO</a:t>
            </a:r>
          </a:p>
          <a:p>
            <a:pPr lvl="1">
              <a:lnSpc>
                <a:spcPct val="90000"/>
              </a:lnSpc>
            </a:pPr>
            <a:r>
              <a:rPr lang="en-US" altLang="el-GR" sz="2133" dirty="0" err="1">
                <a:sym typeface="Wingdings" panose="05000000000000000000" pitchFamily="2" charset="2"/>
              </a:rPr>
              <a:t>i</a:t>
            </a:r>
            <a:r>
              <a:rPr lang="en-AU" altLang="el-GR" sz="2133" dirty="0" err="1">
                <a:sym typeface="Wingdings" panose="05000000000000000000" pitchFamily="2" charset="2"/>
              </a:rPr>
              <a:t>nv</a:t>
            </a:r>
            <a:r>
              <a:rPr lang="en-AU" altLang="el-GR" sz="2133" dirty="0">
                <a:sym typeface="Wingdings" panose="05000000000000000000" pitchFamily="2" charset="2"/>
              </a:rPr>
              <a:t>(16)</a:t>
            </a:r>
            <a:r>
              <a:rPr lang="el-GR" altLang="el-GR" sz="2133" dirty="0">
                <a:sym typeface="Wingdings" panose="05000000000000000000" pitchFamily="2" charset="2"/>
              </a:rPr>
              <a:t> [ή </a:t>
            </a:r>
            <a:r>
              <a:rPr lang="en-US" altLang="el-GR" sz="2133" dirty="0">
                <a:sym typeface="Wingdings" panose="05000000000000000000" pitchFamily="2" charset="2"/>
              </a:rPr>
              <a:t>t(16;160]</a:t>
            </a:r>
            <a:r>
              <a:rPr lang="en-AU" altLang="el-GR" sz="2133" dirty="0">
                <a:sym typeface="Wingdings" panose="05000000000000000000" pitchFamily="2" charset="2"/>
              </a:rPr>
              <a:t>MYH11-IgH</a:t>
            </a:r>
          </a:p>
          <a:p>
            <a:pPr lvl="1">
              <a:lnSpc>
                <a:spcPct val="90000"/>
              </a:lnSpc>
            </a:pPr>
            <a:r>
              <a:rPr lang="en-AU" altLang="el-GR" sz="2133" dirty="0">
                <a:sym typeface="Wingdings" panose="05000000000000000000" pitchFamily="2" charset="2"/>
              </a:rPr>
              <a:t>t(15;17)(q22;q21)PML-</a:t>
            </a:r>
            <a:r>
              <a:rPr lang="en-AU" altLang="el-GR" sz="2133" dirty="0" err="1">
                <a:sym typeface="Wingdings" panose="05000000000000000000" pitchFamily="2" charset="2"/>
              </a:rPr>
              <a:t>RARa</a:t>
            </a:r>
            <a:endParaRPr lang="en-AU" altLang="el-GR" sz="2133" dirty="0">
              <a:sym typeface="Wingdings" panose="05000000000000000000" pitchFamily="2" charset="2"/>
            </a:endParaRPr>
          </a:p>
          <a:p>
            <a:pPr>
              <a:lnSpc>
                <a:spcPct val="90000"/>
              </a:lnSpc>
            </a:pPr>
            <a:r>
              <a:rPr lang="el-GR" altLang="el-GR" sz="2489" b="1" dirty="0">
                <a:sym typeface="Wingdings" panose="05000000000000000000" pitchFamily="2" charset="2"/>
              </a:rPr>
              <a:t>Κακή προγνωστική ομάδα</a:t>
            </a:r>
            <a:r>
              <a:rPr lang="en-AU" altLang="el-GR" sz="2489" dirty="0">
                <a:sym typeface="Wingdings" panose="05000000000000000000" pitchFamily="2" charset="2"/>
              </a:rPr>
              <a:t>&lt;20% 5</a:t>
            </a:r>
            <a:r>
              <a:rPr lang="el-GR" altLang="el-GR" sz="2489" dirty="0" err="1">
                <a:sym typeface="Wingdings" panose="05000000000000000000" pitchFamily="2" charset="2"/>
              </a:rPr>
              <a:t>ετής</a:t>
            </a:r>
            <a:r>
              <a:rPr lang="el-GR" altLang="el-GR" sz="2489" dirty="0">
                <a:sym typeface="Wingdings" panose="05000000000000000000" pitchFamily="2" charset="2"/>
              </a:rPr>
              <a:t> επιβίωση </a:t>
            </a:r>
          </a:p>
          <a:p>
            <a:pPr>
              <a:lnSpc>
                <a:spcPct val="90000"/>
              </a:lnSpc>
              <a:buFont typeface="Times New Roman" panose="02020603050405020304" pitchFamily="18" charset="0"/>
              <a:buNone/>
            </a:pPr>
            <a:r>
              <a:rPr lang="el-GR" altLang="el-GR" sz="2489" dirty="0">
                <a:sym typeface="Wingdings" panose="05000000000000000000" pitchFamily="2" charset="2"/>
              </a:rPr>
              <a:t>    </a:t>
            </a:r>
            <a:r>
              <a:rPr lang="en-AU" altLang="el-GR" sz="2133" dirty="0">
                <a:sym typeface="Wingdings" panose="05000000000000000000" pitchFamily="2" charset="2"/>
              </a:rPr>
              <a:t>-5,-7,abn(3q) </a:t>
            </a:r>
            <a:r>
              <a:rPr lang="el-GR" altLang="el-GR" sz="2133" dirty="0">
                <a:sym typeface="Wingdings" panose="05000000000000000000" pitchFamily="2" charset="2"/>
              </a:rPr>
              <a:t>ή σύνθετος </a:t>
            </a:r>
            <a:r>
              <a:rPr lang="el-GR" altLang="el-GR" sz="2133" dirty="0" err="1">
                <a:sym typeface="Wingdings" panose="05000000000000000000" pitchFamily="2" charset="2"/>
              </a:rPr>
              <a:t>καρυότυπος</a:t>
            </a:r>
            <a:r>
              <a:rPr lang="en-AU" altLang="el-GR" sz="2133" dirty="0">
                <a:sym typeface="Wingdings" panose="05000000000000000000" pitchFamily="2" charset="2"/>
              </a:rPr>
              <a:t> (&gt;</a:t>
            </a:r>
            <a:r>
              <a:rPr lang="el-GR" altLang="el-GR" sz="2133" dirty="0">
                <a:sym typeface="Wingdings" panose="05000000000000000000" pitchFamily="2" charset="2"/>
              </a:rPr>
              <a:t>3</a:t>
            </a:r>
            <a:r>
              <a:rPr lang="en-AU" altLang="el-GR" sz="2133" dirty="0" err="1">
                <a:sym typeface="Wingdings" panose="05000000000000000000" pitchFamily="2" charset="2"/>
              </a:rPr>
              <a:t>abn</a:t>
            </a:r>
            <a:r>
              <a:rPr lang="en-AU" altLang="el-GR" sz="2133" dirty="0">
                <a:sym typeface="Wingdings" panose="05000000000000000000" pitchFamily="2" charset="2"/>
              </a:rPr>
              <a:t>)</a:t>
            </a:r>
          </a:p>
          <a:p>
            <a:pPr>
              <a:lnSpc>
                <a:spcPct val="90000"/>
              </a:lnSpc>
            </a:pPr>
            <a:r>
              <a:rPr lang="en-US" altLang="el-GR" sz="2489" b="1" dirty="0">
                <a:sym typeface="Wingdings" panose="05000000000000000000" pitchFamily="2" charset="2"/>
              </a:rPr>
              <a:t>E</a:t>
            </a:r>
            <a:r>
              <a:rPr lang="el-GR" altLang="el-GR" sz="2489" b="1" dirty="0" err="1">
                <a:sym typeface="Wingdings" panose="05000000000000000000" pitchFamily="2" charset="2"/>
              </a:rPr>
              <a:t>νδιάμεση</a:t>
            </a:r>
            <a:r>
              <a:rPr lang="el-GR" altLang="el-GR" sz="2489" b="1" dirty="0">
                <a:sym typeface="Wingdings" panose="05000000000000000000" pitchFamily="2" charset="2"/>
              </a:rPr>
              <a:t> πρόγνωση</a:t>
            </a:r>
            <a:r>
              <a:rPr lang="en-AU" altLang="el-GR" sz="2489" dirty="0">
                <a:sym typeface="Wingdings" panose="05000000000000000000" pitchFamily="2" charset="2"/>
              </a:rPr>
              <a:t>: </a:t>
            </a:r>
            <a:r>
              <a:rPr lang="en-AU" altLang="el-GR" sz="2130" dirty="0">
                <a:sym typeface="Wingdings" panose="05000000000000000000" pitchFamily="2" charset="2"/>
              </a:rPr>
              <a:t>30%-45% </a:t>
            </a:r>
            <a:r>
              <a:rPr lang="el-GR" altLang="el-GR" sz="2130" dirty="0">
                <a:sym typeface="Wingdings" panose="05000000000000000000" pitchFamily="2" charset="2"/>
              </a:rPr>
              <a:t>5ετής επιβίωση</a:t>
            </a:r>
            <a:r>
              <a:rPr lang="en-US" altLang="el-GR" sz="2130" dirty="0">
                <a:sym typeface="Wingdings" panose="05000000000000000000" pitchFamily="2" charset="2"/>
              </a:rPr>
              <a:t>: </a:t>
            </a:r>
            <a:r>
              <a:rPr lang="el-GR" altLang="el-GR" sz="2130" dirty="0">
                <a:sym typeface="Wingdings" panose="05000000000000000000" pitchFamily="2" charset="2"/>
              </a:rPr>
              <a:t>φυσιολογικός </a:t>
            </a:r>
            <a:r>
              <a:rPr lang="el-GR" altLang="el-GR" sz="2130" dirty="0" err="1">
                <a:sym typeface="Wingdings" panose="05000000000000000000" pitchFamily="2" charset="2"/>
              </a:rPr>
              <a:t>καρυότυπος</a:t>
            </a:r>
            <a:r>
              <a:rPr lang="el-GR" altLang="el-GR" sz="2130" dirty="0">
                <a:sym typeface="Wingdings" panose="05000000000000000000" pitchFamily="2" charset="2"/>
              </a:rPr>
              <a:t>, </a:t>
            </a:r>
            <a:r>
              <a:rPr lang="en-US" altLang="el-GR" sz="2130" dirty="0">
                <a:sym typeface="Wingdings" panose="05000000000000000000" pitchFamily="2" charset="2"/>
              </a:rPr>
              <a:t> +8, t(9;11)</a:t>
            </a:r>
            <a:endParaRPr lang="en-AU" altLang="el-GR" sz="2130" dirty="0"/>
          </a:p>
          <a:p>
            <a:pPr lvl="1">
              <a:lnSpc>
                <a:spcPct val="90000"/>
              </a:lnSpc>
            </a:pPr>
            <a:endParaRPr lang="en-AU" altLang="el-GR" sz="2133" dirty="0"/>
          </a:p>
          <a:p>
            <a:pPr lvl="1">
              <a:lnSpc>
                <a:spcPct val="90000"/>
              </a:lnSpc>
            </a:pPr>
            <a:endParaRPr lang="en-AU" altLang="el-GR" sz="2133" dirty="0"/>
          </a:p>
        </p:txBody>
      </p:sp>
      <p:sp>
        <p:nvSpPr>
          <p:cNvPr id="5" name="Επεξήγηση: Δεξιό βέλος 4">
            <a:extLst>
              <a:ext uri="{FF2B5EF4-FFF2-40B4-BE49-F238E27FC236}">
                <a16:creationId xmlns:a16="http://schemas.microsoft.com/office/drawing/2014/main" id="{328B938C-DF0C-5B78-D10B-8979A1429827}"/>
              </a:ext>
            </a:extLst>
          </p:cNvPr>
          <p:cNvSpPr/>
          <p:nvPr/>
        </p:nvSpPr>
        <p:spPr bwMode="auto">
          <a:xfrm>
            <a:off x="1043608" y="2564904"/>
            <a:ext cx="6193644" cy="722300"/>
          </a:xfrm>
          <a:prstGeom prst="rightArrowCallout">
            <a:avLst>
              <a:gd name="adj1" fmla="val 50000"/>
              <a:gd name="adj2" fmla="val 25000"/>
              <a:gd name="adj3" fmla="val 25000"/>
              <a:gd name="adj4" fmla="val 65611"/>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l-GR" sz="2400" b="0" i="0" u="none" strike="noStrike" cap="none" normalizeH="0" baseline="0">
              <a:ln>
                <a:noFill/>
              </a:ln>
              <a:solidFill>
                <a:schemeClr val="bg1"/>
              </a:solidFill>
              <a:effectLst/>
              <a:latin typeface="Times New Roman CE" charset="0"/>
            </a:endParaRPr>
          </a:p>
        </p:txBody>
      </p:sp>
      <p:sp>
        <p:nvSpPr>
          <p:cNvPr id="6" name="TextBox 5">
            <a:extLst>
              <a:ext uri="{FF2B5EF4-FFF2-40B4-BE49-F238E27FC236}">
                <a16:creationId xmlns:a16="http://schemas.microsoft.com/office/drawing/2014/main" id="{3C03BAB6-F60B-84C6-7B63-C8CABC3740D8}"/>
              </a:ext>
            </a:extLst>
          </p:cNvPr>
          <p:cNvSpPr txBox="1"/>
          <p:nvPr/>
        </p:nvSpPr>
        <p:spPr>
          <a:xfrm>
            <a:off x="7236296" y="2393593"/>
            <a:ext cx="2123728" cy="1323439"/>
          </a:xfrm>
          <a:prstGeom prst="rect">
            <a:avLst/>
          </a:prstGeom>
          <a:noFill/>
        </p:spPr>
        <p:txBody>
          <a:bodyPr wrap="square" rtlCol="0">
            <a:spAutoFit/>
          </a:bodyPr>
          <a:lstStyle/>
          <a:p>
            <a:r>
              <a:rPr lang="en-US" sz="2000" b="1" dirty="0">
                <a:solidFill>
                  <a:srgbClr val="FF0000"/>
                </a:solidFill>
              </a:rPr>
              <a:t>Core Binding Factor Leukemias </a:t>
            </a:r>
          </a:p>
          <a:p>
            <a:r>
              <a:rPr lang="en-US" sz="2000" b="1" dirty="0">
                <a:solidFill>
                  <a:srgbClr val="FF0000"/>
                </a:solidFill>
              </a:rPr>
              <a:t> (CBF)</a:t>
            </a:r>
            <a:endParaRPr lang="el-GR"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6A109E-FB59-5421-C00E-655834F1A7AD}"/>
              </a:ext>
            </a:extLst>
          </p:cNvPr>
          <p:cNvSpPr>
            <a:spLocks noGrp="1"/>
          </p:cNvSpPr>
          <p:nvPr>
            <p:ph type="title"/>
          </p:nvPr>
        </p:nvSpPr>
        <p:spPr/>
        <p:txBody>
          <a:bodyPr/>
          <a:lstStyle/>
          <a:p>
            <a:pPr algn="l"/>
            <a:r>
              <a:rPr lang="el-GR" sz="2800" b="1" dirty="0"/>
              <a:t>Συσχέτιση μορφολογίας και </a:t>
            </a:r>
            <a:r>
              <a:rPr lang="el-GR" sz="2800" b="1" dirty="0" err="1"/>
              <a:t>καρυότυπου</a:t>
            </a:r>
            <a:endParaRPr lang="el-GR" sz="2800" b="1" dirty="0"/>
          </a:p>
        </p:txBody>
      </p:sp>
      <p:pic>
        <p:nvPicPr>
          <p:cNvPr id="4" name="Θέση περιεχομένου 3">
            <a:extLst>
              <a:ext uri="{FF2B5EF4-FFF2-40B4-BE49-F238E27FC236}">
                <a16:creationId xmlns:a16="http://schemas.microsoft.com/office/drawing/2014/main" id="{AB5D06DF-F507-C302-4AE3-A9947EA4C633}"/>
              </a:ext>
            </a:extLst>
          </p:cNvPr>
          <p:cNvPicPr>
            <a:picLocks noGrp="1" noChangeAspect="1"/>
          </p:cNvPicPr>
          <p:nvPr>
            <p:ph idx="1"/>
          </p:nvPr>
        </p:nvPicPr>
        <p:blipFill rotWithShape="1">
          <a:blip r:embed="rId2" cstate="print"/>
          <a:srcRect l="1938" t="29947" r="21505" b="3753"/>
          <a:stretch/>
        </p:blipFill>
        <p:spPr>
          <a:xfrm>
            <a:off x="899592" y="2060848"/>
            <a:ext cx="6912768" cy="4490007"/>
          </a:xfrm>
          <a:prstGeom prst="rect">
            <a:avLst/>
          </a:prstGeom>
        </p:spPr>
      </p:pic>
    </p:spTree>
    <p:extLst>
      <p:ext uri="{BB962C8B-B14F-4D97-AF65-F5344CB8AC3E}">
        <p14:creationId xmlns:p14="http://schemas.microsoft.com/office/powerpoint/2010/main" val="200663188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itle 1">
            <a:extLst>
              <a:ext uri="{FF2B5EF4-FFF2-40B4-BE49-F238E27FC236}">
                <a16:creationId xmlns:a16="http://schemas.microsoft.com/office/drawing/2014/main" id="{40663D16-17DF-B2CD-296C-D7CC237AE237}"/>
              </a:ext>
            </a:extLst>
          </p:cNvPr>
          <p:cNvSpPr>
            <a:spLocks noGrp="1"/>
          </p:cNvSpPr>
          <p:nvPr>
            <p:ph type="title"/>
          </p:nvPr>
        </p:nvSpPr>
        <p:spPr>
          <a:xfrm>
            <a:off x="587637" y="505280"/>
            <a:ext cx="7769790" cy="1272628"/>
          </a:xfrm>
        </p:spPr>
        <p:txBody>
          <a:bodyPr/>
          <a:lstStyle/>
          <a:p>
            <a:r>
              <a:rPr lang="el-GR" altLang="el-GR" sz="2844">
                <a:solidFill>
                  <a:srgbClr val="403152"/>
                </a:solidFill>
              </a:rPr>
              <a:t>Οι καρυοτυπικές ανωμαλίες επηρεάζουν σε μεγάλο βαθμό την πρόγνωση των ασθενών με ΟΜΛ </a:t>
            </a:r>
            <a:endParaRPr lang="en-GB" altLang="el-GR" sz="2844">
              <a:solidFill>
                <a:srgbClr val="403152"/>
              </a:solidFill>
            </a:endParaRPr>
          </a:p>
        </p:txBody>
      </p:sp>
      <p:sp>
        <p:nvSpPr>
          <p:cNvPr id="63492" name="Text Placeholder 1">
            <a:extLst>
              <a:ext uri="{FF2B5EF4-FFF2-40B4-BE49-F238E27FC236}">
                <a16:creationId xmlns:a16="http://schemas.microsoft.com/office/drawing/2014/main" id="{4A86BE9D-C15E-FB08-57B2-BE397F9C2253}"/>
              </a:ext>
            </a:extLst>
          </p:cNvPr>
          <p:cNvSpPr txBox="1">
            <a:spLocks/>
          </p:cNvSpPr>
          <p:nvPr/>
        </p:nvSpPr>
        <p:spPr bwMode="auto">
          <a:xfrm>
            <a:off x="2972755" y="5948861"/>
            <a:ext cx="5262632" cy="3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ct val="0"/>
              </a:spcAft>
              <a:buClr>
                <a:srgbClr val="000000"/>
              </a:buClr>
              <a:buSzPct val="100000"/>
            </a:pPr>
            <a:r>
              <a:rPr lang="da-DK" altLang="en-US" sz="1067" b="1">
                <a:solidFill>
                  <a:prstClr val="black"/>
                </a:solidFill>
                <a:latin typeface="Times New Roman" panose="02020603050405020304" pitchFamily="18" charset="0"/>
              </a:rPr>
              <a:t>Grimwade D, et al. Blood 2010;116:354‒65</a:t>
            </a:r>
          </a:p>
        </p:txBody>
      </p:sp>
      <p:sp>
        <p:nvSpPr>
          <p:cNvPr id="18" name="TextBox 17">
            <a:extLst>
              <a:ext uri="{FF2B5EF4-FFF2-40B4-BE49-F238E27FC236}">
                <a16:creationId xmlns:a16="http://schemas.microsoft.com/office/drawing/2014/main" id="{715C5B0E-853A-BD53-16FF-C5A0BA84E2E8}"/>
              </a:ext>
            </a:extLst>
          </p:cNvPr>
          <p:cNvSpPr txBox="1"/>
          <p:nvPr/>
        </p:nvSpPr>
        <p:spPr>
          <a:xfrm>
            <a:off x="317451" y="1651282"/>
            <a:ext cx="8572588" cy="311175"/>
          </a:xfrm>
          <a:prstGeom prst="rect">
            <a:avLst/>
          </a:prstGeom>
          <a:solidFill>
            <a:schemeClr val="accent1"/>
          </a:solidFill>
          <a:ln w="28575">
            <a:solidFill>
              <a:schemeClr val="accent3"/>
            </a:solidFill>
          </a:ln>
        </p:spPr>
        <p:txBody>
          <a:bodyPr>
            <a:spAutoFit/>
          </a:bodyPr>
          <a:lstStyle/>
          <a:p>
            <a:pPr algn="ctr" defTabSz="399305" eaLnBrk="0" fontAlgn="base" hangingPunct="0">
              <a:spcBef>
                <a:spcPct val="0"/>
              </a:spcBef>
              <a:spcAft>
                <a:spcPct val="0"/>
              </a:spcAft>
              <a:buClr>
                <a:srgbClr val="000000"/>
              </a:buClr>
              <a:buSzPct val="100000"/>
              <a:defRPr/>
            </a:pPr>
            <a:r>
              <a:rPr lang="el-GR" sz="1422" b="1">
                <a:solidFill>
                  <a:srgbClr val="FFFFFF"/>
                </a:solidFill>
                <a:latin typeface="Times New Roman CE" charset="0"/>
                <a:ea typeface="Microsoft YaHei" charset="0"/>
              </a:rPr>
              <a:t>Ολική επιβίωση για ασθενείς </a:t>
            </a:r>
            <a:r>
              <a:rPr lang="en-GB" sz="1422" b="1">
                <a:solidFill>
                  <a:srgbClr val="FFFFFF"/>
                </a:solidFill>
                <a:latin typeface="Times New Roman CE" charset="0"/>
                <a:ea typeface="Microsoft YaHei" charset="0"/>
              </a:rPr>
              <a:t>16–55</a:t>
            </a:r>
            <a:r>
              <a:rPr lang="el-GR" sz="1422" b="1">
                <a:solidFill>
                  <a:srgbClr val="FFFFFF"/>
                </a:solidFill>
                <a:latin typeface="Times New Roman CE" charset="0"/>
                <a:ea typeface="Microsoft YaHei" charset="0"/>
              </a:rPr>
              <a:t> ετών όπως προκύπτει από τις μελέτες </a:t>
            </a:r>
            <a:r>
              <a:rPr lang="en-GB" sz="1422" b="1">
                <a:solidFill>
                  <a:srgbClr val="FFFFFF"/>
                </a:solidFill>
                <a:latin typeface="Times New Roman CE" charset="0"/>
                <a:ea typeface="Microsoft YaHei" charset="0"/>
              </a:rPr>
              <a:t>MRC/NCRI AML </a:t>
            </a:r>
          </a:p>
        </p:txBody>
      </p:sp>
      <p:sp>
        <p:nvSpPr>
          <p:cNvPr id="12" name="Freeform 11">
            <a:extLst>
              <a:ext uri="{FF2B5EF4-FFF2-40B4-BE49-F238E27FC236}">
                <a16:creationId xmlns:a16="http://schemas.microsoft.com/office/drawing/2014/main" id="{A5B8C210-47C6-761A-046A-B4981F2B2338}"/>
              </a:ext>
            </a:extLst>
          </p:cNvPr>
          <p:cNvSpPr/>
          <p:nvPr/>
        </p:nvSpPr>
        <p:spPr>
          <a:xfrm>
            <a:off x="1615473" y="2469593"/>
            <a:ext cx="4300403" cy="2821787"/>
          </a:xfrm>
          <a:custGeom>
            <a:avLst/>
            <a:gdLst>
              <a:gd name="connsiteX0" fmla="*/ 0 w 5867400"/>
              <a:gd name="connsiteY0" fmla="*/ 0 h 2743200"/>
              <a:gd name="connsiteX1" fmla="*/ 0 w 5867400"/>
              <a:gd name="connsiteY1" fmla="*/ 2743200 h 2743200"/>
              <a:gd name="connsiteX2" fmla="*/ 5867400 w 5867400"/>
              <a:gd name="connsiteY2" fmla="*/ 2743200 h 2743200"/>
            </a:gdLst>
            <a:ahLst/>
            <a:cxnLst>
              <a:cxn ang="0">
                <a:pos x="connsiteX0" y="connsiteY0"/>
              </a:cxn>
              <a:cxn ang="0">
                <a:pos x="connsiteX1" y="connsiteY1"/>
              </a:cxn>
              <a:cxn ang="0">
                <a:pos x="connsiteX2" y="connsiteY2"/>
              </a:cxn>
            </a:cxnLst>
            <a:rect l="l" t="t" r="r" b="b"/>
            <a:pathLst>
              <a:path w="5867400" h="2743200">
                <a:moveTo>
                  <a:pt x="0" y="0"/>
                </a:moveTo>
                <a:lnTo>
                  <a:pt x="0" y="2743200"/>
                </a:lnTo>
                <a:lnTo>
                  <a:pt x="5867400" y="2743200"/>
                </a:lnTo>
              </a:path>
            </a:pathLst>
          </a:cu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2133">
              <a:solidFill>
                <a:prstClr val="white"/>
              </a:solidFill>
              <a:latin typeface="Times New Roman"/>
              <a:ea typeface="Microsoft YaHei"/>
            </a:endParaRPr>
          </a:p>
        </p:txBody>
      </p:sp>
      <p:sp>
        <p:nvSpPr>
          <p:cNvPr id="63495" name="TextBox 18">
            <a:extLst>
              <a:ext uri="{FF2B5EF4-FFF2-40B4-BE49-F238E27FC236}">
                <a16:creationId xmlns:a16="http://schemas.microsoft.com/office/drawing/2014/main" id="{08D32A41-519D-C288-9B0E-317D8B215D48}"/>
              </a:ext>
            </a:extLst>
          </p:cNvPr>
          <p:cNvSpPr txBox="1">
            <a:spLocks noChangeArrowheads="1"/>
          </p:cNvSpPr>
          <p:nvPr/>
        </p:nvSpPr>
        <p:spPr bwMode="auto">
          <a:xfrm>
            <a:off x="6920432" y="2164840"/>
            <a:ext cx="1715646" cy="277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prstClr val="black"/>
                </a:solidFill>
                <a:latin typeface="Times New Roman CE" panose="02020603050405020304" pitchFamily="18" charset="0"/>
                <a:ea typeface="Microsoft YaHei" panose="020B0503020204020204" pitchFamily="34" charset="-122"/>
              </a:rPr>
              <a:t>t(15;17) (n=607)</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t(8;21) (n=421)</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inv(16)/t(16;16) (n=284)</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t(9;11) (n=61)</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t(6;9) (n=42)</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inv(3)/t(3;3) (n=69)</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t(9,22) (n=44)</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Other t(11q23) (n=60)</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t(3;5) (n=25)</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–5/del(5q) (n=258)</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–7/del(7q) (n=336)</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AML with other </a:t>
            </a:r>
            <a:br>
              <a:rPr lang="en-GB" altLang="el-GR" sz="1244">
                <a:solidFill>
                  <a:prstClr val="black"/>
                </a:solidFill>
                <a:latin typeface="Times New Roman CE" panose="02020603050405020304" pitchFamily="18" charset="0"/>
                <a:ea typeface="Microsoft YaHei" panose="020B0503020204020204" pitchFamily="34" charset="-122"/>
              </a:rPr>
            </a:br>
            <a:r>
              <a:rPr lang="en-GB" altLang="el-GR" sz="1244">
                <a:solidFill>
                  <a:prstClr val="black"/>
                </a:solidFill>
                <a:latin typeface="Times New Roman CE" panose="02020603050405020304" pitchFamily="18" charset="0"/>
                <a:ea typeface="Microsoft YaHei" panose="020B0503020204020204" pitchFamily="34" charset="-122"/>
              </a:rPr>
              <a:t>MDS-related (n=343)</a:t>
            </a:r>
          </a:p>
        </p:txBody>
      </p:sp>
      <p:cxnSp>
        <p:nvCxnSpPr>
          <p:cNvPr id="21" name="Straight Connector 20">
            <a:extLst>
              <a:ext uri="{FF2B5EF4-FFF2-40B4-BE49-F238E27FC236}">
                <a16:creationId xmlns:a16="http://schemas.microsoft.com/office/drawing/2014/main" id="{9C279219-D0F1-01A9-488F-B5C3DAA5F4C4}"/>
              </a:ext>
            </a:extLst>
          </p:cNvPr>
          <p:cNvCxnSpPr/>
          <p:nvPr/>
        </p:nvCxnSpPr>
        <p:spPr>
          <a:xfrm flipH="1">
            <a:off x="6626974" y="2304520"/>
            <a:ext cx="317451" cy="0"/>
          </a:xfrm>
          <a:prstGeom prst="line">
            <a:avLst/>
          </a:prstGeom>
          <a:ln w="28575">
            <a:solidFill>
              <a:srgbClr val="37373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9908CEC-66EC-8126-03F3-B325545617C7}"/>
              </a:ext>
            </a:extLst>
          </p:cNvPr>
          <p:cNvCxnSpPr/>
          <p:nvPr/>
        </p:nvCxnSpPr>
        <p:spPr>
          <a:xfrm flipH="1">
            <a:off x="6626974" y="2494990"/>
            <a:ext cx="317451" cy="0"/>
          </a:xfrm>
          <a:prstGeom prst="line">
            <a:avLst/>
          </a:prstGeom>
          <a:ln w="28575">
            <a:solidFill>
              <a:srgbClr val="B7525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BACC6A-4873-FD7E-C568-7F1CBBC4EA87}"/>
              </a:ext>
            </a:extLst>
          </p:cNvPr>
          <p:cNvCxnSpPr/>
          <p:nvPr/>
        </p:nvCxnSpPr>
        <p:spPr>
          <a:xfrm flipH="1">
            <a:off x="6626974" y="2684048"/>
            <a:ext cx="317451" cy="0"/>
          </a:xfrm>
          <a:prstGeom prst="line">
            <a:avLst/>
          </a:prstGeom>
          <a:ln w="28575">
            <a:solidFill>
              <a:srgbClr val="45F44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1FF84FB-BCA6-7D85-A446-246965D66077}"/>
              </a:ext>
            </a:extLst>
          </p:cNvPr>
          <p:cNvCxnSpPr/>
          <p:nvPr/>
        </p:nvCxnSpPr>
        <p:spPr>
          <a:xfrm flipH="1">
            <a:off x="6626974" y="3064991"/>
            <a:ext cx="317451" cy="0"/>
          </a:xfrm>
          <a:prstGeom prst="line">
            <a:avLst/>
          </a:prstGeom>
          <a:ln w="28575">
            <a:solidFill>
              <a:srgbClr val="4D4DF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7E468EF-BC98-9F8B-1D12-B1D5EDD42C19}"/>
              </a:ext>
            </a:extLst>
          </p:cNvPr>
          <p:cNvCxnSpPr/>
          <p:nvPr/>
        </p:nvCxnSpPr>
        <p:spPr>
          <a:xfrm flipH="1">
            <a:off x="6626974" y="3255461"/>
            <a:ext cx="317451" cy="0"/>
          </a:xfrm>
          <a:prstGeom prst="line">
            <a:avLst/>
          </a:prstGeom>
          <a:ln w="28575">
            <a:solidFill>
              <a:srgbClr val="8A924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8CABB9D-75D0-C00E-AF6F-C399A71427D6}"/>
              </a:ext>
            </a:extLst>
          </p:cNvPr>
          <p:cNvCxnSpPr/>
          <p:nvPr/>
        </p:nvCxnSpPr>
        <p:spPr>
          <a:xfrm flipH="1">
            <a:off x="6626974" y="3444520"/>
            <a:ext cx="317451" cy="0"/>
          </a:xfrm>
          <a:prstGeom prst="line">
            <a:avLst/>
          </a:prstGeom>
          <a:ln w="28575">
            <a:solidFill>
              <a:srgbClr val="53E3E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3B5EAF-307D-17B6-97A6-F265E387B118}"/>
              </a:ext>
            </a:extLst>
          </p:cNvPr>
          <p:cNvCxnSpPr/>
          <p:nvPr/>
        </p:nvCxnSpPr>
        <p:spPr>
          <a:xfrm flipH="1">
            <a:off x="6626974" y="3634991"/>
            <a:ext cx="317451" cy="0"/>
          </a:xfrm>
          <a:prstGeom prst="line">
            <a:avLst/>
          </a:prstGeom>
          <a:ln w="28575">
            <a:solidFill>
              <a:srgbClr val="CB49C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0306839-97A0-3CC8-6EAA-52003437E735}"/>
              </a:ext>
            </a:extLst>
          </p:cNvPr>
          <p:cNvCxnSpPr/>
          <p:nvPr/>
        </p:nvCxnSpPr>
        <p:spPr>
          <a:xfrm flipH="1">
            <a:off x="6626974" y="3824051"/>
            <a:ext cx="317451" cy="0"/>
          </a:xfrm>
          <a:prstGeom prst="line">
            <a:avLst/>
          </a:prstGeom>
          <a:ln w="28575">
            <a:solidFill>
              <a:srgbClr val="AAA6A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E049D1-75EB-2E3B-3AD4-3AD3D0DE225E}"/>
              </a:ext>
            </a:extLst>
          </p:cNvPr>
          <p:cNvCxnSpPr/>
          <p:nvPr/>
        </p:nvCxnSpPr>
        <p:spPr>
          <a:xfrm flipH="1">
            <a:off x="6626974" y="4013111"/>
            <a:ext cx="317451" cy="0"/>
          </a:xfrm>
          <a:prstGeom prst="line">
            <a:avLst/>
          </a:prstGeom>
          <a:ln w="28575">
            <a:solidFill>
              <a:srgbClr val="E4C78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C9A114-C897-79BF-F8BA-7CAFFF3D9FDC}"/>
              </a:ext>
            </a:extLst>
          </p:cNvPr>
          <p:cNvCxnSpPr/>
          <p:nvPr/>
        </p:nvCxnSpPr>
        <p:spPr>
          <a:xfrm flipH="1">
            <a:off x="6626974" y="4203581"/>
            <a:ext cx="317451" cy="0"/>
          </a:xfrm>
          <a:prstGeom prst="line">
            <a:avLst/>
          </a:prstGeom>
          <a:ln w="28575">
            <a:solidFill>
              <a:srgbClr val="9692E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C97118-C116-BBFD-1949-20AE91982402}"/>
              </a:ext>
            </a:extLst>
          </p:cNvPr>
          <p:cNvCxnSpPr/>
          <p:nvPr/>
        </p:nvCxnSpPr>
        <p:spPr>
          <a:xfrm flipH="1">
            <a:off x="6626974" y="4392641"/>
            <a:ext cx="317451" cy="0"/>
          </a:xfrm>
          <a:prstGeom prst="line">
            <a:avLst/>
          </a:prstGeom>
          <a:ln w="28575">
            <a:solidFill>
              <a:srgbClr val="FC9E9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1E243BE-E001-EF1F-497C-C2DEB41BCB07}"/>
              </a:ext>
            </a:extLst>
          </p:cNvPr>
          <p:cNvCxnSpPr/>
          <p:nvPr/>
        </p:nvCxnSpPr>
        <p:spPr>
          <a:xfrm flipH="1">
            <a:off x="6626974" y="4583111"/>
            <a:ext cx="317451" cy="0"/>
          </a:xfrm>
          <a:prstGeom prst="line">
            <a:avLst/>
          </a:prstGeom>
          <a:ln w="28575">
            <a:solidFill>
              <a:srgbClr val="A5FDA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31EA9B-8518-B1E2-8047-F71C7ECA96F9}"/>
              </a:ext>
            </a:extLst>
          </p:cNvPr>
          <p:cNvCxnSpPr/>
          <p:nvPr/>
        </p:nvCxnSpPr>
        <p:spPr>
          <a:xfrm flipH="1">
            <a:off x="1533642" y="2483701"/>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E04D8A56-1605-56B9-81D2-8D1C2500EBED}"/>
              </a:ext>
            </a:extLst>
          </p:cNvPr>
          <p:cNvCxnSpPr/>
          <p:nvPr/>
        </p:nvCxnSpPr>
        <p:spPr>
          <a:xfrm flipH="1">
            <a:off x="1533642" y="3184916"/>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60BDD8DA-369C-6F4E-3375-F6A90B75598A}"/>
              </a:ext>
            </a:extLst>
          </p:cNvPr>
          <p:cNvCxnSpPr/>
          <p:nvPr/>
        </p:nvCxnSpPr>
        <p:spPr>
          <a:xfrm flipH="1">
            <a:off x="1533642" y="388754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a:extLst>
              <a:ext uri="{FF2B5EF4-FFF2-40B4-BE49-F238E27FC236}">
                <a16:creationId xmlns:a16="http://schemas.microsoft.com/office/drawing/2014/main" id="{17D4FC52-7876-E6D8-BB58-B5181C8DF87C}"/>
              </a:ext>
            </a:extLst>
          </p:cNvPr>
          <p:cNvCxnSpPr/>
          <p:nvPr/>
        </p:nvCxnSpPr>
        <p:spPr>
          <a:xfrm flipH="1">
            <a:off x="1533642" y="4588756"/>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A43D334E-81C0-B128-F2AB-996819608A0C}"/>
              </a:ext>
            </a:extLst>
          </p:cNvPr>
          <p:cNvCxnSpPr/>
          <p:nvPr/>
        </p:nvCxnSpPr>
        <p:spPr>
          <a:xfrm flipH="1">
            <a:off x="1533642" y="529138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sp>
        <p:nvSpPr>
          <p:cNvPr id="63513" name="TextBox 35">
            <a:extLst>
              <a:ext uri="{FF2B5EF4-FFF2-40B4-BE49-F238E27FC236}">
                <a16:creationId xmlns:a16="http://schemas.microsoft.com/office/drawing/2014/main" id="{05A02CC7-8B65-861C-9990-66A311AAD0BB}"/>
              </a:ext>
            </a:extLst>
          </p:cNvPr>
          <p:cNvSpPr txBox="1">
            <a:spLocks noChangeArrowheads="1"/>
          </p:cNvSpPr>
          <p:nvPr/>
        </p:nvSpPr>
        <p:spPr bwMode="auto">
          <a:xfrm>
            <a:off x="996093" y="2318633"/>
            <a:ext cx="55589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100</a:t>
            </a:r>
          </a:p>
        </p:txBody>
      </p:sp>
      <p:sp>
        <p:nvSpPr>
          <p:cNvPr id="63514" name="TextBox 41">
            <a:extLst>
              <a:ext uri="{FF2B5EF4-FFF2-40B4-BE49-F238E27FC236}">
                <a16:creationId xmlns:a16="http://schemas.microsoft.com/office/drawing/2014/main" id="{95A0A97D-994D-2290-F831-B1E1E3CDB9DE}"/>
              </a:ext>
            </a:extLst>
          </p:cNvPr>
          <p:cNvSpPr txBox="1">
            <a:spLocks noChangeArrowheads="1"/>
          </p:cNvSpPr>
          <p:nvPr/>
        </p:nvSpPr>
        <p:spPr bwMode="auto">
          <a:xfrm>
            <a:off x="996093" y="3022663"/>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75</a:t>
            </a:r>
          </a:p>
        </p:txBody>
      </p:sp>
      <p:sp>
        <p:nvSpPr>
          <p:cNvPr id="63515" name="TextBox 42">
            <a:extLst>
              <a:ext uri="{FF2B5EF4-FFF2-40B4-BE49-F238E27FC236}">
                <a16:creationId xmlns:a16="http://schemas.microsoft.com/office/drawing/2014/main" id="{F8B1FB00-C14D-BBFA-CA84-CE440A8E28A6}"/>
              </a:ext>
            </a:extLst>
          </p:cNvPr>
          <p:cNvSpPr txBox="1">
            <a:spLocks noChangeArrowheads="1"/>
          </p:cNvSpPr>
          <p:nvPr/>
        </p:nvSpPr>
        <p:spPr bwMode="auto">
          <a:xfrm>
            <a:off x="996093" y="3726699"/>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50</a:t>
            </a:r>
          </a:p>
        </p:txBody>
      </p:sp>
      <p:sp>
        <p:nvSpPr>
          <p:cNvPr id="63516" name="TextBox 43">
            <a:extLst>
              <a:ext uri="{FF2B5EF4-FFF2-40B4-BE49-F238E27FC236}">
                <a16:creationId xmlns:a16="http://schemas.microsoft.com/office/drawing/2014/main" id="{5D4641E2-F758-A992-45CB-5359843D5105}"/>
              </a:ext>
            </a:extLst>
          </p:cNvPr>
          <p:cNvSpPr txBox="1">
            <a:spLocks noChangeArrowheads="1"/>
          </p:cNvSpPr>
          <p:nvPr/>
        </p:nvSpPr>
        <p:spPr bwMode="auto">
          <a:xfrm>
            <a:off x="996093" y="4430735"/>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25</a:t>
            </a:r>
          </a:p>
        </p:txBody>
      </p:sp>
      <p:sp>
        <p:nvSpPr>
          <p:cNvPr id="63517" name="TextBox 44">
            <a:extLst>
              <a:ext uri="{FF2B5EF4-FFF2-40B4-BE49-F238E27FC236}">
                <a16:creationId xmlns:a16="http://schemas.microsoft.com/office/drawing/2014/main" id="{D6FCBC87-55E0-8E77-FE9C-81A394C5A282}"/>
              </a:ext>
            </a:extLst>
          </p:cNvPr>
          <p:cNvSpPr txBox="1">
            <a:spLocks noChangeArrowheads="1"/>
          </p:cNvSpPr>
          <p:nvPr/>
        </p:nvSpPr>
        <p:spPr bwMode="auto">
          <a:xfrm>
            <a:off x="996093" y="5136181"/>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0</a:t>
            </a:r>
          </a:p>
        </p:txBody>
      </p:sp>
      <p:sp>
        <p:nvSpPr>
          <p:cNvPr id="63518" name="TextBox 45">
            <a:extLst>
              <a:ext uri="{FF2B5EF4-FFF2-40B4-BE49-F238E27FC236}">
                <a16:creationId xmlns:a16="http://schemas.microsoft.com/office/drawing/2014/main" id="{C396D7D2-5A57-7D75-58B9-1302E996927D}"/>
              </a:ext>
            </a:extLst>
          </p:cNvPr>
          <p:cNvSpPr txBox="1">
            <a:spLocks noChangeArrowheads="1"/>
          </p:cNvSpPr>
          <p:nvPr/>
        </p:nvSpPr>
        <p:spPr bwMode="auto">
          <a:xfrm rot="16200000">
            <a:off x="-692042" y="3608127"/>
            <a:ext cx="28105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b="1">
                <a:solidFill>
                  <a:prstClr val="black"/>
                </a:solidFill>
                <a:latin typeface="Times New Roman CE" panose="02020603050405020304" pitchFamily="18" charset="0"/>
                <a:ea typeface="Microsoft YaHei" panose="020B0503020204020204" pitchFamily="34" charset="-122"/>
              </a:rPr>
              <a:t>Patients surviving, %</a:t>
            </a:r>
          </a:p>
        </p:txBody>
      </p:sp>
      <p:cxnSp>
        <p:nvCxnSpPr>
          <p:cNvPr id="47" name="Straight Connector 46">
            <a:extLst>
              <a:ext uri="{FF2B5EF4-FFF2-40B4-BE49-F238E27FC236}">
                <a16:creationId xmlns:a16="http://schemas.microsoft.com/office/drawing/2014/main" id="{033E35FA-E820-859E-DD13-0344BD69F726}"/>
              </a:ext>
            </a:extLst>
          </p:cNvPr>
          <p:cNvCxnSpPr/>
          <p:nvPr/>
        </p:nvCxnSpPr>
        <p:spPr>
          <a:xfrm rot="16200000" flipH="1">
            <a:off x="1577381"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a:extLst>
              <a:ext uri="{FF2B5EF4-FFF2-40B4-BE49-F238E27FC236}">
                <a16:creationId xmlns:a16="http://schemas.microsoft.com/office/drawing/2014/main" id="{94694177-A0FA-09D7-0EC3-6E9EEF718BE5}"/>
              </a:ext>
            </a:extLst>
          </p:cNvPr>
          <p:cNvCxnSpPr/>
          <p:nvPr/>
        </p:nvCxnSpPr>
        <p:spPr>
          <a:xfrm rot="16200000" flipH="1">
            <a:off x="2006293"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8CB2AA8B-1F96-500A-3BA3-3AD71B4418B2}"/>
              </a:ext>
            </a:extLst>
          </p:cNvPr>
          <p:cNvCxnSpPr/>
          <p:nvPr/>
        </p:nvCxnSpPr>
        <p:spPr>
          <a:xfrm rot="16200000" flipH="1">
            <a:off x="2435204"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D634BFE6-13BB-1B13-AAB7-B73F98D28ADA}"/>
              </a:ext>
            </a:extLst>
          </p:cNvPr>
          <p:cNvCxnSpPr/>
          <p:nvPr/>
        </p:nvCxnSpPr>
        <p:spPr>
          <a:xfrm rot="16200000" flipH="1">
            <a:off x="2865526"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9E955CC1-81D0-998B-39C6-DBF8606814CF}"/>
              </a:ext>
            </a:extLst>
          </p:cNvPr>
          <p:cNvCxnSpPr/>
          <p:nvPr/>
        </p:nvCxnSpPr>
        <p:spPr>
          <a:xfrm rot="16200000" flipH="1">
            <a:off x="3294437"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988A3DA3-80DF-EB65-88F3-7B5D04F0DD60}"/>
              </a:ext>
            </a:extLst>
          </p:cNvPr>
          <p:cNvCxnSpPr/>
          <p:nvPr/>
        </p:nvCxnSpPr>
        <p:spPr>
          <a:xfrm rot="16200000" flipH="1">
            <a:off x="3724761"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66C5B93B-4BDF-1A49-08BC-F421FBF57966}"/>
              </a:ext>
            </a:extLst>
          </p:cNvPr>
          <p:cNvCxnSpPr/>
          <p:nvPr/>
        </p:nvCxnSpPr>
        <p:spPr>
          <a:xfrm rot="16200000" flipH="1">
            <a:off x="4153672"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D9597EA5-F4B6-11B5-F3A7-D92BE0DC2CF8}"/>
              </a:ext>
            </a:extLst>
          </p:cNvPr>
          <p:cNvCxnSpPr/>
          <p:nvPr/>
        </p:nvCxnSpPr>
        <p:spPr>
          <a:xfrm rot="16200000" flipH="1">
            <a:off x="4583994"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308E20CE-92A3-DAED-EF3B-AF420A7C145E}"/>
              </a:ext>
            </a:extLst>
          </p:cNvPr>
          <p:cNvCxnSpPr/>
          <p:nvPr/>
        </p:nvCxnSpPr>
        <p:spPr>
          <a:xfrm rot="16200000" flipH="1">
            <a:off x="5012906"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a:extLst>
              <a:ext uri="{FF2B5EF4-FFF2-40B4-BE49-F238E27FC236}">
                <a16:creationId xmlns:a16="http://schemas.microsoft.com/office/drawing/2014/main" id="{E42A9379-D092-B24B-68CF-B9F5015EA949}"/>
              </a:ext>
            </a:extLst>
          </p:cNvPr>
          <p:cNvCxnSpPr/>
          <p:nvPr/>
        </p:nvCxnSpPr>
        <p:spPr>
          <a:xfrm rot="16200000" flipH="1">
            <a:off x="5443229"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1EF33D6B-7074-90F2-BF3A-EFB63F7BD1B1}"/>
              </a:ext>
            </a:extLst>
          </p:cNvPr>
          <p:cNvCxnSpPr/>
          <p:nvPr/>
        </p:nvCxnSpPr>
        <p:spPr>
          <a:xfrm rot="16200000" flipH="1">
            <a:off x="5872141" y="5336530"/>
            <a:ext cx="76188" cy="0"/>
          </a:xfrm>
          <a:prstGeom prst="line">
            <a:avLst/>
          </a:prstGeom>
          <a:noFill/>
          <a:ln w="31750">
            <a:solidFill>
              <a:srgbClr val="6F6F6E"/>
            </a:solidFill>
          </a:ln>
        </p:spPr>
        <p:style>
          <a:lnRef idx="2">
            <a:schemeClr val="accent1">
              <a:shade val="50000"/>
            </a:schemeClr>
          </a:lnRef>
          <a:fillRef idx="1">
            <a:schemeClr val="accent1"/>
          </a:fillRef>
          <a:effectRef idx="0">
            <a:schemeClr val="accent1"/>
          </a:effectRef>
          <a:fontRef idx="minor">
            <a:schemeClr val="lt1"/>
          </a:fontRef>
        </p:style>
      </p:cxnSp>
      <p:sp>
        <p:nvSpPr>
          <p:cNvPr id="63530" name="TextBox 57">
            <a:extLst>
              <a:ext uri="{FF2B5EF4-FFF2-40B4-BE49-F238E27FC236}">
                <a16:creationId xmlns:a16="http://schemas.microsoft.com/office/drawing/2014/main" id="{461EA68A-D8A6-9753-51D3-BE71B98EAF6B}"/>
              </a:ext>
            </a:extLst>
          </p:cNvPr>
          <p:cNvSpPr txBox="1">
            <a:spLocks noChangeArrowheads="1"/>
          </p:cNvSpPr>
          <p:nvPr/>
        </p:nvSpPr>
        <p:spPr bwMode="auto">
          <a:xfrm>
            <a:off x="5633700" y="5373211"/>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10</a:t>
            </a:r>
          </a:p>
        </p:txBody>
      </p:sp>
      <p:sp>
        <p:nvSpPr>
          <p:cNvPr id="63531" name="TextBox 58">
            <a:extLst>
              <a:ext uri="{FF2B5EF4-FFF2-40B4-BE49-F238E27FC236}">
                <a16:creationId xmlns:a16="http://schemas.microsoft.com/office/drawing/2014/main" id="{1DA3D7FB-7FCC-D9AA-EDE5-29A58DE4E1E4}"/>
              </a:ext>
            </a:extLst>
          </p:cNvPr>
          <p:cNvSpPr txBox="1">
            <a:spLocks noChangeArrowheads="1"/>
          </p:cNvSpPr>
          <p:nvPr/>
        </p:nvSpPr>
        <p:spPr bwMode="auto">
          <a:xfrm>
            <a:off x="5204787" y="5373211"/>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9</a:t>
            </a:r>
          </a:p>
        </p:txBody>
      </p:sp>
      <p:sp>
        <p:nvSpPr>
          <p:cNvPr id="63532" name="TextBox 59">
            <a:extLst>
              <a:ext uri="{FF2B5EF4-FFF2-40B4-BE49-F238E27FC236}">
                <a16:creationId xmlns:a16="http://schemas.microsoft.com/office/drawing/2014/main" id="{D3E1AC8A-4B88-27E1-F395-5857A03EBB72}"/>
              </a:ext>
            </a:extLst>
          </p:cNvPr>
          <p:cNvSpPr txBox="1">
            <a:spLocks noChangeArrowheads="1"/>
          </p:cNvSpPr>
          <p:nvPr/>
        </p:nvSpPr>
        <p:spPr bwMode="auto">
          <a:xfrm>
            <a:off x="4775881" y="5373211"/>
            <a:ext cx="55448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8</a:t>
            </a:r>
          </a:p>
        </p:txBody>
      </p:sp>
      <p:sp>
        <p:nvSpPr>
          <p:cNvPr id="63533" name="TextBox 60">
            <a:extLst>
              <a:ext uri="{FF2B5EF4-FFF2-40B4-BE49-F238E27FC236}">
                <a16:creationId xmlns:a16="http://schemas.microsoft.com/office/drawing/2014/main" id="{A2E2A656-4218-397F-D73D-A8FA53B2B797}"/>
              </a:ext>
            </a:extLst>
          </p:cNvPr>
          <p:cNvSpPr txBox="1">
            <a:spLocks noChangeArrowheads="1"/>
          </p:cNvSpPr>
          <p:nvPr/>
        </p:nvSpPr>
        <p:spPr bwMode="auto">
          <a:xfrm>
            <a:off x="4346971" y="5373211"/>
            <a:ext cx="55448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7</a:t>
            </a:r>
          </a:p>
        </p:txBody>
      </p:sp>
      <p:sp>
        <p:nvSpPr>
          <p:cNvPr id="63534" name="TextBox 61">
            <a:extLst>
              <a:ext uri="{FF2B5EF4-FFF2-40B4-BE49-F238E27FC236}">
                <a16:creationId xmlns:a16="http://schemas.microsoft.com/office/drawing/2014/main" id="{433DC212-C99E-5873-E21E-33D6808D4766}"/>
              </a:ext>
            </a:extLst>
          </p:cNvPr>
          <p:cNvSpPr txBox="1">
            <a:spLocks noChangeArrowheads="1"/>
          </p:cNvSpPr>
          <p:nvPr/>
        </p:nvSpPr>
        <p:spPr bwMode="auto">
          <a:xfrm>
            <a:off x="3916641" y="5373211"/>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6</a:t>
            </a:r>
          </a:p>
        </p:txBody>
      </p:sp>
      <p:sp>
        <p:nvSpPr>
          <p:cNvPr id="63535" name="TextBox 62">
            <a:extLst>
              <a:ext uri="{FF2B5EF4-FFF2-40B4-BE49-F238E27FC236}">
                <a16:creationId xmlns:a16="http://schemas.microsoft.com/office/drawing/2014/main" id="{1B1F3234-55E2-7445-0197-DC4A06C489E5}"/>
              </a:ext>
            </a:extLst>
          </p:cNvPr>
          <p:cNvSpPr txBox="1">
            <a:spLocks noChangeArrowheads="1"/>
          </p:cNvSpPr>
          <p:nvPr/>
        </p:nvSpPr>
        <p:spPr bwMode="auto">
          <a:xfrm>
            <a:off x="3487731" y="5373211"/>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5</a:t>
            </a:r>
          </a:p>
        </p:txBody>
      </p:sp>
      <p:sp>
        <p:nvSpPr>
          <p:cNvPr id="63536" name="TextBox 63">
            <a:extLst>
              <a:ext uri="{FF2B5EF4-FFF2-40B4-BE49-F238E27FC236}">
                <a16:creationId xmlns:a16="http://schemas.microsoft.com/office/drawing/2014/main" id="{B43250A6-95E6-9501-28B0-0935B2475F1D}"/>
              </a:ext>
            </a:extLst>
          </p:cNvPr>
          <p:cNvSpPr txBox="1">
            <a:spLocks noChangeArrowheads="1"/>
          </p:cNvSpPr>
          <p:nvPr/>
        </p:nvSpPr>
        <p:spPr bwMode="auto">
          <a:xfrm>
            <a:off x="3058818" y="5373211"/>
            <a:ext cx="55448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4</a:t>
            </a:r>
          </a:p>
        </p:txBody>
      </p:sp>
      <p:sp>
        <p:nvSpPr>
          <p:cNvPr id="63537" name="TextBox 64">
            <a:extLst>
              <a:ext uri="{FF2B5EF4-FFF2-40B4-BE49-F238E27FC236}">
                <a16:creationId xmlns:a16="http://schemas.microsoft.com/office/drawing/2014/main" id="{CB755543-84DE-E0EA-3B15-CE8D89966F5B}"/>
              </a:ext>
            </a:extLst>
          </p:cNvPr>
          <p:cNvSpPr txBox="1">
            <a:spLocks noChangeArrowheads="1"/>
          </p:cNvSpPr>
          <p:nvPr/>
        </p:nvSpPr>
        <p:spPr bwMode="auto">
          <a:xfrm>
            <a:off x="2628495" y="5373211"/>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3</a:t>
            </a:r>
          </a:p>
        </p:txBody>
      </p:sp>
      <p:sp>
        <p:nvSpPr>
          <p:cNvPr id="63538" name="TextBox 65">
            <a:extLst>
              <a:ext uri="{FF2B5EF4-FFF2-40B4-BE49-F238E27FC236}">
                <a16:creationId xmlns:a16="http://schemas.microsoft.com/office/drawing/2014/main" id="{07212E18-474E-7B65-B3CF-5AFE0DE3DCEA}"/>
              </a:ext>
            </a:extLst>
          </p:cNvPr>
          <p:cNvSpPr txBox="1">
            <a:spLocks noChangeArrowheads="1"/>
          </p:cNvSpPr>
          <p:nvPr/>
        </p:nvSpPr>
        <p:spPr bwMode="auto">
          <a:xfrm>
            <a:off x="2199585" y="5373211"/>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2</a:t>
            </a:r>
          </a:p>
        </p:txBody>
      </p:sp>
      <p:sp>
        <p:nvSpPr>
          <p:cNvPr id="63539" name="TextBox 66">
            <a:extLst>
              <a:ext uri="{FF2B5EF4-FFF2-40B4-BE49-F238E27FC236}">
                <a16:creationId xmlns:a16="http://schemas.microsoft.com/office/drawing/2014/main" id="{4A6CD54B-80E8-3F6A-F674-A5724E0A7BAC}"/>
              </a:ext>
            </a:extLst>
          </p:cNvPr>
          <p:cNvSpPr txBox="1">
            <a:spLocks noChangeArrowheads="1"/>
          </p:cNvSpPr>
          <p:nvPr/>
        </p:nvSpPr>
        <p:spPr bwMode="auto">
          <a:xfrm>
            <a:off x="1770676" y="5373211"/>
            <a:ext cx="55448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1</a:t>
            </a:r>
          </a:p>
        </p:txBody>
      </p:sp>
      <p:sp>
        <p:nvSpPr>
          <p:cNvPr id="63540" name="TextBox 67">
            <a:extLst>
              <a:ext uri="{FF2B5EF4-FFF2-40B4-BE49-F238E27FC236}">
                <a16:creationId xmlns:a16="http://schemas.microsoft.com/office/drawing/2014/main" id="{E27A1D15-B015-1419-CB99-2C2FD17F48C4}"/>
              </a:ext>
            </a:extLst>
          </p:cNvPr>
          <p:cNvSpPr txBox="1">
            <a:spLocks noChangeArrowheads="1"/>
          </p:cNvSpPr>
          <p:nvPr/>
        </p:nvSpPr>
        <p:spPr bwMode="auto">
          <a:xfrm>
            <a:off x="1340349" y="5373211"/>
            <a:ext cx="5558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a:solidFill>
                  <a:srgbClr val="3C3D3E"/>
                </a:solidFill>
                <a:latin typeface="Times New Roman CE" panose="02020603050405020304" pitchFamily="18" charset="0"/>
                <a:ea typeface="Microsoft YaHei" panose="020B0503020204020204" pitchFamily="34" charset="-122"/>
              </a:rPr>
              <a:t>0</a:t>
            </a:r>
          </a:p>
        </p:txBody>
      </p:sp>
      <p:sp>
        <p:nvSpPr>
          <p:cNvPr id="63541" name="TextBox 68">
            <a:extLst>
              <a:ext uri="{FF2B5EF4-FFF2-40B4-BE49-F238E27FC236}">
                <a16:creationId xmlns:a16="http://schemas.microsoft.com/office/drawing/2014/main" id="{BDC2E055-4C07-765B-3B65-70DE15C37F9D}"/>
              </a:ext>
            </a:extLst>
          </p:cNvPr>
          <p:cNvSpPr txBox="1">
            <a:spLocks noChangeArrowheads="1"/>
          </p:cNvSpPr>
          <p:nvPr/>
        </p:nvSpPr>
        <p:spPr bwMode="auto">
          <a:xfrm>
            <a:off x="1616888" y="5638459"/>
            <a:ext cx="4293349"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2133" b="1">
                <a:solidFill>
                  <a:prstClr val="black"/>
                </a:solidFill>
                <a:latin typeface="Times New Roman CE" panose="02020603050405020304" pitchFamily="18" charset="0"/>
                <a:ea typeface="Microsoft YaHei" panose="020B0503020204020204" pitchFamily="34" charset="-122"/>
              </a:rPr>
              <a:t>Years from entry</a:t>
            </a:r>
          </a:p>
        </p:txBody>
      </p:sp>
      <p:grpSp>
        <p:nvGrpSpPr>
          <p:cNvPr id="63542" name="Group 99">
            <a:extLst>
              <a:ext uri="{FF2B5EF4-FFF2-40B4-BE49-F238E27FC236}">
                <a16:creationId xmlns:a16="http://schemas.microsoft.com/office/drawing/2014/main" id="{AA3EF3C4-AAED-7661-862F-33E1D7C80B8B}"/>
              </a:ext>
            </a:extLst>
          </p:cNvPr>
          <p:cNvGrpSpPr>
            <a:grpSpLocks/>
          </p:cNvGrpSpPr>
          <p:nvPr/>
        </p:nvGrpSpPr>
        <p:grpSpPr bwMode="auto">
          <a:xfrm>
            <a:off x="1612654" y="2478065"/>
            <a:ext cx="4950824" cy="2925156"/>
            <a:chOff x="1242196" y="2358390"/>
            <a:chExt cx="5570906" cy="3291230"/>
          </a:xfrm>
        </p:grpSpPr>
        <p:grpSp>
          <p:nvGrpSpPr>
            <p:cNvPr id="63546" name="Group 6">
              <a:extLst>
                <a:ext uri="{FF2B5EF4-FFF2-40B4-BE49-F238E27FC236}">
                  <a16:creationId xmlns:a16="http://schemas.microsoft.com/office/drawing/2014/main" id="{245F4682-2633-75E1-DBC1-1CCBBD5C5E84}"/>
                </a:ext>
              </a:extLst>
            </p:cNvPr>
            <p:cNvGrpSpPr>
              <a:grpSpLocks/>
            </p:cNvGrpSpPr>
            <p:nvPr/>
          </p:nvGrpSpPr>
          <p:grpSpPr bwMode="auto">
            <a:xfrm>
              <a:off x="1242196" y="2361565"/>
              <a:ext cx="5414696" cy="786672"/>
              <a:chOff x="1244600" y="2361565"/>
              <a:chExt cx="5414696" cy="786672"/>
            </a:xfrm>
          </p:grpSpPr>
          <p:sp>
            <p:nvSpPr>
              <p:cNvPr id="6" name="Freeform 5">
                <a:extLst>
                  <a:ext uri="{FF2B5EF4-FFF2-40B4-BE49-F238E27FC236}">
                    <a16:creationId xmlns:a16="http://schemas.microsoft.com/office/drawing/2014/main" id="{46D8CFAF-2014-2F65-07A8-99A01CDEE158}"/>
                  </a:ext>
                </a:extLst>
              </p:cNvPr>
              <p:cNvSpPr/>
              <p:nvPr/>
            </p:nvSpPr>
            <p:spPr>
              <a:xfrm>
                <a:off x="1244600" y="2361565"/>
                <a:ext cx="4858072" cy="625460"/>
              </a:xfrm>
              <a:custGeom>
                <a:avLst/>
                <a:gdLst>
                  <a:gd name="connsiteX0" fmla="*/ 0 w 4857750"/>
                  <a:gd name="connsiteY0" fmla="*/ 0 h 625475"/>
                  <a:gd name="connsiteX1" fmla="*/ 0 w 4857750"/>
                  <a:gd name="connsiteY1" fmla="*/ 206375 h 625475"/>
                  <a:gd name="connsiteX2" fmla="*/ 76200 w 4857750"/>
                  <a:gd name="connsiteY2" fmla="*/ 206375 h 625475"/>
                  <a:gd name="connsiteX3" fmla="*/ 76200 w 4857750"/>
                  <a:gd name="connsiteY3" fmla="*/ 250825 h 625475"/>
                  <a:gd name="connsiteX4" fmla="*/ 127000 w 4857750"/>
                  <a:gd name="connsiteY4" fmla="*/ 250825 h 625475"/>
                  <a:gd name="connsiteX5" fmla="*/ 127000 w 4857750"/>
                  <a:gd name="connsiteY5" fmla="*/ 292100 h 625475"/>
                  <a:gd name="connsiteX6" fmla="*/ 168275 w 4857750"/>
                  <a:gd name="connsiteY6" fmla="*/ 292100 h 625475"/>
                  <a:gd name="connsiteX7" fmla="*/ 168275 w 4857750"/>
                  <a:gd name="connsiteY7" fmla="*/ 323850 h 625475"/>
                  <a:gd name="connsiteX8" fmla="*/ 257175 w 4857750"/>
                  <a:gd name="connsiteY8" fmla="*/ 323850 h 625475"/>
                  <a:gd name="connsiteX9" fmla="*/ 257175 w 4857750"/>
                  <a:gd name="connsiteY9" fmla="*/ 349250 h 625475"/>
                  <a:gd name="connsiteX10" fmla="*/ 374650 w 4857750"/>
                  <a:gd name="connsiteY10" fmla="*/ 349250 h 625475"/>
                  <a:gd name="connsiteX11" fmla="*/ 374650 w 4857750"/>
                  <a:gd name="connsiteY11" fmla="*/ 371475 h 625475"/>
                  <a:gd name="connsiteX12" fmla="*/ 482600 w 4857750"/>
                  <a:gd name="connsiteY12" fmla="*/ 371475 h 625475"/>
                  <a:gd name="connsiteX13" fmla="*/ 482600 w 4857750"/>
                  <a:gd name="connsiteY13" fmla="*/ 393700 h 625475"/>
                  <a:gd name="connsiteX14" fmla="*/ 787400 w 4857750"/>
                  <a:gd name="connsiteY14" fmla="*/ 393700 h 625475"/>
                  <a:gd name="connsiteX15" fmla="*/ 787400 w 4857750"/>
                  <a:gd name="connsiteY15" fmla="*/ 409575 h 625475"/>
                  <a:gd name="connsiteX16" fmla="*/ 942975 w 4857750"/>
                  <a:gd name="connsiteY16" fmla="*/ 409575 h 625475"/>
                  <a:gd name="connsiteX17" fmla="*/ 942975 w 4857750"/>
                  <a:gd name="connsiteY17" fmla="*/ 425450 h 625475"/>
                  <a:gd name="connsiteX18" fmla="*/ 1123950 w 4857750"/>
                  <a:gd name="connsiteY18" fmla="*/ 425450 h 625475"/>
                  <a:gd name="connsiteX19" fmla="*/ 1123950 w 4857750"/>
                  <a:gd name="connsiteY19" fmla="*/ 444500 h 625475"/>
                  <a:gd name="connsiteX20" fmla="*/ 1200150 w 4857750"/>
                  <a:gd name="connsiteY20" fmla="*/ 444500 h 625475"/>
                  <a:gd name="connsiteX21" fmla="*/ 1200150 w 4857750"/>
                  <a:gd name="connsiteY21" fmla="*/ 466725 h 625475"/>
                  <a:gd name="connsiteX22" fmla="*/ 1489075 w 4857750"/>
                  <a:gd name="connsiteY22" fmla="*/ 466725 h 625475"/>
                  <a:gd name="connsiteX23" fmla="*/ 1489075 w 4857750"/>
                  <a:gd name="connsiteY23" fmla="*/ 485775 h 625475"/>
                  <a:gd name="connsiteX24" fmla="*/ 1600200 w 4857750"/>
                  <a:gd name="connsiteY24" fmla="*/ 485775 h 625475"/>
                  <a:gd name="connsiteX25" fmla="*/ 1600200 w 4857750"/>
                  <a:gd name="connsiteY25" fmla="*/ 501650 h 625475"/>
                  <a:gd name="connsiteX26" fmla="*/ 1682750 w 4857750"/>
                  <a:gd name="connsiteY26" fmla="*/ 501650 h 625475"/>
                  <a:gd name="connsiteX27" fmla="*/ 1682750 w 4857750"/>
                  <a:gd name="connsiteY27" fmla="*/ 517525 h 625475"/>
                  <a:gd name="connsiteX28" fmla="*/ 2028825 w 4857750"/>
                  <a:gd name="connsiteY28" fmla="*/ 517525 h 625475"/>
                  <a:gd name="connsiteX29" fmla="*/ 2028825 w 4857750"/>
                  <a:gd name="connsiteY29" fmla="*/ 530225 h 625475"/>
                  <a:gd name="connsiteX30" fmla="*/ 2346325 w 4857750"/>
                  <a:gd name="connsiteY30" fmla="*/ 530225 h 625475"/>
                  <a:gd name="connsiteX31" fmla="*/ 2346325 w 4857750"/>
                  <a:gd name="connsiteY31" fmla="*/ 542925 h 625475"/>
                  <a:gd name="connsiteX32" fmla="*/ 2593975 w 4857750"/>
                  <a:gd name="connsiteY32" fmla="*/ 542925 h 625475"/>
                  <a:gd name="connsiteX33" fmla="*/ 2593975 w 4857750"/>
                  <a:gd name="connsiteY33" fmla="*/ 555625 h 625475"/>
                  <a:gd name="connsiteX34" fmla="*/ 3184525 w 4857750"/>
                  <a:gd name="connsiteY34" fmla="*/ 555625 h 625475"/>
                  <a:gd name="connsiteX35" fmla="*/ 3184525 w 4857750"/>
                  <a:gd name="connsiteY35" fmla="*/ 574675 h 625475"/>
                  <a:gd name="connsiteX36" fmla="*/ 3457575 w 4857750"/>
                  <a:gd name="connsiteY36" fmla="*/ 574675 h 625475"/>
                  <a:gd name="connsiteX37" fmla="*/ 3457575 w 4857750"/>
                  <a:gd name="connsiteY37" fmla="*/ 587375 h 625475"/>
                  <a:gd name="connsiteX38" fmla="*/ 4308475 w 4857750"/>
                  <a:gd name="connsiteY38" fmla="*/ 587375 h 625475"/>
                  <a:gd name="connsiteX39" fmla="*/ 4308475 w 4857750"/>
                  <a:gd name="connsiteY39" fmla="*/ 603250 h 625475"/>
                  <a:gd name="connsiteX40" fmla="*/ 4616450 w 4857750"/>
                  <a:gd name="connsiteY40" fmla="*/ 603250 h 625475"/>
                  <a:gd name="connsiteX41" fmla="*/ 4616450 w 4857750"/>
                  <a:gd name="connsiteY41" fmla="*/ 625475 h 625475"/>
                  <a:gd name="connsiteX42" fmla="*/ 4857750 w 4857750"/>
                  <a:gd name="connsiteY42" fmla="*/ 625475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57750" h="625475">
                    <a:moveTo>
                      <a:pt x="0" y="0"/>
                    </a:moveTo>
                    <a:lnTo>
                      <a:pt x="0" y="206375"/>
                    </a:lnTo>
                    <a:lnTo>
                      <a:pt x="76200" y="206375"/>
                    </a:lnTo>
                    <a:lnTo>
                      <a:pt x="76200" y="250825"/>
                    </a:lnTo>
                    <a:lnTo>
                      <a:pt x="127000" y="250825"/>
                    </a:lnTo>
                    <a:lnTo>
                      <a:pt x="127000" y="292100"/>
                    </a:lnTo>
                    <a:lnTo>
                      <a:pt x="168275" y="292100"/>
                    </a:lnTo>
                    <a:lnTo>
                      <a:pt x="168275" y="323850"/>
                    </a:lnTo>
                    <a:lnTo>
                      <a:pt x="257175" y="323850"/>
                    </a:lnTo>
                    <a:lnTo>
                      <a:pt x="257175" y="349250"/>
                    </a:lnTo>
                    <a:lnTo>
                      <a:pt x="374650" y="349250"/>
                    </a:lnTo>
                    <a:lnTo>
                      <a:pt x="374650" y="371475"/>
                    </a:lnTo>
                    <a:lnTo>
                      <a:pt x="482600" y="371475"/>
                    </a:lnTo>
                    <a:lnTo>
                      <a:pt x="482600" y="393700"/>
                    </a:lnTo>
                    <a:lnTo>
                      <a:pt x="787400" y="393700"/>
                    </a:lnTo>
                    <a:lnTo>
                      <a:pt x="787400" y="409575"/>
                    </a:lnTo>
                    <a:lnTo>
                      <a:pt x="942975" y="409575"/>
                    </a:lnTo>
                    <a:lnTo>
                      <a:pt x="942975" y="425450"/>
                    </a:lnTo>
                    <a:lnTo>
                      <a:pt x="1123950" y="425450"/>
                    </a:lnTo>
                    <a:lnTo>
                      <a:pt x="1123950" y="444500"/>
                    </a:lnTo>
                    <a:lnTo>
                      <a:pt x="1200150" y="444500"/>
                    </a:lnTo>
                    <a:lnTo>
                      <a:pt x="1200150" y="466725"/>
                    </a:lnTo>
                    <a:lnTo>
                      <a:pt x="1489075" y="466725"/>
                    </a:lnTo>
                    <a:lnTo>
                      <a:pt x="1489075" y="485775"/>
                    </a:lnTo>
                    <a:lnTo>
                      <a:pt x="1600200" y="485775"/>
                    </a:lnTo>
                    <a:lnTo>
                      <a:pt x="1600200" y="501650"/>
                    </a:lnTo>
                    <a:lnTo>
                      <a:pt x="1682750" y="501650"/>
                    </a:lnTo>
                    <a:lnTo>
                      <a:pt x="1682750" y="517525"/>
                    </a:lnTo>
                    <a:lnTo>
                      <a:pt x="2028825" y="517525"/>
                    </a:lnTo>
                    <a:lnTo>
                      <a:pt x="2028825" y="530225"/>
                    </a:lnTo>
                    <a:lnTo>
                      <a:pt x="2346325" y="530225"/>
                    </a:lnTo>
                    <a:lnTo>
                      <a:pt x="2346325" y="542925"/>
                    </a:lnTo>
                    <a:lnTo>
                      <a:pt x="2593975" y="542925"/>
                    </a:lnTo>
                    <a:lnTo>
                      <a:pt x="2593975" y="555625"/>
                    </a:lnTo>
                    <a:lnTo>
                      <a:pt x="3184525" y="555625"/>
                    </a:lnTo>
                    <a:lnTo>
                      <a:pt x="3184525" y="574675"/>
                    </a:lnTo>
                    <a:lnTo>
                      <a:pt x="3457575" y="574675"/>
                    </a:lnTo>
                    <a:lnTo>
                      <a:pt x="3457575" y="587375"/>
                    </a:lnTo>
                    <a:lnTo>
                      <a:pt x="4308475" y="587375"/>
                    </a:lnTo>
                    <a:lnTo>
                      <a:pt x="4308475" y="603250"/>
                    </a:lnTo>
                    <a:lnTo>
                      <a:pt x="4616450" y="603250"/>
                    </a:lnTo>
                    <a:lnTo>
                      <a:pt x="4616450" y="625475"/>
                    </a:lnTo>
                    <a:lnTo>
                      <a:pt x="4857750" y="625475"/>
                    </a:lnTo>
                  </a:path>
                </a:pathLst>
              </a:custGeom>
              <a:ln w="28575">
                <a:solidFill>
                  <a:srgbClr val="373737"/>
                </a:solidFill>
              </a:ln>
            </p:spPr>
            <p:style>
              <a:lnRef idx="1">
                <a:schemeClr val="accent1"/>
              </a:lnRef>
              <a:fillRef idx="0">
                <a:schemeClr val="accent1"/>
              </a:fillRef>
              <a:effectRef idx="0">
                <a:schemeClr val="accent1"/>
              </a:effectRef>
              <a:fontRef idx="minor">
                <a:schemeClr val="tx1"/>
              </a:fontRef>
            </p:style>
            <p:txBody>
              <a:bodyPr anchor="ctr"/>
              <a:lstStyle/>
              <a:p>
                <a:pPr algn="ctr" defTabSz="399305" eaLnBrk="0" fontAlgn="base" hangingPunct="0">
                  <a:spcBef>
                    <a:spcPct val="0"/>
                  </a:spcBef>
                  <a:spcAft>
                    <a:spcPct val="0"/>
                  </a:spcAft>
                  <a:buClr>
                    <a:srgbClr val="000000"/>
                  </a:buClr>
                  <a:buSzPct val="100000"/>
                  <a:defRPr/>
                </a:pPr>
                <a:endParaRPr lang="en-GB" sz="1244">
                  <a:solidFill>
                    <a:srgbClr val="3C3D3E"/>
                  </a:solidFill>
                  <a:latin typeface="Times New Roman"/>
                  <a:ea typeface="Microsoft YaHei"/>
                </a:endParaRPr>
              </a:p>
            </p:txBody>
          </p:sp>
          <p:sp>
            <p:nvSpPr>
              <p:cNvPr id="63581" name="TextBox 69">
                <a:extLst>
                  <a:ext uri="{FF2B5EF4-FFF2-40B4-BE49-F238E27FC236}">
                    <a16:creationId xmlns:a16="http://schemas.microsoft.com/office/drawing/2014/main" id="{A024233B-729B-91CB-2BA5-C160D627BC9F}"/>
                  </a:ext>
                </a:extLst>
              </p:cNvPr>
              <p:cNvSpPr txBox="1">
                <a:spLocks noChangeArrowheads="1"/>
              </p:cNvSpPr>
              <p:nvPr/>
            </p:nvSpPr>
            <p:spPr bwMode="auto">
              <a:xfrm>
                <a:off x="6034456" y="2828925"/>
                <a:ext cx="624840"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3C3D3E"/>
                    </a:solidFill>
                    <a:latin typeface="Times New Roman CE" panose="02020603050405020304" pitchFamily="18" charset="0"/>
                    <a:ea typeface="Microsoft YaHei" panose="020B0503020204020204" pitchFamily="34" charset="-122"/>
                  </a:rPr>
                  <a:t>81%</a:t>
                </a:r>
              </a:p>
            </p:txBody>
          </p:sp>
        </p:grpSp>
        <p:grpSp>
          <p:nvGrpSpPr>
            <p:cNvPr id="63547" name="Group 14">
              <a:extLst>
                <a:ext uri="{FF2B5EF4-FFF2-40B4-BE49-F238E27FC236}">
                  <a16:creationId xmlns:a16="http://schemas.microsoft.com/office/drawing/2014/main" id="{2C9B6EDD-8977-F49C-CFA1-E042A4EB2CC4}"/>
                </a:ext>
              </a:extLst>
            </p:cNvPr>
            <p:cNvGrpSpPr>
              <a:grpSpLocks/>
            </p:cNvGrpSpPr>
            <p:nvPr/>
          </p:nvGrpSpPr>
          <p:grpSpPr bwMode="auto">
            <a:xfrm>
              <a:off x="1242196" y="2361565"/>
              <a:ext cx="5570906" cy="1400082"/>
              <a:chOff x="1244600" y="2361565"/>
              <a:chExt cx="5570906" cy="1400082"/>
            </a:xfrm>
          </p:grpSpPr>
          <p:sp>
            <p:nvSpPr>
              <p:cNvPr id="11" name="Freeform 10">
                <a:extLst>
                  <a:ext uri="{FF2B5EF4-FFF2-40B4-BE49-F238E27FC236}">
                    <a16:creationId xmlns:a16="http://schemas.microsoft.com/office/drawing/2014/main" id="{32EA4EFF-1614-F5FA-CC49-3B0BB6A1F8C9}"/>
                  </a:ext>
                </a:extLst>
              </p:cNvPr>
              <p:cNvSpPr/>
              <p:nvPr/>
            </p:nvSpPr>
            <p:spPr>
              <a:xfrm>
                <a:off x="1244600" y="2361565"/>
                <a:ext cx="4858072" cy="1239809"/>
              </a:xfrm>
              <a:custGeom>
                <a:avLst/>
                <a:gdLst>
                  <a:gd name="connsiteX0" fmla="*/ 0 w 4857750"/>
                  <a:gd name="connsiteY0" fmla="*/ 0 h 1238250"/>
                  <a:gd name="connsiteX1" fmla="*/ 31750 w 4857750"/>
                  <a:gd name="connsiteY1" fmla="*/ 79375 h 1238250"/>
                  <a:gd name="connsiteX2" fmla="*/ 76200 w 4857750"/>
                  <a:gd name="connsiteY2" fmla="*/ 79375 h 1238250"/>
                  <a:gd name="connsiteX3" fmla="*/ 76200 w 4857750"/>
                  <a:gd name="connsiteY3" fmla="*/ 107950 h 1238250"/>
                  <a:gd name="connsiteX4" fmla="*/ 101600 w 4857750"/>
                  <a:gd name="connsiteY4" fmla="*/ 107950 h 1238250"/>
                  <a:gd name="connsiteX5" fmla="*/ 101600 w 4857750"/>
                  <a:gd name="connsiteY5" fmla="*/ 142875 h 1238250"/>
                  <a:gd name="connsiteX6" fmla="*/ 133350 w 4857750"/>
                  <a:gd name="connsiteY6" fmla="*/ 142875 h 1238250"/>
                  <a:gd name="connsiteX7" fmla="*/ 133350 w 4857750"/>
                  <a:gd name="connsiteY7" fmla="*/ 200025 h 1238250"/>
                  <a:gd name="connsiteX8" fmla="*/ 168275 w 4857750"/>
                  <a:gd name="connsiteY8" fmla="*/ 200025 h 1238250"/>
                  <a:gd name="connsiteX9" fmla="*/ 168275 w 4857750"/>
                  <a:gd name="connsiteY9" fmla="*/ 238125 h 1238250"/>
                  <a:gd name="connsiteX10" fmla="*/ 196850 w 4857750"/>
                  <a:gd name="connsiteY10" fmla="*/ 238125 h 1238250"/>
                  <a:gd name="connsiteX11" fmla="*/ 196850 w 4857750"/>
                  <a:gd name="connsiteY11" fmla="*/ 273050 h 1238250"/>
                  <a:gd name="connsiteX12" fmla="*/ 234950 w 4857750"/>
                  <a:gd name="connsiteY12" fmla="*/ 273050 h 1238250"/>
                  <a:gd name="connsiteX13" fmla="*/ 234950 w 4857750"/>
                  <a:gd name="connsiteY13" fmla="*/ 314325 h 1238250"/>
                  <a:gd name="connsiteX14" fmla="*/ 266700 w 4857750"/>
                  <a:gd name="connsiteY14" fmla="*/ 314325 h 1238250"/>
                  <a:gd name="connsiteX15" fmla="*/ 266700 w 4857750"/>
                  <a:gd name="connsiteY15" fmla="*/ 336550 h 1238250"/>
                  <a:gd name="connsiteX16" fmla="*/ 311150 w 4857750"/>
                  <a:gd name="connsiteY16" fmla="*/ 336550 h 1238250"/>
                  <a:gd name="connsiteX17" fmla="*/ 311150 w 4857750"/>
                  <a:gd name="connsiteY17" fmla="*/ 368300 h 1238250"/>
                  <a:gd name="connsiteX18" fmla="*/ 330200 w 4857750"/>
                  <a:gd name="connsiteY18" fmla="*/ 368300 h 1238250"/>
                  <a:gd name="connsiteX19" fmla="*/ 330200 w 4857750"/>
                  <a:gd name="connsiteY19" fmla="*/ 396875 h 1238250"/>
                  <a:gd name="connsiteX20" fmla="*/ 374650 w 4857750"/>
                  <a:gd name="connsiteY20" fmla="*/ 396875 h 1238250"/>
                  <a:gd name="connsiteX21" fmla="*/ 374650 w 4857750"/>
                  <a:gd name="connsiteY21" fmla="*/ 428625 h 1238250"/>
                  <a:gd name="connsiteX22" fmla="*/ 450850 w 4857750"/>
                  <a:gd name="connsiteY22" fmla="*/ 428625 h 1238250"/>
                  <a:gd name="connsiteX23" fmla="*/ 450850 w 4857750"/>
                  <a:gd name="connsiteY23" fmla="*/ 454025 h 1238250"/>
                  <a:gd name="connsiteX24" fmla="*/ 485775 w 4857750"/>
                  <a:gd name="connsiteY24" fmla="*/ 454025 h 1238250"/>
                  <a:gd name="connsiteX25" fmla="*/ 485775 w 4857750"/>
                  <a:gd name="connsiteY25" fmla="*/ 476250 h 1238250"/>
                  <a:gd name="connsiteX26" fmla="*/ 517525 w 4857750"/>
                  <a:gd name="connsiteY26" fmla="*/ 476250 h 1238250"/>
                  <a:gd name="connsiteX27" fmla="*/ 517525 w 4857750"/>
                  <a:gd name="connsiteY27" fmla="*/ 504825 h 1238250"/>
                  <a:gd name="connsiteX28" fmla="*/ 558800 w 4857750"/>
                  <a:gd name="connsiteY28" fmla="*/ 504825 h 1238250"/>
                  <a:gd name="connsiteX29" fmla="*/ 558800 w 4857750"/>
                  <a:gd name="connsiteY29" fmla="*/ 533400 h 1238250"/>
                  <a:gd name="connsiteX30" fmla="*/ 603250 w 4857750"/>
                  <a:gd name="connsiteY30" fmla="*/ 533400 h 1238250"/>
                  <a:gd name="connsiteX31" fmla="*/ 603250 w 4857750"/>
                  <a:gd name="connsiteY31" fmla="*/ 565150 h 1238250"/>
                  <a:gd name="connsiteX32" fmla="*/ 644525 w 4857750"/>
                  <a:gd name="connsiteY32" fmla="*/ 565150 h 1238250"/>
                  <a:gd name="connsiteX33" fmla="*/ 644525 w 4857750"/>
                  <a:gd name="connsiteY33" fmla="*/ 587375 h 1238250"/>
                  <a:gd name="connsiteX34" fmla="*/ 692150 w 4857750"/>
                  <a:gd name="connsiteY34" fmla="*/ 587375 h 1238250"/>
                  <a:gd name="connsiteX35" fmla="*/ 692150 w 4857750"/>
                  <a:gd name="connsiteY35" fmla="*/ 609600 h 1238250"/>
                  <a:gd name="connsiteX36" fmla="*/ 758825 w 4857750"/>
                  <a:gd name="connsiteY36" fmla="*/ 609600 h 1238250"/>
                  <a:gd name="connsiteX37" fmla="*/ 758825 w 4857750"/>
                  <a:gd name="connsiteY37" fmla="*/ 638175 h 1238250"/>
                  <a:gd name="connsiteX38" fmla="*/ 787400 w 4857750"/>
                  <a:gd name="connsiteY38" fmla="*/ 638175 h 1238250"/>
                  <a:gd name="connsiteX39" fmla="*/ 787400 w 4857750"/>
                  <a:gd name="connsiteY39" fmla="*/ 660400 h 1238250"/>
                  <a:gd name="connsiteX40" fmla="*/ 809625 w 4857750"/>
                  <a:gd name="connsiteY40" fmla="*/ 660400 h 1238250"/>
                  <a:gd name="connsiteX41" fmla="*/ 809625 w 4857750"/>
                  <a:gd name="connsiteY41" fmla="*/ 682625 h 1238250"/>
                  <a:gd name="connsiteX42" fmla="*/ 847725 w 4857750"/>
                  <a:gd name="connsiteY42" fmla="*/ 682625 h 1238250"/>
                  <a:gd name="connsiteX43" fmla="*/ 847725 w 4857750"/>
                  <a:gd name="connsiteY43" fmla="*/ 711200 h 1238250"/>
                  <a:gd name="connsiteX44" fmla="*/ 879475 w 4857750"/>
                  <a:gd name="connsiteY44" fmla="*/ 711200 h 1238250"/>
                  <a:gd name="connsiteX45" fmla="*/ 879475 w 4857750"/>
                  <a:gd name="connsiteY45" fmla="*/ 736600 h 1238250"/>
                  <a:gd name="connsiteX46" fmla="*/ 914400 w 4857750"/>
                  <a:gd name="connsiteY46" fmla="*/ 736600 h 1238250"/>
                  <a:gd name="connsiteX47" fmla="*/ 914400 w 4857750"/>
                  <a:gd name="connsiteY47" fmla="*/ 752475 h 1238250"/>
                  <a:gd name="connsiteX48" fmla="*/ 993775 w 4857750"/>
                  <a:gd name="connsiteY48" fmla="*/ 752475 h 1238250"/>
                  <a:gd name="connsiteX49" fmla="*/ 993775 w 4857750"/>
                  <a:gd name="connsiteY49" fmla="*/ 771525 h 1238250"/>
                  <a:gd name="connsiteX50" fmla="*/ 1069975 w 4857750"/>
                  <a:gd name="connsiteY50" fmla="*/ 771525 h 1238250"/>
                  <a:gd name="connsiteX51" fmla="*/ 1069975 w 4857750"/>
                  <a:gd name="connsiteY51" fmla="*/ 793750 h 1238250"/>
                  <a:gd name="connsiteX52" fmla="*/ 1108075 w 4857750"/>
                  <a:gd name="connsiteY52" fmla="*/ 793750 h 1238250"/>
                  <a:gd name="connsiteX53" fmla="*/ 1108075 w 4857750"/>
                  <a:gd name="connsiteY53" fmla="*/ 822325 h 1238250"/>
                  <a:gd name="connsiteX54" fmla="*/ 1136650 w 4857750"/>
                  <a:gd name="connsiteY54" fmla="*/ 822325 h 1238250"/>
                  <a:gd name="connsiteX55" fmla="*/ 1136650 w 4857750"/>
                  <a:gd name="connsiteY55" fmla="*/ 850900 h 1238250"/>
                  <a:gd name="connsiteX56" fmla="*/ 1184275 w 4857750"/>
                  <a:gd name="connsiteY56" fmla="*/ 850900 h 1238250"/>
                  <a:gd name="connsiteX57" fmla="*/ 1184275 w 4857750"/>
                  <a:gd name="connsiteY57" fmla="*/ 873125 h 1238250"/>
                  <a:gd name="connsiteX58" fmla="*/ 1244600 w 4857750"/>
                  <a:gd name="connsiteY58" fmla="*/ 873125 h 1238250"/>
                  <a:gd name="connsiteX59" fmla="*/ 1244600 w 4857750"/>
                  <a:gd name="connsiteY59" fmla="*/ 892175 h 1238250"/>
                  <a:gd name="connsiteX60" fmla="*/ 1289050 w 4857750"/>
                  <a:gd name="connsiteY60" fmla="*/ 892175 h 1238250"/>
                  <a:gd name="connsiteX61" fmla="*/ 1289050 w 4857750"/>
                  <a:gd name="connsiteY61" fmla="*/ 908050 h 1238250"/>
                  <a:gd name="connsiteX62" fmla="*/ 1390650 w 4857750"/>
                  <a:gd name="connsiteY62" fmla="*/ 908050 h 1238250"/>
                  <a:gd name="connsiteX63" fmla="*/ 1390650 w 4857750"/>
                  <a:gd name="connsiteY63" fmla="*/ 933450 h 1238250"/>
                  <a:gd name="connsiteX64" fmla="*/ 1435100 w 4857750"/>
                  <a:gd name="connsiteY64" fmla="*/ 933450 h 1238250"/>
                  <a:gd name="connsiteX65" fmla="*/ 1435100 w 4857750"/>
                  <a:gd name="connsiteY65" fmla="*/ 949325 h 1238250"/>
                  <a:gd name="connsiteX66" fmla="*/ 1670050 w 4857750"/>
                  <a:gd name="connsiteY66" fmla="*/ 949325 h 1238250"/>
                  <a:gd name="connsiteX67" fmla="*/ 1670050 w 4857750"/>
                  <a:gd name="connsiteY67" fmla="*/ 971550 h 1238250"/>
                  <a:gd name="connsiteX68" fmla="*/ 1752600 w 4857750"/>
                  <a:gd name="connsiteY68" fmla="*/ 971550 h 1238250"/>
                  <a:gd name="connsiteX69" fmla="*/ 1752600 w 4857750"/>
                  <a:gd name="connsiteY69" fmla="*/ 984250 h 1238250"/>
                  <a:gd name="connsiteX70" fmla="*/ 1797050 w 4857750"/>
                  <a:gd name="connsiteY70" fmla="*/ 984250 h 1238250"/>
                  <a:gd name="connsiteX71" fmla="*/ 1797050 w 4857750"/>
                  <a:gd name="connsiteY71" fmla="*/ 1000125 h 1238250"/>
                  <a:gd name="connsiteX72" fmla="*/ 1974850 w 4857750"/>
                  <a:gd name="connsiteY72" fmla="*/ 1000125 h 1238250"/>
                  <a:gd name="connsiteX73" fmla="*/ 1974850 w 4857750"/>
                  <a:gd name="connsiteY73" fmla="*/ 1019175 h 1238250"/>
                  <a:gd name="connsiteX74" fmla="*/ 2025650 w 4857750"/>
                  <a:gd name="connsiteY74" fmla="*/ 1019175 h 1238250"/>
                  <a:gd name="connsiteX75" fmla="*/ 2025650 w 4857750"/>
                  <a:gd name="connsiteY75" fmla="*/ 1041400 h 1238250"/>
                  <a:gd name="connsiteX76" fmla="*/ 2149475 w 4857750"/>
                  <a:gd name="connsiteY76" fmla="*/ 1041400 h 1238250"/>
                  <a:gd name="connsiteX77" fmla="*/ 2149475 w 4857750"/>
                  <a:gd name="connsiteY77" fmla="*/ 1066800 h 1238250"/>
                  <a:gd name="connsiteX78" fmla="*/ 2387600 w 4857750"/>
                  <a:gd name="connsiteY78" fmla="*/ 1066800 h 1238250"/>
                  <a:gd name="connsiteX79" fmla="*/ 2387600 w 4857750"/>
                  <a:gd name="connsiteY79" fmla="*/ 1092200 h 1238250"/>
                  <a:gd name="connsiteX80" fmla="*/ 3263900 w 4857750"/>
                  <a:gd name="connsiteY80" fmla="*/ 1092200 h 1238250"/>
                  <a:gd name="connsiteX81" fmla="*/ 3263900 w 4857750"/>
                  <a:gd name="connsiteY81" fmla="*/ 1108075 h 1238250"/>
                  <a:gd name="connsiteX82" fmla="*/ 3308350 w 4857750"/>
                  <a:gd name="connsiteY82" fmla="*/ 1108075 h 1238250"/>
                  <a:gd name="connsiteX83" fmla="*/ 3308350 w 4857750"/>
                  <a:gd name="connsiteY83" fmla="*/ 1117600 h 1238250"/>
                  <a:gd name="connsiteX84" fmla="*/ 3597275 w 4857750"/>
                  <a:gd name="connsiteY84" fmla="*/ 1117600 h 1238250"/>
                  <a:gd name="connsiteX85" fmla="*/ 3597275 w 4857750"/>
                  <a:gd name="connsiteY85" fmla="*/ 1136650 h 1238250"/>
                  <a:gd name="connsiteX86" fmla="*/ 3724275 w 4857750"/>
                  <a:gd name="connsiteY86" fmla="*/ 1136650 h 1238250"/>
                  <a:gd name="connsiteX87" fmla="*/ 3724275 w 4857750"/>
                  <a:gd name="connsiteY87" fmla="*/ 1152525 h 1238250"/>
                  <a:gd name="connsiteX88" fmla="*/ 3867150 w 4857750"/>
                  <a:gd name="connsiteY88" fmla="*/ 1152525 h 1238250"/>
                  <a:gd name="connsiteX89" fmla="*/ 3867150 w 4857750"/>
                  <a:gd name="connsiteY89" fmla="*/ 1174750 h 1238250"/>
                  <a:gd name="connsiteX90" fmla="*/ 4286250 w 4857750"/>
                  <a:gd name="connsiteY90" fmla="*/ 1174750 h 1238250"/>
                  <a:gd name="connsiteX91" fmla="*/ 4286250 w 4857750"/>
                  <a:gd name="connsiteY91" fmla="*/ 1193800 h 1238250"/>
                  <a:gd name="connsiteX92" fmla="*/ 4619625 w 4857750"/>
                  <a:gd name="connsiteY92" fmla="*/ 1193800 h 1238250"/>
                  <a:gd name="connsiteX93" fmla="*/ 4619625 w 4857750"/>
                  <a:gd name="connsiteY93" fmla="*/ 1212850 h 1238250"/>
                  <a:gd name="connsiteX94" fmla="*/ 4749800 w 4857750"/>
                  <a:gd name="connsiteY94" fmla="*/ 1212850 h 1238250"/>
                  <a:gd name="connsiteX95" fmla="*/ 4749800 w 4857750"/>
                  <a:gd name="connsiteY95" fmla="*/ 1238250 h 1238250"/>
                  <a:gd name="connsiteX96" fmla="*/ 4857750 w 4857750"/>
                  <a:gd name="connsiteY96" fmla="*/ 123825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7750" h="1238250">
                    <a:moveTo>
                      <a:pt x="0" y="0"/>
                    </a:moveTo>
                    <a:lnTo>
                      <a:pt x="31750" y="79375"/>
                    </a:lnTo>
                    <a:lnTo>
                      <a:pt x="76200" y="79375"/>
                    </a:lnTo>
                    <a:lnTo>
                      <a:pt x="76200" y="107950"/>
                    </a:lnTo>
                    <a:lnTo>
                      <a:pt x="101600" y="107950"/>
                    </a:lnTo>
                    <a:lnTo>
                      <a:pt x="101600" y="142875"/>
                    </a:lnTo>
                    <a:lnTo>
                      <a:pt x="133350" y="142875"/>
                    </a:lnTo>
                    <a:lnTo>
                      <a:pt x="133350" y="200025"/>
                    </a:lnTo>
                    <a:lnTo>
                      <a:pt x="168275" y="200025"/>
                    </a:lnTo>
                    <a:lnTo>
                      <a:pt x="168275" y="238125"/>
                    </a:lnTo>
                    <a:lnTo>
                      <a:pt x="196850" y="238125"/>
                    </a:lnTo>
                    <a:lnTo>
                      <a:pt x="196850" y="273050"/>
                    </a:lnTo>
                    <a:lnTo>
                      <a:pt x="234950" y="273050"/>
                    </a:lnTo>
                    <a:lnTo>
                      <a:pt x="234950" y="314325"/>
                    </a:lnTo>
                    <a:lnTo>
                      <a:pt x="266700" y="314325"/>
                    </a:lnTo>
                    <a:lnTo>
                      <a:pt x="266700" y="336550"/>
                    </a:lnTo>
                    <a:lnTo>
                      <a:pt x="311150" y="336550"/>
                    </a:lnTo>
                    <a:lnTo>
                      <a:pt x="311150" y="368300"/>
                    </a:lnTo>
                    <a:lnTo>
                      <a:pt x="330200" y="368300"/>
                    </a:lnTo>
                    <a:lnTo>
                      <a:pt x="330200" y="396875"/>
                    </a:lnTo>
                    <a:lnTo>
                      <a:pt x="374650" y="396875"/>
                    </a:lnTo>
                    <a:lnTo>
                      <a:pt x="374650" y="428625"/>
                    </a:lnTo>
                    <a:lnTo>
                      <a:pt x="450850" y="428625"/>
                    </a:lnTo>
                    <a:lnTo>
                      <a:pt x="450850" y="454025"/>
                    </a:lnTo>
                    <a:lnTo>
                      <a:pt x="485775" y="454025"/>
                    </a:lnTo>
                    <a:lnTo>
                      <a:pt x="485775" y="476250"/>
                    </a:lnTo>
                    <a:lnTo>
                      <a:pt x="517525" y="476250"/>
                    </a:lnTo>
                    <a:lnTo>
                      <a:pt x="517525" y="504825"/>
                    </a:lnTo>
                    <a:lnTo>
                      <a:pt x="558800" y="504825"/>
                    </a:lnTo>
                    <a:lnTo>
                      <a:pt x="558800" y="533400"/>
                    </a:lnTo>
                    <a:lnTo>
                      <a:pt x="603250" y="533400"/>
                    </a:lnTo>
                    <a:lnTo>
                      <a:pt x="603250" y="565150"/>
                    </a:lnTo>
                    <a:lnTo>
                      <a:pt x="644525" y="565150"/>
                    </a:lnTo>
                    <a:lnTo>
                      <a:pt x="644525" y="587375"/>
                    </a:lnTo>
                    <a:lnTo>
                      <a:pt x="692150" y="587375"/>
                    </a:lnTo>
                    <a:lnTo>
                      <a:pt x="692150" y="609600"/>
                    </a:lnTo>
                    <a:lnTo>
                      <a:pt x="758825" y="609600"/>
                    </a:lnTo>
                    <a:lnTo>
                      <a:pt x="758825" y="638175"/>
                    </a:lnTo>
                    <a:lnTo>
                      <a:pt x="787400" y="638175"/>
                    </a:lnTo>
                    <a:lnTo>
                      <a:pt x="787400" y="660400"/>
                    </a:lnTo>
                    <a:lnTo>
                      <a:pt x="809625" y="660400"/>
                    </a:lnTo>
                    <a:lnTo>
                      <a:pt x="809625" y="682625"/>
                    </a:lnTo>
                    <a:lnTo>
                      <a:pt x="847725" y="682625"/>
                    </a:lnTo>
                    <a:lnTo>
                      <a:pt x="847725" y="711200"/>
                    </a:lnTo>
                    <a:lnTo>
                      <a:pt x="879475" y="711200"/>
                    </a:lnTo>
                    <a:lnTo>
                      <a:pt x="879475" y="736600"/>
                    </a:lnTo>
                    <a:lnTo>
                      <a:pt x="914400" y="736600"/>
                    </a:lnTo>
                    <a:lnTo>
                      <a:pt x="914400" y="752475"/>
                    </a:lnTo>
                    <a:lnTo>
                      <a:pt x="993775" y="752475"/>
                    </a:lnTo>
                    <a:lnTo>
                      <a:pt x="993775" y="771525"/>
                    </a:lnTo>
                    <a:lnTo>
                      <a:pt x="1069975" y="771525"/>
                    </a:lnTo>
                    <a:lnTo>
                      <a:pt x="1069975" y="793750"/>
                    </a:lnTo>
                    <a:lnTo>
                      <a:pt x="1108075" y="793750"/>
                    </a:lnTo>
                    <a:lnTo>
                      <a:pt x="1108075" y="822325"/>
                    </a:lnTo>
                    <a:lnTo>
                      <a:pt x="1136650" y="822325"/>
                    </a:lnTo>
                    <a:lnTo>
                      <a:pt x="1136650" y="850900"/>
                    </a:lnTo>
                    <a:lnTo>
                      <a:pt x="1184275" y="850900"/>
                    </a:lnTo>
                    <a:lnTo>
                      <a:pt x="1184275" y="873125"/>
                    </a:lnTo>
                    <a:lnTo>
                      <a:pt x="1244600" y="873125"/>
                    </a:lnTo>
                    <a:lnTo>
                      <a:pt x="1244600" y="892175"/>
                    </a:lnTo>
                    <a:lnTo>
                      <a:pt x="1289050" y="892175"/>
                    </a:lnTo>
                    <a:lnTo>
                      <a:pt x="1289050" y="908050"/>
                    </a:lnTo>
                    <a:lnTo>
                      <a:pt x="1390650" y="908050"/>
                    </a:lnTo>
                    <a:lnTo>
                      <a:pt x="1390650" y="933450"/>
                    </a:lnTo>
                    <a:lnTo>
                      <a:pt x="1435100" y="933450"/>
                    </a:lnTo>
                    <a:lnTo>
                      <a:pt x="1435100" y="949325"/>
                    </a:lnTo>
                    <a:lnTo>
                      <a:pt x="1670050" y="949325"/>
                    </a:lnTo>
                    <a:lnTo>
                      <a:pt x="1670050" y="971550"/>
                    </a:lnTo>
                    <a:lnTo>
                      <a:pt x="1752600" y="971550"/>
                    </a:lnTo>
                    <a:lnTo>
                      <a:pt x="1752600" y="984250"/>
                    </a:lnTo>
                    <a:lnTo>
                      <a:pt x="1797050" y="984250"/>
                    </a:lnTo>
                    <a:lnTo>
                      <a:pt x="1797050" y="1000125"/>
                    </a:lnTo>
                    <a:lnTo>
                      <a:pt x="1974850" y="1000125"/>
                    </a:lnTo>
                    <a:lnTo>
                      <a:pt x="1974850" y="1019175"/>
                    </a:lnTo>
                    <a:lnTo>
                      <a:pt x="2025650" y="1019175"/>
                    </a:lnTo>
                    <a:lnTo>
                      <a:pt x="2025650" y="1041400"/>
                    </a:lnTo>
                    <a:lnTo>
                      <a:pt x="2149475" y="1041400"/>
                    </a:lnTo>
                    <a:lnTo>
                      <a:pt x="2149475" y="1066800"/>
                    </a:lnTo>
                    <a:lnTo>
                      <a:pt x="2387600" y="1066800"/>
                    </a:lnTo>
                    <a:lnTo>
                      <a:pt x="2387600" y="1092200"/>
                    </a:lnTo>
                    <a:lnTo>
                      <a:pt x="3263900" y="1092200"/>
                    </a:lnTo>
                    <a:lnTo>
                      <a:pt x="3263900" y="1108075"/>
                    </a:lnTo>
                    <a:lnTo>
                      <a:pt x="3308350" y="1108075"/>
                    </a:lnTo>
                    <a:lnTo>
                      <a:pt x="3308350" y="1117600"/>
                    </a:lnTo>
                    <a:lnTo>
                      <a:pt x="3597275" y="1117600"/>
                    </a:lnTo>
                    <a:lnTo>
                      <a:pt x="3597275" y="1136650"/>
                    </a:lnTo>
                    <a:lnTo>
                      <a:pt x="3724275" y="1136650"/>
                    </a:lnTo>
                    <a:lnTo>
                      <a:pt x="3724275" y="1152525"/>
                    </a:lnTo>
                    <a:lnTo>
                      <a:pt x="3867150" y="1152525"/>
                    </a:lnTo>
                    <a:lnTo>
                      <a:pt x="3867150" y="1174750"/>
                    </a:lnTo>
                    <a:lnTo>
                      <a:pt x="4286250" y="1174750"/>
                    </a:lnTo>
                    <a:lnTo>
                      <a:pt x="4286250" y="1193800"/>
                    </a:lnTo>
                    <a:lnTo>
                      <a:pt x="4619625" y="1193800"/>
                    </a:lnTo>
                    <a:lnTo>
                      <a:pt x="4619625" y="1212850"/>
                    </a:lnTo>
                    <a:lnTo>
                      <a:pt x="4749800" y="1212850"/>
                    </a:lnTo>
                    <a:lnTo>
                      <a:pt x="4749800" y="1238250"/>
                    </a:lnTo>
                    <a:lnTo>
                      <a:pt x="4857750" y="1238250"/>
                    </a:lnTo>
                  </a:path>
                </a:pathLst>
              </a:custGeom>
              <a:ln w="28575">
                <a:solidFill>
                  <a:srgbClr val="B75258"/>
                </a:solidFill>
              </a:ln>
            </p:spPr>
            <p:style>
              <a:lnRef idx="1">
                <a:schemeClr val="accent1"/>
              </a:lnRef>
              <a:fillRef idx="0">
                <a:schemeClr val="accent1"/>
              </a:fillRef>
              <a:effectRef idx="0">
                <a:schemeClr val="accent1"/>
              </a:effectRef>
              <a:fontRef idx="minor">
                <a:schemeClr val="tx1"/>
              </a:fontRef>
            </p:style>
            <p:txBody>
              <a:bodyPr anchor="ctr"/>
              <a:lstStyle/>
              <a:p>
                <a:pPr algn="ctr" defTabSz="399305" eaLnBrk="0" fontAlgn="base" hangingPunct="0">
                  <a:spcBef>
                    <a:spcPct val="0"/>
                  </a:spcBef>
                  <a:spcAft>
                    <a:spcPct val="0"/>
                  </a:spcAft>
                  <a:buClr>
                    <a:srgbClr val="000000"/>
                  </a:buClr>
                  <a:buSzPct val="100000"/>
                  <a:defRPr/>
                </a:pPr>
                <a:endParaRPr lang="en-GB" sz="1244">
                  <a:solidFill>
                    <a:srgbClr val="3C3D3E"/>
                  </a:solidFill>
                  <a:latin typeface="Times New Roman"/>
                  <a:ea typeface="Microsoft YaHei"/>
                </a:endParaRPr>
              </a:p>
            </p:txBody>
          </p:sp>
          <p:sp>
            <p:nvSpPr>
              <p:cNvPr id="63579" name="TextBox 13">
                <a:extLst>
                  <a:ext uri="{FF2B5EF4-FFF2-40B4-BE49-F238E27FC236}">
                    <a16:creationId xmlns:a16="http://schemas.microsoft.com/office/drawing/2014/main" id="{A7AE4D2F-DFD1-BBF3-0506-D830094B69BB}"/>
                  </a:ext>
                </a:extLst>
              </p:cNvPr>
              <p:cNvSpPr txBox="1">
                <a:spLocks noChangeArrowheads="1"/>
              </p:cNvSpPr>
              <p:nvPr/>
            </p:nvSpPr>
            <p:spPr bwMode="auto">
              <a:xfrm>
                <a:off x="6034455" y="3442335"/>
                <a:ext cx="781051"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B75258"/>
                    </a:solidFill>
                    <a:latin typeface="Times New Roman CE" panose="02020603050405020304" pitchFamily="18" charset="0"/>
                    <a:ea typeface="Microsoft YaHei" panose="020B0503020204020204" pitchFamily="34" charset="-122"/>
                  </a:rPr>
                  <a:t>61%</a:t>
                </a:r>
              </a:p>
            </p:txBody>
          </p:sp>
        </p:grpSp>
        <p:grpSp>
          <p:nvGrpSpPr>
            <p:cNvPr id="63548" name="Group 19">
              <a:extLst>
                <a:ext uri="{FF2B5EF4-FFF2-40B4-BE49-F238E27FC236}">
                  <a16:creationId xmlns:a16="http://schemas.microsoft.com/office/drawing/2014/main" id="{95F18397-9693-EF23-9F48-61229A4FC203}"/>
                </a:ext>
              </a:extLst>
            </p:cNvPr>
            <p:cNvGrpSpPr>
              <a:grpSpLocks/>
            </p:cNvGrpSpPr>
            <p:nvPr/>
          </p:nvGrpSpPr>
          <p:grpSpPr bwMode="auto">
            <a:xfrm>
              <a:off x="1242196" y="2361565"/>
              <a:ext cx="5513756" cy="1584868"/>
              <a:chOff x="1247775" y="2361565"/>
              <a:chExt cx="5513756" cy="1584868"/>
            </a:xfrm>
          </p:grpSpPr>
          <p:sp>
            <p:nvSpPr>
              <p:cNvPr id="16" name="Freeform 15">
                <a:extLst>
                  <a:ext uri="{FF2B5EF4-FFF2-40B4-BE49-F238E27FC236}">
                    <a16:creationId xmlns:a16="http://schemas.microsoft.com/office/drawing/2014/main" id="{6A90C025-1DC5-DEA2-E982-D4A33A993F6C}"/>
                  </a:ext>
                </a:extLst>
              </p:cNvPr>
              <p:cNvSpPr/>
              <p:nvPr/>
            </p:nvSpPr>
            <p:spPr>
              <a:xfrm>
                <a:off x="1247775" y="2361565"/>
                <a:ext cx="4858072" cy="1416016"/>
              </a:xfrm>
              <a:custGeom>
                <a:avLst/>
                <a:gdLst>
                  <a:gd name="connsiteX0" fmla="*/ 0 w 4857750"/>
                  <a:gd name="connsiteY0" fmla="*/ 0 h 1416050"/>
                  <a:gd name="connsiteX1" fmla="*/ 53975 w 4857750"/>
                  <a:gd name="connsiteY1" fmla="*/ 0 h 1416050"/>
                  <a:gd name="connsiteX2" fmla="*/ 53975 w 4857750"/>
                  <a:gd name="connsiteY2" fmla="*/ 276225 h 1416050"/>
                  <a:gd name="connsiteX3" fmla="*/ 107950 w 4857750"/>
                  <a:gd name="connsiteY3" fmla="*/ 276225 h 1416050"/>
                  <a:gd name="connsiteX4" fmla="*/ 107950 w 4857750"/>
                  <a:gd name="connsiteY4" fmla="*/ 333375 h 1416050"/>
                  <a:gd name="connsiteX5" fmla="*/ 149225 w 4857750"/>
                  <a:gd name="connsiteY5" fmla="*/ 333375 h 1416050"/>
                  <a:gd name="connsiteX6" fmla="*/ 149225 w 4857750"/>
                  <a:gd name="connsiteY6" fmla="*/ 396875 h 1416050"/>
                  <a:gd name="connsiteX7" fmla="*/ 231775 w 4857750"/>
                  <a:gd name="connsiteY7" fmla="*/ 396875 h 1416050"/>
                  <a:gd name="connsiteX8" fmla="*/ 231775 w 4857750"/>
                  <a:gd name="connsiteY8" fmla="*/ 415925 h 1416050"/>
                  <a:gd name="connsiteX9" fmla="*/ 374650 w 4857750"/>
                  <a:gd name="connsiteY9" fmla="*/ 415925 h 1416050"/>
                  <a:gd name="connsiteX10" fmla="*/ 374650 w 4857750"/>
                  <a:gd name="connsiteY10" fmla="*/ 431800 h 1416050"/>
                  <a:gd name="connsiteX11" fmla="*/ 441325 w 4857750"/>
                  <a:gd name="connsiteY11" fmla="*/ 431800 h 1416050"/>
                  <a:gd name="connsiteX12" fmla="*/ 441325 w 4857750"/>
                  <a:gd name="connsiteY12" fmla="*/ 450850 h 1416050"/>
                  <a:gd name="connsiteX13" fmla="*/ 495300 w 4857750"/>
                  <a:gd name="connsiteY13" fmla="*/ 450850 h 1416050"/>
                  <a:gd name="connsiteX14" fmla="*/ 495300 w 4857750"/>
                  <a:gd name="connsiteY14" fmla="*/ 473075 h 1416050"/>
                  <a:gd name="connsiteX15" fmla="*/ 542925 w 4857750"/>
                  <a:gd name="connsiteY15" fmla="*/ 473075 h 1416050"/>
                  <a:gd name="connsiteX16" fmla="*/ 542925 w 4857750"/>
                  <a:gd name="connsiteY16" fmla="*/ 508000 h 1416050"/>
                  <a:gd name="connsiteX17" fmla="*/ 574675 w 4857750"/>
                  <a:gd name="connsiteY17" fmla="*/ 508000 h 1416050"/>
                  <a:gd name="connsiteX18" fmla="*/ 574675 w 4857750"/>
                  <a:gd name="connsiteY18" fmla="*/ 549275 h 1416050"/>
                  <a:gd name="connsiteX19" fmla="*/ 600075 w 4857750"/>
                  <a:gd name="connsiteY19" fmla="*/ 549275 h 1416050"/>
                  <a:gd name="connsiteX20" fmla="*/ 600075 w 4857750"/>
                  <a:gd name="connsiteY20" fmla="*/ 596900 h 1416050"/>
                  <a:gd name="connsiteX21" fmla="*/ 622300 w 4857750"/>
                  <a:gd name="connsiteY21" fmla="*/ 596900 h 1416050"/>
                  <a:gd name="connsiteX22" fmla="*/ 622300 w 4857750"/>
                  <a:gd name="connsiteY22" fmla="*/ 650875 h 1416050"/>
                  <a:gd name="connsiteX23" fmla="*/ 682625 w 4857750"/>
                  <a:gd name="connsiteY23" fmla="*/ 650875 h 1416050"/>
                  <a:gd name="connsiteX24" fmla="*/ 682625 w 4857750"/>
                  <a:gd name="connsiteY24" fmla="*/ 688975 h 1416050"/>
                  <a:gd name="connsiteX25" fmla="*/ 714375 w 4857750"/>
                  <a:gd name="connsiteY25" fmla="*/ 688975 h 1416050"/>
                  <a:gd name="connsiteX26" fmla="*/ 714375 w 4857750"/>
                  <a:gd name="connsiteY26" fmla="*/ 733425 h 1416050"/>
                  <a:gd name="connsiteX27" fmla="*/ 752475 w 4857750"/>
                  <a:gd name="connsiteY27" fmla="*/ 733425 h 1416050"/>
                  <a:gd name="connsiteX28" fmla="*/ 752475 w 4857750"/>
                  <a:gd name="connsiteY28" fmla="*/ 755650 h 1416050"/>
                  <a:gd name="connsiteX29" fmla="*/ 787400 w 4857750"/>
                  <a:gd name="connsiteY29" fmla="*/ 755650 h 1416050"/>
                  <a:gd name="connsiteX30" fmla="*/ 787400 w 4857750"/>
                  <a:gd name="connsiteY30" fmla="*/ 784225 h 1416050"/>
                  <a:gd name="connsiteX31" fmla="*/ 809625 w 4857750"/>
                  <a:gd name="connsiteY31" fmla="*/ 784225 h 1416050"/>
                  <a:gd name="connsiteX32" fmla="*/ 809625 w 4857750"/>
                  <a:gd name="connsiteY32" fmla="*/ 806450 h 1416050"/>
                  <a:gd name="connsiteX33" fmla="*/ 863600 w 4857750"/>
                  <a:gd name="connsiteY33" fmla="*/ 806450 h 1416050"/>
                  <a:gd name="connsiteX34" fmla="*/ 863600 w 4857750"/>
                  <a:gd name="connsiteY34" fmla="*/ 844550 h 1416050"/>
                  <a:gd name="connsiteX35" fmla="*/ 911225 w 4857750"/>
                  <a:gd name="connsiteY35" fmla="*/ 844550 h 1416050"/>
                  <a:gd name="connsiteX36" fmla="*/ 911225 w 4857750"/>
                  <a:gd name="connsiteY36" fmla="*/ 885825 h 1416050"/>
                  <a:gd name="connsiteX37" fmla="*/ 939800 w 4857750"/>
                  <a:gd name="connsiteY37" fmla="*/ 885825 h 1416050"/>
                  <a:gd name="connsiteX38" fmla="*/ 939800 w 4857750"/>
                  <a:gd name="connsiteY38" fmla="*/ 917575 h 1416050"/>
                  <a:gd name="connsiteX39" fmla="*/ 971550 w 4857750"/>
                  <a:gd name="connsiteY39" fmla="*/ 917575 h 1416050"/>
                  <a:gd name="connsiteX40" fmla="*/ 971550 w 4857750"/>
                  <a:gd name="connsiteY40" fmla="*/ 946150 h 1416050"/>
                  <a:gd name="connsiteX41" fmla="*/ 1012825 w 4857750"/>
                  <a:gd name="connsiteY41" fmla="*/ 946150 h 1416050"/>
                  <a:gd name="connsiteX42" fmla="*/ 1012825 w 4857750"/>
                  <a:gd name="connsiteY42" fmla="*/ 977900 h 1416050"/>
                  <a:gd name="connsiteX43" fmla="*/ 1038225 w 4857750"/>
                  <a:gd name="connsiteY43" fmla="*/ 977900 h 1416050"/>
                  <a:gd name="connsiteX44" fmla="*/ 1038225 w 4857750"/>
                  <a:gd name="connsiteY44" fmla="*/ 1006475 h 1416050"/>
                  <a:gd name="connsiteX45" fmla="*/ 1066800 w 4857750"/>
                  <a:gd name="connsiteY45" fmla="*/ 1006475 h 1416050"/>
                  <a:gd name="connsiteX46" fmla="*/ 1066800 w 4857750"/>
                  <a:gd name="connsiteY46" fmla="*/ 1035050 h 1416050"/>
                  <a:gd name="connsiteX47" fmla="*/ 1108075 w 4857750"/>
                  <a:gd name="connsiteY47" fmla="*/ 1035050 h 1416050"/>
                  <a:gd name="connsiteX48" fmla="*/ 1108075 w 4857750"/>
                  <a:gd name="connsiteY48" fmla="*/ 1063625 h 1416050"/>
                  <a:gd name="connsiteX49" fmla="*/ 1168400 w 4857750"/>
                  <a:gd name="connsiteY49" fmla="*/ 1063625 h 1416050"/>
                  <a:gd name="connsiteX50" fmla="*/ 1168400 w 4857750"/>
                  <a:gd name="connsiteY50" fmla="*/ 1092200 h 1416050"/>
                  <a:gd name="connsiteX51" fmla="*/ 1212850 w 4857750"/>
                  <a:gd name="connsiteY51" fmla="*/ 1092200 h 1416050"/>
                  <a:gd name="connsiteX52" fmla="*/ 1212850 w 4857750"/>
                  <a:gd name="connsiteY52" fmla="*/ 1111250 h 1416050"/>
                  <a:gd name="connsiteX53" fmla="*/ 1263650 w 4857750"/>
                  <a:gd name="connsiteY53" fmla="*/ 1111250 h 1416050"/>
                  <a:gd name="connsiteX54" fmla="*/ 1263650 w 4857750"/>
                  <a:gd name="connsiteY54" fmla="*/ 1143000 h 1416050"/>
                  <a:gd name="connsiteX55" fmla="*/ 1343025 w 4857750"/>
                  <a:gd name="connsiteY55" fmla="*/ 1143000 h 1416050"/>
                  <a:gd name="connsiteX56" fmla="*/ 1343025 w 4857750"/>
                  <a:gd name="connsiteY56" fmla="*/ 1162050 h 1416050"/>
                  <a:gd name="connsiteX57" fmla="*/ 1397000 w 4857750"/>
                  <a:gd name="connsiteY57" fmla="*/ 1162050 h 1416050"/>
                  <a:gd name="connsiteX58" fmla="*/ 1397000 w 4857750"/>
                  <a:gd name="connsiteY58" fmla="*/ 1190625 h 1416050"/>
                  <a:gd name="connsiteX59" fmla="*/ 1603375 w 4857750"/>
                  <a:gd name="connsiteY59" fmla="*/ 1190625 h 1416050"/>
                  <a:gd name="connsiteX60" fmla="*/ 1603375 w 4857750"/>
                  <a:gd name="connsiteY60" fmla="*/ 1212850 h 1416050"/>
                  <a:gd name="connsiteX61" fmla="*/ 1771650 w 4857750"/>
                  <a:gd name="connsiteY61" fmla="*/ 1212850 h 1416050"/>
                  <a:gd name="connsiteX62" fmla="*/ 1771650 w 4857750"/>
                  <a:gd name="connsiteY62" fmla="*/ 1231900 h 1416050"/>
                  <a:gd name="connsiteX63" fmla="*/ 1908175 w 4857750"/>
                  <a:gd name="connsiteY63" fmla="*/ 1231900 h 1416050"/>
                  <a:gd name="connsiteX64" fmla="*/ 1908175 w 4857750"/>
                  <a:gd name="connsiteY64" fmla="*/ 1250950 h 1416050"/>
                  <a:gd name="connsiteX65" fmla="*/ 2968625 w 4857750"/>
                  <a:gd name="connsiteY65" fmla="*/ 1250950 h 1416050"/>
                  <a:gd name="connsiteX66" fmla="*/ 2968625 w 4857750"/>
                  <a:gd name="connsiteY66" fmla="*/ 1279525 h 1416050"/>
                  <a:gd name="connsiteX67" fmla="*/ 3241675 w 4857750"/>
                  <a:gd name="connsiteY67" fmla="*/ 1279525 h 1416050"/>
                  <a:gd name="connsiteX68" fmla="*/ 3241675 w 4857750"/>
                  <a:gd name="connsiteY68" fmla="*/ 1333500 h 1416050"/>
                  <a:gd name="connsiteX69" fmla="*/ 3276600 w 4857750"/>
                  <a:gd name="connsiteY69" fmla="*/ 1333500 h 1416050"/>
                  <a:gd name="connsiteX70" fmla="*/ 3276600 w 4857750"/>
                  <a:gd name="connsiteY70" fmla="*/ 1352550 h 1416050"/>
                  <a:gd name="connsiteX71" fmla="*/ 3968750 w 4857750"/>
                  <a:gd name="connsiteY71" fmla="*/ 1352550 h 1416050"/>
                  <a:gd name="connsiteX72" fmla="*/ 3968750 w 4857750"/>
                  <a:gd name="connsiteY72" fmla="*/ 1387475 h 1416050"/>
                  <a:gd name="connsiteX73" fmla="*/ 4371975 w 4857750"/>
                  <a:gd name="connsiteY73" fmla="*/ 1387475 h 1416050"/>
                  <a:gd name="connsiteX74" fmla="*/ 4371975 w 4857750"/>
                  <a:gd name="connsiteY74" fmla="*/ 1416050 h 1416050"/>
                  <a:gd name="connsiteX75" fmla="*/ 4857750 w 4857750"/>
                  <a:gd name="connsiteY75" fmla="*/ 141605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857750" h="1416050">
                    <a:moveTo>
                      <a:pt x="0" y="0"/>
                    </a:moveTo>
                    <a:lnTo>
                      <a:pt x="53975" y="0"/>
                    </a:lnTo>
                    <a:lnTo>
                      <a:pt x="53975" y="276225"/>
                    </a:lnTo>
                    <a:lnTo>
                      <a:pt x="107950" y="276225"/>
                    </a:lnTo>
                    <a:lnTo>
                      <a:pt x="107950" y="333375"/>
                    </a:lnTo>
                    <a:lnTo>
                      <a:pt x="149225" y="333375"/>
                    </a:lnTo>
                    <a:lnTo>
                      <a:pt x="149225" y="396875"/>
                    </a:lnTo>
                    <a:lnTo>
                      <a:pt x="231775" y="396875"/>
                    </a:lnTo>
                    <a:lnTo>
                      <a:pt x="231775" y="415925"/>
                    </a:lnTo>
                    <a:lnTo>
                      <a:pt x="374650" y="415925"/>
                    </a:lnTo>
                    <a:lnTo>
                      <a:pt x="374650" y="431800"/>
                    </a:lnTo>
                    <a:lnTo>
                      <a:pt x="441325" y="431800"/>
                    </a:lnTo>
                    <a:lnTo>
                      <a:pt x="441325" y="450850"/>
                    </a:lnTo>
                    <a:lnTo>
                      <a:pt x="495300" y="450850"/>
                    </a:lnTo>
                    <a:lnTo>
                      <a:pt x="495300" y="473075"/>
                    </a:lnTo>
                    <a:lnTo>
                      <a:pt x="542925" y="473075"/>
                    </a:lnTo>
                    <a:lnTo>
                      <a:pt x="542925" y="508000"/>
                    </a:lnTo>
                    <a:lnTo>
                      <a:pt x="574675" y="508000"/>
                    </a:lnTo>
                    <a:lnTo>
                      <a:pt x="574675" y="549275"/>
                    </a:lnTo>
                    <a:lnTo>
                      <a:pt x="600075" y="549275"/>
                    </a:lnTo>
                    <a:lnTo>
                      <a:pt x="600075" y="596900"/>
                    </a:lnTo>
                    <a:lnTo>
                      <a:pt x="622300" y="596900"/>
                    </a:lnTo>
                    <a:lnTo>
                      <a:pt x="622300" y="650875"/>
                    </a:lnTo>
                    <a:lnTo>
                      <a:pt x="682625" y="650875"/>
                    </a:lnTo>
                    <a:lnTo>
                      <a:pt x="682625" y="688975"/>
                    </a:lnTo>
                    <a:lnTo>
                      <a:pt x="714375" y="688975"/>
                    </a:lnTo>
                    <a:lnTo>
                      <a:pt x="714375" y="733425"/>
                    </a:lnTo>
                    <a:lnTo>
                      <a:pt x="752475" y="733425"/>
                    </a:lnTo>
                    <a:lnTo>
                      <a:pt x="752475" y="755650"/>
                    </a:lnTo>
                    <a:lnTo>
                      <a:pt x="787400" y="755650"/>
                    </a:lnTo>
                    <a:lnTo>
                      <a:pt x="787400" y="784225"/>
                    </a:lnTo>
                    <a:lnTo>
                      <a:pt x="809625" y="784225"/>
                    </a:lnTo>
                    <a:lnTo>
                      <a:pt x="809625" y="806450"/>
                    </a:lnTo>
                    <a:lnTo>
                      <a:pt x="863600" y="806450"/>
                    </a:lnTo>
                    <a:lnTo>
                      <a:pt x="863600" y="844550"/>
                    </a:lnTo>
                    <a:lnTo>
                      <a:pt x="911225" y="844550"/>
                    </a:lnTo>
                    <a:lnTo>
                      <a:pt x="911225" y="885825"/>
                    </a:lnTo>
                    <a:lnTo>
                      <a:pt x="939800" y="885825"/>
                    </a:lnTo>
                    <a:lnTo>
                      <a:pt x="939800" y="917575"/>
                    </a:lnTo>
                    <a:lnTo>
                      <a:pt x="971550" y="917575"/>
                    </a:lnTo>
                    <a:lnTo>
                      <a:pt x="971550" y="946150"/>
                    </a:lnTo>
                    <a:lnTo>
                      <a:pt x="1012825" y="946150"/>
                    </a:lnTo>
                    <a:lnTo>
                      <a:pt x="1012825" y="977900"/>
                    </a:lnTo>
                    <a:lnTo>
                      <a:pt x="1038225" y="977900"/>
                    </a:lnTo>
                    <a:lnTo>
                      <a:pt x="1038225" y="1006475"/>
                    </a:lnTo>
                    <a:lnTo>
                      <a:pt x="1066800" y="1006475"/>
                    </a:lnTo>
                    <a:lnTo>
                      <a:pt x="1066800" y="1035050"/>
                    </a:lnTo>
                    <a:lnTo>
                      <a:pt x="1108075" y="1035050"/>
                    </a:lnTo>
                    <a:lnTo>
                      <a:pt x="1108075" y="1063625"/>
                    </a:lnTo>
                    <a:lnTo>
                      <a:pt x="1168400" y="1063625"/>
                    </a:lnTo>
                    <a:lnTo>
                      <a:pt x="1168400" y="1092200"/>
                    </a:lnTo>
                    <a:lnTo>
                      <a:pt x="1212850" y="1092200"/>
                    </a:lnTo>
                    <a:lnTo>
                      <a:pt x="1212850" y="1111250"/>
                    </a:lnTo>
                    <a:lnTo>
                      <a:pt x="1263650" y="1111250"/>
                    </a:lnTo>
                    <a:lnTo>
                      <a:pt x="1263650" y="1143000"/>
                    </a:lnTo>
                    <a:lnTo>
                      <a:pt x="1343025" y="1143000"/>
                    </a:lnTo>
                    <a:lnTo>
                      <a:pt x="1343025" y="1162050"/>
                    </a:lnTo>
                    <a:lnTo>
                      <a:pt x="1397000" y="1162050"/>
                    </a:lnTo>
                    <a:lnTo>
                      <a:pt x="1397000" y="1190625"/>
                    </a:lnTo>
                    <a:lnTo>
                      <a:pt x="1603375" y="1190625"/>
                    </a:lnTo>
                    <a:lnTo>
                      <a:pt x="1603375" y="1212850"/>
                    </a:lnTo>
                    <a:lnTo>
                      <a:pt x="1771650" y="1212850"/>
                    </a:lnTo>
                    <a:lnTo>
                      <a:pt x="1771650" y="1231900"/>
                    </a:lnTo>
                    <a:lnTo>
                      <a:pt x="1908175" y="1231900"/>
                    </a:lnTo>
                    <a:lnTo>
                      <a:pt x="1908175" y="1250950"/>
                    </a:lnTo>
                    <a:lnTo>
                      <a:pt x="2968625" y="1250950"/>
                    </a:lnTo>
                    <a:lnTo>
                      <a:pt x="2968625" y="1279525"/>
                    </a:lnTo>
                    <a:lnTo>
                      <a:pt x="3241675" y="1279525"/>
                    </a:lnTo>
                    <a:lnTo>
                      <a:pt x="3241675" y="1333500"/>
                    </a:lnTo>
                    <a:lnTo>
                      <a:pt x="3276600" y="1333500"/>
                    </a:lnTo>
                    <a:lnTo>
                      <a:pt x="3276600" y="1352550"/>
                    </a:lnTo>
                    <a:lnTo>
                      <a:pt x="3968750" y="1352550"/>
                    </a:lnTo>
                    <a:lnTo>
                      <a:pt x="3968750" y="1387475"/>
                    </a:lnTo>
                    <a:lnTo>
                      <a:pt x="4371975" y="1387475"/>
                    </a:lnTo>
                    <a:lnTo>
                      <a:pt x="4371975" y="1416050"/>
                    </a:lnTo>
                    <a:lnTo>
                      <a:pt x="4857750" y="1416050"/>
                    </a:lnTo>
                  </a:path>
                </a:pathLst>
              </a:custGeom>
              <a:noFill/>
              <a:ln w="28575">
                <a:solidFill>
                  <a:srgbClr val="45F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1244">
                  <a:solidFill>
                    <a:prstClr val="white"/>
                  </a:solidFill>
                  <a:latin typeface="Times New Roman"/>
                  <a:ea typeface="Microsoft YaHei"/>
                </a:endParaRPr>
              </a:p>
            </p:txBody>
          </p:sp>
          <p:sp>
            <p:nvSpPr>
              <p:cNvPr id="63577" name="TextBox 16">
                <a:extLst>
                  <a:ext uri="{FF2B5EF4-FFF2-40B4-BE49-F238E27FC236}">
                    <a16:creationId xmlns:a16="http://schemas.microsoft.com/office/drawing/2014/main" id="{CEA16331-F2E9-CC24-ACFD-EEBEFCDB81B2}"/>
                  </a:ext>
                </a:extLst>
              </p:cNvPr>
              <p:cNvSpPr txBox="1">
                <a:spLocks noChangeArrowheads="1"/>
              </p:cNvSpPr>
              <p:nvPr/>
            </p:nvSpPr>
            <p:spPr bwMode="auto">
              <a:xfrm>
                <a:off x="6037631" y="3627121"/>
                <a:ext cx="723900"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45F44B"/>
                    </a:solidFill>
                    <a:latin typeface="Times New Roman CE" panose="02020603050405020304" pitchFamily="18" charset="0"/>
                    <a:ea typeface="Microsoft YaHei" panose="020B0503020204020204" pitchFamily="34" charset="-122"/>
                  </a:rPr>
                  <a:t>55%</a:t>
                </a:r>
              </a:p>
            </p:txBody>
          </p:sp>
        </p:grpSp>
        <p:grpSp>
          <p:nvGrpSpPr>
            <p:cNvPr id="63549" name="Group 40">
              <a:extLst>
                <a:ext uri="{FF2B5EF4-FFF2-40B4-BE49-F238E27FC236}">
                  <a16:creationId xmlns:a16="http://schemas.microsoft.com/office/drawing/2014/main" id="{D89B5658-9581-24BF-C0E9-3604D6658CB9}"/>
                </a:ext>
              </a:extLst>
            </p:cNvPr>
            <p:cNvGrpSpPr>
              <a:grpSpLocks/>
            </p:cNvGrpSpPr>
            <p:nvPr/>
          </p:nvGrpSpPr>
          <p:grpSpPr bwMode="auto">
            <a:xfrm>
              <a:off x="1242196" y="2358390"/>
              <a:ext cx="5447081" cy="2108105"/>
              <a:chOff x="1241425" y="2358390"/>
              <a:chExt cx="5447081" cy="2108105"/>
            </a:xfrm>
          </p:grpSpPr>
          <p:sp>
            <p:nvSpPr>
              <p:cNvPr id="22" name="Freeform 21">
                <a:extLst>
                  <a:ext uri="{FF2B5EF4-FFF2-40B4-BE49-F238E27FC236}">
                    <a16:creationId xmlns:a16="http://schemas.microsoft.com/office/drawing/2014/main" id="{4B95FFDF-3315-310E-C06A-2403AE3C254E}"/>
                  </a:ext>
                </a:extLst>
              </p:cNvPr>
              <p:cNvSpPr/>
              <p:nvPr/>
            </p:nvSpPr>
            <p:spPr>
              <a:xfrm>
                <a:off x="1241425" y="2358390"/>
                <a:ext cx="4858072" cy="1947817"/>
              </a:xfrm>
              <a:custGeom>
                <a:avLst/>
                <a:gdLst>
                  <a:gd name="connsiteX0" fmla="*/ 0 w 4857750"/>
                  <a:gd name="connsiteY0" fmla="*/ 0 h 1946275"/>
                  <a:gd name="connsiteX1" fmla="*/ 0 w 4857750"/>
                  <a:gd name="connsiteY1" fmla="*/ 317500 h 1946275"/>
                  <a:gd name="connsiteX2" fmla="*/ 38100 w 4857750"/>
                  <a:gd name="connsiteY2" fmla="*/ 317500 h 1946275"/>
                  <a:gd name="connsiteX3" fmla="*/ 38100 w 4857750"/>
                  <a:gd name="connsiteY3" fmla="*/ 479425 h 1946275"/>
                  <a:gd name="connsiteX4" fmla="*/ 76200 w 4857750"/>
                  <a:gd name="connsiteY4" fmla="*/ 479425 h 1946275"/>
                  <a:gd name="connsiteX5" fmla="*/ 76200 w 4857750"/>
                  <a:gd name="connsiteY5" fmla="*/ 533400 h 1946275"/>
                  <a:gd name="connsiteX6" fmla="*/ 117475 w 4857750"/>
                  <a:gd name="connsiteY6" fmla="*/ 533400 h 1946275"/>
                  <a:gd name="connsiteX7" fmla="*/ 117475 w 4857750"/>
                  <a:gd name="connsiteY7" fmla="*/ 635000 h 1946275"/>
                  <a:gd name="connsiteX8" fmla="*/ 200025 w 4857750"/>
                  <a:gd name="connsiteY8" fmla="*/ 635000 h 1946275"/>
                  <a:gd name="connsiteX9" fmla="*/ 200025 w 4857750"/>
                  <a:gd name="connsiteY9" fmla="*/ 749300 h 1946275"/>
                  <a:gd name="connsiteX10" fmla="*/ 222250 w 4857750"/>
                  <a:gd name="connsiteY10" fmla="*/ 749300 h 1946275"/>
                  <a:gd name="connsiteX11" fmla="*/ 222250 w 4857750"/>
                  <a:gd name="connsiteY11" fmla="*/ 793750 h 1946275"/>
                  <a:gd name="connsiteX12" fmla="*/ 257175 w 4857750"/>
                  <a:gd name="connsiteY12" fmla="*/ 793750 h 1946275"/>
                  <a:gd name="connsiteX13" fmla="*/ 257175 w 4857750"/>
                  <a:gd name="connsiteY13" fmla="*/ 908050 h 1946275"/>
                  <a:gd name="connsiteX14" fmla="*/ 336550 w 4857750"/>
                  <a:gd name="connsiteY14" fmla="*/ 908050 h 1946275"/>
                  <a:gd name="connsiteX15" fmla="*/ 336550 w 4857750"/>
                  <a:gd name="connsiteY15" fmla="*/ 965200 h 1946275"/>
                  <a:gd name="connsiteX16" fmla="*/ 406400 w 4857750"/>
                  <a:gd name="connsiteY16" fmla="*/ 965200 h 1946275"/>
                  <a:gd name="connsiteX17" fmla="*/ 406400 w 4857750"/>
                  <a:gd name="connsiteY17" fmla="*/ 1082675 h 1946275"/>
                  <a:gd name="connsiteX18" fmla="*/ 492125 w 4857750"/>
                  <a:gd name="connsiteY18" fmla="*/ 1082675 h 1946275"/>
                  <a:gd name="connsiteX19" fmla="*/ 492125 w 4857750"/>
                  <a:gd name="connsiteY19" fmla="*/ 1254125 h 1946275"/>
                  <a:gd name="connsiteX20" fmla="*/ 593725 w 4857750"/>
                  <a:gd name="connsiteY20" fmla="*/ 1254125 h 1946275"/>
                  <a:gd name="connsiteX21" fmla="*/ 593725 w 4857750"/>
                  <a:gd name="connsiteY21" fmla="*/ 1317625 h 1946275"/>
                  <a:gd name="connsiteX22" fmla="*/ 711200 w 4857750"/>
                  <a:gd name="connsiteY22" fmla="*/ 1317625 h 1946275"/>
                  <a:gd name="connsiteX23" fmla="*/ 711200 w 4857750"/>
                  <a:gd name="connsiteY23" fmla="*/ 1371600 h 1946275"/>
                  <a:gd name="connsiteX24" fmla="*/ 777875 w 4857750"/>
                  <a:gd name="connsiteY24" fmla="*/ 1371600 h 1946275"/>
                  <a:gd name="connsiteX25" fmla="*/ 777875 w 4857750"/>
                  <a:gd name="connsiteY25" fmla="*/ 1495425 h 1946275"/>
                  <a:gd name="connsiteX26" fmla="*/ 869950 w 4857750"/>
                  <a:gd name="connsiteY26" fmla="*/ 1495425 h 1946275"/>
                  <a:gd name="connsiteX27" fmla="*/ 869950 w 4857750"/>
                  <a:gd name="connsiteY27" fmla="*/ 1682750 h 1946275"/>
                  <a:gd name="connsiteX28" fmla="*/ 971550 w 4857750"/>
                  <a:gd name="connsiteY28" fmla="*/ 1682750 h 1946275"/>
                  <a:gd name="connsiteX29" fmla="*/ 971550 w 4857750"/>
                  <a:gd name="connsiteY29" fmla="*/ 1752600 h 1946275"/>
                  <a:gd name="connsiteX30" fmla="*/ 1444625 w 4857750"/>
                  <a:gd name="connsiteY30" fmla="*/ 1752600 h 1946275"/>
                  <a:gd name="connsiteX31" fmla="*/ 1444625 w 4857750"/>
                  <a:gd name="connsiteY31" fmla="*/ 1844675 h 1946275"/>
                  <a:gd name="connsiteX32" fmla="*/ 2435225 w 4857750"/>
                  <a:gd name="connsiteY32" fmla="*/ 1844675 h 1946275"/>
                  <a:gd name="connsiteX33" fmla="*/ 2435225 w 4857750"/>
                  <a:gd name="connsiteY33" fmla="*/ 1946275 h 1946275"/>
                  <a:gd name="connsiteX34" fmla="*/ 4857750 w 4857750"/>
                  <a:gd name="connsiteY34" fmla="*/ 1946275 h 1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57750" h="1946275">
                    <a:moveTo>
                      <a:pt x="0" y="0"/>
                    </a:moveTo>
                    <a:lnTo>
                      <a:pt x="0" y="317500"/>
                    </a:lnTo>
                    <a:lnTo>
                      <a:pt x="38100" y="317500"/>
                    </a:lnTo>
                    <a:lnTo>
                      <a:pt x="38100" y="479425"/>
                    </a:lnTo>
                    <a:lnTo>
                      <a:pt x="76200" y="479425"/>
                    </a:lnTo>
                    <a:lnTo>
                      <a:pt x="76200" y="533400"/>
                    </a:lnTo>
                    <a:lnTo>
                      <a:pt x="117475" y="533400"/>
                    </a:lnTo>
                    <a:lnTo>
                      <a:pt x="117475" y="635000"/>
                    </a:lnTo>
                    <a:lnTo>
                      <a:pt x="200025" y="635000"/>
                    </a:lnTo>
                    <a:lnTo>
                      <a:pt x="200025" y="749300"/>
                    </a:lnTo>
                    <a:lnTo>
                      <a:pt x="222250" y="749300"/>
                    </a:lnTo>
                    <a:lnTo>
                      <a:pt x="222250" y="793750"/>
                    </a:lnTo>
                    <a:lnTo>
                      <a:pt x="257175" y="793750"/>
                    </a:lnTo>
                    <a:lnTo>
                      <a:pt x="257175" y="908050"/>
                    </a:lnTo>
                    <a:lnTo>
                      <a:pt x="336550" y="908050"/>
                    </a:lnTo>
                    <a:lnTo>
                      <a:pt x="336550" y="965200"/>
                    </a:lnTo>
                    <a:lnTo>
                      <a:pt x="406400" y="965200"/>
                    </a:lnTo>
                    <a:lnTo>
                      <a:pt x="406400" y="1082675"/>
                    </a:lnTo>
                    <a:lnTo>
                      <a:pt x="492125" y="1082675"/>
                    </a:lnTo>
                    <a:lnTo>
                      <a:pt x="492125" y="1254125"/>
                    </a:lnTo>
                    <a:lnTo>
                      <a:pt x="593725" y="1254125"/>
                    </a:lnTo>
                    <a:lnTo>
                      <a:pt x="593725" y="1317625"/>
                    </a:lnTo>
                    <a:lnTo>
                      <a:pt x="711200" y="1317625"/>
                    </a:lnTo>
                    <a:lnTo>
                      <a:pt x="711200" y="1371600"/>
                    </a:lnTo>
                    <a:lnTo>
                      <a:pt x="777875" y="1371600"/>
                    </a:lnTo>
                    <a:lnTo>
                      <a:pt x="777875" y="1495425"/>
                    </a:lnTo>
                    <a:lnTo>
                      <a:pt x="869950" y="1495425"/>
                    </a:lnTo>
                    <a:lnTo>
                      <a:pt x="869950" y="1682750"/>
                    </a:lnTo>
                    <a:lnTo>
                      <a:pt x="971550" y="1682750"/>
                    </a:lnTo>
                    <a:lnTo>
                      <a:pt x="971550" y="1752600"/>
                    </a:lnTo>
                    <a:lnTo>
                      <a:pt x="1444625" y="1752600"/>
                    </a:lnTo>
                    <a:lnTo>
                      <a:pt x="1444625" y="1844675"/>
                    </a:lnTo>
                    <a:lnTo>
                      <a:pt x="2435225" y="1844675"/>
                    </a:lnTo>
                    <a:lnTo>
                      <a:pt x="2435225" y="1946275"/>
                    </a:lnTo>
                    <a:lnTo>
                      <a:pt x="4857750" y="1946275"/>
                    </a:lnTo>
                  </a:path>
                </a:pathLst>
              </a:custGeom>
              <a:noFill/>
              <a:ln w="28575">
                <a:solidFill>
                  <a:srgbClr val="4D4DF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1244">
                  <a:solidFill>
                    <a:prstClr val="white"/>
                  </a:solidFill>
                  <a:latin typeface="Times New Roman"/>
                  <a:ea typeface="Microsoft YaHei"/>
                </a:endParaRPr>
              </a:p>
            </p:txBody>
          </p:sp>
          <p:sp>
            <p:nvSpPr>
              <p:cNvPr id="63575" name="TextBox 22">
                <a:extLst>
                  <a:ext uri="{FF2B5EF4-FFF2-40B4-BE49-F238E27FC236}">
                    <a16:creationId xmlns:a16="http://schemas.microsoft.com/office/drawing/2014/main" id="{684D9566-6E5F-8E1E-B8B8-47E628362E5E}"/>
                  </a:ext>
                </a:extLst>
              </p:cNvPr>
              <p:cNvSpPr txBox="1">
                <a:spLocks noChangeArrowheads="1"/>
              </p:cNvSpPr>
              <p:nvPr/>
            </p:nvSpPr>
            <p:spPr bwMode="auto">
              <a:xfrm>
                <a:off x="6031281" y="4147183"/>
                <a:ext cx="657225"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4D4DF7"/>
                    </a:solidFill>
                    <a:latin typeface="Times New Roman CE" panose="02020603050405020304" pitchFamily="18" charset="0"/>
                    <a:ea typeface="Microsoft YaHei" panose="020B0503020204020204" pitchFamily="34" charset="-122"/>
                  </a:rPr>
                  <a:t>39%</a:t>
                </a:r>
              </a:p>
            </p:txBody>
          </p:sp>
        </p:grpSp>
        <p:grpSp>
          <p:nvGrpSpPr>
            <p:cNvPr id="63550" name="Group 72">
              <a:extLst>
                <a:ext uri="{FF2B5EF4-FFF2-40B4-BE49-F238E27FC236}">
                  <a16:creationId xmlns:a16="http://schemas.microsoft.com/office/drawing/2014/main" id="{C9EE39C1-CE8F-88AA-E288-41ED1754440A}"/>
                </a:ext>
              </a:extLst>
            </p:cNvPr>
            <p:cNvGrpSpPr>
              <a:grpSpLocks/>
            </p:cNvGrpSpPr>
            <p:nvPr/>
          </p:nvGrpSpPr>
          <p:grpSpPr bwMode="auto">
            <a:xfrm>
              <a:off x="1242196" y="2364740"/>
              <a:ext cx="5414696" cy="2430685"/>
              <a:chOff x="1247775" y="2364740"/>
              <a:chExt cx="5414696" cy="2430685"/>
            </a:xfrm>
          </p:grpSpPr>
          <p:sp>
            <p:nvSpPr>
              <p:cNvPr id="71" name="Freeform 70">
                <a:extLst>
                  <a:ext uri="{FF2B5EF4-FFF2-40B4-BE49-F238E27FC236}">
                    <a16:creationId xmlns:a16="http://schemas.microsoft.com/office/drawing/2014/main" id="{5E3725B3-FE01-6E21-D736-1599135F982A}"/>
                  </a:ext>
                </a:extLst>
              </p:cNvPr>
              <p:cNvSpPr/>
              <p:nvPr/>
            </p:nvSpPr>
            <p:spPr>
              <a:xfrm>
                <a:off x="1247775" y="2364740"/>
                <a:ext cx="4854897" cy="2312933"/>
              </a:xfrm>
              <a:custGeom>
                <a:avLst/>
                <a:gdLst>
                  <a:gd name="connsiteX0" fmla="*/ 0 w 4854575"/>
                  <a:gd name="connsiteY0" fmla="*/ 0 h 2311400"/>
                  <a:gd name="connsiteX1" fmla="*/ 0 w 4854575"/>
                  <a:gd name="connsiteY1" fmla="*/ 82550 h 2311400"/>
                  <a:gd name="connsiteX2" fmla="*/ 44450 w 4854575"/>
                  <a:gd name="connsiteY2" fmla="*/ 82550 h 2311400"/>
                  <a:gd name="connsiteX3" fmla="*/ 44450 w 4854575"/>
                  <a:gd name="connsiteY3" fmla="*/ 158750 h 2311400"/>
                  <a:gd name="connsiteX4" fmla="*/ 63500 w 4854575"/>
                  <a:gd name="connsiteY4" fmla="*/ 158750 h 2311400"/>
                  <a:gd name="connsiteX5" fmla="*/ 63500 w 4854575"/>
                  <a:gd name="connsiteY5" fmla="*/ 238125 h 2311400"/>
                  <a:gd name="connsiteX6" fmla="*/ 111125 w 4854575"/>
                  <a:gd name="connsiteY6" fmla="*/ 238125 h 2311400"/>
                  <a:gd name="connsiteX7" fmla="*/ 111125 w 4854575"/>
                  <a:gd name="connsiteY7" fmla="*/ 292100 h 2311400"/>
                  <a:gd name="connsiteX8" fmla="*/ 165100 w 4854575"/>
                  <a:gd name="connsiteY8" fmla="*/ 292100 h 2311400"/>
                  <a:gd name="connsiteX9" fmla="*/ 165100 w 4854575"/>
                  <a:gd name="connsiteY9" fmla="*/ 393700 h 2311400"/>
                  <a:gd name="connsiteX10" fmla="*/ 228600 w 4854575"/>
                  <a:gd name="connsiteY10" fmla="*/ 393700 h 2311400"/>
                  <a:gd name="connsiteX11" fmla="*/ 228600 w 4854575"/>
                  <a:gd name="connsiteY11" fmla="*/ 479425 h 2311400"/>
                  <a:gd name="connsiteX12" fmla="*/ 273050 w 4854575"/>
                  <a:gd name="connsiteY12" fmla="*/ 479425 h 2311400"/>
                  <a:gd name="connsiteX13" fmla="*/ 273050 w 4854575"/>
                  <a:gd name="connsiteY13" fmla="*/ 581025 h 2311400"/>
                  <a:gd name="connsiteX14" fmla="*/ 298450 w 4854575"/>
                  <a:gd name="connsiteY14" fmla="*/ 581025 h 2311400"/>
                  <a:gd name="connsiteX15" fmla="*/ 298450 w 4854575"/>
                  <a:gd name="connsiteY15" fmla="*/ 682625 h 2311400"/>
                  <a:gd name="connsiteX16" fmla="*/ 330200 w 4854575"/>
                  <a:gd name="connsiteY16" fmla="*/ 682625 h 2311400"/>
                  <a:gd name="connsiteX17" fmla="*/ 330200 w 4854575"/>
                  <a:gd name="connsiteY17" fmla="*/ 774700 h 2311400"/>
                  <a:gd name="connsiteX18" fmla="*/ 381000 w 4854575"/>
                  <a:gd name="connsiteY18" fmla="*/ 774700 h 2311400"/>
                  <a:gd name="connsiteX19" fmla="*/ 381000 w 4854575"/>
                  <a:gd name="connsiteY19" fmla="*/ 1000125 h 2311400"/>
                  <a:gd name="connsiteX20" fmla="*/ 409575 w 4854575"/>
                  <a:gd name="connsiteY20" fmla="*/ 1000125 h 2311400"/>
                  <a:gd name="connsiteX21" fmla="*/ 409575 w 4854575"/>
                  <a:gd name="connsiteY21" fmla="*/ 1196975 h 2311400"/>
                  <a:gd name="connsiteX22" fmla="*/ 447675 w 4854575"/>
                  <a:gd name="connsiteY22" fmla="*/ 1196975 h 2311400"/>
                  <a:gd name="connsiteX23" fmla="*/ 447675 w 4854575"/>
                  <a:gd name="connsiteY23" fmla="*/ 1301750 h 2311400"/>
                  <a:gd name="connsiteX24" fmla="*/ 469900 w 4854575"/>
                  <a:gd name="connsiteY24" fmla="*/ 1301750 h 2311400"/>
                  <a:gd name="connsiteX25" fmla="*/ 469900 w 4854575"/>
                  <a:gd name="connsiteY25" fmla="*/ 1504950 h 2311400"/>
                  <a:gd name="connsiteX26" fmla="*/ 561975 w 4854575"/>
                  <a:gd name="connsiteY26" fmla="*/ 1504950 h 2311400"/>
                  <a:gd name="connsiteX27" fmla="*/ 561975 w 4854575"/>
                  <a:gd name="connsiteY27" fmla="*/ 1606550 h 2311400"/>
                  <a:gd name="connsiteX28" fmla="*/ 727075 w 4854575"/>
                  <a:gd name="connsiteY28" fmla="*/ 1606550 h 2311400"/>
                  <a:gd name="connsiteX29" fmla="*/ 727075 w 4854575"/>
                  <a:gd name="connsiteY29" fmla="*/ 1717675 h 2311400"/>
                  <a:gd name="connsiteX30" fmla="*/ 762000 w 4854575"/>
                  <a:gd name="connsiteY30" fmla="*/ 1717675 h 2311400"/>
                  <a:gd name="connsiteX31" fmla="*/ 762000 w 4854575"/>
                  <a:gd name="connsiteY31" fmla="*/ 1822450 h 2311400"/>
                  <a:gd name="connsiteX32" fmla="*/ 793750 w 4854575"/>
                  <a:gd name="connsiteY32" fmla="*/ 1822450 h 2311400"/>
                  <a:gd name="connsiteX33" fmla="*/ 793750 w 4854575"/>
                  <a:gd name="connsiteY33" fmla="*/ 1920875 h 2311400"/>
                  <a:gd name="connsiteX34" fmla="*/ 1104900 w 4854575"/>
                  <a:gd name="connsiteY34" fmla="*/ 1920875 h 2311400"/>
                  <a:gd name="connsiteX35" fmla="*/ 1104900 w 4854575"/>
                  <a:gd name="connsiteY35" fmla="*/ 2028825 h 2311400"/>
                  <a:gd name="connsiteX36" fmla="*/ 3044825 w 4854575"/>
                  <a:gd name="connsiteY36" fmla="*/ 2028825 h 2311400"/>
                  <a:gd name="connsiteX37" fmla="*/ 3044825 w 4854575"/>
                  <a:gd name="connsiteY37" fmla="*/ 2311400 h 2311400"/>
                  <a:gd name="connsiteX38" fmla="*/ 4854575 w 4854575"/>
                  <a:gd name="connsiteY38" fmla="*/ 231140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54575" h="2311400">
                    <a:moveTo>
                      <a:pt x="0" y="0"/>
                    </a:moveTo>
                    <a:lnTo>
                      <a:pt x="0" y="82550"/>
                    </a:lnTo>
                    <a:lnTo>
                      <a:pt x="44450" y="82550"/>
                    </a:lnTo>
                    <a:lnTo>
                      <a:pt x="44450" y="158750"/>
                    </a:lnTo>
                    <a:lnTo>
                      <a:pt x="63500" y="158750"/>
                    </a:lnTo>
                    <a:lnTo>
                      <a:pt x="63500" y="238125"/>
                    </a:lnTo>
                    <a:lnTo>
                      <a:pt x="111125" y="238125"/>
                    </a:lnTo>
                    <a:lnTo>
                      <a:pt x="111125" y="292100"/>
                    </a:lnTo>
                    <a:lnTo>
                      <a:pt x="165100" y="292100"/>
                    </a:lnTo>
                    <a:lnTo>
                      <a:pt x="165100" y="393700"/>
                    </a:lnTo>
                    <a:lnTo>
                      <a:pt x="228600" y="393700"/>
                    </a:lnTo>
                    <a:lnTo>
                      <a:pt x="228600" y="479425"/>
                    </a:lnTo>
                    <a:lnTo>
                      <a:pt x="273050" y="479425"/>
                    </a:lnTo>
                    <a:lnTo>
                      <a:pt x="273050" y="581025"/>
                    </a:lnTo>
                    <a:lnTo>
                      <a:pt x="298450" y="581025"/>
                    </a:lnTo>
                    <a:lnTo>
                      <a:pt x="298450" y="682625"/>
                    </a:lnTo>
                    <a:lnTo>
                      <a:pt x="330200" y="682625"/>
                    </a:lnTo>
                    <a:lnTo>
                      <a:pt x="330200" y="774700"/>
                    </a:lnTo>
                    <a:lnTo>
                      <a:pt x="381000" y="774700"/>
                    </a:lnTo>
                    <a:lnTo>
                      <a:pt x="381000" y="1000125"/>
                    </a:lnTo>
                    <a:lnTo>
                      <a:pt x="409575" y="1000125"/>
                    </a:lnTo>
                    <a:lnTo>
                      <a:pt x="409575" y="1196975"/>
                    </a:lnTo>
                    <a:lnTo>
                      <a:pt x="447675" y="1196975"/>
                    </a:lnTo>
                    <a:lnTo>
                      <a:pt x="447675" y="1301750"/>
                    </a:lnTo>
                    <a:lnTo>
                      <a:pt x="469900" y="1301750"/>
                    </a:lnTo>
                    <a:lnTo>
                      <a:pt x="469900" y="1504950"/>
                    </a:lnTo>
                    <a:lnTo>
                      <a:pt x="561975" y="1504950"/>
                    </a:lnTo>
                    <a:lnTo>
                      <a:pt x="561975" y="1606550"/>
                    </a:lnTo>
                    <a:lnTo>
                      <a:pt x="727075" y="1606550"/>
                    </a:lnTo>
                    <a:lnTo>
                      <a:pt x="727075" y="1717675"/>
                    </a:lnTo>
                    <a:lnTo>
                      <a:pt x="762000" y="1717675"/>
                    </a:lnTo>
                    <a:lnTo>
                      <a:pt x="762000" y="1822450"/>
                    </a:lnTo>
                    <a:lnTo>
                      <a:pt x="793750" y="1822450"/>
                    </a:lnTo>
                    <a:lnTo>
                      <a:pt x="793750" y="1920875"/>
                    </a:lnTo>
                    <a:lnTo>
                      <a:pt x="1104900" y="1920875"/>
                    </a:lnTo>
                    <a:lnTo>
                      <a:pt x="1104900" y="2028825"/>
                    </a:lnTo>
                    <a:lnTo>
                      <a:pt x="3044825" y="2028825"/>
                    </a:lnTo>
                    <a:lnTo>
                      <a:pt x="3044825" y="2311400"/>
                    </a:lnTo>
                    <a:lnTo>
                      <a:pt x="4854575" y="2311400"/>
                    </a:lnTo>
                  </a:path>
                </a:pathLst>
              </a:custGeom>
              <a:noFill/>
              <a:ln w="28575">
                <a:solidFill>
                  <a:srgbClr val="8A92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2133" dirty="0">
                  <a:solidFill>
                    <a:prstClr val="white"/>
                  </a:solidFill>
                  <a:latin typeface="Times New Roman"/>
                  <a:ea typeface="Microsoft YaHei"/>
                </a:endParaRPr>
              </a:p>
            </p:txBody>
          </p:sp>
          <p:sp>
            <p:nvSpPr>
              <p:cNvPr id="63573" name="TextBox 71">
                <a:extLst>
                  <a:ext uri="{FF2B5EF4-FFF2-40B4-BE49-F238E27FC236}">
                    <a16:creationId xmlns:a16="http://schemas.microsoft.com/office/drawing/2014/main" id="{043352C5-29B7-484B-3EE8-EE569B24A8D0}"/>
                  </a:ext>
                </a:extLst>
              </p:cNvPr>
              <p:cNvSpPr txBox="1">
                <a:spLocks noChangeArrowheads="1"/>
              </p:cNvSpPr>
              <p:nvPr/>
            </p:nvSpPr>
            <p:spPr bwMode="auto">
              <a:xfrm>
                <a:off x="6037631" y="4476113"/>
                <a:ext cx="624840"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8A9240"/>
                    </a:solidFill>
                    <a:latin typeface="Times New Roman CE" panose="02020603050405020304" pitchFamily="18" charset="0"/>
                    <a:ea typeface="Microsoft YaHei" panose="020B0503020204020204" pitchFamily="34" charset="-122"/>
                  </a:rPr>
                  <a:t>27%</a:t>
                </a:r>
              </a:p>
            </p:txBody>
          </p:sp>
        </p:grpSp>
        <p:grpSp>
          <p:nvGrpSpPr>
            <p:cNvPr id="63551" name="Group 76">
              <a:extLst>
                <a:ext uri="{FF2B5EF4-FFF2-40B4-BE49-F238E27FC236}">
                  <a16:creationId xmlns:a16="http://schemas.microsoft.com/office/drawing/2014/main" id="{5B88175C-8AD9-C71A-E16E-429465A3F8CE}"/>
                </a:ext>
              </a:extLst>
            </p:cNvPr>
            <p:cNvGrpSpPr>
              <a:grpSpLocks/>
            </p:cNvGrpSpPr>
            <p:nvPr/>
          </p:nvGrpSpPr>
          <p:grpSpPr bwMode="auto">
            <a:xfrm>
              <a:off x="1242196" y="2371090"/>
              <a:ext cx="5237554" cy="3278530"/>
              <a:chOff x="1252538" y="2371090"/>
              <a:chExt cx="5237554" cy="3278530"/>
            </a:xfrm>
          </p:grpSpPr>
          <p:sp>
            <p:nvSpPr>
              <p:cNvPr id="74" name="Freeform 73">
                <a:extLst>
                  <a:ext uri="{FF2B5EF4-FFF2-40B4-BE49-F238E27FC236}">
                    <a16:creationId xmlns:a16="http://schemas.microsoft.com/office/drawing/2014/main" id="{A65B71BB-298D-6B45-5BDC-89303C49B7E3}"/>
                  </a:ext>
                </a:extLst>
              </p:cNvPr>
              <p:cNvSpPr/>
              <p:nvPr/>
            </p:nvSpPr>
            <p:spPr>
              <a:xfrm>
                <a:off x="1252538" y="2371090"/>
                <a:ext cx="4853308" cy="3052689"/>
              </a:xfrm>
              <a:custGeom>
                <a:avLst/>
                <a:gdLst>
                  <a:gd name="connsiteX0" fmla="*/ 0 w 4852987"/>
                  <a:gd name="connsiteY0" fmla="*/ 0 h 3052763"/>
                  <a:gd name="connsiteX1" fmla="*/ 0 w 4852987"/>
                  <a:gd name="connsiteY1" fmla="*/ 461963 h 3052763"/>
                  <a:gd name="connsiteX2" fmla="*/ 85725 w 4852987"/>
                  <a:gd name="connsiteY2" fmla="*/ 461963 h 3052763"/>
                  <a:gd name="connsiteX3" fmla="*/ 85725 w 4852987"/>
                  <a:gd name="connsiteY3" fmla="*/ 542925 h 3052763"/>
                  <a:gd name="connsiteX4" fmla="*/ 114300 w 4852987"/>
                  <a:gd name="connsiteY4" fmla="*/ 542925 h 3052763"/>
                  <a:gd name="connsiteX5" fmla="*/ 114300 w 4852987"/>
                  <a:gd name="connsiteY5" fmla="*/ 881063 h 3052763"/>
                  <a:gd name="connsiteX6" fmla="*/ 157162 w 4852987"/>
                  <a:gd name="connsiteY6" fmla="*/ 881063 h 3052763"/>
                  <a:gd name="connsiteX7" fmla="*/ 157162 w 4852987"/>
                  <a:gd name="connsiteY7" fmla="*/ 971550 h 3052763"/>
                  <a:gd name="connsiteX8" fmla="*/ 180975 w 4852987"/>
                  <a:gd name="connsiteY8" fmla="*/ 971550 h 3052763"/>
                  <a:gd name="connsiteX9" fmla="*/ 180975 w 4852987"/>
                  <a:gd name="connsiteY9" fmla="*/ 1209675 h 3052763"/>
                  <a:gd name="connsiteX10" fmla="*/ 233362 w 4852987"/>
                  <a:gd name="connsiteY10" fmla="*/ 1209675 h 3052763"/>
                  <a:gd name="connsiteX11" fmla="*/ 233362 w 4852987"/>
                  <a:gd name="connsiteY11" fmla="*/ 1338263 h 3052763"/>
                  <a:gd name="connsiteX12" fmla="*/ 252412 w 4852987"/>
                  <a:gd name="connsiteY12" fmla="*/ 1338263 h 3052763"/>
                  <a:gd name="connsiteX13" fmla="*/ 252412 w 4852987"/>
                  <a:gd name="connsiteY13" fmla="*/ 1400175 h 3052763"/>
                  <a:gd name="connsiteX14" fmla="*/ 285750 w 4852987"/>
                  <a:gd name="connsiteY14" fmla="*/ 1400175 h 3052763"/>
                  <a:gd name="connsiteX15" fmla="*/ 285750 w 4852987"/>
                  <a:gd name="connsiteY15" fmla="*/ 1576388 h 3052763"/>
                  <a:gd name="connsiteX16" fmla="*/ 309562 w 4852987"/>
                  <a:gd name="connsiteY16" fmla="*/ 1576388 h 3052763"/>
                  <a:gd name="connsiteX17" fmla="*/ 309562 w 4852987"/>
                  <a:gd name="connsiteY17" fmla="*/ 1700213 h 3052763"/>
                  <a:gd name="connsiteX18" fmla="*/ 347662 w 4852987"/>
                  <a:gd name="connsiteY18" fmla="*/ 1700213 h 3052763"/>
                  <a:gd name="connsiteX19" fmla="*/ 347662 w 4852987"/>
                  <a:gd name="connsiteY19" fmla="*/ 1747838 h 3052763"/>
                  <a:gd name="connsiteX20" fmla="*/ 385762 w 4852987"/>
                  <a:gd name="connsiteY20" fmla="*/ 1747838 h 3052763"/>
                  <a:gd name="connsiteX21" fmla="*/ 385762 w 4852987"/>
                  <a:gd name="connsiteY21" fmla="*/ 1900238 h 3052763"/>
                  <a:gd name="connsiteX22" fmla="*/ 419100 w 4852987"/>
                  <a:gd name="connsiteY22" fmla="*/ 1900238 h 3052763"/>
                  <a:gd name="connsiteX23" fmla="*/ 419100 w 4852987"/>
                  <a:gd name="connsiteY23" fmla="*/ 2095500 h 3052763"/>
                  <a:gd name="connsiteX24" fmla="*/ 452437 w 4852987"/>
                  <a:gd name="connsiteY24" fmla="*/ 2095500 h 3052763"/>
                  <a:gd name="connsiteX25" fmla="*/ 452437 w 4852987"/>
                  <a:gd name="connsiteY25" fmla="*/ 2300288 h 3052763"/>
                  <a:gd name="connsiteX26" fmla="*/ 504825 w 4852987"/>
                  <a:gd name="connsiteY26" fmla="*/ 2300288 h 3052763"/>
                  <a:gd name="connsiteX27" fmla="*/ 504825 w 4852987"/>
                  <a:gd name="connsiteY27" fmla="*/ 2347913 h 3052763"/>
                  <a:gd name="connsiteX28" fmla="*/ 538162 w 4852987"/>
                  <a:gd name="connsiteY28" fmla="*/ 2347913 h 3052763"/>
                  <a:gd name="connsiteX29" fmla="*/ 538162 w 4852987"/>
                  <a:gd name="connsiteY29" fmla="*/ 2395538 h 3052763"/>
                  <a:gd name="connsiteX30" fmla="*/ 576262 w 4852987"/>
                  <a:gd name="connsiteY30" fmla="*/ 2395538 h 3052763"/>
                  <a:gd name="connsiteX31" fmla="*/ 576262 w 4852987"/>
                  <a:gd name="connsiteY31" fmla="*/ 2452688 h 3052763"/>
                  <a:gd name="connsiteX32" fmla="*/ 619125 w 4852987"/>
                  <a:gd name="connsiteY32" fmla="*/ 2452688 h 3052763"/>
                  <a:gd name="connsiteX33" fmla="*/ 619125 w 4852987"/>
                  <a:gd name="connsiteY33" fmla="*/ 2495550 h 3052763"/>
                  <a:gd name="connsiteX34" fmla="*/ 661987 w 4852987"/>
                  <a:gd name="connsiteY34" fmla="*/ 2495550 h 3052763"/>
                  <a:gd name="connsiteX35" fmla="*/ 661987 w 4852987"/>
                  <a:gd name="connsiteY35" fmla="*/ 2647950 h 3052763"/>
                  <a:gd name="connsiteX36" fmla="*/ 752475 w 4852987"/>
                  <a:gd name="connsiteY36" fmla="*/ 2647950 h 3052763"/>
                  <a:gd name="connsiteX37" fmla="*/ 752475 w 4852987"/>
                  <a:gd name="connsiteY37" fmla="*/ 2757488 h 3052763"/>
                  <a:gd name="connsiteX38" fmla="*/ 819150 w 4852987"/>
                  <a:gd name="connsiteY38" fmla="*/ 2757488 h 3052763"/>
                  <a:gd name="connsiteX39" fmla="*/ 819150 w 4852987"/>
                  <a:gd name="connsiteY39" fmla="*/ 2847975 h 3052763"/>
                  <a:gd name="connsiteX40" fmla="*/ 847725 w 4852987"/>
                  <a:gd name="connsiteY40" fmla="*/ 2847975 h 3052763"/>
                  <a:gd name="connsiteX41" fmla="*/ 847725 w 4852987"/>
                  <a:gd name="connsiteY41" fmla="*/ 2900363 h 3052763"/>
                  <a:gd name="connsiteX42" fmla="*/ 1009650 w 4852987"/>
                  <a:gd name="connsiteY42" fmla="*/ 2900363 h 3052763"/>
                  <a:gd name="connsiteX43" fmla="*/ 1009650 w 4852987"/>
                  <a:gd name="connsiteY43" fmla="*/ 2952750 h 3052763"/>
                  <a:gd name="connsiteX44" fmla="*/ 1028700 w 4852987"/>
                  <a:gd name="connsiteY44" fmla="*/ 2952750 h 3052763"/>
                  <a:gd name="connsiteX45" fmla="*/ 1028700 w 4852987"/>
                  <a:gd name="connsiteY45" fmla="*/ 3009900 h 3052763"/>
                  <a:gd name="connsiteX46" fmla="*/ 1233487 w 4852987"/>
                  <a:gd name="connsiteY46" fmla="*/ 3009900 h 3052763"/>
                  <a:gd name="connsiteX47" fmla="*/ 1233487 w 4852987"/>
                  <a:gd name="connsiteY47" fmla="*/ 3052763 h 3052763"/>
                  <a:gd name="connsiteX48" fmla="*/ 4852987 w 4852987"/>
                  <a:gd name="connsiteY48" fmla="*/ 3052763 h 30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52987" h="3052763">
                    <a:moveTo>
                      <a:pt x="0" y="0"/>
                    </a:moveTo>
                    <a:lnTo>
                      <a:pt x="0" y="461963"/>
                    </a:lnTo>
                    <a:lnTo>
                      <a:pt x="85725" y="461963"/>
                    </a:lnTo>
                    <a:lnTo>
                      <a:pt x="85725" y="542925"/>
                    </a:lnTo>
                    <a:lnTo>
                      <a:pt x="114300" y="542925"/>
                    </a:lnTo>
                    <a:lnTo>
                      <a:pt x="114300" y="881063"/>
                    </a:lnTo>
                    <a:lnTo>
                      <a:pt x="157162" y="881063"/>
                    </a:lnTo>
                    <a:lnTo>
                      <a:pt x="157162" y="971550"/>
                    </a:lnTo>
                    <a:lnTo>
                      <a:pt x="180975" y="971550"/>
                    </a:lnTo>
                    <a:lnTo>
                      <a:pt x="180975" y="1209675"/>
                    </a:lnTo>
                    <a:lnTo>
                      <a:pt x="233362" y="1209675"/>
                    </a:lnTo>
                    <a:lnTo>
                      <a:pt x="233362" y="1338263"/>
                    </a:lnTo>
                    <a:lnTo>
                      <a:pt x="252412" y="1338263"/>
                    </a:lnTo>
                    <a:lnTo>
                      <a:pt x="252412" y="1400175"/>
                    </a:lnTo>
                    <a:lnTo>
                      <a:pt x="285750" y="1400175"/>
                    </a:lnTo>
                    <a:lnTo>
                      <a:pt x="285750" y="1576388"/>
                    </a:lnTo>
                    <a:lnTo>
                      <a:pt x="309562" y="1576388"/>
                    </a:lnTo>
                    <a:lnTo>
                      <a:pt x="309562" y="1700213"/>
                    </a:lnTo>
                    <a:lnTo>
                      <a:pt x="347662" y="1700213"/>
                    </a:lnTo>
                    <a:lnTo>
                      <a:pt x="347662" y="1747838"/>
                    </a:lnTo>
                    <a:lnTo>
                      <a:pt x="385762" y="1747838"/>
                    </a:lnTo>
                    <a:lnTo>
                      <a:pt x="385762" y="1900238"/>
                    </a:lnTo>
                    <a:lnTo>
                      <a:pt x="419100" y="1900238"/>
                    </a:lnTo>
                    <a:lnTo>
                      <a:pt x="419100" y="2095500"/>
                    </a:lnTo>
                    <a:lnTo>
                      <a:pt x="452437" y="2095500"/>
                    </a:lnTo>
                    <a:lnTo>
                      <a:pt x="452437" y="2300288"/>
                    </a:lnTo>
                    <a:lnTo>
                      <a:pt x="504825" y="2300288"/>
                    </a:lnTo>
                    <a:lnTo>
                      <a:pt x="504825" y="2347913"/>
                    </a:lnTo>
                    <a:lnTo>
                      <a:pt x="538162" y="2347913"/>
                    </a:lnTo>
                    <a:lnTo>
                      <a:pt x="538162" y="2395538"/>
                    </a:lnTo>
                    <a:lnTo>
                      <a:pt x="576262" y="2395538"/>
                    </a:lnTo>
                    <a:lnTo>
                      <a:pt x="576262" y="2452688"/>
                    </a:lnTo>
                    <a:lnTo>
                      <a:pt x="619125" y="2452688"/>
                    </a:lnTo>
                    <a:lnTo>
                      <a:pt x="619125" y="2495550"/>
                    </a:lnTo>
                    <a:lnTo>
                      <a:pt x="661987" y="2495550"/>
                    </a:lnTo>
                    <a:lnTo>
                      <a:pt x="661987" y="2647950"/>
                    </a:lnTo>
                    <a:lnTo>
                      <a:pt x="752475" y="2647950"/>
                    </a:lnTo>
                    <a:lnTo>
                      <a:pt x="752475" y="2757488"/>
                    </a:lnTo>
                    <a:lnTo>
                      <a:pt x="819150" y="2757488"/>
                    </a:lnTo>
                    <a:lnTo>
                      <a:pt x="819150" y="2847975"/>
                    </a:lnTo>
                    <a:lnTo>
                      <a:pt x="847725" y="2847975"/>
                    </a:lnTo>
                    <a:lnTo>
                      <a:pt x="847725" y="2900363"/>
                    </a:lnTo>
                    <a:lnTo>
                      <a:pt x="1009650" y="2900363"/>
                    </a:lnTo>
                    <a:lnTo>
                      <a:pt x="1009650" y="2952750"/>
                    </a:lnTo>
                    <a:lnTo>
                      <a:pt x="1028700" y="2952750"/>
                    </a:lnTo>
                    <a:lnTo>
                      <a:pt x="1028700" y="3009900"/>
                    </a:lnTo>
                    <a:lnTo>
                      <a:pt x="1233487" y="3009900"/>
                    </a:lnTo>
                    <a:lnTo>
                      <a:pt x="1233487" y="3052763"/>
                    </a:lnTo>
                    <a:lnTo>
                      <a:pt x="4852987" y="3052763"/>
                    </a:lnTo>
                  </a:path>
                </a:pathLst>
              </a:custGeom>
              <a:noFill/>
              <a:ln w="28575">
                <a:solidFill>
                  <a:srgbClr val="53E3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2133">
                  <a:solidFill>
                    <a:prstClr val="white"/>
                  </a:solidFill>
                  <a:latin typeface="Times New Roman"/>
                  <a:ea typeface="Microsoft YaHei"/>
                </a:endParaRPr>
              </a:p>
            </p:txBody>
          </p:sp>
          <p:sp>
            <p:nvSpPr>
              <p:cNvPr id="63571" name="Rectangle 75">
                <a:extLst>
                  <a:ext uri="{FF2B5EF4-FFF2-40B4-BE49-F238E27FC236}">
                    <a16:creationId xmlns:a16="http://schemas.microsoft.com/office/drawing/2014/main" id="{D5C17801-854F-40B2-5AC8-B3AE6185A866}"/>
                  </a:ext>
                </a:extLst>
              </p:cNvPr>
              <p:cNvSpPr>
                <a:spLocks noChangeArrowheads="1"/>
              </p:cNvSpPr>
              <p:nvPr/>
            </p:nvSpPr>
            <p:spPr bwMode="auto">
              <a:xfrm>
                <a:off x="6042394" y="5330308"/>
                <a:ext cx="447698"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99305" eaLnBrk="0" fontAlgn="base" hangingPunct="0">
                  <a:spcBef>
                    <a:spcPct val="0"/>
                  </a:spcBef>
                  <a:spcAft>
                    <a:spcPct val="0"/>
                  </a:spcAft>
                  <a:buClr>
                    <a:srgbClr val="000000"/>
                  </a:buClr>
                  <a:buSzPct val="100000"/>
                </a:pPr>
                <a:r>
                  <a:rPr lang="en-GB" altLang="el-GR" sz="1244">
                    <a:solidFill>
                      <a:srgbClr val="53E3E1"/>
                    </a:solidFill>
                    <a:latin typeface="Times New Roman CE" panose="02020603050405020304" pitchFamily="18" charset="0"/>
                    <a:ea typeface="Microsoft YaHei" panose="020B0503020204020204" pitchFamily="34" charset="-122"/>
                  </a:rPr>
                  <a:t>3%</a:t>
                </a:r>
                <a:endParaRPr lang="en-GB" altLang="el-GR" sz="2133">
                  <a:solidFill>
                    <a:srgbClr val="53E3E1"/>
                  </a:solidFill>
                  <a:latin typeface="Times New Roman CE" panose="02020603050405020304" pitchFamily="18" charset="0"/>
                  <a:ea typeface="Microsoft YaHei" panose="020B0503020204020204" pitchFamily="34" charset="-122"/>
                </a:endParaRPr>
              </a:p>
            </p:txBody>
          </p:sp>
        </p:grpSp>
        <p:grpSp>
          <p:nvGrpSpPr>
            <p:cNvPr id="63552" name="Group 79">
              <a:extLst>
                <a:ext uri="{FF2B5EF4-FFF2-40B4-BE49-F238E27FC236}">
                  <a16:creationId xmlns:a16="http://schemas.microsoft.com/office/drawing/2014/main" id="{BB31A67B-8668-163A-65A0-9BD530BFDE96}"/>
                </a:ext>
              </a:extLst>
            </p:cNvPr>
            <p:cNvGrpSpPr>
              <a:grpSpLocks/>
            </p:cNvGrpSpPr>
            <p:nvPr/>
          </p:nvGrpSpPr>
          <p:grpSpPr bwMode="auto">
            <a:xfrm>
              <a:off x="1242196" y="2358390"/>
              <a:ext cx="4714652" cy="3119341"/>
              <a:chOff x="1261872" y="2358390"/>
              <a:chExt cx="4714652" cy="3119341"/>
            </a:xfrm>
          </p:grpSpPr>
          <p:sp>
            <p:nvSpPr>
              <p:cNvPr id="78" name="Freeform 77">
                <a:extLst>
                  <a:ext uri="{FF2B5EF4-FFF2-40B4-BE49-F238E27FC236}">
                    <a16:creationId xmlns:a16="http://schemas.microsoft.com/office/drawing/2014/main" id="{FC4402A4-9004-4C7F-D71E-745DE8D7096B}"/>
                  </a:ext>
                </a:extLst>
              </p:cNvPr>
              <p:cNvSpPr/>
              <p:nvPr/>
            </p:nvSpPr>
            <p:spPr>
              <a:xfrm>
                <a:off x="1261872" y="2358390"/>
                <a:ext cx="4286534" cy="2824095"/>
              </a:xfrm>
              <a:custGeom>
                <a:avLst/>
                <a:gdLst>
                  <a:gd name="connsiteX0" fmla="*/ 0 w 4286707"/>
                  <a:gd name="connsiteY0" fmla="*/ 0 h 2823667"/>
                  <a:gd name="connsiteX1" fmla="*/ 0 w 4286707"/>
                  <a:gd name="connsiteY1" fmla="*/ 296266 h 2823667"/>
                  <a:gd name="connsiteX2" fmla="*/ 91440 w 4286707"/>
                  <a:gd name="connsiteY2" fmla="*/ 296266 h 2823667"/>
                  <a:gd name="connsiteX3" fmla="*/ 91440 w 4286707"/>
                  <a:gd name="connsiteY3" fmla="*/ 380390 h 2823667"/>
                  <a:gd name="connsiteX4" fmla="*/ 113386 w 4286707"/>
                  <a:gd name="connsiteY4" fmla="*/ 380390 h 2823667"/>
                  <a:gd name="connsiteX5" fmla="*/ 113386 w 4286707"/>
                  <a:gd name="connsiteY5" fmla="*/ 446227 h 2823667"/>
                  <a:gd name="connsiteX6" fmla="*/ 135331 w 4286707"/>
                  <a:gd name="connsiteY6" fmla="*/ 446227 h 2823667"/>
                  <a:gd name="connsiteX7" fmla="*/ 135331 w 4286707"/>
                  <a:gd name="connsiteY7" fmla="*/ 588874 h 2823667"/>
                  <a:gd name="connsiteX8" fmla="*/ 171907 w 4286707"/>
                  <a:gd name="connsiteY8" fmla="*/ 588874 h 2823667"/>
                  <a:gd name="connsiteX9" fmla="*/ 171907 w 4286707"/>
                  <a:gd name="connsiteY9" fmla="*/ 735178 h 2823667"/>
                  <a:gd name="connsiteX10" fmla="*/ 193853 w 4286707"/>
                  <a:gd name="connsiteY10" fmla="*/ 735178 h 2823667"/>
                  <a:gd name="connsiteX11" fmla="*/ 193853 w 4286707"/>
                  <a:gd name="connsiteY11" fmla="*/ 870509 h 2823667"/>
                  <a:gd name="connsiteX12" fmla="*/ 234086 w 4286707"/>
                  <a:gd name="connsiteY12" fmla="*/ 870509 h 2823667"/>
                  <a:gd name="connsiteX13" fmla="*/ 234086 w 4286707"/>
                  <a:gd name="connsiteY13" fmla="*/ 943661 h 2823667"/>
                  <a:gd name="connsiteX14" fmla="*/ 256032 w 4286707"/>
                  <a:gd name="connsiteY14" fmla="*/ 943661 h 2823667"/>
                  <a:gd name="connsiteX15" fmla="*/ 256032 w 4286707"/>
                  <a:gd name="connsiteY15" fmla="*/ 1097280 h 2823667"/>
                  <a:gd name="connsiteX16" fmla="*/ 281635 w 4286707"/>
                  <a:gd name="connsiteY16" fmla="*/ 1097280 h 2823667"/>
                  <a:gd name="connsiteX17" fmla="*/ 281635 w 4286707"/>
                  <a:gd name="connsiteY17" fmla="*/ 1371600 h 2823667"/>
                  <a:gd name="connsiteX18" fmla="*/ 373075 w 4286707"/>
                  <a:gd name="connsiteY18" fmla="*/ 1371600 h 2823667"/>
                  <a:gd name="connsiteX19" fmla="*/ 373075 w 4286707"/>
                  <a:gd name="connsiteY19" fmla="*/ 1517904 h 2823667"/>
                  <a:gd name="connsiteX20" fmla="*/ 409651 w 4286707"/>
                  <a:gd name="connsiteY20" fmla="*/ 1517904 h 2823667"/>
                  <a:gd name="connsiteX21" fmla="*/ 409651 w 4286707"/>
                  <a:gd name="connsiteY21" fmla="*/ 1678838 h 2823667"/>
                  <a:gd name="connsiteX22" fmla="*/ 449885 w 4286707"/>
                  <a:gd name="connsiteY22" fmla="*/ 1678838 h 2823667"/>
                  <a:gd name="connsiteX23" fmla="*/ 449885 w 4286707"/>
                  <a:gd name="connsiteY23" fmla="*/ 1770278 h 2823667"/>
                  <a:gd name="connsiteX24" fmla="*/ 530352 w 4286707"/>
                  <a:gd name="connsiteY24" fmla="*/ 1770278 h 2823667"/>
                  <a:gd name="connsiteX25" fmla="*/ 530352 w 4286707"/>
                  <a:gd name="connsiteY25" fmla="*/ 1847088 h 2823667"/>
                  <a:gd name="connsiteX26" fmla="*/ 574243 w 4286707"/>
                  <a:gd name="connsiteY26" fmla="*/ 1847088 h 2823667"/>
                  <a:gd name="connsiteX27" fmla="*/ 574243 w 4286707"/>
                  <a:gd name="connsiteY27" fmla="*/ 1927555 h 2823667"/>
                  <a:gd name="connsiteX28" fmla="*/ 658368 w 4286707"/>
                  <a:gd name="connsiteY28" fmla="*/ 1927555 h 2823667"/>
                  <a:gd name="connsiteX29" fmla="*/ 658368 w 4286707"/>
                  <a:gd name="connsiteY29" fmla="*/ 2008022 h 2823667"/>
                  <a:gd name="connsiteX30" fmla="*/ 804672 w 4286707"/>
                  <a:gd name="connsiteY30" fmla="*/ 2008022 h 2823667"/>
                  <a:gd name="connsiteX31" fmla="*/ 804672 w 4286707"/>
                  <a:gd name="connsiteY31" fmla="*/ 2092147 h 2823667"/>
                  <a:gd name="connsiteX32" fmla="*/ 958291 w 4286707"/>
                  <a:gd name="connsiteY32" fmla="*/ 2092147 h 2823667"/>
                  <a:gd name="connsiteX33" fmla="*/ 958291 w 4286707"/>
                  <a:gd name="connsiteY33" fmla="*/ 2183587 h 2823667"/>
                  <a:gd name="connsiteX34" fmla="*/ 1020470 w 4286707"/>
                  <a:gd name="connsiteY34" fmla="*/ 2183587 h 2823667"/>
                  <a:gd name="connsiteX35" fmla="*/ 1020470 w 4286707"/>
                  <a:gd name="connsiteY35" fmla="*/ 2377440 h 2823667"/>
                  <a:gd name="connsiteX36" fmla="*/ 1042416 w 4286707"/>
                  <a:gd name="connsiteY36" fmla="*/ 2377440 h 2823667"/>
                  <a:gd name="connsiteX37" fmla="*/ 1042416 w 4286707"/>
                  <a:gd name="connsiteY37" fmla="*/ 2483510 h 2823667"/>
                  <a:gd name="connsiteX38" fmla="*/ 1119226 w 4286707"/>
                  <a:gd name="connsiteY38" fmla="*/ 2483510 h 2823667"/>
                  <a:gd name="connsiteX39" fmla="*/ 1119226 w 4286707"/>
                  <a:gd name="connsiteY39" fmla="*/ 2589581 h 2823667"/>
                  <a:gd name="connsiteX40" fmla="*/ 1217981 w 4286707"/>
                  <a:gd name="connsiteY40" fmla="*/ 2589581 h 2823667"/>
                  <a:gd name="connsiteX41" fmla="*/ 1217981 w 4286707"/>
                  <a:gd name="connsiteY41" fmla="*/ 2710282 h 2823667"/>
                  <a:gd name="connsiteX42" fmla="*/ 1459382 w 4286707"/>
                  <a:gd name="connsiteY42" fmla="*/ 2710282 h 2823667"/>
                  <a:gd name="connsiteX43" fmla="*/ 1459382 w 4286707"/>
                  <a:gd name="connsiteY43" fmla="*/ 2823667 h 2823667"/>
                  <a:gd name="connsiteX44" fmla="*/ 4286707 w 4286707"/>
                  <a:gd name="connsiteY44" fmla="*/ 2823667 h 28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86707" h="2823667">
                    <a:moveTo>
                      <a:pt x="0" y="0"/>
                    </a:moveTo>
                    <a:lnTo>
                      <a:pt x="0" y="296266"/>
                    </a:lnTo>
                    <a:lnTo>
                      <a:pt x="91440" y="296266"/>
                    </a:lnTo>
                    <a:lnTo>
                      <a:pt x="91440" y="380390"/>
                    </a:lnTo>
                    <a:lnTo>
                      <a:pt x="113386" y="380390"/>
                    </a:lnTo>
                    <a:lnTo>
                      <a:pt x="113386" y="446227"/>
                    </a:lnTo>
                    <a:lnTo>
                      <a:pt x="135331" y="446227"/>
                    </a:lnTo>
                    <a:lnTo>
                      <a:pt x="135331" y="588874"/>
                    </a:lnTo>
                    <a:lnTo>
                      <a:pt x="171907" y="588874"/>
                    </a:lnTo>
                    <a:lnTo>
                      <a:pt x="171907" y="735178"/>
                    </a:lnTo>
                    <a:lnTo>
                      <a:pt x="193853" y="735178"/>
                    </a:lnTo>
                    <a:lnTo>
                      <a:pt x="193853" y="870509"/>
                    </a:lnTo>
                    <a:lnTo>
                      <a:pt x="234086" y="870509"/>
                    </a:lnTo>
                    <a:lnTo>
                      <a:pt x="234086" y="943661"/>
                    </a:lnTo>
                    <a:lnTo>
                      <a:pt x="256032" y="943661"/>
                    </a:lnTo>
                    <a:lnTo>
                      <a:pt x="256032" y="1097280"/>
                    </a:lnTo>
                    <a:lnTo>
                      <a:pt x="281635" y="1097280"/>
                    </a:lnTo>
                    <a:lnTo>
                      <a:pt x="281635" y="1371600"/>
                    </a:lnTo>
                    <a:lnTo>
                      <a:pt x="373075" y="1371600"/>
                    </a:lnTo>
                    <a:lnTo>
                      <a:pt x="373075" y="1517904"/>
                    </a:lnTo>
                    <a:lnTo>
                      <a:pt x="409651" y="1517904"/>
                    </a:lnTo>
                    <a:lnTo>
                      <a:pt x="409651" y="1678838"/>
                    </a:lnTo>
                    <a:lnTo>
                      <a:pt x="449885" y="1678838"/>
                    </a:lnTo>
                    <a:lnTo>
                      <a:pt x="449885" y="1770278"/>
                    </a:lnTo>
                    <a:lnTo>
                      <a:pt x="530352" y="1770278"/>
                    </a:lnTo>
                    <a:lnTo>
                      <a:pt x="530352" y="1847088"/>
                    </a:lnTo>
                    <a:lnTo>
                      <a:pt x="574243" y="1847088"/>
                    </a:lnTo>
                    <a:lnTo>
                      <a:pt x="574243" y="1927555"/>
                    </a:lnTo>
                    <a:lnTo>
                      <a:pt x="658368" y="1927555"/>
                    </a:lnTo>
                    <a:lnTo>
                      <a:pt x="658368" y="2008022"/>
                    </a:lnTo>
                    <a:lnTo>
                      <a:pt x="804672" y="2008022"/>
                    </a:lnTo>
                    <a:lnTo>
                      <a:pt x="804672" y="2092147"/>
                    </a:lnTo>
                    <a:lnTo>
                      <a:pt x="958291" y="2092147"/>
                    </a:lnTo>
                    <a:lnTo>
                      <a:pt x="958291" y="2183587"/>
                    </a:lnTo>
                    <a:lnTo>
                      <a:pt x="1020470" y="2183587"/>
                    </a:lnTo>
                    <a:lnTo>
                      <a:pt x="1020470" y="2377440"/>
                    </a:lnTo>
                    <a:lnTo>
                      <a:pt x="1042416" y="2377440"/>
                    </a:lnTo>
                    <a:lnTo>
                      <a:pt x="1042416" y="2483510"/>
                    </a:lnTo>
                    <a:lnTo>
                      <a:pt x="1119226" y="2483510"/>
                    </a:lnTo>
                    <a:lnTo>
                      <a:pt x="1119226" y="2589581"/>
                    </a:lnTo>
                    <a:lnTo>
                      <a:pt x="1217981" y="2589581"/>
                    </a:lnTo>
                    <a:lnTo>
                      <a:pt x="1217981" y="2710282"/>
                    </a:lnTo>
                    <a:lnTo>
                      <a:pt x="1459382" y="2710282"/>
                    </a:lnTo>
                    <a:lnTo>
                      <a:pt x="1459382" y="2823667"/>
                    </a:lnTo>
                    <a:lnTo>
                      <a:pt x="4286707" y="2823667"/>
                    </a:lnTo>
                  </a:path>
                </a:pathLst>
              </a:custGeom>
              <a:noFill/>
              <a:ln w="28575">
                <a:solidFill>
                  <a:srgbClr val="CB49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2133">
                  <a:solidFill>
                    <a:prstClr val="white"/>
                  </a:solidFill>
                  <a:latin typeface="Times New Roman"/>
                  <a:ea typeface="Microsoft YaHei"/>
                </a:endParaRPr>
              </a:p>
            </p:txBody>
          </p:sp>
          <p:sp>
            <p:nvSpPr>
              <p:cNvPr id="63569" name="TextBox 78">
                <a:extLst>
                  <a:ext uri="{FF2B5EF4-FFF2-40B4-BE49-F238E27FC236}">
                    <a16:creationId xmlns:a16="http://schemas.microsoft.com/office/drawing/2014/main" id="{3C8EB954-2324-8491-9E5B-1BC30C1AF23F}"/>
                  </a:ext>
                </a:extLst>
              </p:cNvPr>
              <p:cNvSpPr txBox="1">
                <a:spLocks noChangeArrowheads="1"/>
              </p:cNvSpPr>
              <p:nvPr/>
            </p:nvSpPr>
            <p:spPr bwMode="auto">
              <a:xfrm>
                <a:off x="5475433" y="4942996"/>
                <a:ext cx="501091" cy="53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CB49C9"/>
                    </a:solidFill>
                    <a:latin typeface="Times New Roman CE" panose="02020603050405020304" pitchFamily="18" charset="0"/>
                    <a:ea typeface="Microsoft YaHei" panose="020B0503020204020204" pitchFamily="34" charset="-122"/>
                  </a:rPr>
                  <a:t>11%</a:t>
                </a:r>
              </a:p>
            </p:txBody>
          </p:sp>
        </p:grpSp>
        <p:grpSp>
          <p:nvGrpSpPr>
            <p:cNvPr id="63553" name="Group 83">
              <a:extLst>
                <a:ext uri="{FF2B5EF4-FFF2-40B4-BE49-F238E27FC236}">
                  <a16:creationId xmlns:a16="http://schemas.microsoft.com/office/drawing/2014/main" id="{724CA08F-21EB-4433-9C41-1DC7FB1DEB9D}"/>
                </a:ext>
              </a:extLst>
            </p:cNvPr>
            <p:cNvGrpSpPr>
              <a:grpSpLocks/>
            </p:cNvGrpSpPr>
            <p:nvPr/>
          </p:nvGrpSpPr>
          <p:grpSpPr bwMode="auto">
            <a:xfrm>
              <a:off x="1242196" y="2369503"/>
              <a:ext cx="5350734" cy="2732548"/>
              <a:chOff x="1254326" y="2369503"/>
              <a:chExt cx="5350734" cy="2732548"/>
            </a:xfrm>
          </p:grpSpPr>
          <p:sp>
            <p:nvSpPr>
              <p:cNvPr id="82" name="Freeform 81">
                <a:extLst>
                  <a:ext uri="{FF2B5EF4-FFF2-40B4-BE49-F238E27FC236}">
                    <a16:creationId xmlns:a16="http://schemas.microsoft.com/office/drawing/2014/main" id="{3C9110BE-7B08-A315-6558-9D0FB00DEA91}"/>
                  </a:ext>
                </a:extLst>
              </p:cNvPr>
              <p:cNvSpPr/>
              <p:nvPr/>
            </p:nvSpPr>
            <p:spPr>
              <a:xfrm>
                <a:off x="1254326" y="2369503"/>
                <a:ext cx="4846958" cy="2447866"/>
              </a:xfrm>
              <a:custGeom>
                <a:avLst/>
                <a:gdLst>
                  <a:gd name="connsiteX0" fmla="*/ 0 w 4847339"/>
                  <a:gd name="connsiteY0" fmla="*/ 0 h 2447464"/>
                  <a:gd name="connsiteX1" fmla="*/ 0 w 4847339"/>
                  <a:gd name="connsiteY1" fmla="*/ 465698 h 2447464"/>
                  <a:gd name="connsiteX2" fmla="*/ 54388 w 4847339"/>
                  <a:gd name="connsiteY2" fmla="*/ 465698 h 2447464"/>
                  <a:gd name="connsiteX3" fmla="*/ 54388 w 4847339"/>
                  <a:gd name="connsiteY3" fmla="*/ 530284 h 2447464"/>
                  <a:gd name="connsiteX4" fmla="*/ 81582 w 4847339"/>
                  <a:gd name="connsiteY4" fmla="*/ 530284 h 2447464"/>
                  <a:gd name="connsiteX5" fmla="*/ 81582 w 4847339"/>
                  <a:gd name="connsiteY5" fmla="*/ 683250 h 2447464"/>
                  <a:gd name="connsiteX6" fmla="*/ 166563 w 4847339"/>
                  <a:gd name="connsiteY6" fmla="*/ 683250 h 2447464"/>
                  <a:gd name="connsiteX7" fmla="*/ 166563 w 4847339"/>
                  <a:gd name="connsiteY7" fmla="*/ 737638 h 2447464"/>
                  <a:gd name="connsiteX8" fmla="*/ 200556 w 4847339"/>
                  <a:gd name="connsiteY8" fmla="*/ 737638 h 2447464"/>
                  <a:gd name="connsiteX9" fmla="*/ 200556 w 4847339"/>
                  <a:gd name="connsiteY9" fmla="*/ 860012 h 2447464"/>
                  <a:gd name="connsiteX10" fmla="*/ 254944 w 4847339"/>
                  <a:gd name="connsiteY10" fmla="*/ 860012 h 2447464"/>
                  <a:gd name="connsiteX11" fmla="*/ 254944 w 4847339"/>
                  <a:gd name="connsiteY11" fmla="*/ 1006180 h 2447464"/>
                  <a:gd name="connsiteX12" fmla="*/ 316131 w 4847339"/>
                  <a:gd name="connsiteY12" fmla="*/ 1006180 h 2447464"/>
                  <a:gd name="connsiteX13" fmla="*/ 316131 w 4847339"/>
                  <a:gd name="connsiteY13" fmla="*/ 1063967 h 2447464"/>
                  <a:gd name="connsiteX14" fmla="*/ 360321 w 4847339"/>
                  <a:gd name="connsiteY14" fmla="*/ 1063967 h 2447464"/>
                  <a:gd name="connsiteX15" fmla="*/ 360321 w 4847339"/>
                  <a:gd name="connsiteY15" fmla="*/ 1162546 h 2447464"/>
                  <a:gd name="connsiteX16" fmla="*/ 380716 w 4847339"/>
                  <a:gd name="connsiteY16" fmla="*/ 1162546 h 2447464"/>
                  <a:gd name="connsiteX17" fmla="*/ 380716 w 4847339"/>
                  <a:gd name="connsiteY17" fmla="*/ 1220333 h 2447464"/>
                  <a:gd name="connsiteX18" fmla="*/ 404511 w 4847339"/>
                  <a:gd name="connsiteY18" fmla="*/ 1220333 h 2447464"/>
                  <a:gd name="connsiteX19" fmla="*/ 404511 w 4847339"/>
                  <a:gd name="connsiteY19" fmla="*/ 1325710 h 2447464"/>
                  <a:gd name="connsiteX20" fmla="*/ 441903 w 4847339"/>
                  <a:gd name="connsiteY20" fmla="*/ 1325710 h 2447464"/>
                  <a:gd name="connsiteX21" fmla="*/ 441903 w 4847339"/>
                  <a:gd name="connsiteY21" fmla="*/ 1437885 h 2447464"/>
                  <a:gd name="connsiteX22" fmla="*/ 462299 w 4847339"/>
                  <a:gd name="connsiteY22" fmla="*/ 1437885 h 2447464"/>
                  <a:gd name="connsiteX23" fmla="*/ 462299 w 4847339"/>
                  <a:gd name="connsiteY23" fmla="*/ 1543262 h 2447464"/>
                  <a:gd name="connsiteX24" fmla="*/ 520086 w 4847339"/>
                  <a:gd name="connsiteY24" fmla="*/ 1543262 h 2447464"/>
                  <a:gd name="connsiteX25" fmla="*/ 520086 w 4847339"/>
                  <a:gd name="connsiteY25" fmla="*/ 1594251 h 2447464"/>
                  <a:gd name="connsiteX26" fmla="*/ 543881 w 4847339"/>
                  <a:gd name="connsiteY26" fmla="*/ 1594251 h 2447464"/>
                  <a:gd name="connsiteX27" fmla="*/ 543881 w 4847339"/>
                  <a:gd name="connsiteY27" fmla="*/ 1652038 h 2447464"/>
                  <a:gd name="connsiteX28" fmla="*/ 591470 w 4847339"/>
                  <a:gd name="connsiteY28" fmla="*/ 1652038 h 2447464"/>
                  <a:gd name="connsiteX29" fmla="*/ 591470 w 4847339"/>
                  <a:gd name="connsiteY29" fmla="*/ 1716624 h 2447464"/>
                  <a:gd name="connsiteX30" fmla="*/ 615265 w 4847339"/>
                  <a:gd name="connsiteY30" fmla="*/ 1716624 h 2447464"/>
                  <a:gd name="connsiteX31" fmla="*/ 615265 w 4847339"/>
                  <a:gd name="connsiteY31" fmla="*/ 1774412 h 2447464"/>
                  <a:gd name="connsiteX32" fmla="*/ 676452 w 4847339"/>
                  <a:gd name="connsiteY32" fmla="*/ 1774412 h 2447464"/>
                  <a:gd name="connsiteX33" fmla="*/ 676452 w 4847339"/>
                  <a:gd name="connsiteY33" fmla="*/ 1883188 h 2447464"/>
                  <a:gd name="connsiteX34" fmla="*/ 703646 w 4847339"/>
                  <a:gd name="connsiteY34" fmla="*/ 1883188 h 2447464"/>
                  <a:gd name="connsiteX35" fmla="*/ 703646 w 4847339"/>
                  <a:gd name="connsiteY35" fmla="*/ 1998763 h 2447464"/>
                  <a:gd name="connsiteX36" fmla="*/ 730840 w 4847339"/>
                  <a:gd name="connsiteY36" fmla="*/ 1998763 h 2447464"/>
                  <a:gd name="connsiteX37" fmla="*/ 730840 w 4847339"/>
                  <a:gd name="connsiteY37" fmla="*/ 2046352 h 2447464"/>
                  <a:gd name="connsiteX38" fmla="*/ 761433 w 4847339"/>
                  <a:gd name="connsiteY38" fmla="*/ 2046352 h 2447464"/>
                  <a:gd name="connsiteX39" fmla="*/ 761433 w 4847339"/>
                  <a:gd name="connsiteY39" fmla="*/ 2097341 h 2447464"/>
                  <a:gd name="connsiteX40" fmla="*/ 873609 w 4847339"/>
                  <a:gd name="connsiteY40" fmla="*/ 2097341 h 2447464"/>
                  <a:gd name="connsiteX41" fmla="*/ 873609 w 4847339"/>
                  <a:gd name="connsiteY41" fmla="*/ 2144931 h 2447464"/>
                  <a:gd name="connsiteX42" fmla="*/ 873609 w 4847339"/>
                  <a:gd name="connsiteY42" fmla="*/ 2161927 h 2447464"/>
                  <a:gd name="connsiteX43" fmla="*/ 975586 w 4847339"/>
                  <a:gd name="connsiteY43" fmla="*/ 2161927 h 2447464"/>
                  <a:gd name="connsiteX44" fmla="*/ 975586 w 4847339"/>
                  <a:gd name="connsiteY44" fmla="*/ 2267304 h 2447464"/>
                  <a:gd name="connsiteX45" fmla="*/ 1193139 w 4847339"/>
                  <a:gd name="connsiteY45" fmla="*/ 2267304 h 2447464"/>
                  <a:gd name="connsiteX46" fmla="*/ 1193139 w 4847339"/>
                  <a:gd name="connsiteY46" fmla="*/ 2325091 h 2447464"/>
                  <a:gd name="connsiteX47" fmla="*/ 1492273 w 4847339"/>
                  <a:gd name="connsiteY47" fmla="*/ 2325091 h 2447464"/>
                  <a:gd name="connsiteX48" fmla="*/ 1492273 w 4847339"/>
                  <a:gd name="connsiteY48" fmla="*/ 2389677 h 2447464"/>
                  <a:gd name="connsiteX49" fmla="*/ 1516068 w 4847339"/>
                  <a:gd name="connsiteY49" fmla="*/ 2389677 h 2447464"/>
                  <a:gd name="connsiteX50" fmla="*/ 1516068 w 4847339"/>
                  <a:gd name="connsiteY50" fmla="*/ 2447464 h 2447464"/>
                  <a:gd name="connsiteX51" fmla="*/ 4847339 w 4847339"/>
                  <a:gd name="connsiteY51" fmla="*/ 2447464 h 244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47339" h="2447464">
                    <a:moveTo>
                      <a:pt x="0" y="0"/>
                    </a:moveTo>
                    <a:lnTo>
                      <a:pt x="0" y="465698"/>
                    </a:lnTo>
                    <a:lnTo>
                      <a:pt x="54388" y="465698"/>
                    </a:lnTo>
                    <a:lnTo>
                      <a:pt x="54388" y="530284"/>
                    </a:lnTo>
                    <a:lnTo>
                      <a:pt x="81582" y="530284"/>
                    </a:lnTo>
                    <a:lnTo>
                      <a:pt x="81582" y="683250"/>
                    </a:lnTo>
                    <a:lnTo>
                      <a:pt x="166563" y="683250"/>
                    </a:lnTo>
                    <a:lnTo>
                      <a:pt x="166563" y="737638"/>
                    </a:lnTo>
                    <a:lnTo>
                      <a:pt x="200556" y="737638"/>
                    </a:lnTo>
                    <a:lnTo>
                      <a:pt x="200556" y="860012"/>
                    </a:lnTo>
                    <a:lnTo>
                      <a:pt x="254944" y="860012"/>
                    </a:lnTo>
                    <a:lnTo>
                      <a:pt x="254944" y="1006180"/>
                    </a:lnTo>
                    <a:lnTo>
                      <a:pt x="316131" y="1006180"/>
                    </a:lnTo>
                    <a:lnTo>
                      <a:pt x="316131" y="1063967"/>
                    </a:lnTo>
                    <a:lnTo>
                      <a:pt x="360321" y="1063967"/>
                    </a:lnTo>
                    <a:lnTo>
                      <a:pt x="360321" y="1162546"/>
                    </a:lnTo>
                    <a:lnTo>
                      <a:pt x="380716" y="1162546"/>
                    </a:lnTo>
                    <a:lnTo>
                      <a:pt x="380716" y="1220333"/>
                    </a:lnTo>
                    <a:lnTo>
                      <a:pt x="404511" y="1220333"/>
                    </a:lnTo>
                    <a:lnTo>
                      <a:pt x="404511" y="1325710"/>
                    </a:lnTo>
                    <a:lnTo>
                      <a:pt x="441903" y="1325710"/>
                    </a:lnTo>
                    <a:lnTo>
                      <a:pt x="441903" y="1437885"/>
                    </a:lnTo>
                    <a:lnTo>
                      <a:pt x="462299" y="1437885"/>
                    </a:lnTo>
                    <a:lnTo>
                      <a:pt x="462299" y="1543262"/>
                    </a:lnTo>
                    <a:lnTo>
                      <a:pt x="520086" y="1543262"/>
                    </a:lnTo>
                    <a:lnTo>
                      <a:pt x="520086" y="1594251"/>
                    </a:lnTo>
                    <a:lnTo>
                      <a:pt x="543881" y="1594251"/>
                    </a:lnTo>
                    <a:lnTo>
                      <a:pt x="543881" y="1652038"/>
                    </a:lnTo>
                    <a:lnTo>
                      <a:pt x="591470" y="1652038"/>
                    </a:lnTo>
                    <a:lnTo>
                      <a:pt x="591470" y="1716624"/>
                    </a:lnTo>
                    <a:lnTo>
                      <a:pt x="615265" y="1716624"/>
                    </a:lnTo>
                    <a:lnTo>
                      <a:pt x="615265" y="1774412"/>
                    </a:lnTo>
                    <a:lnTo>
                      <a:pt x="676452" y="1774412"/>
                    </a:lnTo>
                    <a:lnTo>
                      <a:pt x="676452" y="1883188"/>
                    </a:lnTo>
                    <a:lnTo>
                      <a:pt x="703646" y="1883188"/>
                    </a:lnTo>
                    <a:lnTo>
                      <a:pt x="703646" y="1998763"/>
                    </a:lnTo>
                    <a:lnTo>
                      <a:pt x="730840" y="1998763"/>
                    </a:lnTo>
                    <a:lnTo>
                      <a:pt x="730840" y="2046352"/>
                    </a:lnTo>
                    <a:lnTo>
                      <a:pt x="761433" y="2046352"/>
                    </a:lnTo>
                    <a:lnTo>
                      <a:pt x="761433" y="2097341"/>
                    </a:lnTo>
                    <a:lnTo>
                      <a:pt x="873609" y="2097341"/>
                    </a:lnTo>
                    <a:lnTo>
                      <a:pt x="873609" y="2144931"/>
                    </a:lnTo>
                    <a:lnTo>
                      <a:pt x="873609" y="2161927"/>
                    </a:lnTo>
                    <a:lnTo>
                      <a:pt x="975586" y="2161927"/>
                    </a:lnTo>
                    <a:lnTo>
                      <a:pt x="975586" y="2267304"/>
                    </a:lnTo>
                    <a:lnTo>
                      <a:pt x="1193139" y="2267304"/>
                    </a:lnTo>
                    <a:lnTo>
                      <a:pt x="1193139" y="2325091"/>
                    </a:lnTo>
                    <a:lnTo>
                      <a:pt x="1492273" y="2325091"/>
                    </a:lnTo>
                    <a:lnTo>
                      <a:pt x="1492273" y="2389677"/>
                    </a:lnTo>
                    <a:lnTo>
                      <a:pt x="1516068" y="2389677"/>
                    </a:lnTo>
                    <a:lnTo>
                      <a:pt x="1516068" y="2447464"/>
                    </a:lnTo>
                    <a:lnTo>
                      <a:pt x="4847339" y="2447464"/>
                    </a:lnTo>
                  </a:path>
                </a:pathLst>
              </a:custGeom>
              <a:noFill/>
              <a:ln w="28575">
                <a:solidFill>
                  <a:srgbClr val="AAA6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2133">
                  <a:solidFill>
                    <a:prstClr val="white"/>
                  </a:solidFill>
                  <a:latin typeface="Times New Roman"/>
                  <a:ea typeface="Microsoft YaHei"/>
                </a:endParaRPr>
              </a:p>
            </p:txBody>
          </p:sp>
          <p:sp>
            <p:nvSpPr>
              <p:cNvPr id="63567" name="TextBox 82">
                <a:extLst>
                  <a:ext uri="{FF2B5EF4-FFF2-40B4-BE49-F238E27FC236}">
                    <a16:creationId xmlns:a16="http://schemas.microsoft.com/office/drawing/2014/main" id="{1E9C877E-5199-83C8-8052-7B5DDD85887F}"/>
                  </a:ext>
                </a:extLst>
              </p:cNvPr>
              <p:cNvSpPr txBox="1">
                <a:spLocks noChangeArrowheads="1"/>
              </p:cNvSpPr>
              <p:nvPr/>
            </p:nvSpPr>
            <p:spPr bwMode="auto">
              <a:xfrm>
                <a:off x="6044182" y="4782739"/>
                <a:ext cx="560878"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AAA6A3"/>
                    </a:solidFill>
                    <a:latin typeface="Times New Roman CE" panose="02020603050405020304" pitchFamily="18" charset="0"/>
                    <a:ea typeface="Microsoft YaHei" panose="020B0503020204020204" pitchFamily="34" charset="-122"/>
                  </a:rPr>
                  <a:t>22%</a:t>
                </a:r>
              </a:p>
            </p:txBody>
          </p:sp>
        </p:grpSp>
        <p:grpSp>
          <p:nvGrpSpPr>
            <p:cNvPr id="63554" name="Group 87">
              <a:extLst>
                <a:ext uri="{FF2B5EF4-FFF2-40B4-BE49-F238E27FC236}">
                  <a16:creationId xmlns:a16="http://schemas.microsoft.com/office/drawing/2014/main" id="{749FDB03-D2B6-CB54-0A91-6EC1A83B1303}"/>
                </a:ext>
              </a:extLst>
            </p:cNvPr>
            <p:cNvGrpSpPr>
              <a:grpSpLocks/>
            </p:cNvGrpSpPr>
            <p:nvPr/>
          </p:nvGrpSpPr>
          <p:grpSpPr bwMode="auto">
            <a:xfrm>
              <a:off x="1242196" y="2366328"/>
              <a:ext cx="5327743" cy="2264117"/>
              <a:chOff x="1247527" y="2366328"/>
              <a:chExt cx="5327743" cy="2264117"/>
            </a:xfrm>
          </p:grpSpPr>
          <p:sp>
            <p:nvSpPr>
              <p:cNvPr id="85" name="Freeform 84">
                <a:extLst>
                  <a:ext uri="{FF2B5EF4-FFF2-40B4-BE49-F238E27FC236}">
                    <a16:creationId xmlns:a16="http://schemas.microsoft.com/office/drawing/2014/main" id="{8E6A13D0-FB49-8AB3-6456-4B9731F2C31B}"/>
                  </a:ext>
                </a:extLst>
              </p:cNvPr>
              <p:cNvSpPr/>
              <p:nvPr/>
            </p:nvSpPr>
            <p:spPr>
              <a:xfrm>
                <a:off x="1247527" y="2366328"/>
                <a:ext cx="4850133" cy="2097037"/>
              </a:xfrm>
              <a:custGeom>
                <a:avLst/>
                <a:gdLst>
                  <a:gd name="connsiteX0" fmla="*/ 0 w 4850739"/>
                  <a:gd name="connsiteY0" fmla="*/ 0 h 2097341"/>
                  <a:gd name="connsiteX1" fmla="*/ 0 w 4850739"/>
                  <a:gd name="connsiteY1" fmla="*/ 139369 h 2097341"/>
                  <a:gd name="connsiteX2" fmla="*/ 67985 w 4850739"/>
                  <a:gd name="connsiteY2" fmla="*/ 139369 h 2097341"/>
                  <a:gd name="connsiteX3" fmla="*/ 67985 w 4850739"/>
                  <a:gd name="connsiteY3" fmla="*/ 244746 h 2097341"/>
                  <a:gd name="connsiteX4" fmla="*/ 115575 w 4850739"/>
                  <a:gd name="connsiteY4" fmla="*/ 244746 h 2097341"/>
                  <a:gd name="connsiteX5" fmla="*/ 115575 w 4850739"/>
                  <a:gd name="connsiteY5" fmla="*/ 285537 h 2097341"/>
                  <a:gd name="connsiteX6" fmla="*/ 146168 w 4850739"/>
                  <a:gd name="connsiteY6" fmla="*/ 285537 h 2097341"/>
                  <a:gd name="connsiteX7" fmla="*/ 146168 w 4850739"/>
                  <a:gd name="connsiteY7" fmla="*/ 394313 h 2097341"/>
                  <a:gd name="connsiteX8" fmla="*/ 224351 w 4850739"/>
                  <a:gd name="connsiteY8" fmla="*/ 394313 h 2097341"/>
                  <a:gd name="connsiteX9" fmla="*/ 224351 w 4850739"/>
                  <a:gd name="connsiteY9" fmla="*/ 509888 h 2097341"/>
                  <a:gd name="connsiteX10" fmla="*/ 251545 w 4850739"/>
                  <a:gd name="connsiteY10" fmla="*/ 509888 h 2097341"/>
                  <a:gd name="connsiteX11" fmla="*/ 251545 w 4850739"/>
                  <a:gd name="connsiteY11" fmla="*/ 639060 h 2097341"/>
                  <a:gd name="connsiteX12" fmla="*/ 268541 w 4850739"/>
                  <a:gd name="connsiteY12" fmla="*/ 639060 h 2097341"/>
                  <a:gd name="connsiteX13" fmla="*/ 268541 w 4850739"/>
                  <a:gd name="connsiteY13" fmla="*/ 771631 h 2097341"/>
                  <a:gd name="connsiteX14" fmla="*/ 343325 w 4850739"/>
                  <a:gd name="connsiteY14" fmla="*/ 771631 h 2097341"/>
                  <a:gd name="connsiteX15" fmla="*/ 343325 w 4850739"/>
                  <a:gd name="connsiteY15" fmla="*/ 894004 h 2097341"/>
                  <a:gd name="connsiteX16" fmla="*/ 387515 w 4850739"/>
                  <a:gd name="connsiteY16" fmla="*/ 894004 h 2097341"/>
                  <a:gd name="connsiteX17" fmla="*/ 387515 w 4850739"/>
                  <a:gd name="connsiteY17" fmla="*/ 1148948 h 2097341"/>
                  <a:gd name="connsiteX18" fmla="*/ 509889 w 4850739"/>
                  <a:gd name="connsiteY18" fmla="*/ 1148948 h 2097341"/>
                  <a:gd name="connsiteX19" fmla="*/ 509889 w 4850739"/>
                  <a:gd name="connsiteY19" fmla="*/ 1264523 h 2097341"/>
                  <a:gd name="connsiteX20" fmla="*/ 533683 w 4850739"/>
                  <a:gd name="connsiteY20" fmla="*/ 1264523 h 2097341"/>
                  <a:gd name="connsiteX21" fmla="*/ 533683 w 4850739"/>
                  <a:gd name="connsiteY21" fmla="*/ 1400493 h 2097341"/>
                  <a:gd name="connsiteX22" fmla="*/ 571075 w 4850739"/>
                  <a:gd name="connsiteY22" fmla="*/ 1400493 h 2097341"/>
                  <a:gd name="connsiteX23" fmla="*/ 571075 w 4850739"/>
                  <a:gd name="connsiteY23" fmla="*/ 1519467 h 2097341"/>
                  <a:gd name="connsiteX24" fmla="*/ 676452 w 4850739"/>
                  <a:gd name="connsiteY24" fmla="*/ 1519467 h 2097341"/>
                  <a:gd name="connsiteX25" fmla="*/ 676452 w 4850739"/>
                  <a:gd name="connsiteY25" fmla="*/ 1662236 h 2097341"/>
                  <a:gd name="connsiteX26" fmla="*/ 713844 w 4850739"/>
                  <a:gd name="connsiteY26" fmla="*/ 1662236 h 2097341"/>
                  <a:gd name="connsiteX27" fmla="*/ 713844 w 4850739"/>
                  <a:gd name="connsiteY27" fmla="*/ 1791408 h 2097341"/>
                  <a:gd name="connsiteX28" fmla="*/ 846415 w 4850739"/>
                  <a:gd name="connsiteY28" fmla="*/ 1791408 h 2097341"/>
                  <a:gd name="connsiteX29" fmla="*/ 846415 w 4850739"/>
                  <a:gd name="connsiteY29" fmla="*/ 1940975 h 2097341"/>
                  <a:gd name="connsiteX30" fmla="*/ 1216934 w 4850739"/>
                  <a:gd name="connsiteY30" fmla="*/ 1940975 h 2097341"/>
                  <a:gd name="connsiteX31" fmla="*/ 1216934 w 4850739"/>
                  <a:gd name="connsiteY31" fmla="*/ 2097341 h 2097341"/>
                  <a:gd name="connsiteX32" fmla="*/ 4850739 w 4850739"/>
                  <a:gd name="connsiteY32" fmla="*/ 2097341 h 209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50739" h="2097341">
                    <a:moveTo>
                      <a:pt x="0" y="0"/>
                    </a:moveTo>
                    <a:lnTo>
                      <a:pt x="0" y="139369"/>
                    </a:lnTo>
                    <a:lnTo>
                      <a:pt x="67985" y="139369"/>
                    </a:lnTo>
                    <a:lnTo>
                      <a:pt x="67985" y="244746"/>
                    </a:lnTo>
                    <a:lnTo>
                      <a:pt x="115575" y="244746"/>
                    </a:lnTo>
                    <a:lnTo>
                      <a:pt x="115575" y="285537"/>
                    </a:lnTo>
                    <a:lnTo>
                      <a:pt x="146168" y="285537"/>
                    </a:lnTo>
                    <a:lnTo>
                      <a:pt x="146168" y="394313"/>
                    </a:lnTo>
                    <a:lnTo>
                      <a:pt x="224351" y="394313"/>
                    </a:lnTo>
                    <a:lnTo>
                      <a:pt x="224351" y="509888"/>
                    </a:lnTo>
                    <a:lnTo>
                      <a:pt x="251545" y="509888"/>
                    </a:lnTo>
                    <a:lnTo>
                      <a:pt x="251545" y="639060"/>
                    </a:lnTo>
                    <a:lnTo>
                      <a:pt x="268541" y="639060"/>
                    </a:lnTo>
                    <a:lnTo>
                      <a:pt x="268541" y="771631"/>
                    </a:lnTo>
                    <a:lnTo>
                      <a:pt x="343325" y="771631"/>
                    </a:lnTo>
                    <a:lnTo>
                      <a:pt x="343325" y="894004"/>
                    </a:lnTo>
                    <a:lnTo>
                      <a:pt x="387515" y="894004"/>
                    </a:lnTo>
                    <a:lnTo>
                      <a:pt x="387515" y="1148948"/>
                    </a:lnTo>
                    <a:lnTo>
                      <a:pt x="509889" y="1148948"/>
                    </a:lnTo>
                    <a:lnTo>
                      <a:pt x="509889" y="1264523"/>
                    </a:lnTo>
                    <a:lnTo>
                      <a:pt x="533683" y="1264523"/>
                    </a:lnTo>
                    <a:lnTo>
                      <a:pt x="533683" y="1400493"/>
                    </a:lnTo>
                    <a:lnTo>
                      <a:pt x="571075" y="1400493"/>
                    </a:lnTo>
                    <a:lnTo>
                      <a:pt x="571075" y="1519467"/>
                    </a:lnTo>
                    <a:lnTo>
                      <a:pt x="676452" y="1519467"/>
                    </a:lnTo>
                    <a:lnTo>
                      <a:pt x="676452" y="1662236"/>
                    </a:lnTo>
                    <a:lnTo>
                      <a:pt x="713844" y="1662236"/>
                    </a:lnTo>
                    <a:lnTo>
                      <a:pt x="713844" y="1791408"/>
                    </a:lnTo>
                    <a:lnTo>
                      <a:pt x="846415" y="1791408"/>
                    </a:lnTo>
                    <a:lnTo>
                      <a:pt x="846415" y="1940975"/>
                    </a:lnTo>
                    <a:lnTo>
                      <a:pt x="1216934" y="1940975"/>
                    </a:lnTo>
                    <a:lnTo>
                      <a:pt x="1216934" y="2097341"/>
                    </a:lnTo>
                    <a:lnTo>
                      <a:pt x="4850739" y="2097341"/>
                    </a:lnTo>
                  </a:path>
                </a:pathLst>
              </a:custGeom>
              <a:noFill/>
              <a:ln w="28575">
                <a:solidFill>
                  <a:srgbClr val="E4C78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2133">
                  <a:solidFill>
                    <a:prstClr val="white"/>
                  </a:solidFill>
                  <a:latin typeface="Times New Roman"/>
                  <a:ea typeface="Microsoft YaHei"/>
                </a:endParaRPr>
              </a:p>
            </p:txBody>
          </p:sp>
          <p:sp>
            <p:nvSpPr>
              <p:cNvPr id="63565" name="Rectangle 86">
                <a:extLst>
                  <a:ext uri="{FF2B5EF4-FFF2-40B4-BE49-F238E27FC236}">
                    <a16:creationId xmlns:a16="http://schemas.microsoft.com/office/drawing/2014/main" id="{9E23D616-C571-77BD-1539-4EB53059494F}"/>
                  </a:ext>
                </a:extLst>
              </p:cNvPr>
              <p:cNvSpPr>
                <a:spLocks noChangeArrowheads="1"/>
              </p:cNvSpPr>
              <p:nvPr/>
            </p:nvSpPr>
            <p:spPr bwMode="auto">
              <a:xfrm>
                <a:off x="6037383" y="4311133"/>
                <a:ext cx="537887"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399305" eaLnBrk="0" fontAlgn="base" hangingPunct="0">
                  <a:spcBef>
                    <a:spcPct val="0"/>
                  </a:spcBef>
                  <a:spcAft>
                    <a:spcPct val="0"/>
                  </a:spcAft>
                  <a:buClr>
                    <a:srgbClr val="000000"/>
                  </a:buClr>
                  <a:buSzPct val="100000"/>
                </a:pPr>
                <a:r>
                  <a:rPr lang="en-GB" altLang="el-GR" sz="1244">
                    <a:solidFill>
                      <a:srgbClr val="E4C783"/>
                    </a:solidFill>
                    <a:latin typeface="Times New Roman CE" panose="02020603050405020304" pitchFamily="18" charset="0"/>
                    <a:ea typeface="Microsoft YaHei" panose="020B0503020204020204" pitchFamily="34" charset="-122"/>
                  </a:rPr>
                  <a:t>34%</a:t>
                </a:r>
                <a:endParaRPr lang="en-GB" altLang="el-GR" sz="2133">
                  <a:solidFill>
                    <a:srgbClr val="E4C783"/>
                  </a:solidFill>
                  <a:latin typeface="Times New Roman CE" panose="02020603050405020304" pitchFamily="18" charset="0"/>
                  <a:ea typeface="Microsoft YaHei" panose="020B0503020204020204" pitchFamily="34" charset="-122"/>
                </a:endParaRPr>
              </a:p>
            </p:txBody>
          </p:sp>
        </p:grpSp>
        <p:grpSp>
          <p:nvGrpSpPr>
            <p:cNvPr id="63555" name="Group 90">
              <a:extLst>
                <a:ext uri="{FF2B5EF4-FFF2-40B4-BE49-F238E27FC236}">
                  <a16:creationId xmlns:a16="http://schemas.microsoft.com/office/drawing/2014/main" id="{4676653A-0711-0501-FD43-56655D9CCCF6}"/>
                </a:ext>
              </a:extLst>
            </p:cNvPr>
            <p:cNvGrpSpPr>
              <a:grpSpLocks/>
            </p:cNvGrpSpPr>
            <p:nvPr/>
          </p:nvGrpSpPr>
          <p:grpSpPr bwMode="auto">
            <a:xfrm>
              <a:off x="1242196" y="2358390"/>
              <a:ext cx="5281346" cy="3150141"/>
              <a:chOff x="1245870" y="2358390"/>
              <a:chExt cx="5281346" cy="3150141"/>
            </a:xfrm>
          </p:grpSpPr>
          <p:sp>
            <p:nvSpPr>
              <p:cNvPr id="89" name="Freeform 88">
                <a:extLst>
                  <a:ext uri="{FF2B5EF4-FFF2-40B4-BE49-F238E27FC236}">
                    <a16:creationId xmlns:a16="http://schemas.microsoft.com/office/drawing/2014/main" id="{AEB114FA-1C40-14FC-AA9E-2F778039E595}"/>
                  </a:ext>
                </a:extLst>
              </p:cNvPr>
              <p:cNvSpPr/>
              <p:nvPr/>
            </p:nvSpPr>
            <p:spPr>
              <a:xfrm>
                <a:off x="1245870" y="2358390"/>
                <a:ext cx="4862834" cy="2990778"/>
              </a:xfrm>
              <a:custGeom>
                <a:avLst/>
                <a:gdLst>
                  <a:gd name="connsiteX0" fmla="*/ 0 w 4861560"/>
                  <a:gd name="connsiteY0" fmla="*/ 0 h 2990850"/>
                  <a:gd name="connsiteX1" fmla="*/ 0 w 4861560"/>
                  <a:gd name="connsiteY1" fmla="*/ 369570 h 2990850"/>
                  <a:gd name="connsiteX2" fmla="*/ 41910 w 4861560"/>
                  <a:gd name="connsiteY2" fmla="*/ 369570 h 2990850"/>
                  <a:gd name="connsiteX3" fmla="*/ 41910 w 4861560"/>
                  <a:gd name="connsiteY3" fmla="*/ 502920 h 2990850"/>
                  <a:gd name="connsiteX4" fmla="*/ 60960 w 4861560"/>
                  <a:gd name="connsiteY4" fmla="*/ 502920 h 2990850"/>
                  <a:gd name="connsiteX5" fmla="*/ 60960 w 4861560"/>
                  <a:gd name="connsiteY5" fmla="*/ 548640 h 2990850"/>
                  <a:gd name="connsiteX6" fmla="*/ 80010 w 4861560"/>
                  <a:gd name="connsiteY6" fmla="*/ 548640 h 2990850"/>
                  <a:gd name="connsiteX7" fmla="*/ 80010 w 4861560"/>
                  <a:gd name="connsiteY7" fmla="*/ 712470 h 2990850"/>
                  <a:gd name="connsiteX8" fmla="*/ 110490 w 4861560"/>
                  <a:gd name="connsiteY8" fmla="*/ 712470 h 2990850"/>
                  <a:gd name="connsiteX9" fmla="*/ 110490 w 4861560"/>
                  <a:gd name="connsiteY9" fmla="*/ 891540 h 2990850"/>
                  <a:gd name="connsiteX10" fmla="*/ 137160 w 4861560"/>
                  <a:gd name="connsiteY10" fmla="*/ 891540 h 2990850"/>
                  <a:gd name="connsiteX11" fmla="*/ 137160 w 4861560"/>
                  <a:gd name="connsiteY11" fmla="*/ 960120 h 2990850"/>
                  <a:gd name="connsiteX12" fmla="*/ 167640 w 4861560"/>
                  <a:gd name="connsiteY12" fmla="*/ 960120 h 2990850"/>
                  <a:gd name="connsiteX13" fmla="*/ 167640 w 4861560"/>
                  <a:gd name="connsiteY13" fmla="*/ 1162050 h 2990850"/>
                  <a:gd name="connsiteX14" fmla="*/ 198120 w 4861560"/>
                  <a:gd name="connsiteY14" fmla="*/ 1162050 h 2990850"/>
                  <a:gd name="connsiteX15" fmla="*/ 198120 w 4861560"/>
                  <a:gd name="connsiteY15" fmla="*/ 1245870 h 2990850"/>
                  <a:gd name="connsiteX16" fmla="*/ 224790 w 4861560"/>
                  <a:gd name="connsiteY16" fmla="*/ 1245870 h 2990850"/>
                  <a:gd name="connsiteX17" fmla="*/ 224790 w 4861560"/>
                  <a:gd name="connsiteY17" fmla="*/ 1390650 h 2990850"/>
                  <a:gd name="connsiteX18" fmla="*/ 259080 w 4861560"/>
                  <a:gd name="connsiteY18" fmla="*/ 1390650 h 2990850"/>
                  <a:gd name="connsiteX19" fmla="*/ 259080 w 4861560"/>
                  <a:gd name="connsiteY19" fmla="*/ 1443990 h 2990850"/>
                  <a:gd name="connsiteX20" fmla="*/ 278130 w 4861560"/>
                  <a:gd name="connsiteY20" fmla="*/ 1443990 h 2990850"/>
                  <a:gd name="connsiteX21" fmla="*/ 278130 w 4861560"/>
                  <a:gd name="connsiteY21" fmla="*/ 1565910 h 2990850"/>
                  <a:gd name="connsiteX22" fmla="*/ 297180 w 4861560"/>
                  <a:gd name="connsiteY22" fmla="*/ 1565910 h 2990850"/>
                  <a:gd name="connsiteX23" fmla="*/ 297180 w 4861560"/>
                  <a:gd name="connsiteY23" fmla="*/ 1634490 h 2990850"/>
                  <a:gd name="connsiteX24" fmla="*/ 327660 w 4861560"/>
                  <a:gd name="connsiteY24" fmla="*/ 1634490 h 2990850"/>
                  <a:gd name="connsiteX25" fmla="*/ 327660 w 4861560"/>
                  <a:gd name="connsiteY25" fmla="*/ 1725930 h 2990850"/>
                  <a:gd name="connsiteX26" fmla="*/ 335280 w 4861560"/>
                  <a:gd name="connsiteY26" fmla="*/ 1725930 h 2990850"/>
                  <a:gd name="connsiteX27" fmla="*/ 335280 w 4861560"/>
                  <a:gd name="connsiteY27" fmla="*/ 1794510 h 2990850"/>
                  <a:gd name="connsiteX28" fmla="*/ 361950 w 4861560"/>
                  <a:gd name="connsiteY28" fmla="*/ 1794510 h 2990850"/>
                  <a:gd name="connsiteX29" fmla="*/ 361950 w 4861560"/>
                  <a:gd name="connsiteY29" fmla="*/ 1897380 h 2990850"/>
                  <a:gd name="connsiteX30" fmla="*/ 400050 w 4861560"/>
                  <a:gd name="connsiteY30" fmla="*/ 1897380 h 2990850"/>
                  <a:gd name="connsiteX31" fmla="*/ 400050 w 4861560"/>
                  <a:gd name="connsiteY31" fmla="*/ 2049780 h 2990850"/>
                  <a:gd name="connsiteX32" fmla="*/ 422910 w 4861560"/>
                  <a:gd name="connsiteY32" fmla="*/ 2049780 h 2990850"/>
                  <a:gd name="connsiteX33" fmla="*/ 422910 w 4861560"/>
                  <a:gd name="connsiteY33" fmla="*/ 2179320 h 2990850"/>
                  <a:gd name="connsiteX34" fmla="*/ 441960 w 4861560"/>
                  <a:gd name="connsiteY34" fmla="*/ 2179320 h 2990850"/>
                  <a:gd name="connsiteX35" fmla="*/ 441960 w 4861560"/>
                  <a:gd name="connsiteY35" fmla="*/ 2244090 h 2990850"/>
                  <a:gd name="connsiteX36" fmla="*/ 472440 w 4861560"/>
                  <a:gd name="connsiteY36" fmla="*/ 2244090 h 2990850"/>
                  <a:gd name="connsiteX37" fmla="*/ 472440 w 4861560"/>
                  <a:gd name="connsiteY37" fmla="*/ 2331720 h 2990850"/>
                  <a:gd name="connsiteX38" fmla="*/ 510540 w 4861560"/>
                  <a:gd name="connsiteY38" fmla="*/ 2331720 h 2990850"/>
                  <a:gd name="connsiteX39" fmla="*/ 510540 w 4861560"/>
                  <a:gd name="connsiteY39" fmla="*/ 2461260 h 2990850"/>
                  <a:gd name="connsiteX40" fmla="*/ 556260 w 4861560"/>
                  <a:gd name="connsiteY40" fmla="*/ 2461260 h 2990850"/>
                  <a:gd name="connsiteX41" fmla="*/ 556260 w 4861560"/>
                  <a:gd name="connsiteY41" fmla="*/ 2514600 h 2990850"/>
                  <a:gd name="connsiteX42" fmla="*/ 582930 w 4861560"/>
                  <a:gd name="connsiteY42" fmla="*/ 2514600 h 2990850"/>
                  <a:gd name="connsiteX43" fmla="*/ 582930 w 4861560"/>
                  <a:gd name="connsiteY43" fmla="*/ 2571750 h 2990850"/>
                  <a:gd name="connsiteX44" fmla="*/ 609600 w 4861560"/>
                  <a:gd name="connsiteY44" fmla="*/ 2571750 h 2990850"/>
                  <a:gd name="connsiteX45" fmla="*/ 609600 w 4861560"/>
                  <a:gd name="connsiteY45" fmla="*/ 2602230 h 2990850"/>
                  <a:gd name="connsiteX46" fmla="*/ 697230 w 4861560"/>
                  <a:gd name="connsiteY46" fmla="*/ 2602230 h 2990850"/>
                  <a:gd name="connsiteX47" fmla="*/ 697230 w 4861560"/>
                  <a:gd name="connsiteY47" fmla="*/ 2640330 h 2990850"/>
                  <a:gd name="connsiteX48" fmla="*/ 720090 w 4861560"/>
                  <a:gd name="connsiteY48" fmla="*/ 2640330 h 2990850"/>
                  <a:gd name="connsiteX49" fmla="*/ 720090 w 4861560"/>
                  <a:gd name="connsiteY49" fmla="*/ 2670810 h 2990850"/>
                  <a:gd name="connsiteX50" fmla="*/ 769620 w 4861560"/>
                  <a:gd name="connsiteY50" fmla="*/ 2670810 h 2990850"/>
                  <a:gd name="connsiteX51" fmla="*/ 769620 w 4861560"/>
                  <a:gd name="connsiteY51" fmla="*/ 2708910 h 2990850"/>
                  <a:gd name="connsiteX52" fmla="*/ 925830 w 4861560"/>
                  <a:gd name="connsiteY52" fmla="*/ 2708910 h 2990850"/>
                  <a:gd name="connsiteX53" fmla="*/ 925830 w 4861560"/>
                  <a:gd name="connsiteY53" fmla="*/ 2727960 h 2990850"/>
                  <a:gd name="connsiteX54" fmla="*/ 982980 w 4861560"/>
                  <a:gd name="connsiteY54" fmla="*/ 2727960 h 2990850"/>
                  <a:gd name="connsiteX55" fmla="*/ 982980 w 4861560"/>
                  <a:gd name="connsiteY55" fmla="*/ 2750820 h 2990850"/>
                  <a:gd name="connsiteX56" fmla="*/ 1036320 w 4861560"/>
                  <a:gd name="connsiteY56" fmla="*/ 2750820 h 2990850"/>
                  <a:gd name="connsiteX57" fmla="*/ 1036320 w 4861560"/>
                  <a:gd name="connsiteY57" fmla="*/ 2804160 h 2990850"/>
                  <a:gd name="connsiteX58" fmla="*/ 1066800 w 4861560"/>
                  <a:gd name="connsiteY58" fmla="*/ 2804160 h 2990850"/>
                  <a:gd name="connsiteX59" fmla="*/ 1066800 w 4861560"/>
                  <a:gd name="connsiteY59" fmla="*/ 2842260 h 2990850"/>
                  <a:gd name="connsiteX60" fmla="*/ 1276350 w 4861560"/>
                  <a:gd name="connsiteY60" fmla="*/ 2842260 h 2990850"/>
                  <a:gd name="connsiteX61" fmla="*/ 1276350 w 4861560"/>
                  <a:gd name="connsiteY61" fmla="*/ 2861310 h 2990850"/>
                  <a:gd name="connsiteX62" fmla="*/ 1322070 w 4861560"/>
                  <a:gd name="connsiteY62" fmla="*/ 2861310 h 2990850"/>
                  <a:gd name="connsiteX63" fmla="*/ 1322070 w 4861560"/>
                  <a:gd name="connsiteY63" fmla="*/ 2880360 h 2990850"/>
                  <a:gd name="connsiteX64" fmla="*/ 1466850 w 4861560"/>
                  <a:gd name="connsiteY64" fmla="*/ 2880360 h 2990850"/>
                  <a:gd name="connsiteX65" fmla="*/ 1466850 w 4861560"/>
                  <a:gd name="connsiteY65" fmla="*/ 2899410 h 2990850"/>
                  <a:gd name="connsiteX66" fmla="*/ 1607820 w 4861560"/>
                  <a:gd name="connsiteY66" fmla="*/ 2899410 h 2990850"/>
                  <a:gd name="connsiteX67" fmla="*/ 1607820 w 4861560"/>
                  <a:gd name="connsiteY67" fmla="*/ 2941320 h 2990850"/>
                  <a:gd name="connsiteX68" fmla="*/ 1657350 w 4861560"/>
                  <a:gd name="connsiteY68" fmla="*/ 2941320 h 2990850"/>
                  <a:gd name="connsiteX69" fmla="*/ 1657350 w 4861560"/>
                  <a:gd name="connsiteY69" fmla="*/ 2960370 h 2990850"/>
                  <a:gd name="connsiteX70" fmla="*/ 3432810 w 4861560"/>
                  <a:gd name="connsiteY70" fmla="*/ 2960370 h 2990850"/>
                  <a:gd name="connsiteX71" fmla="*/ 3432810 w 4861560"/>
                  <a:gd name="connsiteY71" fmla="*/ 2990850 h 2990850"/>
                  <a:gd name="connsiteX72" fmla="*/ 4861560 w 4861560"/>
                  <a:gd name="connsiteY72" fmla="*/ 2990850 h 299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861560" h="2990850">
                    <a:moveTo>
                      <a:pt x="0" y="0"/>
                    </a:moveTo>
                    <a:lnTo>
                      <a:pt x="0" y="369570"/>
                    </a:lnTo>
                    <a:lnTo>
                      <a:pt x="41910" y="369570"/>
                    </a:lnTo>
                    <a:lnTo>
                      <a:pt x="41910" y="502920"/>
                    </a:lnTo>
                    <a:lnTo>
                      <a:pt x="60960" y="502920"/>
                    </a:lnTo>
                    <a:lnTo>
                      <a:pt x="60960" y="548640"/>
                    </a:lnTo>
                    <a:lnTo>
                      <a:pt x="80010" y="548640"/>
                    </a:lnTo>
                    <a:lnTo>
                      <a:pt x="80010" y="712470"/>
                    </a:lnTo>
                    <a:lnTo>
                      <a:pt x="110490" y="712470"/>
                    </a:lnTo>
                    <a:lnTo>
                      <a:pt x="110490" y="891540"/>
                    </a:lnTo>
                    <a:lnTo>
                      <a:pt x="137160" y="891540"/>
                    </a:lnTo>
                    <a:lnTo>
                      <a:pt x="137160" y="960120"/>
                    </a:lnTo>
                    <a:lnTo>
                      <a:pt x="167640" y="960120"/>
                    </a:lnTo>
                    <a:lnTo>
                      <a:pt x="167640" y="1162050"/>
                    </a:lnTo>
                    <a:lnTo>
                      <a:pt x="198120" y="1162050"/>
                    </a:lnTo>
                    <a:lnTo>
                      <a:pt x="198120" y="1245870"/>
                    </a:lnTo>
                    <a:lnTo>
                      <a:pt x="224790" y="1245870"/>
                    </a:lnTo>
                    <a:lnTo>
                      <a:pt x="224790" y="1390650"/>
                    </a:lnTo>
                    <a:lnTo>
                      <a:pt x="259080" y="1390650"/>
                    </a:lnTo>
                    <a:lnTo>
                      <a:pt x="259080" y="1443990"/>
                    </a:lnTo>
                    <a:lnTo>
                      <a:pt x="278130" y="1443990"/>
                    </a:lnTo>
                    <a:lnTo>
                      <a:pt x="278130" y="1565910"/>
                    </a:lnTo>
                    <a:lnTo>
                      <a:pt x="297180" y="1565910"/>
                    </a:lnTo>
                    <a:lnTo>
                      <a:pt x="297180" y="1634490"/>
                    </a:lnTo>
                    <a:lnTo>
                      <a:pt x="327660" y="1634490"/>
                    </a:lnTo>
                    <a:lnTo>
                      <a:pt x="327660" y="1725930"/>
                    </a:lnTo>
                    <a:lnTo>
                      <a:pt x="335280" y="1725930"/>
                    </a:lnTo>
                    <a:lnTo>
                      <a:pt x="335280" y="1794510"/>
                    </a:lnTo>
                    <a:lnTo>
                      <a:pt x="361950" y="1794510"/>
                    </a:lnTo>
                    <a:lnTo>
                      <a:pt x="361950" y="1897380"/>
                    </a:lnTo>
                    <a:lnTo>
                      <a:pt x="400050" y="1897380"/>
                    </a:lnTo>
                    <a:lnTo>
                      <a:pt x="400050" y="2049780"/>
                    </a:lnTo>
                    <a:lnTo>
                      <a:pt x="422910" y="2049780"/>
                    </a:lnTo>
                    <a:lnTo>
                      <a:pt x="422910" y="2179320"/>
                    </a:lnTo>
                    <a:lnTo>
                      <a:pt x="441960" y="2179320"/>
                    </a:lnTo>
                    <a:lnTo>
                      <a:pt x="441960" y="2244090"/>
                    </a:lnTo>
                    <a:lnTo>
                      <a:pt x="472440" y="2244090"/>
                    </a:lnTo>
                    <a:lnTo>
                      <a:pt x="472440" y="2331720"/>
                    </a:lnTo>
                    <a:lnTo>
                      <a:pt x="510540" y="2331720"/>
                    </a:lnTo>
                    <a:lnTo>
                      <a:pt x="510540" y="2461260"/>
                    </a:lnTo>
                    <a:lnTo>
                      <a:pt x="556260" y="2461260"/>
                    </a:lnTo>
                    <a:lnTo>
                      <a:pt x="556260" y="2514600"/>
                    </a:lnTo>
                    <a:lnTo>
                      <a:pt x="582930" y="2514600"/>
                    </a:lnTo>
                    <a:lnTo>
                      <a:pt x="582930" y="2571750"/>
                    </a:lnTo>
                    <a:lnTo>
                      <a:pt x="609600" y="2571750"/>
                    </a:lnTo>
                    <a:lnTo>
                      <a:pt x="609600" y="2602230"/>
                    </a:lnTo>
                    <a:lnTo>
                      <a:pt x="697230" y="2602230"/>
                    </a:lnTo>
                    <a:lnTo>
                      <a:pt x="697230" y="2640330"/>
                    </a:lnTo>
                    <a:lnTo>
                      <a:pt x="720090" y="2640330"/>
                    </a:lnTo>
                    <a:lnTo>
                      <a:pt x="720090" y="2670810"/>
                    </a:lnTo>
                    <a:lnTo>
                      <a:pt x="769620" y="2670810"/>
                    </a:lnTo>
                    <a:lnTo>
                      <a:pt x="769620" y="2708910"/>
                    </a:lnTo>
                    <a:lnTo>
                      <a:pt x="925830" y="2708910"/>
                    </a:lnTo>
                    <a:lnTo>
                      <a:pt x="925830" y="2727960"/>
                    </a:lnTo>
                    <a:lnTo>
                      <a:pt x="982980" y="2727960"/>
                    </a:lnTo>
                    <a:lnTo>
                      <a:pt x="982980" y="2750820"/>
                    </a:lnTo>
                    <a:lnTo>
                      <a:pt x="1036320" y="2750820"/>
                    </a:lnTo>
                    <a:lnTo>
                      <a:pt x="1036320" y="2804160"/>
                    </a:lnTo>
                    <a:lnTo>
                      <a:pt x="1066800" y="2804160"/>
                    </a:lnTo>
                    <a:lnTo>
                      <a:pt x="1066800" y="2842260"/>
                    </a:lnTo>
                    <a:lnTo>
                      <a:pt x="1276350" y="2842260"/>
                    </a:lnTo>
                    <a:lnTo>
                      <a:pt x="1276350" y="2861310"/>
                    </a:lnTo>
                    <a:lnTo>
                      <a:pt x="1322070" y="2861310"/>
                    </a:lnTo>
                    <a:lnTo>
                      <a:pt x="1322070" y="2880360"/>
                    </a:lnTo>
                    <a:lnTo>
                      <a:pt x="1466850" y="2880360"/>
                    </a:lnTo>
                    <a:lnTo>
                      <a:pt x="1466850" y="2899410"/>
                    </a:lnTo>
                    <a:lnTo>
                      <a:pt x="1607820" y="2899410"/>
                    </a:lnTo>
                    <a:lnTo>
                      <a:pt x="1607820" y="2941320"/>
                    </a:lnTo>
                    <a:lnTo>
                      <a:pt x="1657350" y="2941320"/>
                    </a:lnTo>
                    <a:lnTo>
                      <a:pt x="1657350" y="2960370"/>
                    </a:lnTo>
                    <a:lnTo>
                      <a:pt x="3432810" y="2960370"/>
                    </a:lnTo>
                    <a:lnTo>
                      <a:pt x="3432810" y="2990850"/>
                    </a:lnTo>
                    <a:lnTo>
                      <a:pt x="4861560" y="2990850"/>
                    </a:lnTo>
                  </a:path>
                </a:pathLst>
              </a:custGeom>
              <a:noFill/>
              <a:ln w="28575">
                <a:solidFill>
                  <a:srgbClr val="9692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2133">
                  <a:solidFill>
                    <a:prstClr val="white"/>
                  </a:solidFill>
                  <a:latin typeface="Times New Roman"/>
                  <a:ea typeface="Microsoft YaHei"/>
                </a:endParaRPr>
              </a:p>
            </p:txBody>
          </p:sp>
          <p:sp>
            <p:nvSpPr>
              <p:cNvPr id="63563" name="TextBox 89">
                <a:extLst>
                  <a:ext uri="{FF2B5EF4-FFF2-40B4-BE49-F238E27FC236}">
                    <a16:creationId xmlns:a16="http://schemas.microsoft.com/office/drawing/2014/main" id="{4B6CC00B-98CB-33A0-61BB-DF9265547E36}"/>
                  </a:ext>
                </a:extLst>
              </p:cNvPr>
              <p:cNvSpPr txBox="1">
                <a:spLocks noChangeArrowheads="1"/>
              </p:cNvSpPr>
              <p:nvPr/>
            </p:nvSpPr>
            <p:spPr bwMode="auto">
              <a:xfrm>
                <a:off x="6035726" y="5189219"/>
                <a:ext cx="491490"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9692EA"/>
                    </a:solidFill>
                    <a:latin typeface="Times New Roman CE" panose="02020603050405020304" pitchFamily="18" charset="0"/>
                    <a:ea typeface="Microsoft YaHei" panose="020B0503020204020204" pitchFamily="34" charset="-122"/>
                  </a:rPr>
                  <a:t>6%</a:t>
                </a:r>
              </a:p>
            </p:txBody>
          </p:sp>
        </p:grpSp>
        <p:grpSp>
          <p:nvGrpSpPr>
            <p:cNvPr id="63556" name="Group 94">
              <a:extLst>
                <a:ext uri="{FF2B5EF4-FFF2-40B4-BE49-F238E27FC236}">
                  <a16:creationId xmlns:a16="http://schemas.microsoft.com/office/drawing/2014/main" id="{643C1D93-8095-AD2D-A438-390DE9113632}"/>
                </a:ext>
              </a:extLst>
            </p:cNvPr>
            <p:cNvGrpSpPr>
              <a:grpSpLocks/>
            </p:cNvGrpSpPr>
            <p:nvPr/>
          </p:nvGrpSpPr>
          <p:grpSpPr bwMode="auto">
            <a:xfrm>
              <a:off x="1242196" y="2363153"/>
              <a:ext cx="5429048" cy="3007554"/>
              <a:chOff x="1269187" y="2363153"/>
              <a:chExt cx="5429048" cy="3007554"/>
            </a:xfrm>
          </p:grpSpPr>
          <p:sp>
            <p:nvSpPr>
              <p:cNvPr id="93" name="Freeform 92">
                <a:extLst>
                  <a:ext uri="{FF2B5EF4-FFF2-40B4-BE49-F238E27FC236}">
                    <a16:creationId xmlns:a16="http://schemas.microsoft.com/office/drawing/2014/main" id="{B5561A06-0998-1C2C-5DFA-42D965A5ACDD}"/>
                  </a:ext>
                </a:extLst>
              </p:cNvPr>
              <p:cNvSpPr/>
              <p:nvPr/>
            </p:nvSpPr>
            <p:spPr>
              <a:xfrm>
                <a:off x="1269187" y="2363153"/>
                <a:ext cx="4821557" cy="2844732"/>
              </a:xfrm>
              <a:custGeom>
                <a:avLst/>
                <a:gdLst>
                  <a:gd name="connsiteX0" fmla="*/ 0 w 2472538"/>
                  <a:gd name="connsiteY0" fmla="*/ 0 h 2724912"/>
                  <a:gd name="connsiteX1" fmla="*/ 0 w 2472538"/>
                  <a:gd name="connsiteY1" fmla="*/ 256032 h 2724912"/>
                  <a:gd name="connsiteX2" fmla="*/ 18288 w 2472538"/>
                  <a:gd name="connsiteY2" fmla="*/ 256032 h 2724912"/>
                  <a:gd name="connsiteX3" fmla="*/ 18288 w 2472538"/>
                  <a:gd name="connsiteY3" fmla="*/ 420624 h 2724912"/>
                  <a:gd name="connsiteX4" fmla="*/ 47549 w 2472538"/>
                  <a:gd name="connsiteY4" fmla="*/ 420624 h 2724912"/>
                  <a:gd name="connsiteX5" fmla="*/ 47549 w 2472538"/>
                  <a:gd name="connsiteY5" fmla="*/ 555955 h 2724912"/>
                  <a:gd name="connsiteX6" fmla="*/ 62179 w 2472538"/>
                  <a:gd name="connsiteY6" fmla="*/ 555955 h 2724912"/>
                  <a:gd name="connsiteX7" fmla="*/ 62179 w 2472538"/>
                  <a:gd name="connsiteY7" fmla="*/ 643737 h 2724912"/>
                  <a:gd name="connsiteX8" fmla="*/ 87783 w 2472538"/>
                  <a:gd name="connsiteY8" fmla="*/ 643737 h 2724912"/>
                  <a:gd name="connsiteX9" fmla="*/ 87783 w 2472538"/>
                  <a:gd name="connsiteY9" fmla="*/ 742492 h 2724912"/>
                  <a:gd name="connsiteX10" fmla="*/ 109728 w 2472538"/>
                  <a:gd name="connsiteY10" fmla="*/ 742492 h 2724912"/>
                  <a:gd name="connsiteX11" fmla="*/ 109728 w 2472538"/>
                  <a:gd name="connsiteY11" fmla="*/ 852220 h 2724912"/>
                  <a:gd name="connsiteX12" fmla="*/ 142647 w 2472538"/>
                  <a:gd name="connsiteY12" fmla="*/ 852220 h 2724912"/>
                  <a:gd name="connsiteX13" fmla="*/ 142647 w 2472538"/>
                  <a:gd name="connsiteY13" fmla="*/ 936345 h 2724912"/>
                  <a:gd name="connsiteX14" fmla="*/ 182880 w 2472538"/>
                  <a:gd name="connsiteY14" fmla="*/ 936345 h 2724912"/>
                  <a:gd name="connsiteX15" fmla="*/ 182880 w 2472538"/>
                  <a:gd name="connsiteY15" fmla="*/ 1035100 h 2724912"/>
                  <a:gd name="connsiteX16" fmla="*/ 204826 w 2472538"/>
                  <a:gd name="connsiteY16" fmla="*/ 1035100 h 2724912"/>
                  <a:gd name="connsiteX17" fmla="*/ 204826 w 2472538"/>
                  <a:gd name="connsiteY17" fmla="*/ 1115568 h 2724912"/>
                  <a:gd name="connsiteX18" fmla="*/ 234087 w 2472538"/>
                  <a:gd name="connsiteY18" fmla="*/ 1115568 h 2724912"/>
                  <a:gd name="connsiteX19" fmla="*/ 234087 w 2472538"/>
                  <a:gd name="connsiteY19" fmla="*/ 1196035 h 2724912"/>
                  <a:gd name="connsiteX20" fmla="*/ 259690 w 2472538"/>
                  <a:gd name="connsiteY20" fmla="*/ 1196035 h 2724912"/>
                  <a:gd name="connsiteX21" fmla="*/ 259690 w 2472538"/>
                  <a:gd name="connsiteY21" fmla="*/ 1360627 h 2724912"/>
                  <a:gd name="connsiteX22" fmla="*/ 277978 w 2472538"/>
                  <a:gd name="connsiteY22" fmla="*/ 1360627 h 2724912"/>
                  <a:gd name="connsiteX23" fmla="*/ 277978 w 2472538"/>
                  <a:gd name="connsiteY23" fmla="*/ 1400860 h 2724912"/>
                  <a:gd name="connsiteX24" fmla="*/ 307239 w 2472538"/>
                  <a:gd name="connsiteY24" fmla="*/ 1400860 h 2724912"/>
                  <a:gd name="connsiteX25" fmla="*/ 307239 w 2472538"/>
                  <a:gd name="connsiteY25" fmla="*/ 1474012 h 2724912"/>
                  <a:gd name="connsiteX26" fmla="*/ 336499 w 2472538"/>
                  <a:gd name="connsiteY26" fmla="*/ 1474012 h 2724912"/>
                  <a:gd name="connsiteX27" fmla="*/ 336499 w 2472538"/>
                  <a:gd name="connsiteY27" fmla="*/ 1525219 h 2724912"/>
                  <a:gd name="connsiteX28" fmla="*/ 362103 w 2472538"/>
                  <a:gd name="connsiteY28" fmla="*/ 1525219 h 2724912"/>
                  <a:gd name="connsiteX29" fmla="*/ 362103 w 2472538"/>
                  <a:gd name="connsiteY29" fmla="*/ 1602028 h 2724912"/>
                  <a:gd name="connsiteX30" fmla="*/ 384048 w 2472538"/>
                  <a:gd name="connsiteY30" fmla="*/ 1602028 h 2724912"/>
                  <a:gd name="connsiteX31" fmla="*/ 384048 w 2472538"/>
                  <a:gd name="connsiteY31" fmla="*/ 1697126 h 2724912"/>
                  <a:gd name="connsiteX32" fmla="*/ 395021 w 2472538"/>
                  <a:gd name="connsiteY32" fmla="*/ 1697126 h 2724912"/>
                  <a:gd name="connsiteX33" fmla="*/ 395021 w 2472538"/>
                  <a:gd name="connsiteY33" fmla="*/ 1781251 h 2724912"/>
                  <a:gd name="connsiteX34" fmla="*/ 427939 w 2472538"/>
                  <a:gd name="connsiteY34" fmla="*/ 1781251 h 2724912"/>
                  <a:gd name="connsiteX35" fmla="*/ 427939 w 2472538"/>
                  <a:gd name="connsiteY35" fmla="*/ 1817827 h 2724912"/>
                  <a:gd name="connsiteX36" fmla="*/ 460858 w 2472538"/>
                  <a:gd name="connsiteY36" fmla="*/ 1817827 h 2724912"/>
                  <a:gd name="connsiteX37" fmla="*/ 460858 w 2472538"/>
                  <a:gd name="connsiteY37" fmla="*/ 1839772 h 2724912"/>
                  <a:gd name="connsiteX38" fmla="*/ 482803 w 2472538"/>
                  <a:gd name="connsiteY38" fmla="*/ 1839772 h 2724912"/>
                  <a:gd name="connsiteX39" fmla="*/ 482803 w 2472538"/>
                  <a:gd name="connsiteY39" fmla="*/ 1942185 h 2724912"/>
                  <a:gd name="connsiteX40" fmla="*/ 534010 w 2472538"/>
                  <a:gd name="connsiteY40" fmla="*/ 1942185 h 2724912"/>
                  <a:gd name="connsiteX41" fmla="*/ 534010 w 2472538"/>
                  <a:gd name="connsiteY41" fmla="*/ 1971446 h 2724912"/>
                  <a:gd name="connsiteX42" fmla="*/ 559613 w 2472538"/>
                  <a:gd name="connsiteY42" fmla="*/ 1971446 h 2724912"/>
                  <a:gd name="connsiteX43" fmla="*/ 559613 w 2472538"/>
                  <a:gd name="connsiteY43" fmla="*/ 2044598 h 2724912"/>
                  <a:gd name="connsiteX44" fmla="*/ 559613 w 2472538"/>
                  <a:gd name="connsiteY44" fmla="*/ 2044598 h 2724912"/>
                  <a:gd name="connsiteX45" fmla="*/ 559613 w 2472538"/>
                  <a:gd name="connsiteY45" fmla="*/ 2143353 h 2724912"/>
                  <a:gd name="connsiteX46" fmla="*/ 651053 w 2472538"/>
                  <a:gd name="connsiteY46" fmla="*/ 2143353 h 2724912"/>
                  <a:gd name="connsiteX47" fmla="*/ 651053 w 2472538"/>
                  <a:gd name="connsiteY47" fmla="*/ 2194560 h 2724912"/>
                  <a:gd name="connsiteX48" fmla="*/ 672999 w 2472538"/>
                  <a:gd name="connsiteY48" fmla="*/ 2194560 h 2724912"/>
                  <a:gd name="connsiteX49" fmla="*/ 672999 w 2472538"/>
                  <a:gd name="connsiteY49" fmla="*/ 2245766 h 2724912"/>
                  <a:gd name="connsiteX50" fmla="*/ 691287 w 2472538"/>
                  <a:gd name="connsiteY50" fmla="*/ 2245766 h 2724912"/>
                  <a:gd name="connsiteX51" fmla="*/ 691287 w 2472538"/>
                  <a:gd name="connsiteY51" fmla="*/ 2282342 h 2724912"/>
                  <a:gd name="connsiteX52" fmla="*/ 724205 w 2472538"/>
                  <a:gd name="connsiteY52" fmla="*/ 2282342 h 2724912"/>
                  <a:gd name="connsiteX53" fmla="*/ 724205 w 2472538"/>
                  <a:gd name="connsiteY53" fmla="*/ 2322576 h 2724912"/>
                  <a:gd name="connsiteX54" fmla="*/ 790042 w 2472538"/>
                  <a:gd name="connsiteY54" fmla="*/ 2322576 h 2724912"/>
                  <a:gd name="connsiteX55" fmla="*/ 790042 w 2472538"/>
                  <a:gd name="connsiteY55" fmla="*/ 2348179 h 2724912"/>
                  <a:gd name="connsiteX56" fmla="*/ 830275 w 2472538"/>
                  <a:gd name="connsiteY56" fmla="*/ 2348179 h 2724912"/>
                  <a:gd name="connsiteX57" fmla="*/ 830275 w 2472538"/>
                  <a:gd name="connsiteY57" fmla="*/ 2373782 h 2724912"/>
                  <a:gd name="connsiteX58" fmla="*/ 888797 w 2472538"/>
                  <a:gd name="connsiteY58" fmla="*/ 2373782 h 2724912"/>
                  <a:gd name="connsiteX59" fmla="*/ 888797 w 2472538"/>
                  <a:gd name="connsiteY59" fmla="*/ 2395728 h 2724912"/>
                  <a:gd name="connsiteX60" fmla="*/ 950976 w 2472538"/>
                  <a:gd name="connsiteY60" fmla="*/ 2395728 h 2724912"/>
                  <a:gd name="connsiteX61" fmla="*/ 950976 w 2472538"/>
                  <a:gd name="connsiteY61" fmla="*/ 2417673 h 2724912"/>
                  <a:gd name="connsiteX62" fmla="*/ 983895 w 2472538"/>
                  <a:gd name="connsiteY62" fmla="*/ 2417673 h 2724912"/>
                  <a:gd name="connsiteX63" fmla="*/ 983895 w 2472538"/>
                  <a:gd name="connsiteY63" fmla="*/ 2472537 h 2724912"/>
                  <a:gd name="connsiteX64" fmla="*/ 1016813 w 2472538"/>
                  <a:gd name="connsiteY64" fmla="*/ 2472537 h 2724912"/>
                  <a:gd name="connsiteX65" fmla="*/ 1016813 w 2472538"/>
                  <a:gd name="connsiteY65" fmla="*/ 2505456 h 2724912"/>
                  <a:gd name="connsiteX66" fmla="*/ 1042416 w 2472538"/>
                  <a:gd name="connsiteY66" fmla="*/ 2505456 h 2724912"/>
                  <a:gd name="connsiteX67" fmla="*/ 1042416 w 2472538"/>
                  <a:gd name="connsiteY67" fmla="*/ 2553004 h 2724912"/>
                  <a:gd name="connsiteX68" fmla="*/ 1097280 w 2472538"/>
                  <a:gd name="connsiteY68" fmla="*/ 2553004 h 2724912"/>
                  <a:gd name="connsiteX69" fmla="*/ 1097280 w 2472538"/>
                  <a:gd name="connsiteY69" fmla="*/ 2589580 h 2724912"/>
                  <a:gd name="connsiteX70" fmla="*/ 1163117 w 2472538"/>
                  <a:gd name="connsiteY70" fmla="*/ 2589580 h 2724912"/>
                  <a:gd name="connsiteX71" fmla="*/ 1163117 w 2472538"/>
                  <a:gd name="connsiteY71" fmla="*/ 2615184 h 2724912"/>
                  <a:gd name="connsiteX72" fmla="*/ 1217981 w 2472538"/>
                  <a:gd name="connsiteY72" fmla="*/ 2615184 h 2724912"/>
                  <a:gd name="connsiteX73" fmla="*/ 1217981 w 2472538"/>
                  <a:gd name="connsiteY73" fmla="*/ 2648102 h 2724912"/>
                  <a:gd name="connsiteX74" fmla="*/ 1298448 w 2472538"/>
                  <a:gd name="connsiteY74" fmla="*/ 2648102 h 2724912"/>
                  <a:gd name="connsiteX75" fmla="*/ 1298448 w 2472538"/>
                  <a:gd name="connsiteY75" fmla="*/ 2673705 h 2724912"/>
                  <a:gd name="connsiteX76" fmla="*/ 1441095 w 2472538"/>
                  <a:gd name="connsiteY76" fmla="*/ 2673705 h 2724912"/>
                  <a:gd name="connsiteX77" fmla="*/ 1441095 w 2472538"/>
                  <a:gd name="connsiteY77" fmla="*/ 2695651 h 2724912"/>
                  <a:gd name="connsiteX78" fmla="*/ 1931213 w 2472538"/>
                  <a:gd name="connsiteY78" fmla="*/ 2695651 h 2724912"/>
                  <a:gd name="connsiteX79" fmla="*/ 1931213 w 2472538"/>
                  <a:gd name="connsiteY79" fmla="*/ 2713939 h 2724912"/>
                  <a:gd name="connsiteX80" fmla="*/ 2293315 w 2472538"/>
                  <a:gd name="connsiteY80" fmla="*/ 2713939 h 2724912"/>
                  <a:gd name="connsiteX81" fmla="*/ 2293315 w 2472538"/>
                  <a:gd name="connsiteY81" fmla="*/ 2724912 h 2724912"/>
                  <a:gd name="connsiteX82" fmla="*/ 2472538 w 2472538"/>
                  <a:gd name="connsiteY82" fmla="*/ 2724912 h 2724912"/>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4820718 w 4820718"/>
                  <a:gd name="connsiteY82"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490826 w 4820718"/>
                  <a:gd name="connsiteY82" fmla="*/ 2732227 h 2841955"/>
                  <a:gd name="connsiteX83" fmla="*/ 4820718 w 4820718"/>
                  <a:gd name="connsiteY83"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4820718 w 4820718"/>
                  <a:gd name="connsiteY83"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600554 w 4820718"/>
                  <a:gd name="connsiteY83" fmla="*/ 2721254 h 2841955"/>
                  <a:gd name="connsiteX84" fmla="*/ 4820718 w 4820718"/>
                  <a:gd name="connsiteY84"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1060 w 4820718"/>
                  <a:gd name="connsiteY83" fmla="*/ 2743200 h 2841955"/>
                  <a:gd name="connsiteX84" fmla="*/ 4820718 w 4820718"/>
                  <a:gd name="connsiteY84"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4820718 w 4820718"/>
                  <a:gd name="connsiteY84"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65146 w 4820718"/>
                  <a:gd name="connsiteY84" fmla="*/ 2754172 h 2841955"/>
                  <a:gd name="connsiteX85" fmla="*/ 4820718 w 4820718"/>
                  <a:gd name="connsiteY85"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4820718 w 4820718"/>
                  <a:gd name="connsiteY85"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812695 w 4820718"/>
                  <a:gd name="connsiteY85" fmla="*/ 2746857 h 2841955"/>
                  <a:gd name="connsiteX86" fmla="*/ 4820718 w 4820718"/>
                  <a:gd name="connsiteY86"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4820718 w 4820718"/>
                  <a:gd name="connsiteY86"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141879 w 4820718"/>
                  <a:gd name="connsiteY86" fmla="*/ 2779776 h 2841955"/>
                  <a:gd name="connsiteX87" fmla="*/ 4820718 w 4820718"/>
                  <a:gd name="connsiteY87"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4820718 w 4820718"/>
                  <a:gd name="connsiteY87"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140888 w 4820718"/>
                  <a:gd name="connsiteY87" fmla="*/ 2756878 h 2841955"/>
                  <a:gd name="connsiteX88" fmla="*/ 4820718 w 4820718"/>
                  <a:gd name="connsiteY88"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4820718 w 4820718"/>
                  <a:gd name="connsiteY88"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8563 w 4820718"/>
                  <a:gd name="connsiteY88" fmla="*/ 2794978 h 2841955"/>
                  <a:gd name="connsiteX89" fmla="*/ 4820718 w 4820718"/>
                  <a:gd name="connsiteY89"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1419 w 4820718"/>
                  <a:gd name="connsiteY88" fmla="*/ 2778309 h 2841955"/>
                  <a:gd name="connsiteX89" fmla="*/ 4820718 w 4820718"/>
                  <a:gd name="connsiteY89"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4820718 w 4820718"/>
                  <a:gd name="connsiteY89"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3636188 w 4820718"/>
                  <a:gd name="connsiteY89" fmla="*/ 2780690 h 2841955"/>
                  <a:gd name="connsiteX90" fmla="*/ 4820718 w 4820718"/>
                  <a:gd name="connsiteY90"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3586181 w 4820718"/>
                  <a:gd name="connsiteY89" fmla="*/ 2799740 h 2841955"/>
                  <a:gd name="connsiteX90" fmla="*/ 4820718 w 4820718"/>
                  <a:gd name="connsiteY90"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3586181 w 4820718"/>
                  <a:gd name="connsiteY89" fmla="*/ 2799740 h 2841955"/>
                  <a:gd name="connsiteX90" fmla="*/ 3669526 w 4820718"/>
                  <a:gd name="connsiteY90" fmla="*/ 2802121 h 2841955"/>
                  <a:gd name="connsiteX91" fmla="*/ 4820718 w 4820718"/>
                  <a:gd name="connsiteY91"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3586181 w 4820718"/>
                  <a:gd name="connsiteY89" fmla="*/ 2799740 h 2841955"/>
                  <a:gd name="connsiteX90" fmla="*/ 3669526 w 4820718"/>
                  <a:gd name="connsiteY90" fmla="*/ 2802121 h 2841955"/>
                  <a:gd name="connsiteX91" fmla="*/ 3695719 w 4820718"/>
                  <a:gd name="connsiteY91" fmla="*/ 2802121 h 2841955"/>
                  <a:gd name="connsiteX92" fmla="*/ 4820718 w 4820718"/>
                  <a:gd name="connsiteY92"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3586181 w 4820718"/>
                  <a:gd name="connsiteY89" fmla="*/ 2799740 h 2841955"/>
                  <a:gd name="connsiteX90" fmla="*/ 3669526 w 4820718"/>
                  <a:gd name="connsiteY90" fmla="*/ 2802121 h 2841955"/>
                  <a:gd name="connsiteX91" fmla="*/ 3664763 w 4820718"/>
                  <a:gd name="connsiteY91" fmla="*/ 2816408 h 2841955"/>
                  <a:gd name="connsiteX92" fmla="*/ 4820718 w 4820718"/>
                  <a:gd name="connsiteY92"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3586181 w 4820718"/>
                  <a:gd name="connsiteY89" fmla="*/ 2799740 h 2841955"/>
                  <a:gd name="connsiteX90" fmla="*/ 3669526 w 4820718"/>
                  <a:gd name="connsiteY90" fmla="*/ 2802121 h 2841955"/>
                  <a:gd name="connsiteX91" fmla="*/ 3664763 w 4820718"/>
                  <a:gd name="connsiteY91" fmla="*/ 2816408 h 2841955"/>
                  <a:gd name="connsiteX92" fmla="*/ 4248169 w 4820718"/>
                  <a:gd name="connsiteY92" fmla="*/ 2830696 h 2841955"/>
                  <a:gd name="connsiteX93" fmla="*/ 4820718 w 4820718"/>
                  <a:gd name="connsiteY93"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3586181 w 4820718"/>
                  <a:gd name="connsiteY89" fmla="*/ 2799740 h 2841955"/>
                  <a:gd name="connsiteX90" fmla="*/ 3669526 w 4820718"/>
                  <a:gd name="connsiteY90" fmla="*/ 2802121 h 2841955"/>
                  <a:gd name="connsiteX91" fmla="*/ 3664763 w 4820718"/>
                  <a:gd name="connsiteY91" fmla="*/ 2816408 h 2841955"/>
                  <a:gd name="connsiteX92" fmla="*/ 4267219 w 4820718"/>
                  <a:gd name="connsiteY92" fmla="*/ 2821171 h 2841955"/>
                  <a:gd name="connsiteX93" fmla="*/ 4820718 w 4820718"/>
                  <a:gd name="connsiteY93" fmla="*/ 2841955 h 2841955"/>
                  <a:gd name="connsiteX0" fmla="*/ 0 w 4820718"/>
                  <a:gd name="connsiteY0" fmla="*/ 0 h 2841955"/>
                  <a:gd name="connsiteX1" fmla="*/ 0 w 4820718"/>
                  <a:gd name="connsiteY1" fmla="*/ 256032 h 2841955"/>
                  <a:gd name="connsiteX2" fmla="*/ 18288 w 4820718"/>
                  <a:gd name="connsiteY2" fmla="*/ 256032 h 2841955"/>
                  <a:gd name="connsiteX3" fmla="*/ 18288 w 4820718"/>
                  <a:gd name="connsiteY3" fmla="*/ 420624 h 2841955"/>
                  <a:gd name="connsiteX4" fmla="*/ 47549 w 4820718"/>
                  <a:gd name="connsiteY4" fmla="*/ 420624 h 2841955"/>
                  <a:gd name="connsiteX5" fmla="*/ 47549 w 4820718"/>
                  <a:gd name="connsiteY5" fmla="*/ 555955 h 2841955"/>
                  <a:gd name="connsiteX6" fmla="*/ 62179 w 4820718"/>
                  <a:gd name="connsiteY6" fmla="*/ 555955 h 2841955"/>
                  <a:gd name="connsiteX7" fmla="*/ 62179 w 4820718"/>
                  <a:gd name="connsiteY7" fmla="*/ 643737 h 2841955"/>
                  <a:gd name="connsiteX8" fmla="*/ 87783 w 4820718"/>
                  <a:gd name="connsiteY8" fmla="*/ 643737 h 2841955"/>
                  <a:gd name="connsiteX9" fmla="*/ 87783 w 4820718"/>
                  <a:gd name="connsiteY9" fmla="*/ 742492 h 2841955"/>
                  <a:gd name="connsiteX10" fmla="*/ 109728 w 4820718"/>
                  <a:gd name="connsiteY10" fmla="*/ 742492 h 2841955"/>
                  <a:gd name="connsiteX11" fmla="*/ 109728 w 4820718"/>
                  <a:gd name="connsiteY11" fmla="*/ 852220 h 2841955"/>
                  <a:gd name="connsiteX12" fmla="*/ 142647 w 4820718"/>
                  <a:gd name="connsiteY12" fmla="*/ 852220 h 2841955"/>
                  <a:gd name="connsiteX13" fmla="*/ 142647 w 4820718"/>
                  <a:gd name="connsiteY13" fmla="*/ 936345 h 2841955"/>
                  <a:gd name="connsiteX14" fmla="*/ 182880 w 4820718"/>
                  <a:gd name="connsiteY14" fmla="*/ 936345 h 2841955"/>
                  <a:gd name="connsiteX15" fmla="*/ 182880 w 4820718"/>
                  <a:gd name="connsiteY15" fmla="*/ 1035100 h 2841955"/>
                  <a:gd name="connsiteX16" fmla="*/ 204826 w 4820718"/>
                  <a:gd name="connsiteY16" fmla="*/ 1035100 h 2841955"/>
                  <a:gd name="connsiteX17" fmla="*/ 204826 w 4820718"/>
                  <a:gd name="connsiteY17" fmla="*/ 1115568 h 2841955"/>
                  <a:gd name="connsiteX18" fmla="*/ 234087 w 4820718"/>
                  <a:gd name="connsiteY18" fmla="*/ 1115568 h 2841955"/>
                  <a:gd name="connsiteX19" fmla="*/ 234087 w 4820718"/>
                  <a:gd name="connsiteY19" fmla="*/ 1196035 h 2841955"/>
                  <a:gd name="connsiteX20" fmla="*/ 259690 w 4820718"/>
                  <a:gd name="connsiteY20" fmla="*/ 1196035 h 2841955"/>
                  <a:gd name="connsiteX21" fmla="*/ 259690 w 4820718"/>
                  <a:gd name="connsiteY21" fmla="*/ 1360627 h 2841955"/>
                  <a:gd name="connsiteX22" fmla="*/ 277978 w 4820718"/>
                  <a:gd name="connsiteY22" fmla="*/ 1360627 h 2841955"/>
                  <a:gd name="connsiteX23" fmla="*/ 277978 w 4820718"/>
                  <a:gd name="connsiteY23" fmla="*/ 1400860 h 2841955"/>
                  <a:gd name="connsiteX24" fmla="*/ 307239 w 4820718"/>
                  <a:gd name="connsiteY24" fmla="*/ 1400860 h 2841955"/>
                  <a:gd name="connsiteX25" fmla="*/ 307239 w 4820718"/>
                  <a:gd name="connsiteY25" fmla="*/ 1474012 h 2841955"/>
                  <a:gd name="connsiteX26" fmla="*/ 336499 w 4820718"/>
                  <a:gd name="connsiteY26" fmla="*/ 1474012 h 2841955"/>
                  <a:gd name="connsiteX27" fmla="*/ 336499 w 4820718"/>
                  <a:gd name="connsiteY27" fmla="*/ 1525219 h 2841955"/>
                  <a:gd name="connsiteX28" fmla="*/ 362103 w 4820718"/>
                  <a:gd name="connsiteY28" fmla="*/ 1525219 h 2841955"/>
                  <a:gd name="connsiteX29" fmla="*/ 362103 w 4820718"/>
                  <a:gd name="connsiteY29" fmla="*/ 1602028 h 2841955"/>
                  <a:gd name="connsiteX30" fmla="*/ 384048 w 4820718"/>
                  <a:gd name="connsiteY30" fmla="*/ 1602028 h 2841955"/>
                  <a:gd name="connsiteX31" fmla="*/ 384048 w 4820718"/>
                  <a:gd name="connsiteY31" fmla="*/ 1697126 h 2841955"/>
                  <a:gd name="connsiteX32" fmla="*/ 395021 w 4820718"/>
                  <a:gd name="connsiteY32" fmla="*/ 1697126 h 2841955"/>
                  <a:gd name="connsiteX33" fmla="*/ 395021 w 4820718"/>
                  <a:gd name="connsiteY33" fmla="*/ 1781251 h 2841955"/>
                  <a:gd name="connsiteX34" fmla="*/ 427939 w 4820718"/>
                  <a:gd name="connsiteY34" fmla="*/ 1781251 h 2841955"/>
                  <a:gd name="connsiteX35" fmla="*/ 427939 w 4820718"/>
                  <a:gd name="connsiteY35" fmla="*/ 1817827 h 2841955"/>
                  <a:gd name="connsiteX36" fmla="*/ 460858 w 4820718"/>
                  <a:gd name="connsiteY36" fmla="*/ 1817827 h 2841955"/>
                  <a:gd name="connsiteX37" fmla="*/ 460858 w 4820718"/>
                  <a:gd name="connsiteY37" fmla="*/ 1839772 h 2841955"/>
                  <a:gd name="connsiteX38" fmla="*/ 482803 w 4820718"/>
                  <a:gd name="connsiteY38" fmla="*/ 1839772 h 2841955"/>
                  <a:gd name="connsiteX39" fmla="*/ 482803 w 4820718"/>
                  <a:gd name="connsiteY39" fmla="*/ 1942185 h 2841955"/>
                  <a:gd name="connsiteX40" fmla="*/ 534010 w 4820718"/>
                  <a:gd name="connsiteY40" fmla="*/ 1942185 h 2841955"/>
                  <a:gd name="connsiteX41" fmla="*/ 534010 w 4820718"/>
                  <a:gd name="connsiteY41" fmla="*/ 1971446 h 2841955"/>
                  <a:gd name="connsiteX42" fmla="*/ 559613 w 4820718"/>
                  <a:gd name="connsiteY42" fmla="*/ 1971446 h 2841955"/>
                  <a:gd name="connsiteX43" fmla="*/ 559613 w 4820718"/>
                  <a:gd name="connsiteY43" fmla="*/ 2044598 h 2841955"/>
                  <a:gd name="connsiteX44" fmla="*/ 559613 w 4820718"/>
                  <a:gd name="connsiteY44" fmla="*/ 2044598 h 2841955"/>
                  <a:gd name="connsiteX45" fmla="*/ 559613 w 4820718"/>
                  <a:gd name="connsiteY45" fmla="*/ 2143353 h 2841955"/>
                  <a:gd name="connsiteX46" fmla="*/ 651053 w 4820718"/>
                  <a:gd name="connsiteY46" fmla="*/ 2143353 h 2841955"/>
                  <a:gd name="connsiteX47" fmla="*/ 651053 w 4820718"/>
                  <a:gd name="connsiteY47" fmla="*/ 2194560 h 2841955"/>
                  <a:gd name="connsiteX48" fmla="*/ 672999 w 4820718"/>
                  <a:gd name="connsiteY48" fmla="*/ 2194560 h 2841955"/>
                  <a:gd name="connsiteX49" fmla="*/ 672999 w 4820718"/>
                  <a:gd name="connsiteY49" fmla="*/ 2245766 h 2841955"/>
                  <a:gd name="connsiteX50" fmla="*/ 691287 w 4820718"/>
                  <a:gd name="connsiteY50" fmla="*/ 2245766 h 2841955"/>
                  <a:gd name="connsiteX51" fmla="*/ 691287 w 4820718"/>
                  <a:gd name="connsiteY51" fmla="*/ 2282342 h 2841955"/>
                  <a:gd name="connsiteX52" fmla="*/ 724205 w 4820718"/>
                  <a:gd name="connsiteY52" fmla="*/ 2282342 h 2841955"/>
                  <a:gd name="connsiteX53" fmla="*/ 724205 w 4820718"/>
                  <a:gd name="connsiteY53" fmla="*/ 2322576 h 2841955"/>
                  <a:gd name="connsiteX54" fmla="*/ 790042 w 4820718"/>
                  <a:gd name="connsiteY54" fmla="*/ 2322576 h 2841955"/>
                  <a:gd name="connsiteX55" fmla="*/ 790042 w 4820718"/>
                  <a:gd name="connsiteY55" fmla="*/ 2348179 h 2841955"/>
                  <a:gd name="connsiteX56" fmla="*/ 830275 w 4820718"/>
                  <a:gd name="connsiteY56" fmla="*/ 2348179 h 2841955"/>
                  <a:gd name="connsiteX57" fmla="*/ 830275 w 4820718"/>
                  <a:gd name="connsiteY57" fmla="*/ 2373782 h 2841955"/>
                  <a:gd name="connsiteX58" fmla="*/ 888797 w 4820718"/>
                  <a:gd name="connsiteY58" fmla="*/ 2373782 h 2841955"/>
                  <a:gd name="connsiteX59" fmla="*/ 888797 w 4820718"/>
                  <a:gd name="connsiteY59" fmla="*/ 2395728 h 2841955"/>
                  <a:gd name="connsiteX60" fmla="*/ 950976 w 4820718"/>
                  <a:gd name="connsiteY60" fmla="*/ 2395728 h 2841955"/>
                  <a:gd name="connsiteX61" fmla="*/ 950976 w 4820718"/>
                  <a:gd name="connsiteY61" fmla="*/ 2417673 h 2841955"/>
                  <a:gd name="connsiteX62" fmla="*/ 983895 w 4820718"/>
                  <a:gd name="connsiteY62" fmla="*/ 2417673 h 2841955"/>
                  <a:gd name="connsiteX63" fmla="*/ 983895 w 4820718"/>
                  <a:gd name="connsiteY63" fmla="*/ 2472537 h 2841955"/>
                  <a:gd name="connsiteX64" fmla="*/ 1016813 w 4820718"/>
                  <a:gd name="connsiteY64" fmla="*/ 2472537 h 2841955"/>
                  <a:gd name="connsiteX65" fmla="*/ 1016813 w 4820718"/>
                  <a:gd name="connsiteY65" fmla="*/ 2505456 h 2841955"/>
                  <a:gd name="connsiteX66" fmla="*/ 1042416 w 4820718"/>
                  <a:gd name="connsiteY66" fmla="*/ 2505456 h 2841955"/>
                  <a:gd name="connsiteX67" fmla="*/ 1042416 w 4820718"/>
                  <a:gd name="connsiteY67" fmla="*/ 2553004 h 2841955"/>
                  <a:gd name="connsiteX68" fmla="*/ 1097280 w 4820718"/>
                  <a:gd name="connsiteY68" fmla="*/ 2553004 h 2841955"/>
                  <a:gd name="connsiteX69" fmla="*/ 1097280 w 4820718"/>
                  <a:gd name="connsiteY69" fmla="*/ 2589580 h 2841955"/>
                  <a:gd name="connsiteX70" fmla="*/ 1163117 w 4820718"/>
                  <a:gd name="connsiteY70" fmla="*/ 2589580 h 2841955"/>
                  <a:gd name="connsiteX71" fmla="*/ 1163117 w 4820718"/>
                  <a:gd name="connsiteY71" fmla="*/ 2615184 h 2841955"/>
                  <a:gd name="connsiteX72" fmla="*/ 1217981 w 4820718"/>
                  <a:gd name="connsiteY72" fmla="*/ 2615184 h 2841955"/>
                  <a:gd name="connsiteX73" fmla="*/ 1217981 w 4820718"/>
                  <a:gd name="connsiteY73" fmla="*/ 2648102 h 2841955"/>
                  <a:gd name="connsiteX74" fmla="*/ 1298448 w 4820718"/>
                  <a:gd name="connsiteY74" fmla="*/ 2648102 h 2841955"/>
                  <a:gd name="connsiteX75" fmla="*/ 1298448 w 4820718"/>
                  <a:gd name="connsiteY75" fmla="*/ 2673705 h 2841955"/>
                  <a:gd name="connsiteX76" fmla="*/ 1441095 w 4820718"/>
                  <a:gd name="connsiteY76" fmla="*/ 2673705 h 2841955"/>
                  <a:gd name="connsiteX77" fmla="*/ 1441095 w 4820718"/>
                  <a:gd name="connsiteY77" fmla="*/ 2695651 h 2841955"/>
                  <a:gd name="connsiteX78" fmla="*/ 1931213 w 4820718"/>
                  <a:gd name="connsiteY78" fmla="*/ 2695651 h 2841955"/>
                  <a:gd name="connsiteX79" fmla="*/ 1931213 w 4820718"/>
                  <a:gd name="connsiteY79" fmla="*/ 2713939 h 2841955"/>
                  <a:gd name="connsiteX80" fmla="*/ 2293315 w 4820718"/>
                  <a:gd name="connsiteY80" fmla="*/ 2713939 h 2841955"/>
                  <a:gd name="connsiteX81" fmla="*/ 2293315 w 4820718"/>
                  <a:gd name="connsiteY81" fmla="*/ 2724912 h 2841955"/>
                  <a:gd name="connsiteX82" fmla="*/ 2534718 w 4820718"/>
                  <a:gd name="connsiteY82" fmla="*/ 2724911 h 2841955"/>
                  <a:gd name="connsiteX83" fmla="*/ 2538376 w 4820718"/>
                  <a:gd name="connsiteY83" fmla="*/ 2743200 h 2841955"/>
                  <a:gd name="connsiteX84" fmla="*/ 2772461 w 4820718"/>
                  <a:gd name="connsiteY84" fmla="*/ 2739542 h 2841955"/>
                  <a:gd name="connsiteX85" fmla="*/ 2772461 w 4820718"/>
                  <a:gd name="connsiteY85" fmla="*/ 2757830 h 2841955"/>
                  <a:gd name="connsiteX86" fmla="*/ 3094331 w 4820718"/>
                  <a:gd name="connsiteY86" fmla="*/ 2757830 h 2841955"/>
                  <a:gd name="connsiteX87" fmla="*/ 3095644 w 4820718"/>
                  <a:gd name="connsiteY87" fmla="*/ 2773546 h 2841955"/>
                  <a:gd name="connsiteX88" fmla="*/ 3586182 w 4820718"/>
                  <a:gd name="connsiteY88" fmla="*/ 2780690 h 2841955"/>
                  <a:gd name="connsiteX89" fmla="*/ 3586181 w 4820718"/>
                  <a:gd name="connsiteY89" fmla="*/ 2799740 h 2841955"/>
                  <a:gd name="connsiteX90" fmla="*/ 3669526 w 4820718"/>
                  <a:gd name="connsiteY90" fmla="*/ 2802121 h 2841955"/>
                  <a:gd name="connsiteX91" fmla="*/ 3664763 w 4820718"/>
                  <a:gd name="connsiteY91" fmla="*/ 2816408 h 2841955"/>
                  <a:gd name="connsiteX92" fmla="*/ 4267219 w 4820718"/>
                  <a:gd name="connsiteY92" fmla="*/ 2821171 h 2841955"/>
                  <a:gd name="connsiteX93" fmla="*/ 4281507 w 4820718"/>
                  <a:gd name="connsiteY93" fmla="*/ 2823553 h 2841955"/>
                  <a:gd name="connsiteX94" fmla="*/ 4820718 w 4820718"/>
                  <a:gd name="connsiteY94" fmla="*/ 2841955 h 2841955"/>
                  <a:gd name="connsiteX0" fmla="*/ 0 w 4820718"/>
                  <a:gd name="connsiteY0" fmla="*/ 0 h 2842603"/>
                  <a:gd name="connsiteX1" fmla="*/ 0 w 4820718"/>
                  <a:gd name="connsiteY1" fmla="*/ 256032 h 2842603"/>
                  <a:gd name="connsiteX2" fmla="*/ 18288 w 4820718"/>
                  <a:gd name="connsiteY2" fmla="*/ 256032 h 2842603"/>
                  <a:gd name="connsiteX3" fmla="*/ 18288 w 4820718"/>
                  <a:gd name="connsiteY3" fmla="*/ 420624 h 2842603"/>
                  <a:gd name="connsiteX4" fmla="*/ 47549 w 4820718"/>
                  <a:gd name="connsiteY4" fmla="*/ 420624 h 2842603"/>
                  <a:gd name="connsiteX5" fmla="*/ 47549 w 4820718"/>
                  <a:gd name="connsiteY5" fmla="*/ 555955 h 2842603"/>
                  <a:gd name="connsiteX6" fmla="*/ 62179 w 4820718"/>
                  <a:gd name="connsiteY6" fmla="*/ 555955 h 2842603"/>
                  <a:gd name="connsiteX7" fmla="*/ 62179 w 4820718"/>
                  <a:gd name="connsiteY7" fmla="*/ 643737 h 2842603"/>
                  <a:gd name="connsiteX8" fmla="*/ 87783 w 4820718"/>
                  <a:gd name="connsiteY8" fmla="*/ 643737 h 2842603"/>
                  <a:gd name="connsiteX9" fmla="*/ 87783 w 4820718"/>
                  <a:gd name="connsiteY9" fmla="*/ 742492 h 2842603"/>
                  <a:gd name="connsiteX10" fmla="*/ 109728 w 4820718"/>
                  <a:gd name="connsiteY10" fmla="*/ 742492 h 2842603"/>
                  <a:gd name="connsiteX11" fmla="*/ 109728 w 4820718"/>
                  <a:gd name="connsiteY11" fmla="*/ 852220 h 2842603"/>
                  <a:gd name="connsiteX12" fmla="*/ 142647 w 4820718"/>
                  <a:gd name="connsiteY12" fmla="*/ 852220 h 2842603"/>
                  <a:gd name="connsiteX13" fmla="*/ 142647 w 4820718"/>
                  <a:gd name="connsiteY13" fmla="*/ 936345 h 2842603"/>
                  <a:gd name="connsiteX14" fmla="*/ 182880 w 4820718"/>
                  <a:gd name="connsiteY14" fmla="*/ 936345 h 2842603"/>
                  <a:gd name="connsiteX15" fmla="*/ 182880 w 4820718"/>
                  <a:gd name="connsiteY15" fmla="*/ 1035100 h 2842603"/>
                  <a:gd name="connsiteX16" fmla="*/ 204826 w 4820718"/>
                  <a:gd name="connsiteY16" fmla="*/ 1035100 h 2842603"/>
                  <a:gd name="connsiteX17" fmla="*/ 204826 w 4820718"/>
                  <a:gd name="connsiteY17" fmla="*/ 1115568 h 2842603"/>
                  <a:gd name="connsiteX18" fmla="*/ 234087 w 4820718"/>
                  <a:gd name="connsiteY18" fmla="*/ 1115568 h 2842603"/>
                  <a:gd name="connsiteX19" fmla="*/ 234087 w 4820718"/>
                  <a:gd name="connsiteY19" fmla="*/ 1196035 h 2842603"/>
                  <a:gd name="connsiteX20" fmla="*/ 259690 w 4820718"/>
                  <a:gd name="connsiteY20" fmla="*/ 1196035 h 2842603"/>
                  <a:gd name="connsiteX21" fmla="*/ 259690 w 4820718"/>
                  <a:gd name="connsiteY21" fmla="*/ 1360627 h 2842603"/>
                  <a:gd name="connsiteX22" fmla="*/ 277978 w 4820718"/>
                  <a:gd name="connsiteY22" fmla="*/ 1360627 h 2842603"/>
                  <a:gd name="connsiteX23" fmla="*/ 277978 w 4820718"/>
                  <a:gd name="connsiteY23" fmla="*/ 1400860 h 2842603"/>
                  <a:gd name="connsiteX24" fmla="*/ 307239 w 4820718"/>
                  <a:gd name="connsiteY24" fmla="*/ 1400860 h 2842603"/>
                  <a:gd name="connsiteX25" fmla="*/ 307239 w 4820718"/>
                  <a:gd name="connsiteY25" fmla="*/ 1474012 h 2842603"/>
                  <a:gd name="connsiteX26" fmla="*/ 336499 w 4820718"/>
                  <a:gd name="connsiteY26" fmla="*/ 1474012 h 2842603"/>
                  <a:gd name="connsiteX27" fmla="*/ 336499 w 4820718"/>
                  <a:gd name="connsiteY27" fmla="*/ 1525219 h 2842603"/>
                  <a:gd name="connsiteX28" fmla="*/ 362103 w 4820718"/>
                  <a:gd name="connsiteY28" fmla="*/ 1525219 h 2842603"/>
                  <a:gd name="connsiteX29" fmla="*/ 362103 w 4820718"/>
                  <a:gd name="connsiteY29" fmla="*/ 1602028 h 2842603"/>
                  <a:gd name="connsiteX30" fmla="*/ 384048 w 4820718"/>
                  <a:gd name="connsiteY30" fmla="*/ 1602028 h 2842603"/>
                  <a:gd name="connsiteX31" fmla="*/ 384048 w 4820718"/>
                  <a:gd name="connsiteY31" fmla="*/ 1697126 h 2842603"/>
                  <a:gd name="connsiteX32" fmla="*/ 395021 w 4820718"/>
                  <a:gd name="connsiteY32" fmla="*/ 1697126 h 2842603"/>
                  <a:gd name="connsiteX33" fmla="*/ 395021 w 4820718"/>
                  <a:gd name="connsiteY33" fmla="*/ 1781251 h 2842603"/>
                  <a:gd name="connsiteX34" fmla="*/ 427939 w 4820718"/>
                  <a:gd name="connsiteY34" fmla="*/ 1781251 h 2842603"/>
                  <a:gd name="connsiteX35" fmla="*/ 427939 w 4820718"/>
                  <a:gd name="connsiteY35" fmla="*/ 1817827 h 2842603"/>
                  <a:gd name="connsiteX36" fmla="*/ 460858 w 4820718"/>
                  <a:gd name="connsiteY36" fmla="*/ 1817827 h 2842603"/>
                  <a:gd name="connsiteX37" fmla="*/ 460858 w 4820718"/>
                  <a:gd name="connsiteY37" fmla="*/ 1839772 h 2842603"/>
                  <a:gd name="connsiteX38" fmla="*/ 482803 w 4820718"/>
                  <a:gd name="connsiteY38" fmla="*/ 1839772 h 2842603"/>
                  <a:gd name="connsiteX39" fmla="*/ 482803 w 4820718"/>
                  <a:gd name="connsiteY39" fmla="*/ 1942185 h 2842603"/>
                  <a:gd name="connsiteX40" fmla="*/ 534010 w 4820718"/>
                  <a:gd name="connsiteY40" fmla="*/ 1942185 h 2842603"/>
                  <a:gd name="connsiteX41" fmla="*/ 534010 w 4820718"/>
                  <a:gd name="connsiteY41" fmla="*/ 1971446 h 2842603"/>
                  <a:gd name="connsiteX42" fmla="*/ 559613 w 4820718"/>
                  <a:gd name="connsiteY42" fmla="*/ 1971446 h 2842603"/>
                  <a:gd name="connsiteX43" fmla="*/ 559613 w 4820718"/>
                  <a:gd name="connsiteY43" fmla="*/ 2044598 h 2842603"/>
                  <a:gd name="connsiteX44" fmla="*/ 559613 w 4820718"/>
                  <a:gd name="connsiteY44" fmla="*/ 2044598 h 2842603"/>
                  <a:gd name="connsiteX45" fmla="*/ 559613 w 4820718"/>
                  <a:gd name="connsiteY45" fmla="*/ 2143353 h 2842603"/>
                  <a:gd name="connsiteX46" fmla="*/ 651053 w 4820718"/>
                  <a:gd name="connsiteY46" fmla="*/ 2143353 h 2842603"/>
                  <a:gd name="connsiteX47" fmla="*/ 651053 w 4820718"/>
                  <a:gd name="connsiteY47" fmla="*/ 2194560 h 2842603"/>
                  <a:gd name="connsiteX48" fmla="*/ 672999 w 4820718"/>
                  <a:gd name="connsiteY48" fmla="*/ 2194560 h 2842603"/>
                  <a:gd name="connsiteX49" fmla="*/ 672999 w 4820718"/>
                  <a:gd name="connsiteY49" fmla="*/ 2245766 h 2842603"/>
                  <a:gd name="connsiteX50" fmla="*/ 691287 w 4820718"/>
                  <a:gd name="connsiteY50" fmla="*/ 2245766 h 2842603"/>
                  <a:gd name="connsiteX51" fmla="*/ 691287 w 4820718"/>
                  <a:gd name="connsiteY51" fmla="*/ 2282342 h 2842603"/>
                  <a:gd name="connsiteX52" fmla="*/ 724205 w 4820718"/>
                  <a:gd name="connsiteY52" fmla="*/ 2282342 h 2842603"/>
                  <a:gd name="connsiteX53" fmla="*/ 724205 w 4820718"/>
                  <a:gd name="connsiteY53" fmla="*/ 2322576 h 2842603"/>
                  <a:gd name="connsiteX54" fmla="*/ 790042 w 4820718"/>
                  <a:gd name="connsiteY54" fmla="*/ 2322576 h 2842603"/>
                  <a:gd name="connsiteX55" fmla="*/ 790042 w 4820718"/>
                  <a:gd name="connsiteY55" fmla="*/ 2348179 h 2842603"/>
                  <a:gd name="connsiteX56" fmla="*/ 830275 w 4820718"/>
                  <a:gd name="connsiteY56" fmla="*/ 2348179 h 2842603"/>
                  <a:gd name="connsiteX57" fmla="*/ 830275 w 4820718"/>
                  <a:gd name="connsiteY57" fmla="*/ 2373782 h 2842603"/>
                  <a:gd name="connsiteX58" fmla="*/ 888797 w 4820718"/>
                  <a:gd name="connsiteY58" fmla="*/ 2373782 h 2842603"/>
                  <a:gd name="connsiteX59" fmla="*/ 888797 w 4820718"/>
                  <a:gd name="connsiteY59" fmla="*/ 2395728 h 2842603"/>
                  <a:gd name="connsiteX60" fmla="*/ 950976 w 4820718"/>
                  <a:gd name="connsiteY60" fmla="*/ 2395728 h 2842603"/>
                  <a:gd name="connsiteX61" fmla="*/ 950976 w 4820718"/>
                  <a:gd name="connsiteY61" fmla="*/ 2417673 h 2842603"/>
                  <a:gd name="connsiteX62" fmla="*/ 983895 w 4820718"/>
                  <a:gd name="connsiteY62" fmla="*/ 2417673 h 2842603"/>
                  <a:gd name="connsiteX63" fmla="*/ 983895 w 4820718"/>
                  <a:gd name="connsiteY63" fmla="*/ 2472537 h 2842603"/>
                  <a:gd name="connsiteX64" fmla="*/ 1016813 w 4820718"/>
                  <a:gd name="connsiteY64" fmla="*/ 2472537 h 2842603"/>
                  <a:gd name="connsiteX65" fmla="*/ 1016813 w 4820718"/>
                  <a:gd name="connsiteY65" fmla="*/ 2505456 h 2842603"/>
                  <a:gd name="connsiteX66" fmla="*/ 1042416 w 4820718"/>
                  <a:gd name="connsiteY66" fmla="*/ 2505456 h 2842603"/>
                  <a:gd name="connsiteX67" fmla="*/ 1042416 w 4820718"/>
                  <a:gd name="connsiteY67" fmla="*/ 2553004 h 2842603"/>
                  <a:gd name="connsiteX68" fmla="*/ 1097280 w 4820718"/>
                  <a:gd name="connsiteY68" fmla="*/ 2553004 h 2842603"/>
                  <a:gd name="connsiteX69" fmla="*/ 1097280 w 4820718"/>
                  <a:gd name="connsiteY69" fmla="*/ 2589580 h 2842603"/>
                  <a:gd name="connsiteX70" fmla="*/ 1163117 w 4820718"/>
                  <a:gd name="connsiteY70" fmla="*/ 2589580 h 2842603"/>
                  <a:gd name="connsiteX71" fmla="*/ 1163117 w 4820718"/>
                  <a:gd name="connsiteY71" fmla="*/ 2615184 h 2842603"/>
                  <a:gd name="connsiteX72" fmla="*/ 1217981 w 4820718"/>
                  <a:gd name="connsiteY72" fmla="*/ 2615184 h 2842603"/>
                  <a:gd name="connsiteX73" fmla="*/ 1217981 w 4820718"/>
                  <a:gd name="connsiteY73" fmla="*/ 2648102 h 2842603"/>
                  <a:gd name="connsiteX74" fmla="*/ 1298448 w 4820718"/>
                  <a:gd name="connsiteY74" fmla="*/ 2648102 h 2842603"/>
                  <a:gd name="connsiteX75" fmla="*/ 1298448 w 4820718"/>
                  <a:gd name="connsiteY75" fmla="*/ 2673705 h 2842603"/>
                  <a:gd name="connsiteX76" fmla="*/ 1441095 w 4820718"/>
                  <a:gd name="connsiteY76" fmla="*/ 2673705 h 2842603"/>
                  <a:gd name="connsiteX77" fmla="*/ 1441095 w 4820718"/>
                  <a:gd name="connsiteY77" fmla="*/ 2695651 h 2842603"/>
                  <a:gd name="connsiteX78" fmla="*/ 1931213 w 4820718"/>
                  <a:gd name="connsiteY78" fmla="*/ 2695651 h 2842603"/>
                  <a:gd name="connsiteX79" fmla="*/ 1931213 w 4820718"/>
                  <a:gd name="connsiteY79" fmla="*/ 2713939 h 2842603"/>
                  <a:gd name="connsiteX80" fmla="*/ 2293315 w 4820718"/>
                  <a:gd name="connsiteY80" fmla="*/ 2713939 h 2842603"/>
                  <a:gd name="connsiteX81" fmla="*/ 2293315 w 4820718"/>
                  <a:gd name="connsiteY81" fmla="*/ 2724912 h 2842603"/>
                  <a:gd name="connsiteX82" fmla="*/ 2534718 w 4820718"/>
                  <a:gd name="connsiteY82" fmla="*/ 2724911 h 2842603"/>
                  <a:gd name="connsiteX83" fmla="*/ 2538376 w 4820718"/>
                  <a:gd name="connsiteY83" fmla="*/ 2743200 h 2842603"/>
                  <a:gd name="connsiteX84" fmla="*/ 2772461 w 4820718"/>
                  <a:gd name="connsiteY84" fmla="*/ 2739542 h 2842603"/>
                  <a:gd name="connsiteX85" fmla="*/ 2772461 w 4820718"/>
                  <a:gd name="connsiteY85" fmla="*/ 2757830 h 2842603"/>
                  <a:gd name="connsiteX86" fmla="*/ 3094331 w 4820718"/>
                  <a:gd name="connsiteY86" fmla="*/ 2757830 h 2842603"/>
                  <a:gd name="connsiteX87" fmla="*/ 3095644 w 4820718"/>
                  <a:gd name="connsiteY87" fmla="*/ 2773546 h 2842603"/>
                  <a:gd name="connsiteX88" fmla="*/ 3586182 w 4820718"/>
                  <a:gd name="connsiteY88" fmla="*/ 2780690 h 2842603"/>
                  <a:gd name="connsiteX89" fmla="*/ 3586181 w 4820718"/>
                  <a:gd name="connsiteY89" fmla="*/ 2799740 h 2842603"/>
                  <a:gd name="connsiteX90" fmla="*/ 3669526 w 4820718"/>
                  <a:gd name="connsiteY90" fmla="*/ 2802121 h 2842603"/>
                  <a:gd name="connsiteX91" fmla="*/ 3664763 w 4820718"/>
                  <a:gd name="connsiteY91" fmla="*/ 2816408 h 2842603"/>
                  <a:gd name="connsiteX92" fmla="*/ 4267219 w 4820718"/>
                  <a:gd name="connsiteY92" fmla="*/ 2821171 h 2842603"/>
                  <a:gd name="connsiteX93" fmla="*/ 4257695 w 4820718"/>
                  <a:gd name="connsiteY93" fmla="*/ 2842603 h 2842603"/>
                  <a:gd name="connsiteX94" fmla="*/ 4820718 w 4820718"/>
                  <a:gd name="connsiteY94" fmla="*/ 2841955 h 2842603"/>
                  <a:gd name="connsiteX0" fmla="*/ 0 w 4820718"/>
                  <a:gd name="connsiteY0" fmla="*/ 0 h 2844984"/>
                  <a:gd name="connsiteX1" fmla="*/ 0 w 4820718"/>
                  <a:gd name="connsiteY1" fmla="*/ 256032 h 2844984"/>
                  <a:gd name="connsiteX2" fmla="*/ 18288 w 4820718"/>
                  <a:gd name="connsiteY2" fmla="*/ 256032 h 2844984"/>
                  <a:gd name="connsiteX3" fmla="*/ 18288 w 4820718"/>
                  <a:gd name="connsiteY3" fmla="*/ 420624 h 2844984"/>
                  <a:gd name="connsiteX4" fmla="*/ 47549 w 4820718"/>
                  <a:gd name="connsiteY4" fmla="*/ 420624 h 2844984"/>
                  <a:gd name="connsiteX5" fmla="*/ 47549 w 4820718"/>
                  <a:gd name="connsiteY5" fmla="*/ 555955 h 2844984"/>
                  <a:gd name="connsiteX6" fmla="*/ 62179 w 4820718"/>
                  <a:gd name="connsiteY6" fmla="*/ 555955 h 2844984"/>
                  <a:gd name="connsiteX7" fmla="*/ 62179 w 4820718"/>
                  <a:gd name="connsiteY7" fmla="*/ 643737 h 2844984"/>
                  <a:gd name="connsiteX8" fmla="*/ 87783 w 4820718"/>
                  <a:gd name="connsiteY8" fmla="*/ 643737 h 2844984"/>
                  <a:gd name="connsiteX9" fmla="*/ 87783 w 4820718"/>
                  <a:gd name="connsiteY9" fmla="*/ 742492 h 2844984"/>
                  <a:gd name="connsiteX10" fmla="*/ 109728 w 4820718"/>
                  <a:gd name="connsiteY10" fmla="*/ 742492 h 2844984"/>
                  <a:gd name="connsiteX11" fmla="*/ 109728 w 4820718"/>
                  <a:gd name="connsiteY11" fmla="*/ 852220 h 2844984"/>
                  <a:gd name="connsiteX12" fmla="*/ 142647 w 4820718"/>
                  <a:gd name="connsiteY12" fmla="*/ 852220 h 2844984"/>
                  <a:gd name="connsiteX13" fmla="*/ 142647 w 4820718"/>
                  <a:gd name="connsiteY13" fmla="*/ 936345 h 2844984"/>
                  <a:gd name="connsiteX14" fmla="*/ 182880 w 4820718"/>
                  <a:gd name="connsiteY14" fmla="*/ 936345 h 2844984"/>
                  <a:gd name="connsiteX15" fmla="*/ 182880 w 4820718"/>
                  <a:gd name="connsiteY15" fmla="*/ 1035100 h 2844984"/>
                  <a:gd name="connsiteX16" fmla="*/ 204826 w 4820718"/>
                  <a:gd name="connsiteY16" fmla="*/ 1035100 h 2844984"/>
                  <a:gd name="connsiteX17" fmla="*/ 204826 w 4820718"/>
                  <a:gd name="connsiteY17" fmla="*/ 1115568 h 2844984"/>
                  <a:gd name="connsiteX18" fmla="*/ 234087 w 4820718"/>
                  <a:gd name="connsiteY18" fmla="*/ 1115568 h 2844984"/>
                  <a:gd name="connsiteX19" fmla="*/ 234087 w 4820718"/>
                  <a:gd name="connsiteY19" fmla="*/ 1196035 h 2844984"/>
                  <a:gd name="connsiteX20" fmla="*/ 259690 w 4820718"/>
                  <a:gd name="connsiteY20" fmla="*/ 1196035 h 2844984"/>
                  <a:gd name="connsiteX21" fmla="*/ 259690 w 4820718"/>
                  <a:gd name="connsiteY21" fmla="*/ 1360627 h 2844984"/>
                  <a:gd name="connsiteX22" fmla="*/ 277978 w 4820718"/>
                  <a:gd name="connsiteY22" fmla="*/ 1360627 h 2844984"/>
                  <a:gd name="connsiteX23" fmla="*/ 277978 w 4820718"/>
                  <a:gd name="connsiteY23" fmla="*/ 1400860 h 2844984"/>
                  <a:gd name="connsiteX24" fmla="*/ 307239 w 4820718"/>
                  <a:gd name="connsiteY24" fmla="*/ 1400860 h 2844984"/>
                  <a:gd name="connsiteX25" fmla="*/ 307239 w 4820718"/>
                  <a:gd name="connsiteY25" fmla="*/ 1474012 h 2844984"/>
                  <a:gd name="connsiteX26" fmla="*/ 336499 w 4820718"/>
                  <a:gd name="connsiteY26" fmla="*/ 1474012 h 2844984"/>
                  <a:gd name="connsiteX27" fmla="*/ 336499 w 4820718"/>
                  <a:gd name="connsiteY27" fmla="*/ 1525219 h 2844984"/>
                  <a:gd name="connsiteX28" fmla="*/ 362103 w 4820718"/>
                  <a:gd name="connsiteY28" fmla="*/ 1525219 h 2844984"/>
                  <a:gd name="connsiteX29" fmla="*/ 362103 w 4820718"/>
                  <a:gd name="connsiteY29" fmla="*/ 1602028 h 2844984"/>
                  <a:gd name="connsiteX30" fmla="*/ 384048 w 4820718"/>
                  <a:gd name="connsiteY30" fmla="*/ 1602028 h 2844984"/>
                  <a:gd name="connsiteX31" fmla="*/ 384048 w 4820718"/>
                  <a:gd name="connsiteY31" fmla="*/ 1697126 h 2844984"/>
                  <a:gd name="connsiteX32" fmla="*/ 395021 w 4820718"/>
                  <a:gd name="connsiteY32" fmla="*/ 1697126 h 2844984"/>
                  <a:gd name="connsiteX33" fmla="*/ 395021 w 4820718"/>
                  <a:gd name="connsiteY33" fmla="*/ 1781251 h 2844984"/>
                  <a:gd name="connsiteX34" fmla="*/ 427939 w 4820718"/>
                  <a:gd name="connsiteY34" fmla="*/ 1781251 h 2844984"/>
                  <a:gd name="connsiteX35" fmla="*/ 427939 w 4820718"/>
                  <a:gd name="connsiteY35" fmla="*/ 1817827 h 2844984"/>
                  <a:gd name="connsiteX36" fmla="*/ 460858 w 4820718"/>
                  <a:gd name="connsiteY36" fmla="*/ 1817827 h 2844984"/>
                  <a:gd name="connsiteX37" fmla="*/ 460858 w 4820718"/>
                  <a:gd name="connsiteY37" fmla="*/ 1839772 h 2844984"/>
                  <a:gd name="connsiteX38" fmla="*/ 482803 w 4820718"/>
                  <a:gd name="connsiteY38" fmla="*/ 1839772 h 2844984"/>
                  <a:gd name="connsiteX39" fmla="*/ 482803 w 4820718"/>
                  <a:gd name="connsiteY39" fmla="*/ 1942185 h 2844984"/>
                  <a:gd name="connsiteX40" fmla="*/ 534010 w 4820718"/>
                  <a:gd name="connsiteY40" fmla="*/ 1942185 h 2844984"/>
                  <a:gd name="connsiteX41" fmla="*/ 534010 w 4820718"/>
                  <a:gd name="connsiteY41" fmla="*/ 1971446 h 2844984"/>
                  <a:gd name="connsiteX42" fmla="*/ 559613 w 4820718"/>
                  <a:gd name="connsiteY42" fmla="*/ 1971446 h 2844984"/>
                  <a:gd name="connsiteX43" fmla="*/ 559613 w 4820718"/>
                  <a:gd name="connsiteY43" fmla="*/ 2044598 h 2844984"/>
                  <a:gd name="connsiteX44" fmla="*/ 559613 w 4820718"/>
                  <a:gd name="connsiteY44" fmla="*/ 2044598 h 2844984"/>
                  <a:gd name="connsiteX45" fmla="*/ 559613 w 4820718"/>
                  <a:gd name="connsiteY45" fmla="*/ 2143353 h 2844984"/>
                  <a:gd name="connsiteX46" fmla="*/ 651053 w 4820718"/>
                  <a:gd name="connsiteY46" fmla="*/ 2143353 h 2844984"/>
                  <a:gd name="connsiteX47" fmla="*/ 651053 w 4820718"/>
                  <a:gd name="connsiteY47" fmla="*/ 2194560 h 2844984"/>
                  <a:gd name="connsiteX48" fmla="*/ 672999 w 4820718"/>
                  <a:gd name="connsiteY48" fmla="*/ 2194560 h 2844984"/>
                  <a:gd name="connsiteX49" fmla="*/ 672999 w 4820718"/>
                  <a:gd name="connsiteY49" fmla="*/ 2245766 h 2844984"/>
                  <a:gd name="connsiteX50" fmla="*/ 691287 w 4820718"/>
                  <a:gd name="connsiteY50" fmla="*/ 2245766 h 2844984"/>
                  <a:gd name="connsiteX51" fmla="*/ 691287 w 4820718"/>
                  <a:gd name="connsiteY51" fmla="*/ 2282342 h 2844984"/>
                  <a:gd name="connsiteX52" fmla="*/ 724205 w 4820718"/>
                  <a:gd name="connsiteY52" fmla="*/ 2282342 h 2844984"/>
                  <a:gd name="connsiteX53" fmla="*/ 724205 w 4820718"/>
                  <a:gd name="connsiteY53" fmla="*/ 2322576 h 2844984"/>
                  <a:gd name="connsiteX54" fmla="*/ 790042 w 4820718"/>
                  <a:gd name="connsiteY54" fmla="*/ 2322576 h 2844984"/>
                  <a:gd name="connsiteX55" fmla="*/ 790042 w 4820718"/>
                  <a:gd name="connsiteY55" fmla="*/ 2348179 h 2844984"/>
                  <a:gd name="connsiteX56" fmla="*/ 830275 w 4820718"/>
                  <a:gd name="connsiteY56" fmla="*/ 2348179 h 2844984"/>
                  <a:gd name="connsiteX57" fmla="*/ 830275 w 4820718"/>
                  <a:gd name="connsiteY57" fmla="*/ 2373782 h 2844984"/>
                  <a:gd name="connsiteX58" fmla="*/ 888797 w 4820718"/>
                  <a:gd name="connsiteY58" fmla="*/ 2373782 h 2844984"/>
                  <a:gd name="connsiteX59" fmla="*/ 888797 w 4820718"/>
                  <a:gd name="connsiteY59" fmla="*/ 2395728 h 2844984"/>
                  <a:gd name="connsiteX60" fmla="*/ 950976 w 4820718"/>
                  <a:gd name="connsiteY60" fmla="*/ 2395728 h 2844984"/>
                  <a:gd name="connsiteX61" fmla="*/ 950976 w 4820718"/>
                  <a:gd name="connsiteY61" fmla="*/ 2417673 h 2844984"/>
                  <a:gd name="connsiteX62" fmla="*/ 983895 w 4820718"/>
                  <a:gd name="connsiteY62" fmla="*/ 2417673 h 2844984"/>
                  <a:gd name="connsiteX63" fmla="*/ 983895 w 4820718"/>
                  <a:gd name="connsiteY63" fmla="*/ 2472537 h 2844984"/>
                  <a:gd name="connsiteX64" fmla="*/ 1016813 w 4820718"/>
                  <a:gd name="connsiteY64" fmla="*/ 2472537 h 2844984"/>
                  <a:gd name="connsiteX65" fmla="*/ 1016813 w 4820718"/>
                  <a:gd name="connsiteY65" fmla="*/ 2505456 h 2844984"/>
                  <a:gd name="connsiteX66" fmla="*/ 1042416 w 4820718"/>
                  <a:gd name="connsiteY66" fmla="*/ 2505456 h 2844984"/>
                  <a:gd name="connsiteX67" fmla="*/ 1042416 w 4820718"/>
                  <a:gd name="connsiteY67" fmla="*/ 2553004 h 2844984"/>
                  <a:gd name="connsiteX68" fmla="*/ 1097280 w 4820718"/>
                  <a:gd name="connsiteY68" fmla="*/ 2553004 h 2844984"/>
                  <a:gd name="connsiteX69" fmla="*/ 1097280 w 4820718"/>
                  <a:gd name="connsiteY69" fmla="*/ 2589580 h 2844984"/>
                  <a:gd name="connsiteX70" fmla="*/ 1163117 w 4820718"/>
                  <a:gd name="connsiteY70" fmla="*/ 2589580 h 2844984"/>
                  <a:gd name="connsiteX71" fmla="*/ 1163117 w 4820718"/>
                  <a:gd name="connsiteY71" fmla="*/ 2615184 h 2844984"/>
                  <a:gd name="connsiteX72" fmla="*/ 1217981 w 4820718"/>
                  <a:gd name="connsiteY72" fmla="*/ 2615184 h 2844984"/>
                  <a:gd name="connsiteX73" fmla="*/ 1217981 w 4820718"/>
                  <a:gd name="connsiteY73" fmla="*/ 2648102 h 2844984"/>
                  <a:gd name="connsiteX74" fmla="*/ 1298448 w 4820718"/>
                  <a:gd name="connsiteY74" fmla="*/ 2648102 h 2844984"/>
                  <a:gd name="connsiteX75" fmla="*/ 1298448 w 4820718"/>
                  <a:gd name="connsiteY75" fmla="*/ 2673705 h 2844984"/>
                  <a:gd name="connsiteX76" fmla="*/ 1441095 w 4820718"/>
                  <a:gd name="connsiteY76" fmla="*/ 2673705 h 2844984"/>
                  <a:gd name="connsiteX77" fmla="*/ 1441095 w 4820718"/>
                  <a:gd name="connsiteY77" fmla="*/ 2695651 h 2844984"/>
                  <a:gd name="connsiteX78" fmla="*/ 1931213 w 4820718"/>
                  <a:gd name="connsiteY78" fmla="*/ 2695651 h 2844984"/>
                  <a:gd name="connsiteX79" fmla="*/ 1931213 w 4820718"/>
                  <a:gd name="connsiteY79" fmla="*/ 2713939 h 2844984"/>
                  <a:gd name="connsiteX80" fmla="*/ 2293315 w 4820718"/>
                  <a:gd name="connsiteY80" fmla="*/ 2713939 h 2844984"/>
                  <a:gd name="connsiteX81" fmla="*/ 2293315 w 4820718"/>
                  <a:gd name="connsiteY81" fmla="*/ 2724912 h 2844984"/>
                  <a:gd name="connsiteX82" fmla="*/ 2534718 w 4820718"/>
                  <a:gd name="connsiteY82" fmla="*/ 2724911 h 2844984"/>
                  <a:gd name="connsiteX83" fmla="*/ 2538376 w 4820718"/>
                  <a:gd name="connsiteY83" fmla="*/ 2743200 h 2844984"/>
                  <a:gd name="connsiteX84" fmla="*/ 2772461 w 4820718"/>
                  <a:gd name="connsiteY84" fmla="*/ 2739542 h 2844984"/>
                  <a:gd name="connsiteX85" fmla="*/ 2772461 w 4820718"/>
                  <a:gd name="connsiteY85" fmla="*/ 2757830 h 2844984"/>
                  <a:gd name="connsiteX86" fmla="*/ 3094331 w 4820718"/>
                  <a:gd name="connsiteY86" fmla="*/ 2757830 h 2844984"/>
                  <a:gd name="connsiteX87" fmla="*/ 3095644 w 4820718"/>
                  <a:gd name="connsiteY87" fmla="*/ 2773546 h 2844984"/>
                  <a:gd name="connsiteX88" fmla="*/ 3586182 w 4820718"/>
                  <a:gd name="connsiteY88" fmla="*/ 2780690 h 2844984"/>
                  <a:gd name="connsiteX89" fmla="*/ 3586181 w 4820718"/>
                  <a:gd name="connsiteY89" fmla="*/ 2799740 h 2844984"/>
                  <a:gd name="connsiteX90" fmla="*/ 3669526 w 4820718"/>
                  <a:gd name="connsiteY90" fmla="*/ 2802121 h 2844984"/>
                  <a:gd name="connsiteX91" fmla="*/ 3664763 w 4820718"/>
                  <a:gd name="connsiteY91" fmla="*/ 2816408 h 2844984"/>
                  <a:gd name="connsiteX92" fmla="*/ 4267219 w 4820718"/>
                  <a:gd name="connsiteY92" fmla="*/ 2821171 h 2844984"/>
                  <a:gd name="connsiteX93" fmla="*/ 4269601 w 4820718"/>
                  <a:gd name="connsiteY93" fmla="*/ 2844984 h 2844984"/>
                  <a:gd name="connsiteX94" fmla="*/ 4820718 w 4820718"/>
                  <a:gd name="connsiteY94" fmla="*/ 2841955 h 284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820718" h="2844984">
                    <a:moveTo>
                      <a:pt x="0" y="0"/>
                    </a:moveTo>
                    <a:lnTo>
                      <a:pt x="0" y="256032"/>
                    </a:lnTo>
                    <a:lnTo>
                      <a:pt x="18288" y="256032"/>
                    </a:lnTo>
                    <a:lnTo>
                      <a:pt x="18288" y="420624"/>
                    </a:lnTo>
                    <a:lnTo>
                      <a:pt x="47549" y="420624"/>
                    </a:lnTo>
                    <a:lnTo>
                      <a:pt x="47549" y="555955"/>
                    </a:lnTo>
                    <a:lnTo>
                      <a:pt x="62179" y="555955"/>
                    </a:lnTo>
                    <a:lnTo>
                      <a:pt x="62179" y="643737"/>
                    </a:lnTo>
                    <a:lnTo>
                      <a:pt x="87783" y="643737"/>
                    </a:lnTo>
                    <a:lnTo>
                      <a:pt x="87783" y="742492"/>
                    </a:lnTo>
                    <a:lnTo>
                      <a:pt x="109728" y="742492"/>
                    </a:lnTo>
                    <a:lnTo>
                      <a:pt x="109728" y="852220"/>
                    </a:lnTo>
                    <a:lnTo>
                      <a:pt x="142647" y="852220"/>
                    </a:lnTo>
                    <a:lnTo>
                      <a:pt x="142647" y="936345"/>
                    </a:lnTo>
                    <a:lnTo>
                      <a:pt x="182880" y="936345"/>
                    </a:lnTo>
                    <a:lnTo>
                      <a:pt x="182880" y="1035100"/>
                    </a:lnTo>
                    <a:lnTo>
                      <a:pt x="204826" y="1035100"/>
                    </a:lnTo>
                    <a:lnTo>
                      <a:pt x="204826" y="1115568"/>
                    </a:lnTo>
                    <a:lnTo>
                      <a:pt x="234087" y="1115568"/>
                    </a:lnTo>
                    <a:lnTo>
                      <a:pt x="234087" y="1196035"/>
                    </a:lnTo>
                    <a:lnTo>
                      <a:pt x="259690" y="1196035"/>
                    </a:lnTo>
                    <a:lnTo>
                      <a:pt x="259690" y="1360627"/>
                    </a:lnTo>
                    <a:lnTo>
                      <a:pt x="277978" y="1360627"/>
                    </a:lnTo>
                    <a:lnTo>
                      <a:pt x="277978" y="1400860"/>
                    </a:lnTo>
                    <a:lnTo>
                      <a:pt x="307239" y="1400860"/>
                    </a:lnTo>
                    <a:lnTo>
                      <a:pt x="307239" y="1474012"/>
                    </a:lnTo>
                    <a:lnTo>
                      <a:pt x="336499" y="1474012"/>
                    </a:lnTo>
                    <a:lnTo>
                      <a:pt x="336499" y="1525219"/>
                    </a:lnTo>
                    <a:lnTo>
                      <a:pt x="362103" y="1525219"/>
                    </a:lnTo>
                    <a:lnTo>
                      <a:pt x="362103" y="1602028"/>
                    </a:lnTo>
                    <a:lnTo>
                      <a:pt x="384048" y="1602028"/>
                    </a:lnTo>
                    <a:lnTo>
                      <a:pt x="384048" y="1697126"/>
                    </a:lnTo>
                    <a:lnTo>
                      <a:pt x="395021" y="1697126"/>
                    </a:lnTo>
                    <a:lnTo>
                      <a:pt x="395021" y="1781251"/>
                    </a:lnTo>
                    <a:lnTo>
                      <a:pt x="427939" y="1781251"/>
                    </a:lnTo>
                    <a:lnTo>
                      <a:pt x="427939" y="1817827"/>
                    </a:lnTo>
                    <a:lnTo>
                      <a:pt x="460858" y="1817827"/>
                    </a:lnTo>
                    <a:lnTo>
                      <a:pt x="460858" y="1839772"/>
                    </a:lnTo>
                    <a:lnTo>
                      <a:pt x="482803" y="1839772"/>
                    </a:lnTo>
                    <a:lnTo>
                      <a:pt x="482803" y="1942185"/>
                    </a:lnTo>
                    <a:lnTo>
                      <a:pt x="534010" y="1942185"/>
                    </a:lnTo>
                    <a:lnTo>
                      <a:pt x="534010" y="1971446"/>
                    </a:lnTo>
                    <a:lnTo>
                      <a:pt x="559613" y="1971446"/>
                    </a:lnTo>
                    <a:lnTo>
                      <a:pt x="559613" y="2044598"/>
                    </a:lnTo>
                    <a:lnTo>
                      <a:pt x="559613" y="2044598"/>
                    </a:lnTo>
                    <a:lnTo>
                      <a:pt x="559613" y="2143353"/>
                    </a:lnTo>
                    <a:lnTo>
                      <a:pt x="651053" y="2143353"/>
                    </a:lnTo>
                    <a:lnTo>
                      <a:pt x="651053" y="2194560"/>
                    </a:lnTo>
                    <a:lnTo>
                      <a:pt x="672999" y="2194560"/>
                    </a:lnTo>
                    <a:lnTo>
                      <a:pt x="672999" y="2245766"/>
                    </a:lnTo>
                    <a:lnTo>
                      <a:pt x="691287" y="2245766"/>
                    </a:lnTo>
                    <a:lnTo>
                      <a:pt x="691287" y="2282342"/>
                    </a:lnTo>
                    <a:lnTo>
                      <a:pt x="724205" y="2282342"/>
                    </a:lnTo>
                    <a:lnTo>
                      <a:pt x="724205" y="2322576"/>
                    </a:lnTo>
                    <a:lnTo>
                      <a:pt x="790042" y="2322576"/>
                    </a:lnTo>
                    <a:lnTo>
                      <a:pt x="790042" y="2348179"/>
                    </a:lnTo>
                    <a:lnTo>
                      <a:pt x="830275" y="2348179"/>
                    </a:lnTo>
                    <a:lnTo>
                      <a:pt x="830275" y="2373782"/>
                    </a:lnTo>
                    <a:lnTo>
                      <a:pt x="888797" y="2373782"/>
                    </a:lnTo>
                    <a:lnTo>
                      <a:pt x="888797" y="2395728"/>
                    </a:lnTo>
                    <a:lnTo>
                      <a:pt x="950976" y="2395728"/>
                    </a:lnTo>
                    <a:lnTo>
                      <a:pt x="950976" y="2417673"/>
                    </a:lnTo>
                    <a:lnTo>
                      <a:pt x="983895" y="2417673"/>
                    </a:lnTo>
                    <a:lnTo>
                      <a:pt x="983895" y="2472537"/>
                    </a:lnTo>
                    <a:lnTo>
                      <a:pt x="1016813" y="2472537"/>
                    </a:lnTo>
                    <a:lnTo>
                      <a:pt x="1016813" y="2505456"/>
                    </a:lnTo>
                    <a:lnTo>
                      <a:pt x="1042416" y="2505456"/>
                    </a:lnTo>
                    <a:lnTo>
                      <a:pt x="1042416" y="2553004"/>
                    </a:lnTo>
                    <a:lnTo>
                      <a:pt x="1097280" y="2553004"/>
                    </a:lnTo>
                    <a:lnTo>
                      <a:pt x="1097280" y="2589580"/>
                    </a:lnTo>
                    <a:lnTo>
                      <a:pt x="1163117" y="2589580"/>
                    </a:lnTo>
                    <a:lnTo>
                      <a:pt x="1163117" y="2615184"/>
                    </a:lnTo>
                    <a:lnTo>
                      <a:pt x="1217981" y="2615184"/>
                    </a:lnTo>
                    <a:lnTo>
                      <a:pt x="1217981" y="2648102"/>
                    </a:lnTo>
                    <a:lnTo>
                      <a:pt x="1298448" y="2648102"/>
                    </a:lnTo>
                    <a:lnTo>
                      <a:pt x="1298448" y="2673705"/>
                    </a:lnTo>
                    <a:lnTo>
                      <a:pt x="1441095" y="2673705"/>
                    </a:lnTo>
                    <a:lnTo>
                      <a:pt x="1441095" y="2695651"/>
                    </a:lnTo>
                    <a:lnTo>
                      <a:pt x="1931213" y="2695651"/>
                    </a:lnTo>
                    <a:lnTo>
                      <a:pt x="1931213" y="2713939"/>
                    </a:lnTo>
                    <a:lnTo>
                      <a:pt x="2293315" y="2713939"/>
                    </a:lnTo>
                    <a:lnTo>
                      <a:pt x="2293315" y="2724912"/>
                    </a:lnTo>
                    <a:lnTo>
                      <a:pt x="2534718" y="2724911"/>
                    </a:lnTo>
                    <a:lnTo>
                      <a:pt x="2538376" y="2743200"/>
                    </a:lnTo>
                    <a:lnTo>
                      <a:pt x="2772461" y="2739542"/>
                    </a:lnTo>
                    <a:lnTo>
                      <a:pt x="2772461" y="2757830"/>
                    </a:lnTo>
                    <a:lnTo>
                      <a:pt x="3094331" y="2757830"/>
                    </a:lnTo>
                    <a:lnTo>
                      <a:pt x="3095644" y="2773546"/>
                    </a:lnTo>
                    <a:lnTo>
                      <a:pt x="3586182" y="2780690"/>
                    </a:lnTo>
                    <a:cubicBezTo>
                      <a:pt x="3586182" y="2787040"/>
                      <a:pt x="3586181" y="2793390"/>
                      <a:pt x="3586181" y="2799740"/>
                    </a:cubicBezTo>
                    <a:lnTo>
                      <a:pt x="3669526" y="2802121"/>
                    </a:lnTo>
                    <a:cubicBezTo>
                      <a:pt x="3671907" y="2801327"/>
                      <a:pt x="3662382" y="2817202"/>
                      <a:pt x="3664763" y="2816408"/>
                    </a:cubicBezTo>
                    <a:lnTo>
                      <a:pt x="4267219" y="2821171"/>
                    </a:lnTo>
                    <a:lnTo>
                      <a:pt x="4269601" y="2844984"/>
                    </a:lnTo>
                    <a:lnTo>
                      <a:pt x="4820718" y="2841955"/>
                    </a:lnTo>
                  </a:path>
                </a:pathLst>
              </a:custGeom>
              <a:noFill/>
              <a:ln w="28575">
                <a:solidFill>
                  <a:srgbClr val="E19E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buClr>
                    <a:srgbClr val="000000"/>
                  </a:buClr>
                  <a:buSzPct val="100000"/>
                  <a:defRPr/>
                </a:pPr>
                <a:endParaRPr lang="en-GB" sz="2133">
                  <a:solidFill>
                    <a:prstClr val="white"/>
                  </a:solidFill>
                  <a:latin typeface="Times New Roman"/>
                  <a:ea typeface="Microsoft YaHei"/>
                </a:endParaRPr>
              </a:p>
            </p:txBody>
          </p:sp>
          <p:sp>
            <p:nvSpPr>
              <p:cNvPr id="63561" name="TextBox 93">
                <a:extLst>
                  <a:ext uri="{FF2B5EF4-FFF2-40B4-BE49-F238E27FC236}">
                    <a16:creationId xmlns:a16="http://schemas.microsoft.com/office/drawing/2014/main" id="{863E813D-721B-5971-24A6-A17F7EAA39D4}"/>
                  </a:ext>
                </a:extLst>
              </p:cNvPr>
              <p:cNvSpPr txBox="1">
                <a:spLocks noChangeArrowheads="1"/>
              </p:cNvSpPr>
              <p:nvPr/>
            </p:nvSpPr>
            <p:spPr bwMode="auto">
              <a:xfrm>
                <a:off x="6059043" y="5051395"/>
                <a:ext cx="639192"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E19E9F"/>
                    </a:solidFill>
                    <a:latin typeface="Times New Roman CE" panose="02020603050405020304" pitchFamily="18" charset="0"/>
                    <a:ea typeface="Microsoft YaHei" panose="020B0503020204020204" pitchFamily="34" charset="-122"/>
                  </a:rPr>
                  <a:t>10%</a:t>
                </a:r>
              </a:p>
            </p:txBody>
          </p:sp>
        </p:grpSp>
        <p:grpSp>
          <p:nvGrpSpPr>
            <p:cNvPr id="63557" name="Group 98">
              <a:extLst>
                <a:ext uri="{FF2B5EF4-FFF2-40B4-BE49-F238E27FC236}">
                  <a16:creationId xmlns:a16="http://schemas.microsoft.com/office/drawing/2014/main" id="{2D8DC6CD-888B-883F-B9E6-857618686F19}"/>
                </a:ext>
              </a:extLst>
            </p:cNvPr>
            <p:cNvGrpSpPr>
              <a:grpSpLocks/>
            </p:cNvGrpSpPr>
            <p:nvPr/>
          </p:nvGrpSpPr>
          <p:grpSpPr bwMode="auto">
            <a:xfrm>
              <a:off x="1242196" y="2358390"/>
              <a:ext cx="5342306" cy="2585308"/>
              <a:chOff x="1247775" y="2358390"/>
              <a:chExt cx="5342306" cy="2585308"/>
            </a:xfrm>
          </p:grpSpPr>
          <p:sp>
            <p:nvSpPr>
              <p:cNvPr id="97" name="Freeform 96">
                <a:extLst>
                  <a:ext uri="{FF2B5EF4-FFF2-40B4-BE49-F238E27FC236}">
                    <a16:creationId xmlns:a16="http://schemas.microsoft.com/office/drawing/2014/main" id="{4FFF19D5-7126-4EA8-E9C7-3173C2367EEB}"/>
                  </a:ext>
                </a:extLst>
              </p:cNvPr>
              <p:cNvSpPr/>
              <p:nvPr/>
            </p:nvSpPr>
            <p:spPr>
              <a:xfrm>
                <a:off x="1247775" y="2358390"/>
                <a:ext cx="4854897" cy="2419292"/>
              </a:xfrm>
              <a:custGeom>
                <a:avLst/>
                <a:gdLst>
                  <a:gd name="connsiteX0" fmla="*/ 0 w 2406650"/>
                  <a:gd name="connsiteY0" fmla="*/ 0 h 2317750"/>
                  <a:gd name="connsiteX1" fmla="*/ 0 w 2406650"/>
                  <a:gd name="connsiteY1" fmla="*/ 263525 h 2317750"/>
                  <a:gd name="connsiteX2" fmla="*/ 34925 w 2406650"/>
                  <a:gd name="connsiteY2" fmla="*/ 263525 h 2317750"/>
                  <a:gd name="connsiteX3" fmla="*/ 34925 w 2406650"/>
                  <a:gd name="connsiteY3" fmla="*/ 438150 h 2317750"/>
                  <a:gd name="connsiteX4" fmla="*/ 66675 w 2406650"/>
                  <a:gd name="connsiteY4" fmla="*/ 438150 h 2317750"/>
                  <a:gd name="connsiteX5" fmla="*/ 66675 w 2406650"/>
                  <a:gd name="connsiteY5" fmla="*/ 536575 h 2317750"/>
                  <a:gd name="connsiteX6" fmla="*/ 92075 w 2406650"/>
                  <a:gd name="connsiteY6" fmla="*/ 536575 h 2317750"/>
                  <a:gd name="connsiteX7" fmla="*/ 92075 w 2406650"/>
                  <a:gd name="connsiteY7" fmla="*/ 641350 h 2317750"/>
                  <a:gd name="connsiteX8" fmla="*/ 123825 w 2406650"/>
                  <a:gd name="connsiteY8" fmla="*/ 641350 h 2317750"/>
                  <a:gd name="connsiteX9" fmla="*/ 123825 w 2406650"/>
                  <a:gd name="connsiteY9" fmla="*/ 736600 h 2317750"/>
                  <a:gd name="connsiteX10" fmla="*/ 171450 w 2406650"/>
                  <a:gd name="connsiteY10" fmla="*/ 736600 h 2317750"/>
                  <a:gd name="connsiteX11" fmla="*/ 171450 w 2406650"/>
                  <a:gd name="connsiteY11" fmla="*/ 819150 h 2317750"/>
                  <a:gd name="connsiteX12" fmla="*/ 203200 w 2406650"/>
                  <a:gd name="connsiteY12" fmla="*/ 819150 h 2317750"/>
                  <a:gd name="connsiteX13" fmla="*/ 203200 w 2406650"/>
                  <a:gd name="connsiteY13" fmla="*/ 889000 h 2317750"/>
                  <a:gd name="connsiteX14" fmla="*/ 238125 w 2406650"/>
                  <a:gd name="connsiteY14" fmla="*/ 889000 h 2317750"/>
                  <a:gd name="connsiteX15" fmla="*/ 238125 w 2406650"/>
                  <a:gd name="connsiteY15" fmla="*/ 958850 h 2317750"/>
                  <a:gd name="connsiteX16" fmla="*/ 269875 w 2406650"/>
                  <a:gd name="connsiteY16" fmla="*/ 958850 h 2317750"/>
                  <a:gd name="connsiteX17" fmla="*/ 269875 w 2406650"/>
                  <a:gd name="connsiteY17" fmla="*/ 1095375 h 2317750"/>
                  <a:gd name="connsiteX18" fmla="*/ 307975 w 2406650"/>
                  <a:gd name="connsiteY18" fmla="*/ 1095375 h 2317750"/>
                  <a:gd name="connsiteX19" fmla="*/ 307975 w 2406650"/>
                  <a:gd name="connsiteY19" fmla="*/ 1200150 h 2317750"/>
                  <a:gd name="connsiteX20" fmla="*/ 333375 w 2406650"/>
                  <a:gd name="connsiteY20" fmla="*/ 1200150 h 2317750"/>
                  <a:gd name="connsiteX21" fmla="*/ 333375 w 2406650"/>
                  <a:gd name="connsiteY21" fmla="*/ 1235075 h 2317750"/>
                  <a:gd name="connsiteX22" fmla="*/ 358775 w 2406650"/>
                  <a:gd name="connsiteY22" fmla="*/ 1235075 h 2317750"/>
                  <a:gd name="connsiteX23" fmla="*/ 358775 w 2406650"/>
                  <a:gd name="connsiteY23" fmla="*/ 1282700 h 2317750"/>
                  <a:gd name="connsiteX24" fmla="*/ 381000 w 2406650"/>
                  <a:gd name="connsiteY24" fmla="*/ 1282700 h 2317750"/>
                  <a:gd name="connsiteX25" fmla="*/ 381000 w 2406650"/>
                  <a:gd name="connsiteY25" fmla="*/ 1371600 h 2317750"/>
                  <a:gd name="connsiteX26" fmla="*/ 415925 w 2406650"/>
                  <a:gd name="connsiteY26" fmla="*/ 1371600 h 2317750"/>
                  <a:gd name="connsiteX27" fmla="*/ 415925 w 2406650"/>
                  <a:gd name="connsiteY27" fmla="*/ 1406525 h 2317750"/>
                  <a:gd name="connsiteX28" fmla="*/ 415925 w 2406650"/>
                  <a:gd name="connsiteY28" fmla="*/ 1406525 h 2317750"/>
                  <a:gd name="connsiteX29" fmla="*/ 444500 w 2406650"/>
                  <a:gd name="connsiteY29" fmla="*/ 1406525 h 2317750"/>
                  <a:gd name="connsiteX30" fmla="*/ 444500 w 2406650"/>
                  <a:gd name="connsiteY30" fmla="*/ 1447800 h 2317750"/>
                  <a:gd name="connsiteX31" fmla="*/ 479425 w 2406650"/>
                  <a:gd name="connsiteY31" fmla="*/ 1447800 h 2317750"/>
                  <a:gd name="connsiteX32" fmla="*/ 479425 w 2406650"/>
                  <a:gd name="connsiteY32" fmla="*/ 1514475 h 2317750"/>
                  <a:gd name="connsiteX33" fmla="*/ 517525 w 2406650"/>
                  <a:gd name="connsiteY33" fmla="*/ 1514475 h 2317750"/>
                  <a:gd name="connsiteX34" fmla="*/ 517525 w 2406650"/>
                  <a:gd name="connsiteY34" fmla="*/ 1590675 h 2317750"/>
                  <a:gd name="connsiteX35" fmla="*/ 549275 w 2406650"/>
                  <a:gd name="connsiteY35" fmla="*/ 1590675 h 2317750"/>
                  <a:gd name="connsiteX36" fmla="*/ 549275 w 2406650"/>
                  <a:gd name="connsiteY36" fmla="*/ 1651000 h 2317750"/>
                  <a:gd name="connsiteX37" fmla="*/ 574675 w 2406650"/>
                  <a:gd name="connsiteY37" fmla="*/ 1651000 h 2317750"/>
                  <a:gd name="connsiteX38" fmla="*/ 574675 w 2406650"/>
                  <a:gd name="connsiteY38" fmla="*/ 1711325 h 2317750"/>
                  <a:gd name="connsiteX39" fmla="*/ 612775 w 2406650"/>
                  <a:gd name="connsiteY39" fmla="*/ 1711325 h 2317750"/>
                  <a:gd name="connsiteX40" fmla="*/ 612775 w 2406650"/>
                  <a:gd name="connsiteY40" fmla="*/ 1739900 h 2317750"/>
                  <a:gd name="connsiteX41" fmla="*/ 676275 w 2406650"/>
                  <a:gd name="connsiteY41" fmla="*/ 1739900 h 2317750"/>
                  <a:gd name="connsiteX42" fmla="*/ 676275 w 2406650"/>
                  <a:gd name="connsiteY42" fmla="*/ 1778000 h 2317750"/>
                  <a:gd name="connsiteX43" fmla="*/ 730250 w 2406650"/>
                  <a:gd name="connsiteY43" fmla="*/ 1778000 h 2317750"/>
                  <a:gd name="connsiteX44" fmla="*/ 730250 w 2406650"/>
                  <a:gd name="connsiteY44" fmla="*/ 1816100 h 2317750"/>
                  <a:gd name="connsiteX45" fmla="*/ 765175 w 2406650"/>
                  <a:gd name="connsiteY45" fmla="*/ 1816100 h 2317750"/>
                  <a:gd name="connsiteX46" fmla="*/ 765175 w 2406650"/>
                  <a:gd name="connsiteY46" fmla="*/ 1863725 h 2317750"/>
                  <a:gd name="connsiteX47" fmla="*/ 790575 w 2406650"/>
                  <a:gd name="connsiteY47" fmla="*/ 1863725 h 2317750"/>
                  <a:gd name="connsiteX48" fmla="*/ 790575 w 2406650"/>
                  <a:gd name="connsiteY48" fmla="*/ 1930400 h 2317750"/>
                  <a:gd name="connsiteX49" fmla="*/ 850900 w 2406650"/>
                  <a:gd name="connsiteY49" fmla="*/ 1930400 h 2317750"/>
                  <a:gd name="connsiteX50" fmla="*/ 850900 w 2406650"/>
                  <a:gd name="connsiteY50" fmla="*/ 1990725 h 2317750"/>
                  <a:gd name="connsiteX51" fmla="*/ 889000 w 2406650"/>
                  <a:gd name="connsiteY51" fmla="*/ 1990725 h 2317750"/>
                  <a:gd name="connsiteX52" fmla="*/ 889000 w 2406650"/>
                  <a:gd name="connsiteY52" fmla="*/ 2025650 h 2317750"/>
                  <a:gd name="connsiteX53" fmla="*/ 933450 w 2406650"/>
                  <a:gd name="connsiteY53" fmla="*/ 2025650 h 2317750"/>
                  <a:gd name="connsiteX54" fmla="*/ 933450 w 2406650"/>
                  <a:gd name="connsiteY54" fmla="*/ 2063750 h 2317750"/>
                  <a:gd name="connsiteX55" fmla="*/ 1012825 w 2406650"/>
                  <a:gd name="connsiteY55" fmla="*/ 2063750 h 2317750"/>
                  <a:gd name="connsiteX56" fmla="*/ 1012825 w 2406650"/>
                  <a:gd name="connsiteY56" fmla="*/ 2092325 h 2317750"/>
                  <a:gd name="connsiteX57" fmla="*/ 1177925 w 2406650"/>
                  <a:gd name="connsiteY57" fmla="*/ 2092325 h 2317750"/>
                  <a:gd name="connsiteX58" fmla="*/ 1177925 w 2406650"/>
                  <a:gd name="connsiteY58" fmla="*/ 2108200 h 2317750"/>
                  <a:gd name="connsiteX59" fmla="*/ 1228725 w 2406650"/>
                  <a:gd name="connsiteY59" fmla="*/ 2108200 h 2317750"/>
                  <a:gd name="connsiteX60" fmla="*/ 1228725 w 2406650"/>
                  <a:gd name="connsiteY60" fmla="*/ 2139950 h 2317750"/>
                  <a:gd name="connsiteX61" fmla="*/ 1317625 w 2406650"/>
                  <a:gd name="connsiteY61" fmla="*/ 2139950 h 2317750"/>
                  <a:gd name="connsiteX62" fmla="*/ 1317625 w 2406650"/>
                  <a:gd name="connsiteY62" fmla="*/ 2162175 h 2317750"/>
                  <a:gd name="connsiteX63" fmla="*/ 1358900 w 2406650"/>
                  <a:gd name="connsiteY63" fmla="*/ 2162175 h 2317750"/>
                  <a:gd name="connsiteX64" fmla="*/ 1358900 w 2406650"/>
                  <a:gd name="connsiteY64" fmla="*/ 2184400 h 2317750"/>
                  <a:gd name="connsiteX65" fmla="*/ 1438275 w 2406650"/>
                  <a:gd name="connsiteY65" fmla="*/ 2184400 h 2317750"/>
                  <a:gd name="connsiteX66" fmla="*/ 1438275 w 2406650"/>
                  <a:gd name="connsiteY66" fmla="*/ 2222500 h 2317750"/>
                  <a:gd name="connsiteX67" fmla="*/ 1514475 w 2406650"/>
                  <a:gd name="connsiteY67" fmla="*/ 2222500 h 2317750"/>
                  <a:gd name="connsiteX68" fmla="*/ 1514475 w 2406650"/>
                  <a:gd name="connsiteY68" fmla="*/ 2244725 h 2317750"/>
                  <a:gd name="connsiteX69" fmla="*/ 1882775 w 2406650"/>
                  <a:gd name="connsiteY69" fmla="*/ 2244725 h 2317750"/>
                  <a:gd name="connsiteX70" fmla="*/ 1882775 w 2406650"/>
                  <a:gd name="connsiteY70" fmla="*/ 2273300 h 2317750"/>
                  <a:gd name="connsiteX71" fmla="*/ 1978025 w 2406650"/>
                  <a:gd name="connsiteY71" fmla="*/ 2273300 h 2317750"/>
                  <a:gd name="connsiteX72" fmla="*/ 1978025 w 2406650"/>
                  <a:gd name="connsiteY72" fmla="*/ 2282825 h 2317750"/>
                  <a:gd name="connsiteX73" fmla="*/ 2152650 w 2406650"/>
                  <a:gd name="connsiteY73" fmla="*/ 2282825 h 2317750"/>
                  <a:gd name="connsiteX74" fmla="*/ 2152650 w 2406650"/>
                  <a:gd name="connsiteY74" fmla="*/ 2295525 h 2317750"/>
                  <a:gd name="connsiteX75" fmla="*/ 2346325 w 2406650"/>
                  <a:gd name="connsiteY75" fmla="*/ 2295525 h 2317750"/>
                  <a:gd name="connsiteX76" fmla="*/ 2346325 w 2406650"/>
                  <a:gd name="connsiteY76" fmla="*/ 2317750 h 2317750"/>
                  <a:gd name="connsiteX77" fmla="*/ 2406650 w 2406650"/>
                  <a:gd name="connsiteY77" fmla="*/ 2317750 h 23177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4854575 w 4854575"/>
                  <a:gd name="connsiteY77"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02681 w 4854575"/>
                  <a:gd name="connsiteY77" fmla="*/ 2317750 h 2419350"/>
                  <a:gd name="connsiteX78" fmla="*/ 4854575 w 4854575"/>
                  <a:gd name="connsiteY78"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4854575 w 4854575"/>
                  <a:gd name="connsiteY78"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512219 w 4854575"/>
                  <a:gd name="connsiteY78" fmla="*/ 2322513 h 2419350"/>
                  <a:gd name="connsiteX79" fmla="*/ 4854575 w 4854575"/>
                  <a:gd name="connsiteY79"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4854575 w 4854575"/>
                  <a:gd name="connsiteY79"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695575 w 4854575"/>
                  <a:gd name="connsiteY79" fmla="*/ 2341563 h 2419350"/>
                  <a:gd name="connsiteX80" fmla="*/ 4854575 w 4854575"/>
                  <a:gd name="connsiteY80"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4854575 w 4854575"/>
                  <a:gd name="connsiteY80"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71775 w 4854575"/>
                  <a:gd name="connsiteY80" fmla="*/ 2339181 h 2419350"/>
                  <a:gd name="connsiteX81" fmla="*/ 4854575 w 4854575"/>
                  <a:gd name="connsiteY81"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4854575 w 4854575"/>
                  <a:gd name="connsiteY81"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4854575 w 4854575"/>
                  <a:gd name="connsiteY82"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833688 w 4854575"/>
                  <a:gd name="connsiteY82" fmla="*/ 2358231 h 2419350"/>
                  <a:gd name="connsiteX83" fmla="*/ 4854575 w 4854575"/>
                  <a:gd name="connsiteY83"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778919 w 4854575"/>
                  <a:gd name="connsiteY82" fmla="*/ 2372519 h 2419350"/>
                  <a:gd name="connsiteX83" fmla="*/ 4854575 w 4854575"/>
                  <a:gd name="connsiteY83"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778919 w 4854575"/>
                  <a:gd name="connsiteY82" fmla="*/ 2372519 h 2419350"/>
                  <a:gd name="connsiteX83" fmla="*/ 2876550 w 4854575"/>
                  <a:gd name="connsiteY83" fmla="*/ 2372519 h 2419350"/>
                  <a:gd name="connsiteX84" fmla="*/ 4854575 w 4854575"/>
                  <a:gd name="connsiteY84"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778919 w 4854575"/>
                  <a:gd name="connsiteY82" fmla="*/ 2372519 h 2419350"/>
                  <a:gd name="connsiteX83" fmla="*/ 2876550 w 4854575"/>
                  <a:gd name="connsiteY83" fmla="*/ 2372519 h 2419350"/>
                  <a:gd name="connsiteX84" fmla="*/ 2909888 w 4854575"/>
                  <a:gd name="connsiteY84" fmla="*/ 2374900 h 2419350"/>
                  <a:gd name="connsiteX85" fmla="*/ 4854575 w 4854575"/>
                  <a:gd name="connsiteY85"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778919 w 4854575"/>
                  <a:gd name="connsiteY82" fmla="*/ 2372519 h 2419350"/>
                  <a:gd name="connsiteX83" fmla="*/ 2876550 w 4854575"/>
                  <a:gd name="connsiteY83" fmla="*/ 2372519 h 2419350"/>
                  <a:gd name="connsiteX84" fmla="*/ 2881313 w 4854575"/>
                  <a:gd name="connsiteY84" fmla="*/ 2386807 h 2419350"/>
                  <a:gd name="connsiteX85" fmla="*/ 4854575 w 4854575"/>
                  <a:gd name="connsiteY85"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778919 w 4854575"/>
                  <a:gd name="connsiteY82" fmla="*/ 2372519 h 2419350"/>
                  <a:gd name="connsiteX83" fmla="*/ 2876550 w 4854575"/>
                  <a:gd name="connsiteY83" fmla="*/ 2372519 h 2419350"/>
                  <a:gd name="connsiteX84" fmla="*/ 2881313 w 4854575"/>
                  <a:gd name="connsiteY84" fmla="*/ 2386807 h 2419350"/>
                  <a:gd name="connsiteX85" fmla="*/ 3212306 w 4854575"/>
                  <a:gd name="connsiteY85" fmla="*/ 2393950 h 2419350"/>
                  <a:gd name="connsiteX86" fmla="*/ 4854575 w 4854575"/>
                  <a:gd name="connsiteY86"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778919 w 4854575"/>
                  <a:gd name="connsiteY82" fmla="*/ 2372519 h 2419350"/>
                  <a:gd name="connsiteX83" fmla="*/ 2876550 w 4854575"/>
                  <a:gd name="connsiteY83" fmla="*/ 2372519 h 2419350"/>
                  <a:gd name="connsiteX84" fmla="*/ 2881313 w 4854575"/>
                  <a:gd name="connsiteY84" fmla="*/ 2386807 h 2419350"/>
                  <a:gd name="connsiteX85" fmla="*/ 3212306 w 4854575"/>
                  <a:gd name="connsiteY85" fmla="*/ 2393950 h 2419350"/>
                  <a:gd name="connsiteX86" fmla="*/ 3238500 w 4854575"/>
                  <a:gd name="connsiteY86" fmla="*/ 2391569 h 2419350"/>
                  <a:gd name="connsiteX87" fmla="*/ 4854575 w 4854575"/>
                  <a:gd name="connsiteY87"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778919 w 4854575"/>
                  <a:gd name="connsiteY82" fmla="*/ 2372519 h 2419350"/>
                  <a:gd name="connsiteX83" fmla="*/ 2876550 w 4854575"/>
                  <a:gd name="connsiteY83" fmla="*/ 2372519 h 2419350"/>
                  <a:gd name="connsiteX84" fmla="*/ 2881313 w 4854575"/>
                  <a:gd name="connsiteY84" fmla="*/ 2386807 h 2419350"/>
                  <a:gd name="connsiteX85" fmla="*/ 3212306 w 4854575"/>
                  <a:gd name="connsiteY85" fmla="*/ 2393950 h 2419350"/>
                  <a:gd name="connsiteX86" fmla="*/ 3209925 w 4854575"/>
                  <a:gd name="connsiteY86" fmla="*/ 2410619 h 2419350"/>
                  <a:gd name="connsiteX87" fmla="*/ 4854575 w 4854575"/>
                  <a:gd name="connsiteY87" fmla="*/ 2419350 h 2419350"/>
                  <a:gd name="connsiteX0" fmla="*/ 0 w 4854575"/>
                  <a:gd name="connsiteY0" fmla="*/ 0 h 2419350"/>
                  <a:gd name="connsiteX1" fmla="*/ 0 w 4854575"/>
                  <a:gd name="connsiteY1" fmla="*/ 263525 h 2419350"/>
                  <a:gd name="connsiteX2" fmla="*/ 34925 w 4854575"/>
                  <a:gd name="connsiteY2" fmla="*/ 263525 h 2419350"/>
                  <a:gd name="connsiteX3" fmla="*/ 34925 w 4854575"/>
                  <a:gd name="connsiteY3" fmla="*/ 438150 h 2419350"/>
                  <a:gd name="connsiteX4" fmla="*/ 66675 w 4854575"/>
                  <a:gd name="connsiteY4" fmla="*/ 438150 h 2419350"/>
                  <a:gd name="connsiteX5" fmla="*/ 66675 w 4854575"/>
                  <a:gd name="connsiteY5" fmla="*/ 536575 h 2419350"/>
                  <a:gd name="connsiteX6" fmla="*/ 92075 w 4854575"/>
                  <a:gd name="connsiteY6" fmla="*/ 536575 h 2419350"/>
                  <a:gd name="connsiteX7" fmla="*/ 92075 w 4854575"/>
                  <a:gd name="connsiteY7" fmla="*/ 641350 h 2419350"/>
                  <a:gd name="connsiteX8" fmla="*/ 123825 w 4854575"/>
                  <a:gd name="connsiteY8" fmla="*/ 641350 h 2419350"/>
                  <a:gd name="connsiteX9" fmla="*/ 123825 w 4854575"/>
                  <a:gd name="connsiteY9" fmla="*/ 736600 h 2419350"/>
                  <a:gd name="connsiteX10" fmla="*/ 171450 w 4854575"/>
                  <a:gd name="connsiteY10" fmla="*/ 736600 h 2419350"/>
                  <a:gd name="connsiteX11" fmla="*/ 171450 w 4854575"/>
                  <a:gd name="connsiteY11" fmla="*/ 819150 h 2419350"/>
                  <a:gd name="connsiteX12" fmla="*/ 203200 w 4854575"/>
                  <a:gd name="connsiteY12" fmla="*/ 819150 h 2419350"/>
                  <a:gd name="connsiteX13" fmla="*/ 203200 w 4854575"/>
                  <a:gd name="connsiteY13" fmla="*/ 889000 h 2419350"/>
                  <a:gd name="connsiteX14" fmla="*/ 238125 w 4854575"/>
                  <a:gd name="connsiteY14" fmla="*/ 889000 h 2419350"/>
                  <a:gd name="connsiteX15" fmla="*/ 238125 w 4854575"/>
                  <a:gd name="connsiteY15" fmla="*/ 958850 h 2419350"/>
                  <a:gd name="connsiteX16" fmla="*/ 269875 w 4854575"/>
                  <a:gd name="connsiteY16" fmla="*/ 958850 h 2419350"/>
                  <a:gd name="connsiteX17" fmla="*/ 269875 w 4854575"/>
                  <a:gd name="connsiteY17" fmla="*/ 1095375 h 2419350"/>
                  <a:gd name="connsiteX18" fmla="*/ 307975 w 4854575"/>
                  <a:gd name="connsiteY18" fmla="*/ 1095375 h 2419350"/>
                  <a:gd name="connsiteX19" fmla="*/ 307975 w 4854575"/>
                  <a:gd name="connsiteY19" fmla="*/ 1200150 h 2419350"/>
                  <a:gd name="connsiteX20" fmla="*/ 333375 w 4854575"/>
                  <a:gd name="connsiteY20" fmla="*/ 1200150 h 2419350"/>
                  <a:gd name="connsiteX21" fmla="*/ 333375 w 4854575"/>
                  <a:gd name="connsiteY21" fmla="*/ 1235075 h 2419350"/>
                  <a:gd name="connsiteX22" fmla="*/ 358775 w 4854575"/>
                  <a:gd name="connsiteY22" fmla="*/ 1235075 h 2419350"/>
                  <a:gd name="connsiteX23" fmla="*/ 358775 w 4854575"/>
                  <a:gd name="connsiteY23" fmla="*/ 1282700 h 2419350"/>
                  <a:gd name="connsiteX24" fmla="*/ 381000 w 4854575"/>
                  <a:gd name="connsiteY24" fmla="*/ 1282700 h 2419350"/>
                  <a:gd name="connsiteX25" fmla="*/ 381000 w 4854575"/>
                  <a:gd name="connsiteY25" fmla="*/ 1371600 h 2419350"/>
                  <a:gd name="connsiteX26" fmla="*/ 415925 w 4854575"/>
                  <a:gd name="connsiteY26" fmla="*/ 1371600 h 2419350"/>
                  <a:gd name="connsiteX27" fmla="*/ 415925 w 4854575"/>
                  <a:gd name="connsiteY27" fmla="*/ 1406525 h 2419350"/>
                  <a:gd name="connsiteX28" fmla="*/ 415925 w 4854575"/>
                  <a:gd name="connsiteY28" fmla="*/ 1406525 h 2419350"/>
                  <a:gd name="connsiteX29" fmla="*/ 444500 w 4854575"/>
                  <a:gd name="connsiteY29" fmla="*/ 1406525 h 2419350"/>
                  <a:gd name="connsiteX30" fmla="*/ 444500 w 4854575"/>
                  <a:gd name="connsiteY30" fmla="*/ 1447800 h 2419350"/>
                  <a:gd name="connsiteX31" fmla="*/ 479425 w 4854575"/>
                  <a:gd name="connsiteY31" fmla="*/ 1447800 h 2419350"/>
                  <a:gd name="connsiteX32" fmla="*/ 479425 w 4854575"/>
                  <a:gd name="connsiteY32" fmla="*/ 1514475 h 2419350"/>
                  <a:gd name="connsiteX33" fmla="*/ 517525 w 4854575"/>
                  <a:gd name="connsiteY33" fmla="*/ 1514475 h 2419350"/>
                  <a:gd name="connsiteX34" fmla="*/ 517525 w 4854575"/>
                  <a:gd name="connsiteY34" fmla="*/ 1590675 h 2419350"/>
                  <a:gd name="connsiteX35" fmla="*/ 549275 w 4854575"/>
                  <a:gd name="connsiteY35" fmla="*/ 1590675 h 2419350"/>
                  <a:gd name="connsiteX36" fmla="*/ 549275 w 4854575"/>
                  <a:gd name="connsiteY36" fmla="*/ 1651000 h 2419350"/>
                  <a:gd name="connsiteX37" fmla="*/ 574675 w 4854575"/>
                  <a:gd name="connsiteY37" fmla="*/ 1651000 h 2419350"/>
                  <a:gd name="connsiteX38" fmla="*/ 574675 w 4854575"/>
                  <a:gd name="connsiteY38" fmla="*/ 1711325 h 2419350"/>
                  <a:gd name="connsiteX39" fmla="*/ 612775 w 4854575"/>
                  <a:gd name="connsiteY39" fmla="*/ 1711325 h 2419350"/>
                  <a:gd name="connsiteX40" fmla="*/ 612775 w 4854575"/>
                  <a:gd name="connsiteY40" fmla="*/ 1739900 h 2419350"/>
                  <a:gd name="connsiteX41" fmla="*/ 676275 w 4854575"/>
                  <a:gd name="connsiteY41" fmla="*/ 1739900 h 2419350"/>
                  <a:gd name="connsiteX42" fmla="*/ 676275 w 4854575"/>
                  <a:gd name="connsiteY42" fmla="*/ 1778000 h 2419350"/>
                  <a:gd name="connsiteX43" fmla="*/ 730250 w 4854575"/>
                  <a:gd name="connsiteY43" fmla="*/ 1778000 h 2419350"/>
                  <a:gd name="connsiteX44" fmla="*/ 730250 w 4854575"/>
                  <a:gd name="connsiteY44" fmla="*/ 1816100 h 2419350"/>
                  <a:gd name="connsiteX45" fmla="*/ 765175 w 4854575"/>
                  <a:gd name="connsiteY45" fmla="*/ 1816100 h 2419350"/>
                  <a:gd name="connsiteX46" fmla="*/ 765175 w 4854575"/>
                  <a:gd name="connsiteY46" fmla="*/ 1863725 h 2419350"/>
                  <a:gd name="connsiteX47" fmla="*/ 790575 w 4854575"/>
                  <a:gd name="connsiteY47" fmla="*/ 1863725 h 2419350"/>
                  <a:gd name="connsiteX48" fmla="*/ 790575 w 4854575"/>
                  <a:gd name="connsiteY48" fmla="*/ 1930400 h 2419350"/>
                  <a:gd name="connsiteX49" fmla="*/ 850900 w 4854575"/>
                  <a:gd name="connsiteY49" fmla="*/ 1930400 h 2419350"/>
                  <a:gd name="connsiteX50" fmla="*/ 850900 w 4854575"/>
                  <a:gd name="connsiteY50" fmla="*/ 1990725 h 2419350"/>
                  <a:gd name="connsiteX51" fmla="*/ 889000 w 4854575"/>
                  <a:gd name="connsiteY51" fmla="*/ 1990725 h 2419350"/>
                  <a:gd name="connsiteX52" fmla="*/ 889000 w 4854575"/>
                  <a:gd name="connsiteY52" fmla="*/ 2025650 h 2419350"/>
                  <a:gd name="connsiteX53" fmla="*/ 933450 w 4854575"/>
                  <a:gd name="connsiteY53" fmla="*/ 2025650 h 2419350"/>
                  <a:gd name="connsiteX54" fmla="*/ 933450 w 4854575"/>
                  <a:gd name="connsiteY54" fmla="*/ 2063750 h 2419350"/>
                  <a:gd name="connsiteX55" fmla="*/ 1012825 w 4854575"/>
                  <a:gd name="connsiteY55" fmla="*/ 2063750 h 2419350"/>
                  <a:gd name="connsiteX56" fmla="*/ 1012825 w 4854575"/>
                  <a:gd name="connsiteY56" fmla="*/ 2092325 h 2419350"/>
                  <a:gd name="connsiteX57" fmla="*/ 1177925 w 4854575"/>
                  <a:gd name="connsiteY57" fmla="*/ 2092325 h 2419350"/>
                  <a:gd name="connsiteX58" fmla="*/ 1177925 w 4854575"/>
                  <a:gd name="connsiteY58" fmla="*/ 2108200 h 2419350"/>
                  <a:gd name="connsiteX59" fmla="*/ 1228725 w 4854575"/>
                  <a:gd name="connsiteY59" fmla="*/ 2108200 h 2419350"/>
                  <a:gd name="connsiteX60" fmla="*/ 1228725 w 4854575"/>
                  <a:gd name="connsiteY60" fmla="*/ 2139950 h 2419350"/>
                  <a:gd name="connsiteX61" fmla="*/ 1317625 w 4854575"/>
                  <a:gd name="connsiteY61" fmla="*/ 2139950 h 2419350"/>
                  <a:gd name="connsiteX62" fmla="*/ 1317625 w 4854575"/>
                  <a:gd name="connsiteY62" fmla="*/ 2162175 h 2419350"/>
                  <a:gd name="connsiteX63" fmla="*/ 1358900 w 4854575"/>
                  <a:gd name="connsiteY63" fmla="*/ 2162175 h 2419350"/>
                  <a:gd name="connsiteX64" fmla="*/ 1358900 w 4854575"/>
                  <a:gd name="connsiteY64" fmla="*/ 2184400 h 2419350"/>
                  <a:gd name="connsiteX65" fmla="*/ 1438275 w 4854575"/>
                  <a:gd name="connsiteY65" fmla="*/ 2184400 h 2419350"/>
                  <a:gd name="connsiteX66" fmla="*/ 1438275 w 4854575"/>
                  <a:gd name="connsiteY66" fmla="*/ 2222500 h 2419350"/>
                  <a:gd name="connsiteX67" fmla="*/ 1514475 w 4854575"/>
                  <a:gd name="connsiteY67" fmla="*/ 2222500 h 2419350"/>
                  <a:gd name="connsiteX68" fmla="*/ 1514475 w 4854575"/>
                  <a:gd name="connsiteY68" fmla="*/ 2244725 h 2419350"/>
                  <a:gd name="connsiteX69" fmla="*/ 1882775 w 4854575"/>
                  <a:gd name="connsiteY69" fmla="*/ 2244725 h 2419350"/>
                  <a:gd name="connsiteX70" fmla="*/ 1882775 w 4854575"/>
                  <a:gd name="connsiteY70" fmla="*/ 2273300 h 2419350"/>
                  <a:gd name="connsiteX71" fmla="*/ 1978025 w 4854575"/>
                  <a:gd name="connsiteY71" fmla="*/ 2273300 h 2419350"/>
                  <a:gd name="connsiteX72" fmla="*/ 1978025 w 4854575"/>
                  <a:gd name="connsiteY72" fmla="*/ 2282825 h 2419350"/>
                  <a:gd name="connsiteX73" fmla="*/ 2152650 w 4854575"/>
                  <a:gd name="connsiteY73" fmla="*/ 2282825 h 2419350"/>
                  <a:gd name="connsiteX74" fmla="*/ 2152650 w 4854575"/>
                  <a:gd name="connsiteY74" fmla="*/ 2295525 h 2419350"/>
                  <a:gd name="connsiteX75" fmla="*/ 2346325 w 4854575"/>
                  <a:gd name="connsiteY75" fmla="*/ 2295525 h 2419350"/>
                  <a:gd name="connsiteX76" fmla="*/ 2346325 w 4854575"/>
                  <a:gd name="connsiteY76" fmla="*/ 2317750 h 2419350"/>
                  <a:gd name="connsiteX77" fmla="*/ 2469356 w 4854575"/>
                  <a:gd name="connsiteY77" fmla="*/ 2317750 h 2419350"/>
                  <a:gd name="connsiteX78" fmla="*/ 2466975 w 4854575"/>
                  <a:gd name="connsiteY78" fmla="*/ 2336800 h 2419350"/>
                  <a:gd name="connsiteX79" fmla="*/ 2726532 w 4854575"/>
                  <a:gd name="connsiteY79" fmla="*/ 2334419 h 2419350"/>
                  <a:gd name="connsiteX80" fmla="*/ 2719387 w 4854575"/>
                  <a:gd name="connsiteY80" fmla="*/ 2353469 h 2419350"/>
                  <a:gd name="connsiteX81" fmla="*/ 2783681 w 4854575"/>
                  <a:gd name="connsiteY81" fmla="*/ 2353469 h 2419350"/>
                  <a:gd name="connsiteX82" fmla="*/ 2778919 w 4854575"/>
                  <a:gd name="connsiteY82" fmla="*/ 2372519 h 2419350"/>
                  <a:gd name="connsiteX83" fmla="*/ 2876550 w 4854575"/>
                  <a:gd name="connsiteY83" fmla="*/ 2372519 h 2419350"/>
                  <a:gd name="connsiteX84" fmla="*/ 2881313 w 4854575"/>
                  <a:gd name="connsiteY84" fmla="*/ 2386807 h 2419350"/>
                  <a:gd name="connsiteX85" fmla="*/ 3212306 w 4854575"/>
                  <a:gd name="connsiteY85" fmla="*/ 2386806 h 2419350"/>
                  <a:gd name="connsiteX86" fmla="*/ 3209925 w 4854575"/>
                  <a:gd name="connsiteY86" fmla="*/ 2410619 h 2419350"/>
                  <a:gd name="connsiteX87" fmla="*/ 4854575 w 4854575"/>
                  <a:gd name="connsiteY87" fmla="*/ 2419350 h 241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854575" h="2419350">
                    <a:moveTo>
                      <a:pt x="0" y="0"/>
                    </a:moveTo>
                    <a:lnTo>
                      <a:pt x="0" y="263525"/>
                    </a:lnTo>
                    <a:lnTo>
                      <a:pt x="34925" y="263525"/>
                    </a:lnTo>
                    <a:lnTo>
                      <a:pt x="34925" y="438150"/>
                    </a:lnTo>
                    <a:lnTo>
                      <a:pt x="66675" y="438150"/>
                    </a:lnTo>
                    <a:lnTo>
                      <a:pt x="66675" y="536575"/>
                    </a:lnTo>
                    <a:lnTo>
                      <a:pt x="92075" y="536575"/>
                    </a:lnTo>
                    <a:lnTo>
                      <a:pt x="92075" y="641350"/>
                    </a:lnTo>
                    <a:lnTo>
                      <a:pt x="123825" y="641350"/>
                    </a:lnTo>
                    <a:lnTo>
                      <a:pt x="123825" y="736600"/>
                    </a:lnTo>
                    <a:lnTo>
                      <a:pt x="171450" y="736600"/>
                    </a:lnTo>
                    <a:lnTo>
                      <a:pt x="171450" y="819150"/>
                    </a:lnTo>
                    <a:lnTo>
                      <a:pt x="203200" y="819150"/>
                    </a:lnTo>
                    <a:lnTo>
                      <a:pt x="203200" y="889000"/>
                    </a:lnTo>
                    <a:lnTo>
                      <a:pt x="238125" y="889000"/>
                    </a:lnTo>
                    <a:lnTo>
                      <a:pt x="238125" y="958850"/>
                    </a:lnTo>
                    <a:lnTo>
                      <a:pt x="269875" y="958850"/>
                    </a:lnTo>
                    <a:lnTo>
                      <a:pt x="269875" y="1095375"/>
                    </a:lnTo>
                    <a:lnTo>
                      <a:pt x="307975" y="1095375"/>
                    </a:lnTo>
                    <a:lnTo>
                      <a:pt x="307975" y="1200150"/>
                    </a:lnTo>
                    <a:lnTo>
                      <a:pt x="333375" y="1200150"/>
                    </a:lnTo>
                    <a:lnTo>
                      <a:pt x="333375" y="1235075"/>
                    </a:lnTo>
                    <a:lnTo>
                      <a:pt x="358775" y="1235075"/>
                    </a:lnTo>
                    <a:lnTo>
                      <a:pt x="358775" y="1282700"/>
                    </a:lnTo>
                    <a:lnTo>
                      <a:pt x="381000" y="1282700"/>
                    </a:lnTo>
                    <a:lnTo>
                      <a:pt x="381000" y="1371600"/>
                    </a:lnTo>
                    <a:lnTo>
                      <a:pt x="415925" y="1371600"/>
                    </a:lnTo>
                    <a:lnTo>
                      <a:pt x="415925" y="1406525"/>
                    </a:lnTo>
                    <a:lnTo>
                      <a:pt x="415925" y="1406525"/>
                    </a:lnTo>
                    <a:lnTo>
                      <a:pt x="444500" y="1406525"/>
                    </a:lnTo>
                    <a:lnTo>
                      <a:pt x="444500" y="1447800"/>
                    </a:lnTo>
                    <a:lnTo>
                      <a:pt x="479425" y="1447800"/>
                    </a:lnTo>
                    <a:lnTo>
                      <a:pt x="479425" y="1514475"/>
                    </a:lnTo>
                    <a:lnTo>
                      <a:pt x="517525" y="1514475"/>
                    </a:lnTo>
                    <a:lnTo>
                      <a:pt x="517525" y="1590675"/>
                    </a:lnTo>
                    <a:lnTo>
                      <a:pt x="549275" y="1590675"/>
                    </a:lnTo>
                    <a:lnTo>
                      <a:pt x="549275" y="1651000"/>
                    </a:lnTo>
                    <a:lnTo>
                      <a:pt x="574675" y="1651000"/>
                    </a:lnTo>
                    <a:lnTo>
                      <a:pt x="574675" y="1711325"/>
                    </a:lnTo>
                    <a:lnTo>
                      <a:pt x="612775" y="1711325"/>
                    </a:lnTo>
                    <a:lnTo>
                      <a:pt x="612775" y="1739900"/>
                    </a:lnTo>
                    <a:lnTo>
                      <a:pt x="676275" y="1739900"/>
                    </a:lnTo>
                    <a:lnTo>
                      <a:pt x="676275" y="1778000"/>
                    </a:lnTo>
                    <a:lnTo>
                      <a:pt x="730250" y="1778000"/>
                    </a:lnTo>
                    <a:lnTo>
                      <a:pt x="730250" y="1816100"/>
                    </a:lnTo>
                    <a:lnTo>
                      <a:pt x="765175" y="1816100"/>
                    </a:lnTo>
                    <a:lnTo>
                      <a:pt x="765175" y="1863725"/>
                    </a:lnTo>
                    <a:lnTo>
                      <a:pt x="790575" y="1863725"/>
                    </a:lnTo>
                    <a:lnTo>
                      <a:pt x="790575" y="1930400"/>
                    </a:lnTo>
                    <a:lnTo>
                      <a:pt x="850900" y="1930400"/>
                    </a:lnTo>
                    <a:lnTo>
                      <a:pt x="850900" y="1990725"/>
                    </a:lnTo>
                    <a:lnTo>
                      <a:pt x="889000" y="1990725"/>
                    </a:lnTo>
                    <a:lnTo>
                      <a:pt x="889000" y="2025650"/>
                    </a:lnTo>
                    <a:lnTo>
                      <a:pt x="933450" y="2025650"/>
                    </a:lnTo>
                    <a:lnTo>
                      <a:pt x="933450" y="2063750"/>
                    </a:lnTo>
                    <a:lnTo>
                      <a:pt x="1012825" y="2063750"/>
                    </a:lnTo>
                    <a:lnTo>
                      <a:pt x="1012825" y="2092325"/>
                    </a:lnTo>
                    <a:lnTo>
                      <a:pt x="1177925" y="2092325"/>
                    </a:lnTo>
                    <a:lnTo>
                      <a:pt x="1177925" y="2108200"/>
                    </a:lnTo>
                    <a:lnTo>
                      <a:pt x="1228725" y="2108200"/>
                    </a:lnTo>
                    <a:lnTo>
                      <a:pt x="1228725" y="2139950"/>
                    </a:lnTo>
                    <a:lnTo>
                      <a:pt x="1317625" y="2139950"/>
                    </a:lnTo>
                    <a:lnTo>
                      <a:pt x="1317625" y="2162175"/>
                    </a:lnTo>
                    <a:lnTo>
                      <a:pt x="1358900" y="2162175"/>
                    </a:lnTo>
                    <a:lnTo>
                      <a:pt x="1358900" y="2184400"/>
                    </a:lnTo>
                    <a:lnTo>
                      <a:pt x="1438275" y="2184400"/>
                    </a:lnTo>
                    <a:lnTo>
                      <a:pt x="1438275" y="2222500"/>
                    </a:lnTo>
                    <a:lnTo>
                      <a:pt x="1514475" y="2222500"/>
                    </a:lnTo>
                    <a:lnTo>
                      <a:pt x="1514475" y="2244725"/>
                    </a:lnTo>
                    <a:lnTo>
                      <a:pt x="1882775" y="2244725"/>
                    </a:lnTo>
                    <a:lnTo>
                      <a:pt x="1882775" y="2273300"/>
                    </a:lnTo>
                    <a:lnTo>
                      <a:pt x="1978025" y="2273300"/>
                    </a:lnTo>
                    <a:lnTo>
                      <a:pt x="1978025" y="2282825"/>
                    </a:lnTo>
                    <a:lnTo>
                      <a:pt x="2152650" y="2282825"/>
                    </a:lnTo>
                    <a:lnTo>
                      <a:pt x="2152650" y="2295525"/>
                    </a:lnTo>
                    <a:lnTo>
                      <a:pt x="2346325" y="2295525"/>
                    </a:lnTo>
                    <a:lnTo>
                      <a:pt x="2346325" y="2317750"/>
                    </a:lnTo>
                    <a:lnTo>
                      <a:pt x="2469356" y="2317750"/>
                    </a:lnTo>
                    <a:lnTo>
                      <a:pt x="2466975" y="2336800"/>
                    </a:lnTo>
                    <a:lnTo>
                      <a:pt x="2726532" y="2334419"/>
                    </a:lnTo>
                    <a:lnTo>
                      <a:pt x="2719387" y="2353469"/>
                    </a:lnTo>
                    <a:lnTo>
                      <a:pt x="2783681" y="2353469"/>
                    </a:lnTo>
                    <a:lnTo>
                      <a:pt x="2778919" y="2372519"/>
                    </a:lnTo>
                    <a:lnTo>
                      <a:pt x="2876550" y="2372519"/>
                    </a:lnTo>
                    <a:lnTo>
                      <a:pt x="2881313" y="2386807"/>
                    </a:lnTo>
                    <a:lnTo>
                      <a:pt x="3212306" y="2386806"/>
                    </a:lnTo>
                    <a:lnTo>
                      <a:pt x="3209925" y="2410619"/>
                    </a:lnTo>
                    <a:lnTo>
                      <a:pt x="4854575" y="2419350"/>
                    </a:lnTo>
                  </a:path>
                </a:pathLst>
              </a:custGeom>
              <a:ln w="28575">
                <a:solidFill>
                  <a:srgbClr val="A5FDA9"/>
                </a:solidFill>
              </a:ln>
            </p:spPr>
            <p:style>
              <a:lnRef idx="1">
                <a:schemeClr val="accent1"/>
              </a:lnRef>
              <a:fillRef idx="0">
                <a:schemeClr val="accent1"/>
              </a:fillRef>
              <a:effectRef idx="0">
                <a:schemeClr val="accent1"/>
              </a:effectRef>
              <a:fontRef idx="minor">
                <a:schemeClr val="tx1"/>
              </a:fontRef>
            </p:style>
            <p:txBody>
              <a:bodyPr anchor="ctr"/>
              <a:lstStyle/>
              <a:p>
                <a:pPr algn="ctr" defTabSz="399305" eaLnBrk="0" fontAlgn="base" hangingPunct="0">
                  <a:spcBef>
                    <a:spcPct val="0"/>
                  </a:spcBef>
                  <a:spcAft>
                    <a:spcPct val="0"/>
                  </a:spcAft>
                  <a:buClr>
                    <a:srgbClr val="000000"/>
                  </a:buClr>
                  <a:buSzPct val="100000"/>
                  <a:defRPr/>
                </a:pPr>
                <a:endParaRPr lang="en-GB" sz="2133">
                  <a:solidFill>
                    <a:srgbClr val="3C3D3E"/>
                  </a:solidFill>
                  <a:latin typeface="Times New Roman"/>
                  <a:ea typeface="Microsoft YaHei"/>
                </a:endParaRPr>
              </a:p>
            </p:txBody>
          </p:sp>
          <p:sp>
            <p:nvSpPr>
              <p:cNvPr id="63559" name="TextBox 97">
                <a:extLst>
                  <a:ext uri="{FF2B5EF4-FFF2-40B4-BE49-F238E27FC236}">
                    <a16:creationId xmlns:a16="http://schemas.microsoft.com/office/drawing/2014/main" id="{04D94FE3-9607-11B7-A077-F6DF84BD0198}"/>
                  </a:ext>
                </a:extLst>
              </p:cNvPr>
              <p:cNvSpPr txBox="1">
                <a:spLocks noChangeArrowheads="1"/>
              </p:cNvSpPr>
              <p:nvPr/>
            </p:nvSpPr>
            <p:spPr bwMode="auto">
              <a:xfrm>
                <a:off x="6037631" y="4624386"/>
                <a:ext cx="552450" cy="3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buClr>
                    <a:srgbClr val="000000"/>
                  </a:buClr>
                  <a:buSzPct val="100000"/>
                </a:pPr>
                <a:r>
                  <a:rPr lang="en-GB" altLang="el-GR" sz="1244">
                    <a:solidFill>
                      <a:srgbClr val="A5FCA9"/>
                    </a:solidFill>
                    <a:latin typeface="Times New Roman CE" panose="02020603050405020304" pitchFamily="18" charset="0"/>
                    <a:ea typeface="Microsoft YaHei" panose="020B0503020204020204" pitchFamily="34" charset="-122"/>
                  </a:rPr>
                  <a:t>24%</a:t>
                </a:r>
              </a:p>
            </p:txBody>
          </p:sp>
        </p:grpSp>
      </p:grpSp>
      <p:sp>
        <p:nvSpPr>
          <p:cNvPr id="63543" name="Rectangle 2">
            <a:extLst>
              <a:ext uri="{FF2B5EF4-FFF2-40B4-BE49-F238E27FC236}">
                <a16:creationId xmlns:a16="http://schemas.microsoft.com/office/drawing/2014/main" id="{34E9174F-21D1-8191-6583-E7477D721442}"/>
              </a:ext>
            </a:extLst>
          </p:cNvPr>
          <p:cNvSpPr>
            <a:spLocks noChangeArrowheads="1"/>
          </p:cNvSpPr>
          <p:nvPr/>
        </p:nvSpPr>
        <p:spPr bwMode="auto">
          <a:xfrm>
            <a:off x="914265" y="6087131"/>
            <a:ext cx="2479205"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p>
            <a:pPr defTabSz="399305" eaLnBrk="0" fontAlgn="base" hangingPunct="0">
              <a:spcBef>
                <a:spcPct val="0"/>
              </a:spcBef>
              <a:spcAft>
                <a:spcPct val="0"/>
              </a:spcAft>
              <a:buClr>
                <a:srgbClr val="000000"/>
              </a:buClr>
              <a:buSzPct val="100000"/>
            </a:pPr>
            <a:r>
              <a:rPr lang="en-GB" altLang="el-GR" sz="1067">
                <a:solidFill>
                  <a:srgbClr val="3C3D3E"/>
                </a:solidFill>
                <a:latin typeface="Times New Roman CE" panose="02020603050405020304" pitchFamily="18" charset="0"/>
                <a:ea typeface="Microsoft YaHei" panose="020B0503020204020204" pitchFamily="34" charset="-122"/>
              </a:rPr>
              <a:t>NCRI = National Cancer Research Institute</a:t>
            </a:r>
          </a:p>
        </p:txBody>
      </p:sp>
      <p:sp>
        <p:nvSpPr>
          <p:cNvPr id="63544" name="TextBox 3">
            <a:extLst>
              <a:ext uri="{FF2B5EF4-FFF2-40B4-BE49-F238E27FC236}">
                <a16:creationId xmlns:a16="http://schemas.microsoft.com/office/drawing/2014/main" id="{CB858BF9-8241-FF58-6B21-9270E15337D0}"/>
              </a:ext>
            </a:extLst>
          </p:cNvPr>
          <p:cNvSpPr txBox="1">
            <a:spLocks noChangeArrowheads="1"/>
          </p:cNvSpPr>
          <p:nvPr/>
        </p:nvSpPr>
        <p:spPr bwMode="auto">
          <a:xfrm>
            <a:off x="5747980" y="2288999"/>
            <a:ext cx="634902"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buClr>
                <a:srgbClr val="000000"/>
              </a:buClr>
              <a:buSzPct val="100000"/>
            </a:pPr>
            <a:r>
              <a:rPr lang="en-GB" altLang="el-GR" sz="1067" b="1">
                <a:solidFill>
                  <a:srgbClr val="3C3D3E"/>
                </a:solidFill>
                <a:latin typeface="Times New Roman CE" panose="02020603050405020304" pitchFamily="18" charset="0"/>
                <a:ea typeface="Microsoft YaHei" panose="020B0503020204020204" pitchFamily="34" charset="-122"/>
              </a:rPr>
              <a:t>10-year</a:t>
            </a:r>
            <a:br>
              <a:rPr lang="en-GB" altLang="el-GR" sz="1067" b="1">
                <a:solidFill>
                  <a:srgbClr val="3C3D3E"/>
                </a:solidFill>
                <a:latin typeface="Times New Roman CE" panose="02020603050405020304" pitchFamily="18" charset="0"/>
                <a:ea typeface="Microsoft YaHei" panose="020B0503020204020204" pitchFamily="34" charset="-122"/>
              </a:rPr>
            </a:br>
            <a:r>
              <a:rPr lang="en-GB" altLang="el-GR" sz="1067" b="1">
                <a:solidFill>
                  <a:srgbClr val="3C3D3E"/>
                </a:solidFill>
                <a:latin typeface="Times New Roman CE" panose="02020603050405020304" pitchFamily="18" charset="0"/>
                <a:ea typeface="Microsoft YaHei" panose="020B0503020204020204" pitchFamily="34" charset="-122"/>
              </a:rPr>
              <a:t>OS</a:t>
            </a:r>
          </a:p>
        </p:txBody>
      </p:sp>
      <p:cxnSp>
        <p:nvCxnSpPr>
          <p:cNvPr id="81" name="Straight Arrow Connector 80">
            <a:extLst>
              <a:ext uri="{FF2B5EF4-FFF2-40B4-BE49-F238E27FC236}">
                <a16:creationId xmlns:a16="http://schemas.microsoft.com/office/drawing/2014/main" id="{ABCA8784-FA65-A5BA-060F-9D50660FE37F}"/>
              </a:ext>
            </a:extLst>
          </p:cNvPr>
          <p:cNvCxnSpPr/>
          <p:nvPr/>
        </p:nvCxnSpPr>
        <p:spPr>
          <a:xfrm>
            <a:off x="6065431" y="2645963"/>
            <a:ext cx="0" cy="1283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b="1" dirty="0"/>
              <a:t>ΟΛΛ-Συμπτωματολογία</a:t>
            </a:r>
          </a:p>
        </p:txBody>
      </p:sp>
      <p:pic>
        <p:nvPicPr>
          <p:cNvPr id="25602" name="Picture 2"/>
          <p:cNvPicPr>
            <a:picLocks noGrp="1" noChangeAspect="1" noChangeArrowheads="1"/>
          </p:cNvPicPr>
          <p:nvPr>
            <p:ph idx="1"/>
          </p:nvPr>
        </p:nvPicPr>
        <p:blipFill>
          <a:blip r:embed="rId2" cstate="print">
            <a:duotone>
              <a:prstClr val="black"/>
              <a:srgbClr val="002060">
                <a:tint val="45000"/>
                <a:satMod val="400000"/>
              </a:srgbClr>
            </a:duotone>
          </a:blip>
          <a:srcRect l="13054" t="21315" r="13179"/>
          <a:stretch>
            <a:fillRect/>
          </a:stretch>
        </p:blipFill>
        <p:spPr bwMode="auto">
          <a:xfrm>
            <a:off x="467545" y="1628800"/>
            <a:ext cx="8280920" cy="4968552"/>
          </a:xfrm>
          <a:prstGeom prst="rect">
            <a:avLst/>
          </a:prstGeom>
          <a:solidFill>
            <a:schemeClr val="tx2"/>
          </a:solid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593E9427-8581-F099-A98D-ED96876AE6B7}"/>
              </a:ext>
            </a:extLst>
          </p:cNvPr>
          <p:cNvSpPr txBox="1">
            <a:spLocks noChangeArrowheads="1"/>
          </p:cNvSpPr>
          <p:nvPr/>
        </p:nvSpPr>
        <p:spPr bwMode="auto">
          <a:xfrm>
            <a:off x="797157" y="720090"/>
            <a:ext cx="7549690" cy="369655"/>
          </a:xfrm>
          <a:prstGeom prst="rect">
            <a:avLst/>
          </a:prstGeom>
          <a:noFill/>
          <a:ln>
            <a:noFill/>
          </a:ln>
          <a:effec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defTabSz="399305" eaLnBrk="0" fontAlgn="base" hangingPunct="0">
              <a:spcBef>
                <a:spcPct val="0"/>
              </a:spcBef>
              <a:spcAft>
                <a:spcPct val="0"/>
              </a:spcAft>
              <a:tabLst>
                <a:tab pos="643402" algn="l"/>
                <a:tab pos="1286805" algn="l"/>
                <a:tab pos="1930207" algn="l"/>
                <a:tab pos="2573609" algn="l"/>
                <a:tab pos="3217012" algn="l"/>
                <a:tab pos="3860414" algn="l"/>
                <a:tab pos="4503816" algn="l"/>
                <a:tab pos="5147219" algn="l"/>
                <a:tab pos="5790621" algn="l"/>
                <a:tab pos="6434023" algn="l"/>
                <a:tab pos="7077426" algn="l"/>
                <a:tab pos="7720828" algn="l"/>
              </a:tabLst>
              <a:defRPr/>
            </a:pPr>
            <a:r>
              <a:rPr lang="en-GB" altLang="el-GR" sz="1291" b="1" dirty="0">
                <a:latin typeface="Arial" panose="020B0604020202020204" pitchFamily="34" charset="0"/>
              </a:rPr>
              <a:t>Distribution of cytogenetic abnormalities in </a:t>
            </a:r>
            <a:r>
              <a:rPr lang="en-US" altLang="el-GR" sz="1291" b="1" dirty="0">
                <a:latin typeface="Arial" panose="020B0604020202020204" pitchFamily="34" charset="0"/>
              </a:rPr>
              <a:t>de novo </a:t>
            </a:r>
            <a:r>
              <a:rPr lang="en-GB" altLang="el-GR" sz="1291" b="1" dirty="0">
                <a:latin typeface="Arial" panose="020B0604020202020204" pitchFamily="34" charset="0"/>
              </a:rPr>
              <a:t>AML </a:t>
            </a:r>
          </a:p>
        </p:txBody>
      </p:sp>
      <p:pic>
        <p:nvPicPr>
          <p:cNvPr id="64515" name="Picture 2">
            <a:extLst>
              <a:ext uri="{FF2B5EF4-FFF2-40B4-BE49-F238E27FC236}">
                <a16:creationId xmlns:a16="http://schemas.microsoft.com/office/drawing/2014/main" id="{989904D9-0A85-71DB-1ED2-C93913B0CB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7932" y="5954500"/>
            <a:ext cx="1392552" cy="32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6" name="Picture 3">
            <a:extLst>
              <a:ext uri="{FF2B5EF4-FFF2-40B4-BE49-F238E27FC236}">
                <a16:creationId xmlns:a16="http://schemas.microsoft.com/office/drawing/2014/main" id="{C9E66B95-200B-199A-AC1C-50B3AC7280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52985"/>
          <a:stretch>
            <a:fillRect/>
          </a:stretch>
        </p:blipFill>
        <p:spPr bwMode="auto">
          <a:xfrm>
            <a:off x="924136" y="1573680"/>
            <a:ext cx="5992064" cy="325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6" name="Text Box 4">
            <a:extLst>
              <a:ext uri="{FF2B5EF4-FFF2-40B4-BE49-F238E27FC236}">
                <a16:creationId xmlns:a16="http://schemas.microsoft.com/office/drawing/2014/main" id="{92DC4447-A62F-84AA-34B9-534922A4422D}"/>
              </a:ext>
            </a:extLst>
          </p:cNvPr>
          <p:cNvSpPr txBox="1">
            <a:spLocks noChangeArrowheads="1"/>
          </p:cNvSpPr>
          <p:nvPr/>
        </p:nvSpPr>
        <p:spPr bwMode="auto">
          <a:xfrm>
            <a:off x="2689168" y="5689259"/>
            <a:ext cx="3482085" cy="205991"/>
          </a:xfrm>
          <a:prstGeom prst="rect">
            <a:avLst/>
          </a:prstGeom>
          <a:noFill/>
          <a:ln>
            <a:noFill/>
          </a:ln>
          <a:effec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399305" eaLnBrk="0" fontAlgn="base" hangingPunct="0">
              <a:spcBef>
                <a:spcPct val="0"/>
              </a:spcBef>
              <a:spcAft>
                <a:spcPct val="0"/>
              </a:spcAft>
              <a:tabLst>
                <a:tab pos="643402" algn="l"/>
                <a:tab pos="1286805" algn="l"/>
                <a:tab pos="1930207" algn="l"/>
                <a:tab pos="2573609" algn="l"/>
                <a:tab pos="3217012" algn="l"/>
              </a:tabLst>
              <a:defRPr/>
            </a:pPr>
            <a:r>
              <a:rPr lang="en-GB" altLang="el-GR" sz="968" b="1">
                <a:latin typeface="Arial" panose="020B0604020202020204" pitchFamily="34" charset="0"/>
              </a:rPr>
              <a:t>Sabine Kayser et al. Blood 2011;117:2137-2145</a:t>
            </a:r>
          </a:p>
        </p:txBody>
      </p:sp>
      <p:sp>
        <p:nvSpPr>
          <p:cNvPr id="3077" name="Text Box 5">
            <a:extLst>
              <a:ext uri="{FF2B5EF4-FFF2-40B4-BE49-F238E27FC236}">
                <a16:creationId xmlns:a16="http://schemas.microsoft.com/office/drawing/2014/main" id="{D4D12F6E-18EC-9881-0A17-5AFFDB415EC1}"/>
              </a:ext>
            </a:extLst>
          </p:cNvPr>
          <p:cNvSpPr txBox="1">
            <a:spLocks noChangeArrowheads="1"/>
          </p:cNvSpPr>
          <p:nvPr/>
        </p:nvSpPr>
        <p:spPr bwMode="auto">
          <a:xfrm>
            <a:off x="595397" y="6259259"/>
            <a:ext cx="4382235" cy="3084214"/>
          </a:xfrm>
          <a:prstGeom prst="rect">
            <a:avLst/>
          </a:prstGeom>
          <a:noFill/>
          <a:ln>
            <a:noFill/>
          </a:ln>
          <a:effec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marL="76192" indent="-76192" defTabSz="399305" eaLnBrk="0" fontAlgn="base" hangingPunct="0">
              <a:spcBef>
                <a:spcPct val="0"/>
              </a:spcBef>
              <a:spcAft>
                <a:spcPct val="0"/>
              </a:spcAft>
              <a:tabLst>
                <a:tab pos="643402" algn="l"/>
                <a:tab pos="1286805" algn="l"/>
                <a:tab pos="1930207" algn="l"/>
                <a:tab pos="2573609" algn="l"/>
                <a:tab pos="3217012" algn="l"/>
                <a:tab pos="3860414" algn="l"/>
                <a:tab pos="4503816" algn="l"/>
              </a:tabLst>
              <a:defRPr/>
            </a:pPr>
            <a:r>
              <a:rPr lang="en-GB" altLang="el-GR" sz="806">
                <a:latin typeface="Arial" panose="020B0604020202020204" pitchFamily="34" charset="0"/>
              </a:rPr>
              <a:t>©2011 by American Society of Hematology</a:t>
            </a:r>
          </a:p>
        </p:txBody>
      </p:sp>
      <p:sp>
        <p:nvSpPr>
          <p:cNvPr id="3" name="TextBox 2">
            <a:extLst>
              <a:ext uri="{FF2B5EF4-FFF2-40B4-BE49-F238E27FC236}">
                <a16:creationId xmlns:a16="http://schemas.microsoft.com/office/drawing/2014/main" id="{2E7D46CE-1BD9-8C7F-9D38-F43E4D74AF7B}"/>
              </a:ext>
            </a:extLst>
          </p:cNvPr>
          <p:cNvSpPr txBox="1"/>
          <p:nvPr/>
        </p:nvSpPr>
        <p:spPr>
          <a:xfrm>
            <a:off x="7195557" y="3179276"/>
            <a:ext cx="1741042" cy="687881"/>
          </a:xfrm>
          <a:prstGeom prst="rect">
            <a:avLst/>
          </a:prstGeom>
          <a:noFill/>
        </p:spPr>
        <p:txBody>
          <a:bodyPr>
            <a:spAutoFit/>
          </a:bodyPr>
          <a:lstStyle/>
          <a:p>
            <a:pPr defTabSz="399305" eaLnBrk="0" fontAlgn="base" hangingPunct="0">
              <a:spcBef>
                <a:spcPct val="0"/>
              </a:spcBef>
              <a:spcAft>
                <a:spcPct val="0"/>
              </a:spcAft>
              <a:defRPr/>
            </a:pPr>
            <a:r>
              <a:rPr lang="en-US" sz="1935" b="1" dirty="0">
                <a:solidFill>
                  <a:prstClr val="black"/>
                </a:solidFill>
                <a:latin typeface="Times New Roman CE" panose="02020603050405020304" pitchFamily="18" charset="0"/>
                <a:ea typeface="Microsoft YaHei" panose="020B0503020204020204" pitchFamily="34" charset="-122"/>
              </a:rPr>
              <a:t>de novo AML n=2363</a:t>
            </a:r>
            <a:endParaRPr lang="el-GR" sz="1935" b="1" dirty="0">
              <a:solidFill>
                <a:prstClr val="black"/>
              </a:solidFill>
              <a:latin typeface="Times New Roman CE"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855BB0A-5B46-B094-F26C-C6F6C6A42CDA}"/>
              </a:ext>
            </a:extLst>
          </p:cNvPr>
          <p:cNvSpPr>
            <a:spLocks noGrp="1" noChangeArrowheads="1"/>
          </p:cNvSpPr>
          <p:nvPr>
            <p:ph type="title"/>
          </p:nvPr>
        </p:nvSpPr>
        <p:spPr/>
        <p:txBody>
          <a:bodyPr/>
          <a:lstStyle/>
          <a:p>
            <a:r>
              <a:rPr lang="el-GR" altLang="el-GR"/>
              <a:t>Η ομάδα των ΟΜΛ με φυσιολογικό καρυότυπο είναι μία ετερογενής ομάδα</a:t>
            </a:r>
            <a:endParaRPr lang="en-AU" altLang="el-GR"/>
          </a:p>
        </p:txBody>
      </p:sp>
      <p:sp>
        <p:nvSpPr>
          <p:cNvPr id="66563" name="Rectangle 3">
            <a:extLst>
              <a:ext uri="{FF2B5EF4-FFF2-40B4-BE49-F238E27FC236}">
                <a16:creationId xmlns:a16="http://schemas.microsoft.com/office/drawing/2014/main" id="{1FB01EF8-FAE8-7C1F-04A5-1999ACEEA46F}"/>
              </a:ext>
            </a:extLst>
          </p:cNvPr>
          <p:cNvSpPr>
            <a:spLocks noGrp="1" noChangeArrowheads="1"/>
          </p:cNvSpPr>
          <p:nvPr>
            <p:ph idx="1"/>
          </p:nvPr>
        </p:nvSpPr>
        <p:spPr>
          <a:xfrm>
            <a:off x="411985" y="2581058"/>
            <a:ext cx="8056201" cy="3088445"/>
          </a:xfrm>
        </p:spPr>
        <p:txBody>
          <a:bodyPr/>
          <a:lstStyle/>
          <a:p>
            <a:r>
              <a:rPr lang="el-GR" altLang="el-GR" dirty="0"/>
              <a:t>Μεταλλάξεις </a:t>
            </a:r>
            <a:r>
              <a:rPr lang="en-AU" altLang="el-GR" dirty="0"/>
              <a:t>FMS tyrosine like kinase (FLT-3)</a:t>
            </a:r>
          </a:p>
          <a:p>
            <a:r>
              <a:rPr lang="el-GR" altLang="el-GR" dirty="0"/>
              <a:t>Μεταλλάξεις της </a:t>
            </a:r>
            <a:r>
              <a:rPr lang="en-AU" altLang="el-GR" dirty="0" err="1"/>
              <a:t>Nucleophosmin</a:t>
            </a:r>
            <a:r>
              <a:rPr lang="en-AU" altLang="el-GR" dirty="0"/>
              <a:t> (NPM1)</a:t>
            </a:r>
          </a:p>
          <a:p>
            <a:r>
              <a:rPr lang="el-GR" altLang="el-GR" dirty="0"/>
              <a:t>Μεταλλάξεις του </a:t>
            </a:r>
            <a:r>
              <a:rPr lang="en-AU" altLang="el-GR" dirty="0"/>
              <a:t>CAAT/enhancer binding protein alpha (</a:t>
            </a:r>
            <a:r>
              <a:rPr lang="en-AU" altLang="el-GR" dirty="0" err="1"/>
              <a:t>CEBPalpha</a:t>
            </a:r>
            <a:r>
              <a:rPr lang="en-AU" altLang="el-GR" dirty="0"/>
              <a:t>)</a:t>
            </a:r>
          </a:p>
          <a:p>
            <a:r>
              <a:rPr lang="el-GR" altLang="el-GR" dirty="0"/>
              <a:t>Άλλες μεταλλάξεις: </a:t>
            </a:r>
            <a:r>
              <a:rPr lang="en-US" altLang="el-GR" dirty="0"/>
              <a:t>CEBPA,# DDX41, TP53; ASXL1,</a:t>
            </a:r>
            <a:r>
              <a:rPr lang="el-GR" altLang="el-GR" dirty="0"/>
              <a:t> </a:t>
            </a:r>
            <a:r>
              <a:rPr lang="en-US" altLang="el-GR" dirty="0"/>
              <a:t>BCOR, EZH2, RUNX1, SF3B1,</a:t>
            </a:r>
            <a:r>
              <a:rPr lang="el-GR" altLang="el-GR" dirty="0"/>
              <a:t> </a:t>
            </a:r>
            <a:r>
              <a:rPr lang="en-US" altLang="el-GR" dirty="0"/>
              <a:t>SRSF2, STAG2, U2AF1, ZRSR2</a:t>
            </a:r>
            <a:endParaRPr lang="en-AU" altLang="el-GR" dirty="0"/>
          </a:p>
          <a:p>
            <a:pPr>
              <a:buFont typeface="Times New Roman" panose="02020603050405020304" pitchFamily="18" charset="0"/>
              <a:buNone/>
            </a:pPr>
            <a:endParaRPr lang="en-AU" altLang="el-GR" i="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48A2EC9-D48F-208A-B619-B31EA356F413}"/>
              </a:ext>
            </a:extLst>
          </p:cNvPr>
          <p:cNvSpPr>
            <a:spLocks noGrp="1" noChangeArrowheads="1"/>
          </p:cNvSpPr>
          <p:nvPr>
            <p:ph type="title"/>
          </p:nvPr>
        </p:nvSpPr>
        <p:spPr>
          <a:xfrm>
            <a:off x="411981" y="484470"/>
            <a:ext cx="7769790" cy="704035"/>
          </a:xfrm>
        </p:spPr>
        <p:txBody>
          <a:bodyPr/>
          <a:lstStyle/>
          <a:p>
            <a:r>
              <a:rPr lang="en-GB" altLang="el-GR" sz="2844"/>
              <a:t>Fms-related tyrosine kinase (</a:t>
            </a:r>
            <a:r>
              <a:rPr lang="en-GB" altLang="el-GR" sz="2844" i="1"/>
              <a:t>FLT3</a:t>
            </a:r>
            <a:r>
              <a:rPr lang="en-GB" altLang="el-GR" sz="2844"/>
              <a:t>)</a:t>
            </a:r>
          </a:p>
        </p:txBody>
      </p:sp>
      <p:sp>
        <p:nvSpPr>
          <p:cNvPr id="67587" name="Rectangle 3">
            <a:extLst>
              <a:ext uri="{FF2B5EF4-FFF2-40B4-BE49-F238E27FC236}">
                <a16:creationId xmlns:a16="http://schemas.microsoft.com/office/drawing/2014/main" id="{44855DEC-13A9-B557-F25F-A757C084726E}"/>
              </a:ext>
            </a:extLst>
          </p:cNvPr>
          <p:cNvSpPr>
            <a:spLocks noGrp="1" noChangeArrowheads="1"/>
          </p:cNvSpPr>
          <p:nvPr>
            <p:ph idx="1"/>
          </p:nvPr>
        </p:nvSpPr>
        <p:spPr>
          <a:xfrm>
            <a:off x="5645" y="1199796"/>
            <a:ext cx="5269687" cy="3655625"/>
          </a:xfrm>
        </p:spPr>
        <p:txBody>
          <a:bodyPr/>
          <a:lstStyle/>
          <a:p>
            <a:r>
              <a:rPr lang="en-GB" altLang="el-GR" sz="1955" b="1" dirty="0">
                <a:solidFill>
                  <a:schemeClr val="tx1"/>
                </a:solidFill>
              </a:rPr>
              <a:t>K</a:t>
            </a:r>
            <a:r>
              <a:rPr lang="el-GR" altLang="el-GR" sz="1955" b="1" dirty="0" err="1">
                <a:solidFill>
                  <a:schemeClr val="tx1"/>
                </a:solidFill>
              </a:rPr>
              <a:t>ωδικοποιεί</a:t>
            </a:r>
            <a:r>
              <a:rPr lang="el-GR" altLang="el-GR" sz="1955" b="1" dirty="0">
                <a:solidFill>
                  <a:schemeClr val="tx1"/>
                </a:solidFill>
              </a:rPr>
              <a:t> μία </a:t>
            </a:r>
            <a:r>
              <a:rPr lang="el-GR" altLang="el-GR" sz="1955" b="1" dirty="0" err="1">
                <a:solidFill>
                  <a:schemeClr val="tx1"/>
                </a:solidFill>
              </a:rPr>
              <a:t>τυροσινική</a:t>
            </a:r>
            <a:r>
              <a:rPr lang="el-GR" altLang="el-GR" sz="1955" b="1" dirty="0">
                <a:solidFill>
                  <a:schemeClr val="tx1"/>
                </a:solidFill>
              </a:rPr>
              <a:t> </a:t>
            </a:r>
            <a:r>
              <a:rPr lang="el-GR" altLang="el-GR" sz="1955" b="1" dirty="0" err="1">
                <a:solidFill>
                  <a:schemeClr val="tx1"/>
                </a:solidFill>
              </a:rPr>
              <a:t>κινάση</a:t>
            </a:r>
            <a:r>
              <a:rPr lang="el-GR" altLang="el-GR" sz="1955" b="1" dirty="0">
                <a:solidFill>
                  <a:schemeClr val="tx1"/>
                </a:solidFill>
              </a:rPr>
              <a:t> υποδοχέα </a:t>
            </a:r>
            <a:r>
              <a:rPr lang="en-GB" altLang="el-GR" sz="1955" b="1" dirty="0">
                <a:solidFill>
                  <a:schemeClr val="tx1"/>
                </a:solidFill>
              </a:rPr>
              <a:t>(13q12) </a:t>
            </a:r>
            <a:r>
              <a:rPr lang="el-GR" altLang="el-GR" sz="1955" b="1" dirty="0">
                <a:solidFill>
                  <a:schemeClr val="tx1"/>
                </a:solidFill>
              </a:rPr>
              <a:t>, η οποία συμμετέχει στη ρύθμιση του πολλαπλασιασμού των προγονικών κυττάρων</a:t>
            </a:r>
            <a:r>
              <a:rPr lang="en-US" altLang="el-GR" sz="1955" b="1" dirty="0">
                <a:solidFill>
                  <a:schemeClr val="tx1"/>
                </a:solidFill>
              </a:rPr>
              <a:t>.</a:t>
            </a:r>
            <a:endParaRPr lang="en-GB" altLang="el-GR" sz="1955" b="1" dirty="0">
              <a:solidFill>
                <a:schemeClr val="tx1"/>
              </a:solidFill>
            </a:endParaRPr>
          </a:p>
          <a:p>
            <a:r>
              <a:rPr lang="el-GR" altLang="el-GR" sz="1955" b="1" dirty="0">
                <a:solidFill>
                  <a:schemeClr val="tx1"/>
                </a:solidFill>
              </a:rPr>
              <a:t>Οι εσωτερικοί επαναλαμβανόμενοι διπλασιασμοί [</a:t>
            </a:r>
            <a:r>
              <a:rPr lang="en-GB" altLang="el-GR" sz="1955" b="1" dirty="0">
                <a:solidFill>
                  <a:schemeClr val="tx1"/>
                </a:solidFill>
              </a:rPr>
              <a:t>Internal Tandem Duplications (ITDs)</a:t>
            </a:r>
            <a:r>
              <a:rPr lang="el-GR" altLang="el-GR" sz="1955" b="1" dirty="0">
                <a:solidFill>
                  <a:schemeClr val="tx1"/>
                </a:solidFill>
              </a:rPr>
              <a:t>] στο </a:t>
            </a:r>
            <a:r>
              <a:rPr lang="el-GR" altLang="el-GR" sz="1955" b="1" dirty="0" err="1">
                <a:solidFill>
                  <a:schemeClr val="tx1"/>
                </a:solidFill>
              </a:rPr>
              <a:t>εξώνιο</a:t>
            </a:r>
            <a:r>
              <a:rPr lang="el-GR" altLang="el-GR" sz="1955" b="1" dirty="0">
                <a:solidFill>
                  <a:schemeClr val="tx1"/>
                </a:solidFill>
              </a:rPr>
              <a:t> 14 και οι σημειακές μεταλλάξεις όπως αυτές στη θέση </a:t>
            </a:r>
            <a:r>
              <a:rPr lang="en-US" altLang="el-GR" sz="1955" b="1" dirty="0">
                <a:solidFill>
                  <a:schemeClr val="tx1"/>
                </a:solidFill>
              </a:rPr>
              <a:t>D836, I836, </a:t>
            </a:r>
            <a:r>
              <a:rPr lang="el-GR" altLang="el-GR" sz="1955" b="1" dirty="0">
                <a:solidFill>
                  <a:schemeClr val="tx1"/>
                </a:solidFill>
              </a:rPr>
              <a:t>οδηγούν σε συνεχή ενεργοποίηση του </a:t>
            </a:r>
            <a:r>
              <a:rPr lang="en-GB" altLang="el-GR" sz="1955" b="1" dirty="0">
                <a:solidFill>
                  <a:schemeClr val="tx1"/>
                </a:solidFill>
              </a:rPr>
              <a:t> </a:t>
            </a:r>
            <a:r>
              <a:rPr lang="el-GR" altLang="el-GR" sz="1955" b="1" dirty="0">
                <a:solidFill>
                  <a:schemeClr val="tx1"/>
                </a:solidFill>
              </a:rPr>
              <a:t>υποδοχέα.</a:t>
            </a:r>
            <a:endParaRPr lang="en-GB" altLang="el-GR" sz="1955" b="1" dirty="0">
              <a:solidFill>
                <a:schemeClr val="tx1"/>
              </a:solidFill>
            </a:endParaRPr>
          </a:p>
          <a:p>
            <a:r>
              <a:rPr lang="el-GR" altLang="el-GR" sz="1955" b="1" dirty="0">
                <a:solidFill>
                  <a:schemeClr val="tx1"/>
                </a:solidFill>
              </a:rPr>
              <a:t>Σχετίζεται με αυξημένο κίνδυνο υποτροπής και ελαττωμένη ολική επιβίωση</a:t>
            </a:r>
            <a:r>
              <a:rPr lang="en-US" altLang="el-GR" sz="1955" b="1" dirty="0">
                <a:solidFill>
                  <a:schemeClr val="tx1"/>
                </a:solidFill>
              </a:rPr>
              <a:t>.</a:t>
            </a:r>
            <a:endParaRPr lang="el-GR" altLang="el-GR" sz="1955" b="1" dirty="0">
              <a:solidFill>
                <a:schemeClr val="tx1"/>
              </a:solidFill>
            </a:endParaRPr>
          </a:p>
          <a:p>
            <a:r>
              <a:rPr lang="el-GR" altLang="el-GR" sz="1955" b="1" dirty="0">
                <a:solidFill>
                  <a:schemeClr val="tx1"/>
                </a:solidFill>
              </a:rPr>
              <a:t>Κακός προγνωστικός παράγων (</a:t>
            </a:r>
            <a:r>
              <a:rPr lang="el-GR" altLang="el-GR" sz="1955" b="1" dirty="0">
                <a:solidFill>
                  <a:srgbClr val="FF0000"/>
                </a:solidFill>
              </a:rPr>
              <a:t>30% των ΟΜΛ</a:t>
            </a:r>
            <a:r>
              <a:rPr lang="el-GR" altLang="el-GR" sz="1955" b="1" dirty="0">
                <a:solidFill>
                  <a:schemeClr val="tx1"/>
                </a:solidFill>
              </a:rPr>
              <a:t>)</a:t>
            </a:r>
            <a:endParaRPr lang="en-GB" altLang="el-GR" sz="1955" b="1" dirty="0">
              <a:solidFill>
                <a:schemeClr val="tx1"/>
              </a:solidFill>
            </a:endParaRPr>
          </a:p>
          <a:p>
            <a:pPr>
              <a:buFont typeface="Wingdings" panose="05000000000000000000" pitchFamily="2" charset="2"/>
              <a:buNone/>
            </a:pPr>
            <a:endParaRPr lang="en-GB" altLang="el-GR" sz="1955" dirty="0">
              <a:solidFill>
                <a:schemeClr val="tx1"/>
              </a:solidFill>
            </a:endParaRPr>
          </a:p>
        </p:txBody>
      </p:sp>
      <p:grpSp>
        <p:nvGrpSpPr>
          <p:cNvPr id="67588" name="Group 9">
            <a:extLst>
              <a:ext uri="{FF2B5EF4-FFF2-40B4-BE49-F238E27FC236}">
                <a16:creationId xmlns:a16="http://schemas.microsoft.com/office/drawing/2014/main" id="{1742CAC9-F9FE-3F8A-FD5C-4BCEAA8B9DB5}"/>
              </a:ext>
            </a:extLst>
          </p:cNvPr>
          <p:cNvGrpSpPr>
            <a:grpSpLocks/>
          </p:cNvGrpSpPr>
          <p:nvPr/>
        </p:nvGrpSpPr>
        <p:grpSpPr bwMode="auto">
          <a:xfrm>
            <a:off x="5019960" y="2980339"/>
            <a:ext cx="3625996" cy="3364981"/>
            <a:chOff x="2379" y="1809"/>
            <a:chExt cx="2570" cy="2247"/>
          </a:xfrm>
        </p:grpSpPr>
        <p:pic>
          <p:nvPicPr>
            <p:cNvPr id="67589" name="Picture 4" descr="FLT3 receptor">
              <a:extLst>
                <a:ext uri="{FF2B5EF4-FFF2-40B4-BE49-F238E27FC236}">
                  <a16:creationId xmlns:a16="http://schemas.microsoft.com/office/drawing/2014/main" id="{E18F4D4D-6EAD-9EB3-62AE-475013F1E2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6" y="1809"/>
              <a:ext cx="1803" cy="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AutoShape 7">
              <a:extLst>
                <a:ext uri="{FF2B5EF4-FFF2-40B4-BE49-F238E27FC236}">
                  <a16:creationId xmlns:a16="http://schemas.microsoft.com/office/drawing/2014/main" id="{4B2E8AC5-0347-A515-6907-C0D880297484}"/>
                </a:ext>
              </a:extLst>
            </p:cNvPr>
            <p:cNvSpPr>
              <a:spLocks/>
            </p:cNvSpPr>
            <p:nvPr/>
          </p:nvSpPr>
          <p:spPr bwMode="auto">
            <a:xfrm>
              <a:off x="3029" y="2907"/>
              <a:ext cx="56" cy="407"/>
            </a:xfrm>
            <a:prstGeom prst="leftBrace">
              <a:avLst>
                <a:gd name="adj1" fmla="val 6056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67591" name="Text Box 8">
              <a:extLst>
                <a:ext uri="{FF2B5EF4-FFF2-40B4-BE49-F238E27FC236}">
                  <a16:creationId xmlns:a16="http://schemas.microsoft.com/office/drawing/2014/main" id="{68FF22A8-9149-5FE3-731A-5D765694A63A}"/>
                </a:ext>
              </a:extLst>
            </p:cNvPr>
            <p:cNvSpPr txBox="1">
              <a:spLocks noChangeArrowheads="1"/>
            </p:cNvSpPr>
            <p:nvPr/>
          </p:nvSpPr>
          <p:spPr bwMode="auto">
            <a:xfrm>
              <a:off x="2379" y="2994"/>
              <a:ext cx="67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50000"/>
                </a:spcBef>
                <a:spcAft>
                  <a:spcPct val="0"/>
                </a:spcAft>
              </a:pPr>
              <a:r>
                <a:rPr lang="en-GB" altLang="el-GR" sz="2133">
                  <a:solidFill>
                    <a:prstClr val="black"/>
                  </a:solidFill>
                  <a:latin typeface="Times New Roman CE" panose="02020603050405020304" pitchFamily="18" charset="0"/>
                  <a:ea typeface="Microsoft YaHei" panose="020B0503020204020204" pitchFamily="34" charset="-122"/>
                </a:rPr>
                <a:t>Exon 14</a:t>
              </a: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400" b="1" dirty="0"/>
              <a:t>Οι μεταλλάξεις του </a:t>
            </a:r>
            <a:r>
              <a:rPr lang="en-US" sz="2400" b="1" dirty="0"/>
              <a:t>FLT3 </a:t>
            </a:r>
            <a:r>
              <a:rPr lang="el-GR" sz="2400" b="1" dirty="0"/>
              <a:t>επιδεινώνουν σημαντικά την πρόγνωση της ΟΜΛ</a:t>
            </a:r>
          </a:p>
        </p:txBody>
      </p:sp>
      <p:pic>
        <p:nvPicPr>
          <p:cNvPr id="154626" name="Picture 2" descr="https://haematologica.org/article/download/6094/31114/31716"/>
          <p:cNvPicPr>
            <a:picLocks noChangeAspect="1" noChangeArrowheads="1"/>
          </p:cNvPicPr>
          <p:nvPr/>
        </p:nvPicPr>
        <p:blipFill>
          <a:blip r:embed="rId2" cstate="print"/>
          <a:srcRect/>
          <a:stretch>
            <a:fillRect/>
          </a:stretch>
        </p:blipFill>
        <p:spPr bwMode="auto">
          <a:xfrm>
            <a:off x="825918" y="1722439"/>
            <a:ext cx="6306402" cy="4586922"/>
          </a:xfrm>
          <a:prstGeom prst="rect">
            <a:avLst/>
          </a:prstGeom>
          <a:noFill/>
        </p:spPr>
      </p:pic>
      <p:sp>
        <p:nvSpPr>
          <p:cNvPr id="5" name="4 - Ορθογώνιο"/>
          <p:cNvSpPr/>
          <p:nvPr/>
        </p:nvSpPr>
        <p:spPr>
          <a:xfrm>
            <a:off x="1859280" y="6447860"/>
            <a:ext cx="4520405" cy="276999"/>
          </a:xfrm>
          <a:prstGeom prst="rect">
            <a:avLst/>
          </a:prstGeom>
        </p:spPr>
        <p:txBody>
          <a:bodyPr wrap="none">
            <a:spAutoFit/>
          </a:bodyPr>
          <a:lstStyle/>
          <a:p>
            <a:r>
              <a:rPr lang="en-US" sz="1200" dirty="0" err="1"/>
              <a:t>Barragan</a:t>
            </a:r>
            <a:r>
              <a:rPr lang="en-US" sz="1200" dirty="0"/>
              <a:t> E, eta l. </a:t>
            </a:r>
            <a:r>
              <a:rPr lang="en-US" sz="1200" dirty="0" err="1"/>
              <a:t>Haematologica</a:t>
            </a:r>
            <a:r>
              <a:rPr lang="en-US" sz="1200" dirty="0"/>
              <a:t> Vol. 96 No. 10 (2011): October, 2011</a:t>
            </a:r>
            <a:endParaRPr lang="el-GR" sz="12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6ECFAA2-3932-DB7B-3D6E-C9CC99981767}"/>
              </a:ext>
            </a:extLst>
          </p:cNvPr>
          <p:cNvSpPr>
            <a:spLocks noGrp="1" noChangeArrowheads="1"/>
          </p:cNvSpPr>
          <p:nvPr>
            <p:ph type="title"/>
          </p:nvPr>
        </p:nvSpPr>
        <p:spPr>
          <a:xfrm>
            <a:off x="483937" y="804741"/>
            <a:ext cx="3386144" cy="406337"/>
          </a:xfrm>
        </p:spPr>
        <p:txBody>
          <a:bodyPr/>
          <a:lstStyle/>
          <a:p>
            <a:r>
              <a:rPr lang="en-US" altLang="el-GR" sz="2489"/>
              <a:t>Nucleophosmin</a:t>
            </a:r>
            <a:br>
              <a:rPr lang="en-US" altLang="el-GR" sz="2489"/>
            </a:br>
            <a:r>
              <a:rPr lang="en-US" altLang="el-GR" sz="2489"/>
              <a:t>NPM1</a:t>
            </a:r>
            <a:endParaRPr lang="en-US" altLang="el-GR" sz="2133"/>
          </a:p>
        </p:txBody>
      </p:sp>
      <p:sp>
        <p:nvSpPr>
          <p:cNvPr id="68611" name="Rectangle 3">
            <a:extLst>
              <a:ext uri="{FF2B5EF4-FFF2-40B4-BE49-F238E27FC236}">
                <a16:creationId xmlns:a16="http://schemas.microsoft.com/office/drawing/2014/main" id="{71CE3F39-FDD4-5132-2271-1BFFEE51F490}"/>
              </a:ext>
            </a:extLst>
          </p:cNvPr>
          <p:cNvSpPr>
            <a:spLocks noGrp="1" noChangeArrowheads="1"/>
          </p:cNvSpPr>
          <p:nvPr>
            <p:ph type="body" sz="half" idx="1"/>
          </p:nvPr>
        </p:nvSpPr>
        <p:spPr>
          <a:xfrm>
            <a:off x="380941" y="1714764"/>
            <a:ext cx="3657036" cy="4266544"/>
          </a:xfrm>
        </p:spPr>
        <p:txBody>
          <a:bodyPr/>
          <a:lstStyle/>
          <a:p>
            <a:pPr>
              <a:lnSpc>
                <a:spcPct val="90000"/>
              </a:lnSpc>
              <a:buFont typeface="Wingdings" panose="05000000000000000000" pitchFamily="2" charset="2"/>
              <a:buNone/>
            </a:pPr>
            <a:r>
              <a:rPr lang="en-US" altLang="el-GR" sz="1778" b="1">
                <a:solidFill>
                  <a:schemeClr val="tx1"/>
                </a:solidFill>
              </a:rPr>
              <a:t>NPM1 = </a:t>
            </a:r>
            <a:r>
              <a:rPr lang="el-GR" altLang="el-GR" sz="1778" b="1">
                <a:solidFill>
                  <a:schemeClr val="tx1"/>
                </a:solidFill>
              </a:rPr>
              <a:t>πυρηνική φωσφοπρωτεϊνη </a:t>
            </a:r>
            <a:endParaRPr lang="en-US" altLang="el-GR" sz="1778" b="1">
              <a:solidFill>
                <a:schemeClr val="tx1"/>
              </a:solidFill>
            </a:endParaRPr>
          </a:p>
          <a:p>
            <a:pPr>
              <a:lnSpc>
                <a:spcPct val="90000"/>
              </a:lnSpc>
            </a:pPr>
            <a:r>
              <a:rPr lang="el-GR" altLang="el-GR" sz="1778" b="1">
                <a:solidFill>
                  <a:schemeClr val="tx1"/>
                </a:solidFill>
              </a:rPr>
              <a:t>Μία μοριακή σαπερόνη</a:t>
            </a:r>
            <a:r>
              <a:rPr lang="en-US" altLang="el-GR" sz="1778" b="1">
                <a:solidFill>
                  <a:schemeClr val="tx1"/>
                </a:solidFill>
              </a:rPr>
              <a:t>: </a:t>
            </a:r>
            <a:r>
              <a:rPr lang="el-GR" altLang="el-GR" sz="1778" b="1">
                <a:solidFill>
                  <a:schemeClr val="tx1"/>
                </a:solidFill>
              </a:rPr>
              <a:t>μεταφέρει προ-ριβοσωμικά σωματίδια μέσω της πυρηνικής μεμβράνης στο κυτταρόπλασμα </a:t>
            </a:r>
          </a:p>
          <a:p>
            <a:pPr>
              <a:lnSpc>
                <a:spcPct val="90000"/>
              </a:lnSpc>
            </a:pPr>
            <a:r>
              <a:rPr lang="el-GR" altLang="el-GR" sz="1778" b="1">
                <a:solidFill>
                  <a:schemeClr val="tx1"/>
                </a:solidFill>
              </a:rPr>
              <a:t>Ρυθμίζει τον διπλασιασμό των κεντροσωματίων κατά τη διάρκεια του κυτταρικού κύκλου </a:t>
            </a:r>
          </a:p>
          <a:p>
            <a:pPr>
              <a:lnSpc>
                <a:spcPct val="90000"/>
              </a:lnSpc>
            </a:pPr>
            <a:r>
              <a:rPr lang="el-GR" altLang="el-GR" sz="1778" b="1">
                <a:solidFill>
                  <a:schemeClr val="tx1"/>
                </a:solidFill>
              </a:rPr>
              <a:t>Ρυθμίζει την ογκοκατασταλτική οδό</a:t>
            </a:r>
            <a:endParaRPr lang="en-US" altLang="el-GR" sz="1778" b="1">
              <a:solidFill>
                <a:schemeClr val="tx1"/>
              </a:solidFill>
            </a:endParaRPr>
          </a:p>
          <a:p>
            <a:pPr>
              <a:lnSpc>
                <a:spcPct val="90000"/>
              </a:lnSpc>
            </a:pPr>
            <a:r>
              <a:rPr lang="el-GR" altLang="el-GR" sz="1778" b="1" i="1">
                <a:solidFill>
                  <a:schemeClr val="tx1"/>
                </a:solidFill>
              </a:rPr>
              <a:t>Η μεταλλαγμένη </a:t>
            </a:r>
            <a:r>
              <a:rPr lang="en-US" altLang="el-GR" sz="1778" b="1" i="1">
                <a:solidFill>
                  <a:schemeClr val="tx1"/>
                </a:solidFill>
              </a:rPr>
              <a:t> NPM1</a:t>
            </a:r>
            <a:r>
              <a:rPr lang="en-US" altLang="el-GR" sz="1778" b="1" i="1">
                <a:solidFill>
                  <a:schemeClr val="tx1"/>
                </a:solidFill>
                <a:sym typeface="Symbol" panose="05050102010706020507" pitchFamily="18" charset="2"/>
              </a:rPr>
              <a:t></a:t>
            </a:r>
            <a:r>
              <a:rPr lang="el-GR" altLang="el-GR" sz="1778" b="1" i="1">
                <a:solidFill>
                  <a:schemeClr val="tx1"/>
                </a:solidFill>
                <a:sym typeface="Symbol" panose="05050102010706020507" pitchFamily="18" charset="2"/>
              </a:rPr>
              <a:t>μεταφέρεται στο κυτταρόπλασμα</a:t>
            </a:r>
            <a:r>
              <a:rPr lang="en-US" altLang="el-GR" sz="1778" b="1" i="1">
                <a:solidFill>
                  <a:schemeClr val="tx1"/>
                </a:solidFill>
                <a:sym typeface="Symbol" panose="05050102010706020507" pitchFamily="18" charset="2"/>
              </a:rPr>
              <a:t></a:t>
            </a:r>
            <a:r>
              <a:rPr lang="el-GR" altLang="el-GR" sz="1778" b="1" i="1">
                <a:solidFill>
                  <a:schemeClr val="tx1"/>
                </a:solidFill>
                <a:sym typeface="Symbol" panose="05050102010706020507" pitchFamily="18" charset="2"/>
              </a:rPr>
              <a:t>διμερίζεται με τη </a:t>
            </a:r>
            <a:r>
              <a:rPr lang="en-US" altLang="el-GR" sz="1778" b="1" i="1">
                <a:solidFill>
                  <a:schemeClr val="tx1"/>
                </a:solidFill>
                <a:sym typeface="Symbol" panose="05050102010706020507" pitchFamily="18" charset="2"/>
              </a:rPr>
              <a:t>wild type NPM1</a:t>
            </a:r>
            <a:r>
              <a:rPr lang="el-GR" altLang="el-GR" sz="1778" b="1" i="1">
                <a:solidFill>
                  <a:schemeClr val="tx1"/>
                </a:solidFill>
                <a:sym typeface="Symbol" panose="05050102010706020507" pitchFamily="18" charset="2"/>
              </a:rPr>
              <a:t> </a:t>
            </a:r>
            <a:r>
              <a:rPr lang="en-US" altLang="el-GR" sz="1778" b="1" i="1">
                <a:solidFill>
                  <a:schemeClr val="tx1"/>
                </a:solidFill>
                <a:sym typeface="Symbol" panose="05050102010706020507" pitchFamily="18" charset="2"/>
              </a:rPr>
              <a:t></a:t>
            </a:r>
            <a:r>
              <a:rPr lang="el-GR" altLang="el-GR" sz="1778" b="1" i="1">
                <a:solidFill>
                  <a:schemeClr val="tx1"/>
                </a:solidFill>
                <a:sym typeface="Symbol" panose="05050102010706020507" pitchFamily="18" charset="2"/>
              </a:rPr>
              <a:t>κυτταροπλασματική κατακράτηση της </a:t>
            </a:r>
            <a:r>
              <a:rPr lang="en-US" altLang="el-GR" sz="1778" b="1" i="1">
                <a:solidFill>
                  <a:schemeClr val="tx1"/>
                </a:solidFill>
                <a:sym typeface="Symbol" panose="05050102010706020507" pitchFamily="18" charset="2"/>
              </a:rPr>
              <a:t> NPM1.</a:t>
            </a:r>
            <a:endParaRPr lang="en-US" altLang="el-GR" sz="1778" b="1" i="1">
              <a:solidFill>
                <a:schemeClr val="tx1"/>
              </a:solidFill>
            </a:endParaRPr>
          </a:p>
          <a:p>
            <a:pPr>
              <a:lnSpc>
                <a:spcPct val="90000"/>
              </a:lnSpc>
            </a:pPr>
            <a:endParaRPr lang="en-US" altLang="el-GR" sz="1778" b="1">
              <a:solidFill>
                <a:schemeClr val="tx1"/>
              </a:solidFill>
            </a:endParaRPr>
          </a:p>
          <a:p>
            <a:pPr>
              <a:lnSpc>
                <a:spcPct val="90000"/>
              </a:lnSpc>
            </a:pPr>
            <a:endParaRPr lang="en-US" altLang="el-GR" sz="1600"/>
          </a:p>
        </p:txBody>
      </p:sp>
      <p:pic>
        <p:nvPicPr>
          <p:cNvPr id="68612" name="Picture 5">
            <a:extLst>
              <a:ext uri="{FF2B5EF4-FFF2-40B4-BE49-F238E27FC236}">
                <a16:creationId xmlns:a16="http://schemas.microsoft.com/office/drawing/2014/main" id="{4D171CE7-D737-95F8-CFF6-0B52D76410C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190354" y="381471"/>
            <a:ext cx="4445725" cy="5927164"/>
          </a:xfr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56D7F2D-22B2-6E7A-945D-57B05142CD31}"/>
              </a:ext>
            </a:extLst>
          </p:cNvPr>
          <p:cNvSpPr>
            <a:spLocks noGrp="1" noChangeArrowheads="1"/>
          </p:cNvSpPr>
          <p:nvPr>
            <p:ph type="title"/>
          </p:nvPr>
        </p:nvSpPr>
        <p:spPr>
          <a:xfrm>
            <a:off x="457133" y="478829"/>
            <a:ext cx="7544047" cy="674407"/>
          </a:xfrm>
        </p:spPr>
        <p:txBody>
          <a:bodyPr/>
          <a:lstStyle/>
          <a:p>
            <a:pPr eaLnBrk="1" hangingPunct="1"/>
            <a:r>
              <a:rPr lang="en-GB" altLang="el-GR" sz="2844"/>
              <a:t>Prognostic Stratification</a:t>
            </a:r>
          </a:p>
        </p:txBody>
      </p:sp>
      <p:sp>
        <p:nvSpPr>
          <p:cNvPr id="69635" name="Rectangle 15">
            <a:extLst>
              <a:ext uri="{FF2B5EF4-FFF2-40B4-BE49-F238E27FC236}">
                <a16:creationId xmlns:a16="http://schemas.microsoft.com/office/drawing/2014/main" id="{B9F109D1-3E8B-C361-F084-42526487173B}"/>
              </a:ext>
            </a:extLst>
          </p:cNvPr>
          <p:cNvSpPr>
            <a:spLocks noGrp="1" noChangeArrowheads="1"/>
          </p:cNvSpPr>
          <p:nvPr>
            <p:ph idx="1"/>
          </p:nvPr>
        </p:nvSpPr>
        <p:spPr>
          <a:xfrm>
            <a:off x="457131" y="1316898"/>
            <a:ext cx="8229742" cy="5056643"/>
          </a:xfrm>
        </p:spPr>
        <p:txBody>
          <a:bodyPr/>
          <a:lstStyle/>
          <a:p>
            <a:pPr eaLnBrk="1" hangingPunct="1"/>
            <a:r>
              <a:rPr lang="en-GB" altLang="el-GR" sz="1955" dirty="0"/>
              <a:t>In Normal Karyotype Leukaemia, NPM1 mutations : ~40% of AML</a:t>
            </a:r>
          </a:p>
        </p:txBody>
      </p:sp>
      <p:sp>
        <p:nvSpPr>
          <p:cNvPr id="31749" name="Text Box 5">
            <a:extLst>
              <a:ext uri="{FF2B5EF4-FFF2-40B4-BE49-F238E27FC236}">
                <a16:creationId xmlns:a16="http://schemas.microsoft.com/office/drawing/2014/main" id="{31FF960A-FEE9-1606-64C7-FFC1EE3AA6B0}"/>
              </a:ext>
            </a:extLst>
          </p:cNvPr>
          <p:cNvSpPr txBox="1">
            <a:spLocks noChangeArrowheads="1"/>
          </p:cNvSpPr>
          <p:nvPr/>
        </p:nvSpPr>
        <p:spPr bwMode="auto">
          <a:xfrm>
            <a:off x="994685" y="5965787"/>
            <a:ext cx="5362805" cy="338554"/>
          </a:xfrm>
          <a:prstGeom prst="rect">
            <a:avLst/>
          </a:prstGeom>
          <a:noFill/>
          <a:ln>
            <a:noFill/>
          </a:ln>
          <a:effectLst/>
        </p:spPr>
        <p:txBody>
          <a:bodyPr>
            <a:spAutoFit/>
          </a:bodyPr>
          <a:lstStyle/>
          <a:p>
            <a:pPr defTabSz="812719" fontAlgn="base">
              <a:spcBef>
                <a:spcPct val="50000"/>
              </a:spcBef>
              <a:spcAft>
                <a:spcPct val="0"/>
              </a:spcAft>
              <a:defRPr/>
            </a:pPr>
            <a:r>
              <a:rPr lang="en-GB" altLang="el-GR" sz="1600" dirty="0">
                <a:solidFill>
                  <a:srgbClr val="000000"/>
                </a:solidFill>
                <a:latin typeface="Arial" panose="020B0604020202020204" pitchFamily="34" charset="0"/>
                <a:ea typeface="Microsoft YaHei"/>
              </a:rPr>
              <a:t> </a:t>
            </a:r>
            <a:r>
              <a:rPr lang="en-GB" altLang="el-GR" sz="1600" dirty="0" err="1">
                <a:solidFill>
                  <a:srgbClr val="000000"/>
                </a:solidFill>
                <a:latin typeface="Arial" panose="020B0604020202020204" pitchFamily="34" charset="0"/>
                <a:ea typeface="Microsoft YaHei"/>
              </a:rPr>
              <a:t>Schnittger</a:t>
            </a:r>
            <a:r>
              <a:rPr lang="en-GB" altLang="el-GR" sz="1600" dirty="0">
                <a:solidFill>
                  <a:srgbClr val="000000"/>
                </a:solidFill>
                <a:latin typeface="Arial" panose="020B0604020202020204" pitchFamily="34" charset="0"/>
                <a:ea typeface="Microsoft YaHei"/>
              </a:rPr>
              <a:t> et al. Blood 2005; 106(12): 3733-3739</a:t>
            </a:r>
          </a:p>
        </p:txBody>
      </p:sp>
      <p:pic>
        <p:nvPicPr>
          <p:cNvPr id="60418" name="Picture 2" descr="Kaplan-Meier analysis of AML with normal karyotype bearing mutated or mutated NPM1. (A) OS. (B) EFS. (C) RFS. Red lines indicate mutated NPM1; blue lines, unmutated NPM1. Results were significant at a level of P &lt; .05 at both sides."/>
          <p:cNvPicPr>
            <a:picLocks noChangeAspect="1" noChangeArrowheads="1"/>
          </p:cNvPicPr>
          <p:nvPr/>
        </p:nvPicPr>
        <p:blipFill>
          <a:blip r:embed="rId2" cstate="print"/>
          <a:srcRect/>
          <a:stretch>
            <a:fillRect/>
          </a:stretch>
        </p:blipFill>
        <p:spPr bwMode="auto">
          <a:xfrm>
            <a:off x="539554" y="2132861"/>
            <a:ext cx="6936705" cy="2568749"/>
          </a:xfrm>
          <a:prstGeom prst="rect">
            <a:avLst/>
          </a:prstGeom>
          <a:noFill/>
        </p:spPr>
      </p:pic>
      <p:sp>
        <p:nvSpPr>
          <p:cNvPr id="16" name="15 - Ορθογώνιο"/>
          <p:cNvSpPr/>
          <p:nvPr/>
        </p:nvSpPr>
        <p:spPr bwMode="auto">
          <a:xfrm>
            <a:off x="1043608" y="5085184"/>
            <a:ext cx="2664296" cy="7200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sz="2400" b="0" i="0" u="none" strike="noStrike" cap="none" normalizeH="0" baseline="0" dirty="0">
                <a:ln>
                  <a:noFill/>
                </a:ln>
                <a:solidFill>
                  <a:schemeClr val="bg1"/>
                </a:solidFill>
                <a:effectLst/>
                <a:latin typeface="Times New Roman CE" charset="0"/>
              </a:rPr>
              <a:t>        </a:t>
            </a:r>
            <a:r>
              <a:rPr kumimoji="0" lang="en-US" sz="1600" b="0" i="0" u="none" strike="noStrike" cap="none" normalizeH="0" baseline="0" dirty="0">
                <a:ln>
                  <a:noFill/>
                </a:ln>
                <a:solidFill>
                  <a:schemeClr val="bg1"/>
                </a:solidFill>
                <a:effectLst/>
                <a:latin typeface="Times New Roman CE" charset="0"/>
              </a:rPr>
              <a:t>NPM1</a:t>
            </a:r>
            <a:r>
              <a:rPr kumimoji="0" lang="en-US" sz="1600" b="0" i="0" u="none" strike="noStrike" cap="none" normalizeH="0" dirty="0">
                <a:ln>
                  <a:noFill/>
                </a:ln>
                <a:solidFill>
                  <a:schemeClr val="bg1"/>
                </a:solidFill>
                <a:effectLst/>
                <a:latin typeface="Times New Roman CE" charset="0"/>
              </a:rPr>
              <a:t> mutated</a:t>
            </a:r>
          </a:p>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r>
              <a:rPr lang="en-US" sz="1600" baseline="0" dirty="0">
                <a:solidFill>
                  <a:schemeClr val="bg1"/>
                </a:solidFill>
                <a:latin typeface="Times New Roman CE" charset="0"/>
              </a:rPr>
              <a:t>             NPM1</a:t>
            </a:r>
            <a:r>
              <a:rPr lang="en-US" sz="1600" dirty="0">
                <a:solidFill>
                  <a:schemeClr val="bg1"/>
                </a:solidFill>
                <a:latin typeface="Times New Roman CE" charset="0"/>
              </a:rPr>
              <a:t> </a:t>
            </a:r>
            <a:r>
              <a:rPr lang="en-US" sz="1600" dirty="0" err="1">
                <a:solidFill>
                  <a:schemeClr val="bg1"/>
                </a:solidFill>
                <a:latin typeface="Times New Roman CE" charset="0"/>
              </a:rPr>
              <a:t>unmutaed</a:t>
            </a:r>
            <a:r>
              <a:rPr lang="en-US" sz="1600" dirty="0">
                <a:solidFill>
                  <a:schemeClr val="bg1"/>
                </a:solidFill>
                <a:latin typeface="Times New Roman CE" charset="0"/>
              </a:rPr>
              <a:t> </a:t>
            </a:r>
            <a:endParaRPr kumimoji="0" lang="el-GR" sz="2400" b="0" i="0" u="none" strike="noStrike" cap="none" normalizeH="0" baseline="0" dirty="0">
              <a:ln>
                <a:noFill/>
              </a:ln>
              <a:solidFill>
                <a:schemeClr val="bg1"/>
              </a:solidFill>
              <a:effectLst/>
              <a:latin typeface="Times New Roman CE" charset="0"/>
            </a:endParaRPr>
          </a:p>
        </p:txBody>
      </p:sp>
      <p:cxnSp>
        <p:nvCxnSpPr>
          <p:cNvPr id="18" name="17 - Ευθεία γραμμή σύνδεσης"/>
          <p:cNvCxnSpPr/>
          <p:nvPr/>
        </p:nvCxnSpPr>
        <p:spPr bwMode="auto">
          <a:xfrm>
            <a:off x="1187626" y="5373216"/>
            <a:ext cx="288032" cy="0"/>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0" name="19 - Ευθεία γραμμή σύνδεσης"/>
          <p:cNvCxnSpPr/>
          <p:nvPr/>
        </p:nvCxnSpPr>
        <p:spPr bwMode="auto">
          <a:xfrm>
            <a:off x="1187625" y="5661248"/>
            <a:ext cx="360040" cy="0"/>
          </a:xfrm>
          <a:prstGeom prst="line">
            <a:avLst/>
          </a:prstGeom>
          <a:solidFill>
            <a:srgbClr val="00B8FF"/>
          </a:solidFill>
          <a:ln w="38100" cap="flat" cmpd="sng" algn="ctr">
            <a:solidFill>
              <a:srgbClr val="0070C0"/>
            </a:solidFill>
            <a:prstDash val="solid"/>
            <a:round/>
            <a:headEnd type="none" w="med" len="med"/>
            <a:tailEnd type="none" w="med" len="med"/>
          </a:ln>
          <a:effectLst/>
        </p:spPr>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282CD76-4B1A-B304-9BA0-C1D715AF228A}"/>
              </a:ext>
            </a:extLst>
          </p:cNvPr>
          <p:cNvPicPr>
            <a:picLocks noChangeAspect="1"/>
          </p:cNvPicPr>
          <p:nvPr/>
        </p:nvPicPr>
        <p:blipFill rotWithShape="1">
          <a:blip r:embed="rId3" cstate="print"/>
          <a:srcRect l="35039" t="22001" r="13775" b="23401"/>
          <a:stretch/>
        </p:blipFill>
        <p:spPr>
          <a:xfrm>
            <a:off x="395536" y="980729"/>
            <a:ext cx="8424936" cy="5082083"/>
          </a:xfrm>
          <a:prstGeom prst="rect">
            <a:avLst/>
          </a:prstGeom>
        </p:spPr>
      </p:pic>
      <p:sp>
        <p:nvSpPr>
          <p:cNvPr id="4" name="TextBox 3">
            <a:extLst>
              <a:ext uri="{FF2B5EF4-FFF2-40B4-BE49-F238E27FC236}">
                <a16:creationId xmlns:a16="http://schemas.microsoft.com/office/drawing/2014/main" id="{E82A11F3-F37E-A5B5-00B4-80C2F3EC9003}"/>
              </a:ext>
            </a:extLst>
          </p:cNvPr>
          <p:cNvSpPr txBox="1"/>
          <p:nvPr/>
        </p:nvSpPr>
        <p:spPr>
          <a:xfrm>
            <a:off x="467545" y="281856"/>
            <a:ext cx="7632848" cy="369332"/>
          </a:xfrm>
          <a:prstGeom prst="rect">
            <a:avLst/>
          </a:prstGeom>
          <a:noFill/>
        </p:spPr>
        <p:txBody>
          <a:bodyPr wrap="square" rtlCol="0">
            <a:spAutoFit/>
          </a:bodyPr>
          <a:lstStyle/>
          <a:p>
            <a:r>
              <a:rPr lang="en-US" b="1" dirty="0"/>
              <a:t>ELN classification 2022 for AML </a:t>
            </a:r>
            <a:endParaRPr lang="el-GR" b="1" dirty="0"/>
          </a:p>
        </p:txBody>
      </p:sp>
      <p:sp>
        <p:nvSpPr>
          <p:cNvPr id="5" name="Text Placeholder 1">
            <a:extLst>
              <a:ext uri="{FF2B5EF4-FFF2-40B4-BE49-F238E27FC236}">
                <a16:creationId xmlns:a16="http://schemas.microsoft.com/office/drawing/2014/main" id="{298F50D8-C005-1960-CC5D-C085B76B302C}"/>
              </a:ext>
            </a:extLst>
          </p:cNvPr>
          <p:cNvSpPr txBox="1">
            <a:spLocks/>
          </p:cNvSpPr>
          <p:nvPr/>
        </p:nvSpPr>
        <p:spPr bwMode="auto">
          <a:xfrm>
            <a:off x="5505772" y="6237319"/>
            <a:ext cx="3314700" cy="3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ct val="0"/>
              </a:spcAft>
              <a:buClr>
                <a:srgbClr val="000000"/>
              </a:buClr>
              <a:buSzPct val="100000"/>
            </a:pPr>
            <a:r>
              <a:rPr lang="da-DK" altLang="en-US" sz="1067" dirty="0">
                <a:solidFill>
                  <a:prstClr val="black"/>
                </a:solidFill>
                <a:latin typeface="Times New Roman" panose="02020603050405020304" pitchFamily="18" charset="0"/>
              </a:rPr>
              <a:t>Dohner H, et al. Blood 2022;140:12:1345-1377 </a:t>
            </a:r>
          </a:p>
        </p:txBody>
      </p:sp>
    </p:spTree>
    <p:extLst>
      <p:ext uri="{BB962C8B-B14F-4D97-AF65-F5344CB8AC3E}">
        <p14:creationId xmlns:p14="http://schemas.microsoft.com/office/powerpoint/2010/main" val="33961290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1">
            <a:extLst>
              <a:ext uri="{FF2B5EF4-FFF2-40B4-BE49-F238E27FC236}">
                <a16:creationId xmlns:a16="http://schemas.microsoft.com/office/drawing/2014/main" id="{54360106-739D-C7E6-A1E3-E1CB1205E04B}"/>
              </a:ext>
            </a:extLst>
          </p:cNvPr>
          <p:cNvSpPr>
            <a:spLocks noGrp="1"/>
          </p:cNvSpPr>
          <p:nvPr>
            <p:ph type="title"/>
          </p:nvPr>
        </p:nvSpPr>
        <p:spPr>
          <a:xfrm>
            <a:off x="190473" y="3"/>
            <a:ext cx="8953529" cy="1272628"/>
          </a:xfrm>
        </p:spPr>
        <p:txBody>
          <a:bodyPr/>
          <a:lstStyle/>
          <a:p>
            <a:pPr algn="l"/>
            <a:r>
              <a:rPr lang="el-GR" altLang="el-GR" sz="2000" b="1" dirty="0">
                <a:solidFill>
                  <a:schemeClr val="bg1"/>
                </a:solidFill>
              </a:rPr>
              <a:t>Το προτεινόμενο από την </a:t>
            </a:r>
            <a:r>
              <a:rPr lang="en-GB" altLang="el-GR" sz="2000" b="1" dirty="0">
                <a:solidFill>
                  <a:schemeClr val="bg1"/>
                </a:solidFill>
              </a:rPr>
              <a:t>ELN </a:t>
            </a:r>
            <a:r>
              <a:rPr lang="el-GR" altLang="el-GR" sz="2000" b="1" dirty="0">
                <a:solidFill>
                  <a:schemeClr val="bg1"/>
                </a:solidFill>
              </a:rPr>
              <a:t>σύστημα για την ομαδοποίηση </a:t>
            </a:r>
            <a:r>
              <a:rPr lang="en-GB" altLang="el-GR" sz="2000" b="1" dirty="0">
                <a:solidFill>
                  <a:schemeClr val="bg1"/>
                </a:solidFill>
              </a:rPr>
              <a:t> </a:t>
            </a:r>
            <a:r>
              <a:rPr lang="el-GR" altLang="el-GR" sz="2000" b="1" dirty="0">
                <a:solidFill>
                  <a:schemeClr val="bg1"/>
                </a:solidFill>
              </a:rPr>
              <a:t>της προγνωστικής σημασίας των γενετικών ανωμαλιών στην ΟΜΛ</a:t>
            </a:r>
            <a:r>
              <a:rPr lang="en-US" altLang="el-GR" sz="2000" b="1" dirty="0">
                <a:solidFill>
                  <a:schemeClr val="bg1"/>
                </a:solidFill>
              </a:rPr>
              <a:t>: </a:t>
            </a:r>
            <a:r>
              <a:rPr lang="el-GR" altLang="el-GR" sz="2000" b="1" dirty="0">
                <a:solidFill>
                  <a:schemeClr val="bg1"/>
                </a:solidFill>
              </a:rPr>
              <a:t>η ενοποίηση των </a:t>
            </a:r>
            <a:r>
              <a:rPr lang="el-GR" altLang="el-GR" sz="2000" b="1" dirty="0" err="1">
                <a:solidFill>
                  <a:schemeClr val="bg1"/>
                </a:solidFill>
              </a:rPr>
              <a:t>κυτταρογενετικών</a:t>
            </a:r>
            <a:r>
              <a:rPr lang="el-GR" altLang="el-GR" sz="2000" b="1" dirty="0">
                <a:solidFill>
                  <a:schemeClr val="bg1"/>
                </a:solidFill>
              </a:rPr>
              <a:t> και των μοριακών ευρημάτων</a:t>
            </a:r>
            <a:endParaRPr lang="en-GB" altLang="el-GR" sz="2000" b="1" dirty="0">
              <a:solidFill>
                <a:schemeClr val="bg1"/>
              </a:solidFill>
            </a:endParaRPr>
          </a:p>
        </p:txBody>
      </p:sp>
      <p:sp>
        <p:nvSpPr>
          <p:cNvPr id="73732" name="Text Placeholder 1">
            <a:extLst>
              <a:ext uri="{FF2B5EF4-FFF2-40B4-BE49-F238E27FC236}">
                <a16:creationId xmlns:a16="http://schemas.microsoft.com/office/drawing/2014/main" id="{FBDB306D-4F1C-4254-9F52-2F9173F82E91}"/>
              </a:ext>
            </a:extLst>
          </p:cNvPr>
          <p:cNvSpPr txBox="1">
            <a:spLocks/>
          </p:cNvSpPr>
          <p:nvPr/>
        </p:nvSpPr>
        <p:spPr bwMode="auto">
          <a:xfrm>
            <a:off x="5508104" y="6471422"/>
            <a:ext cx="3314700" cy="3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ct val="0"/>
              </a:spcAft>
              <a:buClr>
                <a:srgbClr val="000000"/>
              </a:buClr>
              <a:buSzPct val="100000"/>
            </a:pPr>
            <a:r>
              <a:rPr lang="da-DK" altLang="en-US" sz="1067" dirty="0">
                <a:solidFill>
                  <a:prstClr val="black"/>
                </a:solidFill>
                <a:latin typeface="Times New Roman" panose="02020603050405020304" pitchFamily="18" charset="0"/>
              </a:rPr>
              <a:t>Dohner H, et al. Blood 2022;140:12:1345-1377 </a:t>
            </a:r>
          </a:p>
        </p:txBody>
      </p:sp>
      <p:sp>
        <p:nvSpPr>
          <p:cNvPr id="73733" name="Text Box 6">
            <a:extLst>
              <a:ext uri="{FF2B5EF4-FFF2-40B4-BE49-F238E27FC236}">
                <a16:creationId xmlns:a16="http://schemas.microsoft.com/office/drawing/2014/main" id="{29F610EF-E766-FA56-0F60-02D9EE439C9D}"/>
              </a:ext>
            </a:extLst>
          </p:cNvPr>
          <p:cNvSpPr txBox="1">
            <a:spLocks noChangeArrowheads="1"/>
          </p:cNvSpPr>
          <p:nvPr/>
        </p:nvSpPr>
        <p:spPr bwMode="auto">
          <a:xfrm>
            <a:off x="924137" y="5930522"/>
            <a:ext cx="5573029" cy="40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defTabSz="399305" eaLnBrk="0" fontAlgn="base" hangingPunct="0">
              <a:spcBef>
                <a:spcPct val="0"/>
              </a:spcBef>
              <a:spcAft>
                <a:spcPct val="0"/>
              </a:spcAft>
              <a:buClr>
                <a:srgbClr val="000000"/>
              </a:buClr>
              <a:buSzPct val="100000"/>
            </a:pPr>
            <a:r>
              <a:rPr lang="en-GB" altLang="el-GR" sz="1067">
                <a:solidFill>
                  <a:prstClr val="black"/>
                </a:solidFill>
                <a:latin typeface="Times New Roman CE" panose="02020603050405020304" pitchFamily="18" charset="0"/>
                <a:ea typeface="Microsoft YaHei" panose="020B0503020204020204" pitchFamily="34" charset="-122"/>
              </a:rPr>
              <a:t>*</a:t>
            </a:r>
          </a:p>
        </p:txBody>
      </p:sp>
      <p:pic>
        <p:nvPicPr>
          <p:cNvPr id="4" name="Εικόνα 3">
            <a:extLst>
              <a:ext uri="{FF2B5EF4-FFF2-40B4-BE49-F238E27FC236}">
                <a16:creationId xmlns:a16="http://schemas.microsoft.com/office/drawing/2014/main" id="{0EF3E71E-CEB6-A025-C6E1-ED3E9ABF18BC}"/>
              </a:ext>
            </a:extLst>
          </p:cNvPr>
          <p:cNvPicPr>
            <a:picLocks noChangeAspect="1"/>
          </p:cNvPicPr>
          <p:nvPr/>
        </p:nvPicPr>
        <p:blipFill rotWithShape="1">
          <a:blip r:embed="rId3" cstate="print"/>
          <a:srcRect l="29525" t="22001" r="38975" b="15001"/>
          <a:stretch/>
        </p:blipFill>
        <p:spPr>
          <a:xfrm>
            <a:off x="305108" y="1419274"/>
            <a:ext cx="5688632" cy="5346595"/>
          </a:xfrm>
          <a:prstGeom prst="rect">
            <a:avLst/>
          </a:prstGeom>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1">
            <a:extLst>
              <a:ext uri="{FF2B5EF4-FFF2-40B4-BE49-F238E27FC236}">
                <a16:creationId xmlns:a16="http://schemas.microsoft.com/office/drawing/2014/main" id="{FCF8B967-7247-9DA1-F177-1295ED040CB2}"/>
              </a:ext>
            </a:extLst>
          </p:cNvPr>
          <p:cNvSpPr txBox="1">
            <a:spLocks noChangeArrowheads="1"/>
          </p:cNvSpPr>
          <p:nvPr/>
        </p:nvSpPr>
        <p:spPr bwMode="auto">
          <a:xfrm>
            <a:off x="732255" y="484471"/>
            <a:ext cx="787137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844" b="1">
                <a:solidFill>
                  <a:prstClr val="white"/>
                </a:solidFill>
                <a:latin typeface="Times New Roman CE" panose="02020603050405020304" pitchFamily="18" charset="0"/>
                <a:ea typeface="Microsoft YaHei" panose="020B0503020204020204" pitchFamily="34" charset="-122"/>
              </a:rPr>
              <a:t>ΠΡΟΓΝΩΣΤΙΚΟΙ ΠΑΡΑΓΟΝΤΕΣ ΣΤΗΝ ΟΜΛ</a:t>
            </a:r>
          </a:p>
        </p:txBody>
      </p:sp>
      <p:sp>
        <p:nvSpPr>
          <p:cNvPr id="77827" name="TextBox 2">
            <a:extLst>
              <a:ext uri="{FF2B5EF4-FFF2-40B4-BE49-F238E27FC236}">
                <a16:creationId xmlns:a16="http://schemas.microsoft.com/office/drawing/2014/main" id="{10B702F3-5DFD-EBA2-D7D0-E75DB2EC75A6}"/>
              </a:ext>
            </a:extLst>
          </p:cNvPr>
          <p:cNvSpPr txBox="1">
            <a:spLocks noChangeArrowheads="1"/>
          </p:cNvSpPr>
          <p:nvPr/>
        </p:nvSpPr>
        <p:spPr bwMode="auto">
          <a:xfrm>
            <a:off x="924137" y="1381795"/>
            <a:ext cx="7936275" cy="403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133" b="1">
                <a:solidFill>
                  <a:prstClr val="white"/>
                </a:solidFill>
                <a:latin typeface="Times New Roman CE" panose="02020603050405020304" pitchFamily="18" charset="0"/>
                <a:ea typeface="Microsoft YaHei" panose="020B0503020204020204" pitchFamily="34" charset="-122"/>
              </a:rPr>
              <a:t>Α. Σχετιζόμενοι με τη νόσο</a:t>
            </a:r>
            <a:r>
              <a:rPr lang="el-GR" altLang="el-GR" sz="2133">
                <a:solidFill>
                  <a:prstClr val="white"/>
                </a:solidFill>
                <a:latin typeface="Times New Roman CE" panose="02020603050405020304" pitchFamily="18" charset="0"/>
                <a:ea typeface="Microsoft YaHei" panose="020B0503020204020204" pitchFamily="34" charset="-122"/>
              </a:rPr>
              <a:t>:</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Κυτταρογενετικά και μοριακά ευρήματα</a:t>
            </a:r>
          </a:p>
          <a:p>
            <a:pPr defTabSz="399305" eaLnBrk="0" fontAlgn="base" hangingPunct="0">
              <a:spcBef>
                <a:spcPct val="0"/>
              </a:spcBef>
              <a:spcAft>
                <a:spcPct val="0"/>
              </a:spcAft>
              <a:buFont typeface="Arial" panose="020B0604020202020204" pitchFamily="34" charset="0"/>
              <a:buChar char="•"/>
            </a:pPr>
            <a:r>
              <a:rPr lang="en-US" altLang="el-GR" sz="2133" b="1">
                <a:solidFill>
                  <a:srgbClr val="FF0000"/>
                </a:solidFill>
                <a:latin typeface="Times New Roman CE" panose="02020603050405020304" pitchFamily="18" charset="0"/>
                <a:ea typeface="Microsoft YaHei" panose="020B0503020204020204" pitchFamily="34" charset="-122"/>
              </a:rPr>
              <a:t>De novo vs </a:t>
            </a:r>
            <a:r>
              <a:rPr lang="el-GR" altLang="el-GR" sz="2133" b="1">
                <a:solidFill>
                  <a:srgbClr val="FF0000"/>
                </a:solidFill>
                <a:latin typeface="Times New Roman CE" panose="02020603050405020304" pitchFamily="18" charset="0"/>
                <a:ea typeface="Microsoft YaHei" panose="020B0503020204020204" pitchFamily="34" charset="-122"/>
              </a:rPr>
              <a:t>δευτεροπαθή Α</a:t>
            </a:r>
            <a:r>
              <a:rPr lang="en-US" altLang="el-GR" sz="2133" b="1">
                <a:solidFill>
                  <a:srgbClr val="FF0000"/>
                </a:solidFill>
                <a:latin typeface="Times New Roman CE" panose="02020603050405020304" pitchFamily="18" charset="0"/>
                <a:ea typeface="Microsoft YaHei" panose="020B0503020204020204" pitchFamily="34" charset="-122"/>
              </a:rPr>
              <a:t>ML</a:t>
            </a:r>
          </a:p>
          <a:p>
            <a:pPr defTabSz="399305" eaLnBrk="0" fontAlgn="base" hangingPunct="0">
              <a:spcBef>
                <a:spcPct val="0"/>
              </a:spcBef>
              <a:spcAft>
                <a:spcPct val="0"/>
              </a:spcAft>
            </a:pPr>
            <a:endParaRPr lang="el-GR" altLang="el-GR" sz="2133" b="1">
              <a:solidFill>
                <a:srgbClr val="FF0000"/>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pPr>
            <a:r>
              <a:rPr lang="el-GR" altLang="el-GR" sz="2133" b="1">
                <a:solidFill>
                  <a:prstClr val="white"/>
                </a:solidFill>
                <a:latin typeface="Times New Roman CE" panose="02020603050405020304" pitchFamily="18" charset="0"/>
                <a:ea typeface="Microsoft YaHei" panose="020B0503020204020204" pitchFamily="34" charset="-122"/>
              </a:rPr>
              <a:t>Β. Σχετιζόμενοι με κλινικά χαρακτηριστικά στη διάγνωση</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Ηλικία</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Κατάσταση ικανότητας</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Συννοσηρότητες</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Αριθμός λευκών </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itle 1">
            <a:extLst>
              <a:ext uri="{FF2B5EF4-FFF2-40B4-BE49-F238E27FC236}">
                <a16:creationId xmlns:a16="http://schemas.microsoft.com/office/drawing/2014/main" id="{F144D12B-C269-63F7-3E10-738E3C5F4F3B}"/>
              </a:ext>
            </a:extLst>
          </p:cNvPr>
          <p:cNvSpPr>
            <a:spLocks noGrp="1"/>
          </p:cNvSpPr>
          <p:nvPr>
            <p:ph type="title"/>
          </p:nvPr>
        </p:nvSpPr>
        <p:spPr>
          <a:xfrm>
            <a:off x="732258" y="354668"/>
            <a:ext cx="7769789" cy="1272628"/>
          </a:xfrm>
        </p:spPr>
        <p:txBody>
          <a:bodyPr/>
          <a:lstStyle/>
          <a:p>
            <a:r>
              <a:rPr lang="en-GB" altLang="el-GR" sz="2489" b="1"/>
              <a:t>H </a:t>
            </a:r>
            <a:r>
              <a:rPr lang="el-GR" altLang="el-GR" sz="2489" b="1"/>
              <a:t>πρόγνωση των ασθενών με ΟΜΛ εξαρτάται από το αν αυτή είναι πρωτοπαθής (</a:t>
            </a:r>
            <a:r>
              <a:rPr lang="en-US" altLang="el-GR" sz="2489" b="1"/>
              <a:t>de novo) </a:t>
            </a:r>
            <a:r>
              <a:rPr lang="el-GR" altLang="el-GR" sz="2489" b="1"/>
              <a:t>ή δευτεροπαθής</a:t>
            </a:r>
            <a:endParaRPr lang="en-GB" altLang="el-GR" sz="2489" b="1" baseline="30000"/>
          </a:p>
        </p:txBody>
      </p:sp>
      <p:grpSp>
        <p:nvGrpSpPr>
          <p:cNvPr id="78852" name="Group 18">
            <a:extLst>
              <a:ext uri="{FF2B5EF4-FFF2-40B4-BE49-F238E27FC236}">
                <a16:creationId xmlns:a16="http://schemas.microsoft.com/office/drawing/2014/main" id="{ABB30929-B869-FD22-E3E0-26A52B26EAF8}"/>
              </a:ext>
            </a:extLst>
          </p:cNvPr>
          <p:cNvGrpSpPr>
            <a:grpSpLocks/>
          </p:cNvGrpSpPr>
          <p:nvPr/>
        </p:nvGrpSpPr>
        <p:grpSpPr bwMode="auto">
          <a:xfrm>
            <a:off x="3936397" y="1802243"/>
            <a:ext cx="1465919" cy="753418"/>
            <a:chOff x="4104476" y="1609725"/>
            <a:chExt cx="1648624" cy="846961"/>
          </a:xfrm>
        </p:grpSpPr>
        <p:sp>
          <p:nvSpPr>
            <p:cNvPr id="11" name="Rounded Rectangle 10">
              <a:extLst>
                <a:ext uri="{FF2B5EF4-FFF2-40B4-BE49-F238E27FC236}">
                  <a16:creationId xmlns:a16="http://schemas.microsoft.com/office/drawing/2014/main" id="{AF203BCC-4C1A-2C2B-1316-5265CB83BB2D}"/>
                </a:ext>
              </a:extLst>
            </p:cNvPr>
            <p:cNvSpPr/>
            <p:nvPr/>
          </p:nvSpPr>
          <p:spPr>
            <a:xfrm>
              <a:off x="4106063" y="1609725"/>
              <a:ext cx="1647037" cy="8469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defRPr/>
              </a:pPr>
              <a:endParaRPr lang="en-GB" sz="2133">
                <a:solidFill>
                  <a:prstClr val="white"/>
                </a:solidFill>
                <a:latin typeface="Times New Roman"/>
                <a:ea typeface="Microsoft YaHei"/>
              </a:endParaRPr>
            </a:p>
          </p:txBody>
        </p:sp>
        <p:sp>
          <p:nvSpPr>
            <p:cNvPr id="78869" name="TextBox 13">
              <a:extLst>
                <a:ext uri="{FF2B5EF4-FFF2-40B4-BE49-F238E27FC236}">
                  <a16:creationId xmlns:a16="http://schemas.microsoft.com/office/drawing/2014/main" id="{0BD41DB3-F92B-6723-921F-EE132044C224}"/>
                </a:ext>
              </a:extLst>
            </p:cNvPr>
            <p:cNvSpPr txBox="1">
              <a:spLocks noChangeArrowheads="1"/>
            </p:cNvSpPr>
            <p:nvPr/>
          </p:nvSpPr>
          <p:spPr bwMode="auto">
            <a:xfrm>
              <a:off x="4104476" y="1725495"/>
              <a:ext cx="1510308" cy="47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2133" b="1">
                  <a:solidFill>
                    <a:prstClr val="black"/>
                  </a:solidFill>
                  <a:latin typeface="Times New Roman CE" panose="02020603050405020304" pitchFamily="18" charset="0"/>
                  <a:ea typeface="Microsoft YaHei" panose="020B0503020204020204" pitchFamily="34" charset="-122"/>
                </a:rPr>
                <a:t>ΟΜΛ</a:t>
              </a:r>
              <a:endParaRPr lang="en-GB" altLang="el-GR" sz="2133" b="1">
                <a:solidFill>
                  <a:prstClr val="black"/>
                </a:solidFill>
                <a:latin typeface="Times New Roman CE" panose="02020603050405020304" pitchFamily="18" charset="0"/>
                <a:ea typeface="Microsoft YaHei" panose="020B0503020204020204" pitchFamily="34" charset="-122"/>
              </a:endParaRPr>
            </a:p>
          </p:txBody>
        </p:sp>
      </p:grpSp>
      <p:grpSp>
        <p:nvGrpSpPr>
          <p:cNvPr id="78853" name="Group 16">
            <a:extLst>
              <a:ext uri="{FF2B5EF4-FFF2-40B4-BE49-F238E27FC236}">
                <a16:creationId xmlns:a16="http://schemas.microsoft.com/office/drawing/2014/main" id="{ED6B493E-3CE6-6DBF-50D6-F002693206C5}"/>
              </a:ext>
            </a:extLst>
          </p:cNvPr>
          <p:cNvGrpSpPr>
            <a:grpSpLocks/>
          </p:cNvGrpSpPr>
          <p:nvPr/>
        </p:nvGrpSpPr>
        <p:grpSpPr bwMode="auto">
          <a:xfrm>
            <a:off x="2083894" y="2861826"/>
            <a:ext cx="1464507" cy="753417"/>
            <a:chOff x="1914525" y="3162300"/>
            <a:chExt cx="1647825" cy="847219"/>
          </a:xfrm>
        </p:grpSpPr>
        <p:sp>
          <p:nvSpPr>
            <p:cNvPr id="12" name="Rounded Rectangle 11">
              <a:extLst>
                <a:ext uri="{FF2B5EF4-FFF2-40B4-BE49-F238E27FC236}">
                  <a16:creationId xmlns:a16="http://schemas.microsoft.com/office/drawing/2014/main" id="{6C194896-832C-5182-D3DC-4DD2B9A6ECA0}"/>
                </a:ext>
              </a:extLst>
            </p:cNvPr>
            <p:cNvSpPr/>
            <p:nvPr/>
          </p:nvSpPr>
          <p:spPr>
            <a:xfrm>
              <a:off x="1914525" y="3162300"/>
              <a:ext cx="1647825" cy="8472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defRPr/>
              </a:pPr>
              <a:endParaRPr lang="en-GB" sz="2133">
                <a:solidFill>
                  <a:prstClr val="white"/>
                </a:solidFill>
                <a:latin typeface="Times New Roman"/>
                <a:ea typeface="Microsoft YaHei"/>
              </a:endParaRPr>
            </a:p>
          </p:txBody>
        </p:sp>
        <p:sp>
          <p:nvSpPr>
            <p:cNvPr id="78867" name="TextBox 14">
              <a:extLst>
                <a:ext uri="{FF2B5EF4-FFF2-40B4-BE49-F238E27FC236}">
                  <a16:creationId xmlns:a16="http://schemas.microsoft.com/office/drawing/2014/main" id="{3EEFA13B-1795-A9A9-F184-9A99AD7AEA8F}"/>
                </a:ext>
              </a:extLst>
            </p:cNvPr>
            <p:cNvSpPr txBox="1">
              <a:spLocks noChangeArrowheads="1"/>
            </p:cNvSpPr>
            <p:nvPr/>
          </p:nvSpPr>
          <p:spPr bwMode="auto">
            <a:xfrm>
              <a:off x="2008012" y="3248025"/>
              <a:ext cx="1485900" cy="71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778" b="1" i="1">
                  <a:solidFill>
                    <a:srgbClr val="FFFFFF"/>
                  </a:solidFill>
                  <a:latin typeface="Times New Roman CE" panose="02020603050405020304" pitchFamily="18" charset="0"/>
                  <a:ea typeface="Microsoft YaHei" panose="020B0503020204020204" pitchFamily="34" charset="-122"/>
                </a:rPr>
                <a:t>De novo </a:t>
              </a:r>
              <a:r>
                <a:rPr lang="en-GB" altLang="el-GR" sz="1778">
                  <a:solidFill>
                    <a:srgbClr val="FFFFFF"/>
                  </a:solidFill>
                  <a:latin typeface="Times New Roman CE" panose="02020603050405020304" pitchFamily="18" charset="0"/>
                  <a:ea typeface="Microsoft YaHei" panose="020B0503020204020204" pitchFamily="34" charset="-122"/>
                </a:rPr>
                <a:t>(70‒90%)</a:t>
              </a:r>
              <a:endParaRPr lang="en-GB" altLang="el-GR" sz="1778" baseline="30000">
                <a:solidFill>
                  <a:srgbClr val="FFFFFF"/>
                </a:solidFill>
                <a:latin typeface="Times New Roman CE" panose="02020603050405020304" pitchFamily="18" charset="0"/>
                <a:ea typeface="Microsoft YaHei" panose="020B0503020204020204" pitchFamily="34" charset="-122"/>
              </a:endParaRPr>
            </a:p>
          </p:txBody>
        </p:sp>
      </p:grpSp>
      <p:grpSp>
        <p:nvGrpSpPr>
          <p:cNvPr id="78854" name="Group 17">
            <a:extLst>
              <a:ext uri="{FF2B5EF4-FFF2-40B4-BE49-F238E27FC236}">
                <a16:creationId xmlns:a16="http://schemas.microsoft.com/office/drawing/2014/main" id="{89FD70E0-7587-9C50-0291-D73DF9E729CF}"/>
              </a:ext>
            </a:extLst>
          </p:cNvPr>
          <p:cNvGrpSpPr>
            <a:grpSpLocks/>
          </p:cNvGrpSpPr>
          <p:nvPr/>
        </p:nvGrpSpPr>
        <p:grpSpPr bwMode="auto">
          <a:xfrm>
            <a:off x="5714127" y="2861830"/>
            <a:ext cx="1906117" cy="753418"/>
            <a:chOff x="6199012" y="3276600"/>
            <a:chExt cx="1716263" cy="847906"/>
          </a:xfrm>
        </p:grpSpPr>
        <p:sp>
          <p:nvSpPr>
            <p:cNvPr id="13" name="Rounded Rectangle 12">
              <a:extLst>
                <a:ext uri="{FF2B5EF4-FFF2-40B4-BE49-F238E27FC236}">
                  <a16:creationId xmlns:a16="http://schemas.microsoft.com/office/drawing/2014/main" id="{EFD61701-EE99-23A9-DC0A-2BD1ECFFFFA4}"/>
                </a:ext>
              </a:extLst>
            </p:cNvPr>
            <p:cNvSpPr/>
            <p:nvPr/>
          </p:nvSpPr>
          <p:spPr>
            <a:xfrm>
              <a:off x="6267612" y="3276600"/>
              <a:ext cx="1647663" cy="847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99305" eaLnBrk="0" fontAlgn="base" hangingPunct="0">
                <a:spcBef>
                  <a:spcPct val="0"/>
                </a:spcBef>
                <a:spcAft>
                  <a:spcPct val="0"/>
                </a:spcAft>
                <a:defRPr/>
              </a:pPr>
              <a:endParaRPr lang="en-GB" sz="2133">
                <a:solidFill>
                  <a:prstClr val="white"/>
                </a:solidFill>
                <a:latin typeface="Times New Roman"/>
                <a:ea typeface="Microsoft YaHei"/>
              </a:endParaRPr>
            </a:p>
          </p:txBody>
        </p:sp>
        <p:sp>
          <p:nvSpPr>
            <p:cNvPr id="78865" name="TextBox 15">
              <a:extLst>
                <a:ext uri="{FF2B5EF4-FFF2-40B4-BE49-F238E27FC236}">
                  <a16:creationId xmlns:a16="http://schemas.microsoft.com/office/drawing/2014/main" id="{209C7C9F-CA6E-C7A0-E194-52F62E4CA0A1}"/>
                </a:ext>
              </a:extLst>
            </p:cNvPr>
            <p:cNvSpPr txBox="1">
              <a:spLocks noChangeArrowheads="1"/>
            </p:cNvSpPr>
            <p:nvPr/>
          </p:nvSpPr>
          <p:spPr bwMode="auto">
            <a:xfrm>
              <a:off x="6199012" y="3409949"/>
              <a:ext cx="1645356" cy="65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l-GR" altLang="el-GR" sz="1600" b="1">
                  <a:solidFill>
                    <a:srgbClr val="FFFFFF"/>
                  </a:solidFill>
                  <a:latin typeface="Times New Roman CE" panose="02020603050405020304" pitchFamily="18" charset="0"/>
                  <a:ea typeface="Microsoft YaHei" panose="020B0503020204020204" pitchFamily="34" charset="-122"/>
                </a:rPr>
                <a:t>Δευτεροπαθής</a:t>
              </a:r>
              <a:r>
                <a:rPr lang="en-GB" altLang="el-GR" sz="1600" b="1">
                  <a:solidFill>
                    <a:srgbClr val="FFFFFF"/>
                  </a:solidFill>
                  <a:latin typeface="Times New Roman CE" panose="02020603050405020304" pitchFamily="18" charset="0"/>
                  <a:ea typeface="Microsoft YaHei" panose="020B0503020204020204" pitchFamily="34" charset="-122"/>
                </a:rPr>
                <a:t> </a:t>
              </a:r>
              <a:r>
                <a:rPr lang="en-GB" altLang="el-GR" sz="1600">
                  <a:solidFill>
                    <a:srgbClr val="FFFFFF"/>
                  </a:solidFill>
                  <a:latin typeface="Times New Roman CE" panose="02020603050405020304" pitchFamily="18" charset="0"/>
                  <a:ea typeface="Microsoft YaHei" panose="020B0503020204020204" pitchFamily="34" charset="-122"/>
                </a:rPr>
                <a:t>(10‒30%)</a:t>
              </a:r>
              <a:endParaRPr lang="en-GB" altLang="el-GR" sz="1600" baseline="30000">
                <a:solidFill>
                  <a:srgbClr val="FFFFFF"/>
                </a:solidFill>
                <a:latin typeface="Times New Roman CE" panose="02020603050405020304" pitchFamily="18" charset="0"/>
                <a:ea typeface="Microsoft YaHei" panose="020B0503020204020204" pitchFamily="34" charset="-122"/>
              </a:endParaRPr>
            </a:p>
          </p:txBody>
        </p:sp>
      </p:grpSp>
      <p:sp>
        <p:nvSpPr>
          <p:cNvPr id="78855" name="TextBox 19">
            <a:extLst>
              <a:ext uri="{FF2B5EF4-FFF2-40B4-BE49-F238E27FC236}">
                <a16:creationId xmlns:a16="http://schemas.microsoft.com/office/drawing/2014/main" id="{1D6E3B90-288B-2D07-A876-7F27E6B87EDB}"/>
              </a:ext>
            </a:extLst>
          </p:cNvPr>
          <p:cNvSpPr txBox="1">
            <a:spLocks noChangeArrowheads="1"/>
          </p:cNvSpPr>
          <p:nvPr/>
        </p:nvSpPr>
        <p:spPr bwMode="auto">
          <a:xfrm>
            <a:off x="5565983" y="3943981"/>
            <a:ext cx="2897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marL="539750" indent="-285750">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pPr>
            <a:r>
              <a:rPr lang="el-GR" altLang="el-GR" sz="1600" u="sng">
                <a:solidFill>
                  <a:srgbClr val="3C3D3E"/>
                </a:solidFill>
              </a:rPr>
              <a:t>Προηγούμενο ιστορικό</a:t>
            </a:r>
            <a:r>
              <a:rPr lang="en-GB" altLang="el-GR" sz="1600">
                <a:solidFill>
                  <a:srgbClr val="3C3D3E"/>
                </a:solidFill>
              </a:rPr>
              <a:t>: </a:t>
            </a:r>
          </a:p>
          <a:p>
            <a:pPr marL="479730" lvl="2" indent="-253975" defTabSz="399305" eaLnBrk="0" fontAlgn="base" hangingPunct="0">
              <a:spcBef>
                <a:spcPct val="0"/>
              </a:spcBef>
              <a:spcAft>
                <a:spcPct val="0"/>
              </a:spcAft>
              <a:buFont typeface="Calibri" panose="020F0502020204030204" pitchFamily="34" charset="0"/>
              <a:buChar char="–"/>
            </a:pPr>
            <a:r>
              <a:rPr lang="en-GB" altLang="el-GR" sz="1600">
                <a:solidFill>
                  <a:srgbClr val="3C3D3E"/>
                </a:solidFill>
              </a:rPr>
              <a:t>MDS</a:t>
            </a:r>
          </a:p>
          <a:p>
            <a:pPr marL="479730" lvl="2" indent="-253975" defTabSz="399305" eaLnBrk="0" fontAlgn="base" hangingPunct="0">
              <a:spcBef>
                <a:spcPct val="0"/>
              </a:spcBef>
              <a:spcAft>
                <a:spcPct val="0"/>
              </a:spcAft>
              <a:buFont typeface="Calibri" panose="020F0502020204030204" pitchFamily="34" charset="0"/>
              <a:buChar char="–"/>
            </a:pPr>
            <a:r>
              <a:rPr lang="en-GB" altLang="el-GR" sz="1600">
                <a:solidFill>
                  <a:srgbClr val="3C3D3E"/>
                </a:solidFill>
              </a:rPr>
              <a:t>MPD</a:t>
            </a:r>
          </a:p>
          <a:p>
            <a:pPr marL="479730" lvl="2" indent="-253975" defTabSz="399305" eaLnBrk="0" fontAlgn="base" hangingPunct="0">
              <a:spcBef>
                <a:spcPct val="0"/>
              </a:spcBef>
              <a:spcAft>
                <a:spcPct val="0"/>
              </a:spcAft>
              <a:buFont typeface="Calibri" panose="020F0502020204030204" pitchFamily="34" charset="0"/>
              <a:buChar char="–"/>
            </a:pPr>
            <a:r>
              <a:rPr lang="el-GR" altLang="el-GR" sz="1600">
                <a:solidFill>
                  <a:srgbClr val="3C3D3E"/>
                </a:solidFill>
              </a:rPr>
              <a:t>Έκθεση σε λευχαιμιογόνες θεραπείες ή παράγοντες</a:t>
            </a:r>
            <a:endParaRPr lang="en-GB" altLang="el-GR" sz="1600">
              <a:solidFill>
                <a:srgbClr val="3C3D3E"/>
              </a:solidFill>
            </a:endParaRPr>
          </a:p>
        </p:txBody>
      </p:sp>
      <p:cxnSp>
        <p:nvCxnSpPr>
          <p:cNvPr id="27" name="Straight Connector 26">
            <a:extLst>
              <a:ext uri="{FF2B5EF4-FFF2-40B4-BE49-F238E27FC236}">
                <a16:creationId xmlns:a16="http://schemas.microsoft.com/office/drawing/2014/main" id="{0BFB684F-CF4F-5198-D32A-2DCB6D8BD1FE}"/>
              </a:ext>
            </a:extLst>
          </p:cNvPr>
          <p:cNvCxnSpPr/>
          <p:nvPr/>
        </p:nvCxnSpPr>
        <p:spPr>
          <a:xfrm>
            <a:off x="2826020" y="2717911"/>
            <a:ext cx="36810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6A0FC06-1411-E092-5B15-A312C2BD7A1E}"/>
              </a:ext>
            </a:extLst>
          </p:cNvPr>
          <p:cNvCxnSpPr>
            <a:stCxn id="12" idx="0"/>
          </p:cNvCxnSpPr>
          <p:nvPr/>
        </p:nvCxnSpPr>
        <p:spPr>
          <a:xfrm flipV="1">
            <a:off x="2816143" y="2717917"/>
            <a:ext cx="0" cy="1439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1388AB-A391-DCF3-558E-63C5701C99EF}"/>
              </a:ext>
            </a:extLst>
          </p:cNvPr>
          <p:cNvCxnSpPr>
            <a:stCxn id="13" idx="0"/>
          </p:cNvCxnSpPr>
          <p:nvPr/>
        </p:nvCxnSpPr>
        <p:spPr>
          <a:xfrm rot="16200000" flipV="1">
            <a:off x="6533854" y="2691112"/>
            <a:ext cx="143911" cy="197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BB60D2-F909-3265-6E68-D6DB11DD5A85}"/>
              </a:ext>
            </a:extLst>
          </p:cNvPr>
          <p:cNvCxnSpPr>
            <a:endCxn id="11" idx="2"/>
          </p:cNvCxnSpPr>
          <p:nvPr/>
        </p:nvCxnSpPr>
        <p:spPr>
          <a:xfrm flipV="1">
            <a:off x="4670057" y="2555659"/>
            <a:ext cx="0" cy="162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8860" name="Text Placeholder 1">
            <a:extLst>
              <a:ext uri="{FF2B5EF4-FFF2-40B4-BE49-F238E27FC236}">
                <a16:creationId xmlns:a16="http://schemas.microsoft.com/office/drawing/2014/main" id="{D45F51E6-D9C1-5133-3F15-9C05E3E5271F}"/>
              </a:ext>
            </a:extLst>
          </p:cNvPr>
          <p:cNvSpPr txBox="1">
            <a:spLocks/>
          </p:cNvSpPr>
          <p:nvPr/>
        </p:nvSpPr>
        <p:spPr bwMode="auto">
          <a:xfrm>
            <a:off x="2972755" y="5948861"/>
            <a:ext cx="5262632" cy="3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ct val="0"/>
              </a:spcAft>
            </a:pPr>
            <a:r>
              <a:rPr lang="it-IT" altLang="en-US" sz="1067">
                <a:solidFill>
                  <a:srgbClr val="3C3D3E"/>
                </a:solidFill>
                <a:latin typeface="Times New Roman" panose="02020603050405020304" pitchFamily="18" charset="0"/>
              </a:rPr>
              <a:t>1. Cheson BD, et al. J Clin Oncol 2003;21:4642–9</a:t>
            </a:r>
          </a:p>
          <a:p>
            <a:pPr algn="r" defTabSz="812719" fontAlgn="base">
              <a:spcBef>
                <a:spcPct val="0"/>
              </a:spcBef>
              <a:spcAft>
                <a:spcPct val="0"/>
              </a:spcAft>
            </a:pPr>
            <a:r>
              <a:rPr lang="it-IT" altLang="en-US" sz="1067">
                <a:solidFill>
                  <a:srgbClr val="3C3D3E"/>
                </a:solidFill>
                <a:latin typeface="Times New Roman" panose="02020603050405020304" pitchFamily="18" charset="0"/>
              </a:rPr>
              <a:t>2. Leone G, et al. Haematologica 1999;84:937‒45 </a:t>
            </a:r>
          </a:p>
        </p:txBody>
      </p:sp>
      <p:sp>
        <p:nvSpPr>
          <p:cNvPr id="78861" name="TextBox 19">
            <a:extLst>
              <a:ext uri="{FF2B5EF4-FFF2-40B4-BE49-F238E27FC236}">
                <a16:creationId xmlns:a16="http://schemas.microsoft.com/office/drawing/2014/main" id="{1E1048D7-F2F7-33D7-1C8B-35A0B8F7DFD0}"/>
              </a:ext>
            </a:extLst>
          </p:cNvPr>
          <p:cNvSpPr txBox="1">
            <a:spLocks noChangeArrowheads="1"/>
          </p:cNvSpPr>
          <p:nvPr/>
        </p:nvSpPr>
        <p:spPr bwMode="auto">
          <a:xfrm>
            <a:off x="1669089" y="3972201"/>
            <a:ext cx="2897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marL="539750" indent="-285750">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defTabSz="399305" eaLnBrk="0" fontAlgn="base" hangingPunct="0">
              <a:spcBef>
                <a:spcPct val="0"/>
              </a:spcBef>
              <a:spcAft>
                <a:spcPct val="0"/>
              </a:spcAft>
            </a:pPr>
            <a:r>
              <a:rPr lang="el-GR" altLang="el-GR" sz="1600" u="sng">
                <a:solidFill>
                  <a:srgbClr val="3C3D3E"/>
                </a:solidFill>
              </a:rPr>
              <a:t>Όχι προηγούμενο ιστορικό</a:t>
            </a:r>
            <a:r>
              <a:rPr lang="en-GB" altLang="el-GR" sz="1600">
                <a:solidFill>
                  <a:srgbClr val="3C3D3E"/>
                </a:solidFill>
              </a:rPr>
              <a:t>: </a:t>
            </a:r>
          </a:p>
          <a:p>
            <a:pPr marL="479730" lvl="2" indent="-253975" defTabSz="399305" eaLnBrk="0" fontAlgn="base" hangingPunct="0">
              <a:spcBef>
                <a:spcPct val="0"/>
              </a:spcBef>
              <a:spcAft>
                <a:spcPct val="0"/>
              </a:spcAft>
              <a:buFont typeface="Calibri" panose="020F0502020204030204" pitchFamily="34" charset="0"/>
              <a:buChar char="–"/>
            </a:pPr>
            <a:r>
              <a:rPr lang="en-GB" altLang="el-GR" sz="1600">
                <a:solidFill>
                  <a:srgbClr val="3C3D3E"/>
                </a:solidFill>
              </a:rPr>
              <a:t>MDS</a:t>
            </a:r>
          </a:p>
          <a:p>
            <a:pPr marL="479730" lvl="2" indent="-253975" defTabSz="399305" eaLnBrk="0" fontAlgn="base" hangingPunct="0">
              <a:spcBef>
                <a:spcPct val="0"/>
              </a:spcBef>
              <a:spcAft>
                <a:spcPct val="0"/>
              </a:spcAft>
              <a:buFont typeface="Calibri" panose="020F0502020204030204" pitchFamily="34" charset="0"/>
              <a:buChar char="–"/>
            </a:pPr>
            <a:r>
              <a:rPr lang="en-GB" altLang="el-GR" sz="1600">
                <a:solidFill>
                  <a:srgbClr val="3C3D3E"/>
                </a:solidFill>
              </a:rPr>
              <a:t>MPD</a:t>
            </a:r>
          </a:p>
          <a:p>
            <a:pPr marL="479730" lvl="2" indent="-253975" defTabSz="399305" eaLnBrk="0" fontAlgn="base" hangingPunct="0">
              <a:spcBef>
                <a:spcPct val="0"/>
              </a:spcBef>
              <a:spcAft>
                <a:spcPct val="0"/>
              </a:spcAft>
              <a:buFont typeface="Calibri" panose="020F0502020204030204" pitchFamily="34" charset="0"/>
              <a:buChar char="–"/>
            </a:pPr>
            <a:r>
              <a:rPr lang="el-GR" altLang="el-GR" sz="1600">
                <a:solidFill>
                  <a:srgbClr val="3C3D3E"/>
                </a:solidFill>
              </a:rPr>
              <a:t>Έκθεση σε λευχαιμιογόνες θεραπείες ή παράγοντες</a:t>
            </a:r>
            <a:endParaRPr lang="en-GB" altLang="el-GR" sz="1600">
              <a:solidFill>
                <a:srgbClr val="3C3D3E"/>
              </a:solidFill>
            </a:endParaRPr>
          </a:p>
        </p:txBody>
      </p:sp>
      <p:sp>
        <p:nvSpPr>
          <p:cNvPr id="78862" name="Ορθογώνιο 2">
            <a:extLst>
              <a:ext uri="{FF2B5EF4-FFF2-40B4-BE49-F238E27FC236}">
                <a16:creationId xmlns:a16="http://schemas.microsoft.com/office/drawing/2014/main" id="{B7CDF3BC-29FD-7853-A7AD-7180040180F9}"/>
              </a:ext>
            </a:extLst>
          </p:cNvPr>
          <p:cNvSpPr>
            <a:spLocks noChangeArrowheads="1"/>
          </p:cNvSpPr>
          <p:nvPr/>
        </p:nvSpPr>
        <p:spPr bwMode="auto">
          <a:xfrm>
            <a:off x="5774794" y="4708686"/>
            <a:ext cx="2828841" cy="752008"/>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399305" eaLnBrk="0" fontAlgn="base" hangingPunct="0">
              <a:spcBef>
                <a:spcPct val="0"/>
              </a:spcBef>
              <a:spcAft>
                <a:spcPct val="0"/>
              </a:spcAft>
              <a:buClr>
                <a:srgbClr val="000000"/>
              </a:buClr>
              <a:buSzPct val="100000"/>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
        <p:nvSpPr>
          <p:cNvPr id="78863" name="TextBox 3">
            <a:extLst>
              <a:ext uri="{FF2B5EF4-FFF2-40B4-BE49-F238E27FC236}">
                <a16:creationId xmlns:a16="http://schemas.microsoft.com/office/drawing/2014/main" id="{ECFC6F08-A144-F48B-E8E7-1E903071EC74}"/>
              </a:ext>
            </a:extLst>
          </p:cNvPr>
          <p:cNvSpPr txBox="1">
            <a:spLocks noChangeArrowheads="1"/>
          </p:cNvSpPr>
          <p:nvPr/>
        </p:nvSpPr>
        <p:spPr bwMode="auto">
          <a:xfrm>
            <a:off x="5715529" y="5524186"/>
            <a:ext cx="2543840"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US" altLang="el-GR" sz="1422" b="1">
                <a:solidFill>
                  <a:srgbClr val="FF0000"/>
                </a:solidFill>
                <a:latin typeface="Times New Roman CE" panose="02020603050405020304" pitchFamily="18" charset="0"/>
                <a:ea typeface="Microsoft YaHei" panose="020B0503020204020204" pitchFamily="34" charset="-122"/>
              </a:rPr>
              <a:t>t-AML</a:t>
            </a:r>
            <a:r>
              <a:rPr lang="el-GR" altLang="el-GR" sz="1422" b="1">
                <a:solidFill>
                  <a:srgbClr val="FF0000"/>
                </a:solidFill>
                <a:latin typeface="Times New Roman CE" panose="02020603050405020304" pitchFamily="18" charset="0"/>
                <a:ea typeface="Microsoft YaHei" panose="020B0503020204020204" pitchFamily="34" charset="-122"/>
              </a:rPr>
              <a:t>: </a:t>
            </a:r>
            <a:r>
              <a:rPr lang="en-US" altLang="el-GR" sz="1422" b="1">
                <a:solidFill>
                  <a:srgbClr val="FF0000"/>
                </a:solidFill>
                <a:latin typeface="Times New Roman CE" panose="02020603050405020304" pitchFamily="18" charset="0"/>
                <a:ea typeface="Microsoft YaHei" panose="020B0503020204020204" pitchFamily="34" charset="-122"/>
              </a:rPr>
              <a:t>therapy related-AML</a:t>
            </a:r>
            <a:endParaRPr lang="el-GR" altLang="el-GR" sz="1422" b="1">
              <a:solidFill>
                <a:srgbClr val="FF0000"/>
              </a:solidFill>
              <a:latin typeface="Times New Roman CE" panose="02020603050405020304" pitchFamily="18" charset="0"/>
              <a:ea typeface="Microsoft YaHei" panose="020B0503020204020204" pitchFamily="34" charset="-122"/>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21D43820-933F-E85D-EF33-336C2FA41DEF}"/>
              </a:ext>
            </a:extLst>
          </p:cNvPr>
          <p:cNvPicPr>
            <a:picLocks noGrp="1" noChangeAspect="1"/>
          </p:cNvPicPr>
          <p:nvPr>
            <p:ph idx="1"/>
          </p:nvPr>
        </p:nvPicPr>
        <p:blipFill rotWithShape="1">
          <a:blip r:embed="rId2" cstate="print"/>
          <a:srcRect l="15992" t="27679" r="15098" b="27773"/>
          <a:stretch/>
        </p:blipFill>
        <p:spPr>
          <a:xfrm>
            <a:off x="179512" y="2213993"/>
            <a:ext cx="8712968" cy="3663280"/>
          </a:xfrm>
        </p:spPr>
      </p:pic>
      <p:sp>
        <p:nvSpPr>
          <p:cNvPr id="6" name="1 - Τίτλος">
            <a:extLst>
              <a:ext uri="{FF2B5EF4-FFF2-40B4-BE49-F238E27FC236}">
                <a16:creationId xmlns:a16="http://schemas.microsoft.com/office/drawing/2014/main" id="{DD7AC77D-5944-FA0F-6BFB-5E87487396E9}"/>
              </a:ext>
            </a:extLst>
          </p:cNvPr>
          <p:cNvSpPr>
            <a:spLocks noGrp="1"/>
          </p:cNvSpPr>
          <p:nvPr>
            <p:ph type="title"/>
          </p:nvPr>
        </p:nvSpPr>
        <p:spPr>
          <a:xfrm>
            <a:off x="457200" y="274637"/>
            <a:ext cx="8229600" cy="1143000"/>
          </a:xfrm>
        </p:spPr>
        <p:txBody>
          <a:bodyPr>
            <a:normAutofit/>
          </a:bodyPr>
          <a:lstStyle/>
          <a:p>
            <a:r>
              <a:rPr lang="el-GR" sz="2800" b="1" dirty="0"/>
              <a:t>ΟΛΛ-Κλινική σημειολογία</a:t>
            </a:r>
          </a:p>
        </p:txBody>
      </p:sp>
    </p:spTree>
    <p:extLst>
      <p:ext uri="{BB962C8B-B14F-4D97-AF65-F5344CB8AC3E}">
        <p14:creationId xmlns:p14="http://schemas.microsoft.com/office/powerpoint/2010/main" val="10984342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6">
            <a:extLst>
              <a:ext uri="{FF2B5EF4-FFF2-40B4-BE49-F238E27FC236}">
                <a16:creationId xmlns:a16="http://schemas.microsoft.com/office/drawing/2014/main" id="{FE04E36D-4F40-6663-F768-C0A8916E9EB6}"/>
              </a:ext>
            </a:extLst>
          </p:cNvPr>
          <p:cNvGrpSpPr>
            <a:grpSpLocks/>
          </p:cNvGrpSpPr>
          <p:nvPr/>
        </p:nvGrpSpPr>
        <p:grpSpPr bwMode="auto">
          <a:xfrm>
            <a:off x="512778" y="1714768"/>
            <a:ext cx="6091619" cy="3349095"/>
            <a:chOff x="561015" y="2605160"/>
            <a:chExt cx="3954622" cy="3001494"/>
          </a:xfrm>
        </p:grpSpPr>
        <p:grpSp>
          <p:nvGrpSpPr>
            <p:cNvPr id="79878" name="Group 3">
              <a:extLst>
                <a:ext uri="{FF2B5EF4-FFF2-40B4-BE49-F238E27FC236}">
                  <a16:creationId xmlns:a16="http://schemas.microsoft.com/office/drawing/2014/main" id="{300B6C0D-ED99-406E-CB9B-F49183D9537D}"/>
                </a:ext>
              </a:extLst>
            </p:cNvPr>
            <p:cNvGrpSpPr>
              <a:grpSpLocks/>
            </p:cNvGrpSpPr>
            <p:nvPr/>
          </p:nvGrpSpPr>
          <p:grpSpPr bwMode="auto">
            <a:xfrm>
              <a:off x="561015" y="2605160"/>
              <a:ext cx="3954622" cy="3001494"/>
              <a:chOff x="561015" y="2605160"/>
              <a:chExt cx="3954622" cy="3001494"/>
            </a:xfrm>
          </p:grpSpPr>
          <p:pic>
            <p:nvPicPr>
              <p:cNvPr id="79880" name="Picture 2">
                <a:extLst>
                  <a:ext uri="{FF2B5EF4-FFF2-40B4-BE49-F238E27FC236}">
                    <a16:creationId xmlns:a16="http://schemas.microsoft.com/office/drawing/2014/main" id="{FE8C3FF2-5CB8-F674-D288-5D60700A46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4307" y="2749996"/>
                <a:ext cx="3080106" cy="238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Box 24">
                <a:extLst>
                  <a:ext uri="{FF2B5EF4-FFF2-40B4-BE49-F238E27FC236}">
                    <a16:creationId xmlns:a16="http://schemas.microsoft.com/office/drawing/2014/main" id="{325DEC9E-B424-38FF-9031-FFB1521A5250}"/>
                  </a:ext>
                </a:extLst>
              </p:cNvPr>
              <p:cNvSpPr txBox="1">
                <a:spLocks noChangeArrowheads="1"/>
              </p:cNvSpPr>
              <p:nvPr/>
            </p:nvSpPr>
            <p:spPr bwMode="auto">
              <a:xfrm>
                <a:off x="653133" y="4951548"/>
                <a:ext cx="601595"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0.00</a:t>
                </a:r>
              </a:p>
            </p:txBody>
          </p:sp>
          <p:sp>
            <p:nvSpPr>
              <p:cNvPr id="79882" name="TextBox 35">
                <a:extLst>
                  <a:ext uri="{FF2B5EF4-FFF2-40B4-BE49-F238E27FC236}">
                    <a16:creationId xmlns:a16="http://schemas.microsoft.com/office/drawing/2014/main" id="{1681313C-7F03-544D-1D54-94E48DCC30C4}"/>
                  </a:ext>
                </a:extLst>
              </p:cNvPr>
              <p:cNvSpPr txBox="1">
                <a:spLocks noChangeArrowheads="1"/>
              </p:cNvSpPr>
              <p:nvPr/>
            </p:nvSpPr>
            <p:spPr bwMode="auto">
              <a:xfrm>
                <a:off x="643606" y="4367646"/>
                <a:ext cx="611122"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0.25</a:t>
                </a:r>
              </a:p>
            </p:txBody>
          </p:sp>
          <p:sp>
            <p:nvSpPr>
              <p:cNvPr id="79883" name="TextBox 37">
                <a:extLst>
                  <a:ext uri="{FF2B5EF4-FFF2-40B4-BE49-F238E27FC236}">
                    <a16:creationId xmlns:a16="http://schemas.microsoft.com/office/drawing/2014/main" id="{8874FE58-BBC2-330B-5B15-ABDC7B259BC8}"/>
                  </a:ext>
                </a:extLst>
              </p:cNvPr>
              <p:cNvSpPr txBox="1">
                <a:spLocks noChangeArrowheads="1"/>
              </p:cNvSpPr>
              <p:nvPr/>
            </p:nvSpPr>
            <p:spPr bwMode="auto">
              <a:xfrm>
                <a:off x="684162" y="3786006"/>
                <a:ext cx="570566"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0.50</a:t>
                </a:r>
              </a:p>
            </p:txBody>
          </p:sp>
          <p:sp>
            <p:nvSpPr>
              <p:cNvPr id="79884" name="TextBox 39">
                <a:extLst>
                  <a:ext uri="{FF2B5EF4-FFF2-40B4-BE49-F238E27FC236}">
                    <a16:creationId xmlns:a16="http://schemas.microsoft.com/office/drawing/2014/main" id="{17D54603-A136-7E54-9983-6CF42C648E58}"/>
                  </a:ext>
                </a:extLst>
              </p:cNvPr>
              <p:cNvSpPr txBox="1">
                <a:spLocks noChangeArrowheads="1"/>
              </p:cNvSpPr>
              <p:nvPr/>
            </p:nvSpPr>
            <p:spPr bwMode="auto">
              <a:xfrm>
                <a:off x="674701" y="3206023"/>
                <a:ext cx="580027"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0.75</a:t>
                </a:r>
              </a:p>
            </p:txBody>
          </p:sp>
          <p:sp>
            <p:nvSpPr>
              <p:cNvPr id="79885" name="TextBox 42">
                <a:extLst>
                  <a:ext uri="{FF2B5EF4-FFF2-40B4-BE49-F238E27FC236}">
                    <a16:creationId xmlns:a16="http://schemas.microsoft.com/office/drawing/2014/main" id="{733A0A23-90BD-A84E-7E79-2436714700F9}"/>
                  </a:ext>
                </a:extLst>
              </p:cNvPr>
              <p:cNvSpPr txBox="1">
                <a:spLocks noChangeArrowheads="1"/>
              </p:cNvSpPr>
              <p:nvPr/>
            </p:nvSpPr>
            <p:spPr bwMode="auto">
              <a:xfrm>
                <a:off x="674701" y="2605160"/>
                <a:ext cx="580027"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1.00</a:t>
                </a:r>
              </a:p>
            </p:txBody>
          </p:sp>
          <p:sp>
            <p:nvSpPr>
              <p:cNvPr id="79886" name="TextBox 43">
                <a:extLst>
                  <a:ext uri="{FF2B5EF4-FFF2-40B4-BE49-F238E27FC236}">
                    <a16:creationId xmlns:a16="http://schemas.microsoft.com/office/drawing/2014/main" id="{BB36D89D-2118-3165-7FC2-B6046371F4FA}"/>
                  </a:ext>
                </a:extLst>
              </p:cNvPr>
              <p:cNvSpPr txBox="1">
                <a:spLocks noChangeArrowheads="1"/>
              </p:cNvSpPr>
              <p:nvPr/>
            </p:nvSpPr>
            <p:spPr bwMode="auto">
              <a:xfrm>
                <a:off x="1481716" y="5135066"/>
                <a:ext cx="432048"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1</a:t>
                </a:r>
              </a:p>
            </p:txBody>
          </p:sp>
          <p:sp>
            <p:nvSpPr>
              <p:cNvPr id="79887" name="TextBox 44">
                <a:extLst>
                  <a:ext uri="{FF2B5EF4-FFF2-40B4-BE49-F238E27FC236}">
                    <a16:creationId xmlns:a16="http://schemas.microsoft.com/office/drawing/2014/main" id="{647D9455-4383-5BE8-8AC2-691CA984A818}"/>
                  </a:ext>
                </a:extLst>
              </p:cNvPr>
              <p:cNvSpPr txBox="1">
                <a:spLocks noChangeArrowheads="1"/>
              </p:cNvSpPr>
              <p:nvPr/>
            </p:nvSpPr>
            <p:spPr bwMode="auto">
              <a:xfrm>
                <a:off x="1049668" y="5135066"/>
                <a:ext cx="432048"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0</a:t>
                </a:r>
              </a:p>
            </p:txBody>
          </p:sp>
          <p:sp>
            <p:nvSpPr>
              <p:cNvPr id="79888" name="TextBox 45">
                <a:extLst>
                  <a:ext uri="{FF2B5EF4-FFF2-40B4-BE49-F238E27FC236}">
                    <a16:creationId xmlns:a16="http://schemas.microsoft.com/office/drawing/2014/main" id="{DC0A6AD0-183F-4BF3-E43A-B9913691C4F0}"/>
                  </a:ext>
                </a:extLst>
              </p:cNvPr>
              <p:cNvSpPr txBox="1">
                <a:spLocks noChangeArrowheads="1"/>
              </p:cNvSpPr>
              <p:nvPr/>
            </p:nvSpPr>
            <p:spPr bwMode="auto">
              <a:xfrm>
                <a:off x="1931870" y="5135066"/>
                <a:ext cx="432048"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2</a:t>
                </a:r>
              </a:p>
            </p:txBody>
          </p:sp>
          <p:sp>
            <p:nvSpPr>
              <p:cNvPr id="79889" name="TextBox 46">
                <a:extLst>
                  <a:ext uri="{FF2B5EF4-FFF2-40B4-BE49-F238E27FC236}">
                    <a16:creationId xmlns:a16="http://schemas.microsoft.com/office/drawing/2014/main" id="{A93ECA16-DA66-B214-84C3-23A03BEB9BDB}"/>
                  </a:ext>
                </a:extLst>
              </p:cNvPr>
              <p:cNvSpPr txBox="1">
                <a:spLocks noChangeArrowheads="1"/>
              </p:cNvSpPr>
              <p:nvPr/>
            </p:nvSpPr>
            <p:spPr bwMode="auto">
              <a:xfrm>
                <a:off x="2360795" y="5135066"/>
                <a:ext cx="432048"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3</a:t>
                </a:r>
              </a:p>
            </p:txBody>
          </p:sp>
          <p:sp>
            <p:nvSpPr>
              <p:cNvPr id="79890" name="TextBox 47">
                <a:extLst>
                  <a:ext uri="{FF2B5EF4-FFF2-40B4-BE49-F238E27FC236}">
                    <a16:creationId xmlns:a16="http://schemas.microsoft.com/office/drawing/2014/main" id="{1F8A6622-CFB9-A246-CA09-39387566B519}"/>
                  </a:ext>
                </a:extLst>
              </p:cNvPr>
              <p:cNvSpPr txBox="1">
                <a:spLocks noChangeArrowheads="1"/>
              </p:cNvSpPr>
              <p:nvPr/>
            </p:nvSpPr>
            <p:spPr bwMode="auto">
              <a:xfrm>
                <a:off x="2797099" y="5135066"/>
                <a:ext cx="432048"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4</a:t>
                </a:r>
              </a:p>
            </p:txBody>
          </p:sp>
          <p:sp>
            <p:nvSpPr>
              <p:cNvPr id="79891" name="TextBox 48">
                <a:extLst>
                  <a:ext uri="{FF2B5EF4-FFF2-40B4-BE49-F238E27FC236}">
                    <a16:creationId xmlns:a16="http://schemas.microsoft.com/office/drawing/2014/main" id="{26A5C5BD-D788-C5CA-2061-CB382CD2DB75}"/>
                  </a:ext>
                </a:extLst>
              </p:cNvPr>
              <p:cNvSpPr txBox="1">
                <a:spLocks noChangeArrowheads="1"/>
              </p:cNvSpPr>
              <p:nvPr/>
            </p:nvSpPr>
            <p:spPr bwMode="auto">
              <a:xfrm>
                <a:off x="3220094" y="5135066"/>
                <a:ext cx="432048"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5</a:t>
                </a:r>
              </a:p>
            </p:txBody>
          </p:sp>
          <p:sp>
            <p:nvSpPr>
              <p:cNvPr id="79892" name="TextBox 49">
                <a:extLst>
                  <a:ext uri="{FF2B5EF4-FFF2-40B4-BE49-F238E27FC236}">
                    <a16:creationId xmlns:a16="http://schemas.microsoft.com/office/drawing/2014/main" id="{656BE740-3A76-C215-BBD1-05C074DD458A}"/>
                  </a:ext>
                </a:extLst>
              </p:cNvPr>
              <p:cNvSpPr txBox="1">
                <a:spLocks noChangeArrowheads="1"/>
              </p:cNvSpPr>
              <p:nvPr/>
            </p:nvSpPr>
            <p:spPr bwMode="auto">
              <a:xfrm>
                <a:off x="3660594" y="5135066"/>
                <a:ext cx="432048"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6</a:t>
                </a:r>
              </a:p>
            </p:txBody>
          </p:sp>
          <p:sp>
            <p:nvSpPr>
              <p:cNvPr id="79893" name="TextBox 50">
                <a:extLst>
                  <a:ext uri="{FF2B5EF4-FFF2-40B4-BE49-F238E27FC236}">
                    <a16:creationId xmlns:a16="http://schemas.microsoft.com/office/drawing/2014/main" id="{BB80E4C6-E879-B678-002B-71628FFE25E6}"/>
                  </a:ext>
                </a:extLst>
              </p:cNvPr>
              <p:cNvSpPr txBox="1">
                <a:spLocks noChangeArrowheads="1"/>
              </p:cNvSpPr>
              <p:nvPr/>
            </p:nvSpPr>
            <p:spPr bwMode="auto">
              <a:xfrm>
                <a:off x="4083589" y="5135066"/>
                <a:ext cx="432048"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7</a:t>
                </a:r>
              </a:p>
            </p:txBody>
          </p:sp>
          <p:sp>
            <p:nvSpPr>
              <p:cNvPr id="79894" name="TextBox 54">
                <a:extLst>
                  <a:ext uri="{FF2B5EF4-FFF2-40B4-BE49-F238E27FC236}">
                    <a16:creationId xmlns:a16="http://schemas.microsoft.com/office/drawing/2014/main" id="{CFD2D0BC-9DF9-5295-F3FF-FC298FBEEB43}"/>
                  </a:ext>
                </a:extLst>
              </p:cNvPr>
              <p:cNvSpPr txBox="1">
                <a:spLocks noChangeArrowheads="1"/>
              </p:cNvSpPr>
              <p:nvPr/>
            </p:nvSpPr>
            <p:spPr bwMode="auto">
              <a:xfrm>
                <a:off x="1334200" y="5352313"/>
                <a:ext cx="2880320" cy="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b="1">
                    <a:solidFill>
                      <a:srgbClr val="3C3D3E"/>
                    </a:solidFill>
                    <a:latin typeface="Times New Roman CE" panose="02020603050405020304" pitchFamily="18" charset="0"/>
                    <a:ea typeface="Microsoft YaHei" panose="020B0503020204020204" pitchFamily="34" charset="-122"/>
                  </a:rPr>
                  <a:t>Time from diagnosis, years</a:t>
                </a:r>
              </a:p>
            </p:txBody>
          </p:sp>
          <p:sp>
            <p:nvSpPr>
              <p:cNvPr id="79895" name="TextBox 55">
                <a:extLst>
                  <a:ext uri="{FF2B5EF4-FFF2-40B4-BE49-F238E27FC236}">
                    <a16:creationId xmlns:a16="http://schemas.microsoft.com/office/drawing/2014/main" id="{0673312D-EAFA-AFF8-0AAF-2A401B32962A}"/>
                  </a:ext>
                </a:extLst>
              </p:cNvPr>
              <p:cNvSpPr txBox="1">
                <a:spLocks noChangeArrowheads="1"/>
              </p:cNvSpPr>
              <p:nvPr/>
            </p:nvSpPr>
            <p:spPr bwMode="auto">
              <a:xfrm rot="16200000">
                <a:off x="-402439" y="3847775"/>
                <a:ext cx="2111146" cy="1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b="1">
                    <a:solidFill>
                      <a:srgbClr val="3C3D3E"/>
                    </a:solidFill>
                    <a:latin typeface="Times New Roman CE" panose="02020603050405020304" pitchFamily="18" charset="0"/>
                    <a:ea typeface="Microsoft YaHei" panose="020B0503020204020204" pitchFamily="34" charset="-122"/>
                  </a:rPr>
                  <a:t>Probability of survival</a:t>
                </a:r>
              </a:p>
            </p:txBody>
          </p:sp>
        </p:grpSp>
        <p:sp>
          <p:nvSpPr>
            <p:cNvPr id="79879" name="TextBox 4">
              <a:extLst>
                <a:ext uri="{FF2B5EF4-FFF2-40B4-BE49-F238E27FC236}">
                  <a16:creationId xmlns:a16="http://schemas.microsoft.com/office/drawing/2014/main" id="{DB78FB74-5EA6-2E57-D0D6-41A3326590F8}"/>
                </a:ext>
              </a:extLst>
            </p:cNvPr>
            <p:cNvSpPr txBox="1">
              <a:spLocks noChangeArrowheads="1"/>
            </p:cNvSpPr>
            <p:nvPr/>
          </p:nvSpPr>
          <p:spPr bwMode="auto">
            <a:xfrm>
              <a:off x="2946751" y="2883034"/>
              <a:ext cx="1267769" cy="22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067">
                  <a:solidFill>
                    <a:srgbClr val="FF0000"/>
                  </a:solidFill>
                  <a:latin typeface="Times New Roman CE" panose="02020603050405020304" pitchFamily="18" charset="0"/>
                  <a:ea typeface="Microsoft YaHei" panose="020B0503020204020204" pitchFamily="34" charset="-122"/>
                </a:rPr>
                <a:t>p=0.0007</a:t>
              </a:r>
            </a:p>
          </p:txBody>
        </p:sp>
      </p:grpSp>
      <p:sp>
        <p:nvSpPr>
          <p:cNvPr id="79875" name="Text Box 6">
            <a:extLst>
              <a:ext uri="{FF2B5EF4-FFF2-40B4-BE49-F238E27FC236}">
                <a16:creationId xmlns:a16="http://schemas.microsoft.com/office/drawing/2014/main" id="{C5A09CD6-5809-4F3B-0470-1A13535C2ADC}"/>
              </a:ext>
            </a:extLst>
          </p:cNvPr>
          <p:cNvSpPr txBox="1">
            <a:spLocks noChangeArrowheads="1"/>
          </p:cNvSpPr>
          <p:nvPr/>
        </p:nvSpPr>
        <p:spPr bwMode="auto">
          <a:xfrm>
            <a:off x="924136" y="5930522"/>
            <a:ext cx="7192734" cy="40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defTabSz="399305" eaLnBrk="0" fontAlgn="base" hangingPunct="0">
              <a:spcBef>
                <a:spcPct val="0"/>
              </a:spcBef>
              <a:spcAft>
                <a:spcPts val="356"/>
              </a:spcAft>
            </a:pPr>
            <a:r>
              <a:rPr lang="en-GB" altLang="el-GR" sz="1067">
                <a:solidFill>
                  <a:srgbClr val="3C3D3E"/>
                </a:solidFill>
                <a:latin typeface="Times New Roman CE" panose="02020603050405020304" pitchFamily="18" charset="0"/>
                <a:ea typeface="Microsoft YaHei" panose="020B0503020204020204" pitchFamily="34" charset="-122"/>
              </a:rPr>
              <a:t>*Of patients treated within the AMLCG 1992, AMLCG 1999, and AMLCG APL trials, or treated with comparable intensive therapies</a:t>
            </a:r>
            <a:br>
              <a:rPr lang="en-GB" altLang="el-GR" sz="1067">
                <a:solidFill>
                  <a:srgbClr val="3C3D3E"/>
                </a:solidFill>
                <a:latin typeface="Times New Roman CE" panose="02020603050405020304" pitchFamily="18" charset="0"/>
                <a:ea typeface="Microsoft YaHei" panose="020B0503020204020204" pitchFamily="34" charset="-122"/>
              </a:rPr>
            </a:br>
            <a:r>
              <a:rPr lang="en-GB" altLang="el-GR" sz="1067">
                <a:solidFill>
                  <a:srgbClr val="3C3D3E"/>
                </a:solidFill>
                <a:latin typeface="Times New Roman CE" panose="02020603050405020304" pitchFamily="18" charset="0"/>
                <a:ea typeface="Microsoft YaHei" panose="020B0503020204020204" pitchFamily="34" charset="-122"/>
              </a:rPr>
              <a:t>†Primary diseases in the cases of t-AML were breast cancer (n=25), Hodgkin’s lymphoma (n=16), non-Hodgkin’s lymphoma (n=15), testicular cancer (n=6), autoimmune disease (n=6), multiple myeloma (n=4), </a:t>
            </a:r>
            <a:br>
              <a:rPr lang="en-GB" altLang="el-GR" sz="1067">
                <a:solidFill>
                  <a:srgbClr val="3C3D3E"/>
                </a:solidFill>
                <a:latin typeface="Times New Roman CE" panose="02020603050405020304" pitchFamily="18" charset="0"/>
                <a:ea typeface="Microsoft YaHei" panose="020B0503020204020204" pitchFamily="34" charset="-122"/>
              </a:rPr>
            </a:br>
            <a:r>
              <a:rPr lang="en-GB" altLang="el-GR" sz="1067">
                <a:solidFill>
                  <a:srgbClr val="3C3D3E"/>
                </a:solidFill>
                <a:latin typeface="Times New Roman CE" panose="02020603050405020304" pitchFamily="18" charset="0"/>
                <a:ea typeface="Microsoft YaHei" panose="020B0503020204020204" pitchFamily="34" charset="-122"/>
              </a:rPr>
              <a:t>thyroid cancer (n=4), ovarian cancer (n=3), lung cancer (n=2), colon cancer (n=2), </a:t>
            </a:r>
            <a:br>
              <a:rPr lang="en-GB" altLang="el-GR" sz="1067">
                <a:solidFill>
                  <a:srgbClr val="3C3D3E"/>
                </a:solidFill>
                <a:latin typeface="Times New Roman CE" panose="02020603050405020304" pitchFamily="18" charset="0"/>
                <a:ea typeface="Microsoft YaHei" panose="020B0503020204020204" pitchFamily="34" charset="-122"/>
              </a:rPr>
            </a:br>
            <a:r>
              <a:rPr lang="en-GB" altLang="el-GR" sz="1067">
                <a:solidFill>
                  <a:srgbClr val="3C3D3E"/>
                </a:solidFill>
                <a:latin typeface="Times New Roman CE" panose="02020603050405020304" pitchFamily="18" charset="0"/>
                <a:ea typeface="Microsoft YaHei" panose="020B0503020204020204" pitchFamily="34" charset="-122"/>
              </a:rPr>
              <a:t>neuroendocrine tumour (n=2), head and neck cancer (n=2), thymoma (n=2), </a:t>
            </a:r>
            <a:br>
              <a:rPr lang="en-GB" altLang="el-GR" sz="1067">
                <a:solidFill>
                  <a:srgbClr val="3C3D3E"/>
                </a:solidFill>
                <a:latin typeface="Times New Roman CE" panose="02020603050405020304" pitchFamily="18" charset="0"/>
                <a:ea typeface="Microsoft YaHei" panose="020B0503020204020204" pitchFamily="34" charset="-122"/>
              </a:rPr>
            </a:br>
            <a:r>
              <a:rPr lang="en-GB" altLang="el-GR" sz="1067">
                <a:solidFill>
                  <a:srgbClr val="3C3D3E"/>
                </a:solidFill>
                <a:latin typeface="Times New Roman CE" panose="02020603050405020304" pitchFamily="18" charset="0"/>
                <a:ea typeface="Microsoft YaHei" panose="020B0503020204020204" pitchFamily="34" charset="-122"/>
              </a:rPr>
              <a:t>cervical cancer (n=1), melanoma (n=1), sarcoma (n=1) and T-ALL (n=1)</a:t>
            </a:r>
          </a:p>
        </p:txBody>
      </p:sp>
      <p:sp>
        <p:nvSpPr>
          <p:cNvPr id="25" name="Rectangle 32">
            <a:extLst>
              <a:ext uri="{FF2B5EF4-FFF2-40B4-BE49-F238E27FC236}">
                <a16:creationId xmlns:a16="http://schemas.microsoft.com/office/drawing/2014/main" id="{F791DF06-8FD2-CE91-8AE8-C7E545DD01B8}"/>
              </a:ext>
            </a:extLst>
          </p:cNvPr>
          <p:cNvSpPr/>
          <p:nvPr/>
        </p:nvSpPr>
        <p:spPr bwMode="auto">
          <a:xfrm>
            <a:off x="607967" y="388994"/>
            <a:ext cx="7295729" cy="923330"/>
          </a:xfrm>
          <a:prstGeom prst="rect">
            <a:avLst/>
          </a:prstGeom>
          <a:solidFill>
            <a:schemeClr val="accent1"/>
          </a:solidFill>
          <a:ln w="28575">
            <a:solidFill>
              <a:schemeClr val="accent3"/>
            </a:solidFill>
          </a:ln>
        </p:spPr>
        <p:txBody>
          <a:bodyPr>
            <a:spAutoFit/>
          </a:bodyPr>
          <a:lstStyle/>
          <a:p>
            <a:pPr algn="ctr" defTabSz="399305" eaLnBrk="0" fontAlgn="base" hangingPunct="0">
              <a:spcBef>
                <a:spcPct val="0"/>
              </a:spcBef>
              <a:spcAft>
                <a:spcPct val="0"/>
              </a:spcAft>
              <a:defRPr/>
            </a:pPr>
            <a:r>
              <a:rPr lang="el-GR" b="1">
                <a:solidFill>
                  <a:srgbClr val="FFFFFF"/>
                </a:solidFill>
                <a:latin typeface="Times New Roman CE" charset="0"/>
                <a:ea typeface="Microsoft YaHei" charset="0"/>
              </a:rPr>
              <a:t>Σε πολυπαραγοντικές αναλύσεις η </a:t>
            </a:r>
            <a:r>
              <a:rPr lang="en-GB" b="1">
                <a:solidFill>
                  <a:srgbClr val="FFFFFF"/>
                </a:solidFill>
                <a:latin typeface="Times New Roman CE" charset="0"/>
                <a:ea typeface="Microsoft YaHei" charset="0"/>
              </a:rPr>
              <a:t> t-AML</a:t>
            </a:r>
            <a:r>
              <a:rPr lang="el-GR" b="1">
                <a:solidFill>
                  <a:srgbClr val="FFFFFF"/>
                </a:solidFill>
                <a:latin typeface="Times New Roman CE" charset="0"/>
                <a:ea typeface="Microsoft YaHei" charset="0"/>
              </a:rPr>
              <a:t> είναι ένας ανεξάρτητος αρνητικός προγνωστικός παράγων και η επιβίωση είναι πολύ ελαττωμένη σε σχέση με την </a:t>
            </a:r>
            <a:r>
              <a:rPr lang="en-US" b="1">
                <a:solidFill>
                  <a:srgbClr val="FFFFFF"/>
                </a:solidFill>
                <a:latin typeface="Times New Roman CE" charset="0"/>
                <a:ea typeface="Microsoft YaHei" charset="0"/>
              </a:rPr>
              <a:t>de novo </a:t>
            </a:r>
            <a:r>
              <a:rPr lang="el-GR" b="1">
                <a:solidFill>
                  <a:srgbClr val="FFFFFF"/>
                </a:solidFill>
                <a:latin typeface="Times New Roman CE" charset="0"/>
                <a:ea typeface="Microsoft YaHei" charset="0"/>
              </a:rPr>
              <a:t>ΟΜΛ</a:t>
            </a:r>
            <a:r>
              <a:rPr lang="en-GB" b="1">
                <a:solidFill>
                  <a:srgbClr val="FFFFFF"/>
                </a:solidFill>
                <a:latin typeface="Times New Roman CE" charset="0"/>
                <a:ea typeface="Microsoft YaHei" charset="0"/>
              </a:rPr>
              <a:t> </a:t>
            </a:r>
            <a:endParaRPr lang="en-GB" b="1" baseline="30000">
              <a:solidFill>
                <a:srgbClr val="FFFFFF"/>
              </a:solidFill>
              <a:latin typeface="Times New Roman CE" charset="0"/>
              <a:ea typeface="Microsoft YaHei" charset="0"/>
            </a:endParaRPr>
          </a:p>
        </p:txBody>
      </p:sp>
      <p:sp>
        <p:nvSpPr>
          <p:cNvPr id="79877" name="Text Placeholder 1">
            <a:extLst>
              <a:ext uri="{FF2B5EF4-FFF2-40B4-BE49-F238E27FC236}">
                <a16:creationId xmlns:a16="http://schemas.microsoft.com/office/drawing/2014/main" id="{36EC945B-6C1D-70B8-8CF7-8E9A1BC79F17}"/>
              </a:ext>
            </a:extLst>
          </p:cNvPr>
          <p:cNvSpPr txBox="1">
            <a:spLocks/>
          </p:cNvSpPr>
          <p:nvPr/>
        </p:nvSpPr>
        <p:spPr bwMode="auto">
          <a:xfrm>
            <a:off x="2972755" y="5948861"/>
            <a:ext cx="5262632" cy="3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ct val="0"/>
              </a:spcAft>
            </a:pPr>
            <a:r>
              <a:rPr lang="it-IT" altLang="en-US" sz="1067">
                <a:solidFill>
                  <a:srgbClr val="3C3D3E"/>
                </a:solidFill>
                <a:latin typeface="Times New Roman" panose="02020603050405020304" pitchFamily="18" charset="0"/>
              </a:rPr>
              <a:t> </a:t>
            </a:r>
            <a:r>
              <a:rPr lang="it-IT" altLang="en-US" sz="1067" b="1" i="1">
                <a:solidFill>
                  <a:srgbClr val="FF0000"/>
                </a:solidFill>
                <a:latin typeface="Times New Roman" panose="02020603050405020304" pitchFamily="18" charset="0"/>
              </a:rPr>
              <a:t>Schoch C, et al. Leukemia 2004;18:120–5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TextBox 16">
            <a:extLst>
              <a:ext uri="{FF2B5EF4-FFF2-40B4-BE49-F238E27FC236}">
                <a16:creationId xmlns:a16="http://schemas.microsoft.com/office/drawing/2014/main" id="{3322D453-3188-D74A-7F8A-0DB145F21C09}"/>
              </a:ext>
            </a:extLst>
          </p:cNvPr>
          <p:cNvSpPr txBox="1">
            <a:spLocks noChangeArrowheads="1"/>
          </p:cNvSpPr>
          <p:nvPr/>
        </p:nvSpPr>
        <p:spPr bwMode="auto">
          <a:xfrm>
            <a:off x="380942" y="2032217"/>
            <a:ext cx="7937686" cy="368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marL="253975" indent="-253975" defTabSz="399305" eaLnBrk="0" fontAlgn="base" hangingPunct="0">
              <a:spcBef>
                <a:spcPct val="0"/>
              </a:spcBef>
              <a:spcAft>
                <a:spcPts val="356"/>
              </a:spcAft>
              <a:buFont typeface="Arial" panose="020B0604020202020204" pitchFamily="34" charset="0"/>
              <a:buChar char="•"/>
            </a:pPr>
            <a:r>
              <a:rPr lang="el-GR" altLang="el-GR" sz="2133">
                <a:solidFill>
                  <a:srgbClr val="3C3D3E"/>
                </a:solidFill>
              </a:rPr>
              <a:t>Σχέση με κακά κυτταρογενετικά ευρήματα </a:t>
            </a:r>
            <a:endParaRPr lang="en-GB" altLang="el-GR" sz="2133">
              <a:solidFill>
                <a:srgbClr val="3C3D3E"/>
              </a:solidFill>
            </a:endParaRPr>
          </a:p>
          <a:p>
            <a:pPr marL="253975" indent="-253975" defTabSz="399305" eaLnBrk="0" fontAlgn="base" hangingPunct="0">
              <a:spcBef>
                <a:spcPct val="0"/>
              </a:spcBef>
              <a:spcAft>
                <a:spcPts val="356"/>
              </a:spcAft>
              <a:buFont typeface="Arial" panose="020B0604020202020204" pitchFamily="34" charset="0"/>
              <a:buChar char="•"/>
            </a:pPr>
            <a:r>
              <a:rPr lang="el-GR" altLang="el-GR" sz="2133">
                <a:solidFill>
                  <a:srgbClr val="3C3D3E"/>
                </a:solidFill>
              </a:rPr>
              <a:t>Παραμονή της αρχικής κακοήθειας</a:t>
            </a:r>
            <a:endParaRPr lang="en-GB" altLang="el-GR" sz="2133">
              <a:solidFill>
                <a:srgbClr val="3C3D3E"/>
              </a:solidFill>
            </a:endParaRPr>
          </a:p>
          <a:p>
            <a:pPr marL="253975" indent="-253975" defTabSz="399305" eaLnBrk="0" fontAlgn="base" hangingPunct="0">
              <a:spcBef>
                <a:spcPct val="0"/>
              </a:spcBef>
              <a:spcAft>
                <a:spcPts val="356"/>
              </a:spcAft>
              <a:buFont typeface="Arial" panose="020B0604020202020204" pitchFamily="34" charset="0"/>
              <a:buChar char="•"/>
            </a:pPr>
            <a:r>
              <a:rPr lang="el-GR" altLang="el-GR" sz="2133">
                <a:solidFill>
                  <a:srgbClr val="3C3D3E"/>
                </a:solidFill>
              </a:rPr>
              <a:t>Βλάβη των οργάνων από την προηγηθείσα θεραπεία </a:t>
            </a:r>
            <a:endParaRPr lang="en-GB" altLang="el-GR" sz="2133">
              <a:solidFill>
                <a:srgbClr val="3C3D3E"/>
              </a:solidFill>
            </a:endParaRPr>
          </a:p>
          <a:p>
            <a:pPr marL="253975" indent="-253975" defTabSz="399305" eaLnBrk="0" fontAlgn="base" hangingPunct="0">
              <a:spcBef>
                <a:spcPct val="0"/>
              </a:spcBef>
              <a:spcAft>
                <a:spcPts val="356"/>
              </a:spcAft>
              <a:buFont typeface="Arial" panose="020B0604020202020204" pitchFamily="34" charset="0"/>
              <a:buChar char="•"/>
            </a:pPr>
            <a:r>
              <a:rPr lang="el-GR" altLang="el-GR" sz="2133">
                <a:solidFill>
                  <a:srgbClr val="3C3D3E"/>
                </a:solidFill>
              </a:rPr>
              <a:t>Εξάντληση των φυσιολογικών αιμοποιητικών κυττάρων </a:t>
            </a:r>
          </a:p>
          <a:p>
            <a:pPr marL="253975" indent="-253975" defTabSz="399305" eaLnBrk="0" fontAlgn="base" hangingPunct="0">
              <a:spcBef>
                <a:spcPct val="0"/>
              </a:spcBef>
              <a:spcAft>
                <a:spcPts val="356"/>
              </a:spcAft>
              <a:buFont typeface="Arial" panose="020B0604020202020204" pitchFamily="34" charset="0"/>
              <a:buChar char="•"/>
            </a:pPr>
            <a:r>
              <a:rPr lang="el-GR" altLang="el-GR" sz="2133">
                <a:solidFill>
                  <a:srgbClr val="3C3D3E"/>
                </a:solidFill>
              </a:rPr>
              <a:t>Βλάβες του στρώματος του μυελού (κυρίως μετά από προηγηθείσα ακτινοθεραπεία) </a:t>
            </a:r>
          </a:p>
          <a:p>
            <a:pPr marL="253975" indent="-253975" defTabSz="399305" eaLnBrk="0" fontAlgn="base" hangingPunct="0">
              <a:spcBef>
                <a:spcPct val="0"/>
              </a:spcBef>
              <a:spcAft>
                <a:spcPts val="356"/>
              </a:spcAft>
              <a:buFont typeface="Arial" panose="020B0604020202020204" pitchFamily="34" charset="0"/>
              <a:buChar char="•"/>
            </a:pPr>
            <a:r>
              <a:rPr lang="el-GR" altLang="el-GR" sz="2133">
                <a:solidFill>
                  <a:srgbClr val="3C3D3E"/>
                </a:solidFill>
              </a:rPr>
              <a:t>Χρόνια ανοσοκαταστολή ή δυσλειτουργία των φαγοκυττάρων, η οποία οδηγεί σε αποικισμό από παθογόνα βακτήρια και μύκητες, ανθεκτικά σε αντιβιοτικά</a:t>
            </a:r>
            <a:endParaRPr lang="en-GB" altLang="el-GR" sz="2133">
              <a:solidFill>
                <a:srgbClr val="3C3D3E"/>
              </a:solidFill>
            </a:endParaRPr>
          </a:p>
          <a:p>
            <a:pPr marL="253975" indent="-253975" defTabSz="399305" eaLnBrk="0" fontAlgn="base" hangingPunct="0">
              <a:spcBef>
                <a:spcPct val="0"/>
              </a:spcBef>
              <a:spcAft>
                <a:spcPts val="356"/>
              </a:spcAft>
              <a:buFont typeface="Arial" panose="020B0604020202020204" pitchFamily="34" charset="0"/>
              <a:buChar char="•"/>
            </a:pPr>
            <a:r>
              <a:rPr lang="el-GR" altLang="el-GR" sz="2133">
                <a:solidFill>
                  <a:srgbClr val="3C3D3E"/>
                </a:solidFill>
              </a:rPr>
              <a:t>Ανθεκτικότητα σε μεταγγίσεις</a:t>
            </a:r>
            <a:endParaRPr lang="en-GB" altLang="el-GR" sz="2133">
              <a:solidFill>
                <a:srgbClr val="3C3D3E"/>
              </a:solidFill>
            </a:endParaRPr>
          </a:p>
        </p:txBody>
      </p:sp>
      <p:sp>
        <p:nvSpPr>
          <p:cNvPr id="3" name="TextBox 57">
            <a:extLst>
              <a:ext uri="{FF2B5EF4-FFF2-40B4-BE49-F238E27FC236}">
                <a16:creationId xmlns:a16="http://schemas.microsoft.com/office/drawing/2014/main" id="{5C6ECF2E-7265-0F63-1D22-20B5E8D9D8E9}"/>
              </a:ext>
            </a:extLst>
          </p:cNvPr>
          <p:cNvSpPr txBox="1"/>
          <p:nvPr/>
        </p:nvSpPr>
        <p:spPr>
          <a:xfrm>
            <a:off x="1587255" y="820460"/>
            <a:ext cx="5271098" cy="748795"/>
          </a:xfrm>
          <a:prstGeom prst="rect">
            <a:avLst/>
          </a:prstGeom>
          <a:solidFill>
            <a:schemeClr val="accent1"/>
          </a:solidFill>
          <a:ln w="28575">
            <a:solidFill>
              <a:schemeClr val="accent3"/>
            </a:solidFill>
          </a:ln>
        </p:spPr>
        <p:txBody>
          <a:bodyPr anchor="ctr">
            <a:spAutoFit/>
          </a:bodyPr>
          <a:lstStyle/>
          <a:p>
            <a:pPr algn="ctr" defTabSz="399305" eaLnBrk="0" fontAlgn="base" hangingPunct="0">
              <a:spcBef>
                <a:spcPct val="0"/>
              </a:spcBef>
              <a:spcAft>
                <a:spcPct val="0"/>
              </a:spcAft>
              <a:defRPr/>
            </a:pPr>
            <a:r>
              <a:rPr lang="el-GR" sz="2133" b="1">
                <a:solidFill>
                  <a:srgbClr val="FFFFFF"/>
                </a:solidFill>
                <a:latin typeface="Times New Roman CE" charset="0"/>
                <a:ea typeface="Microsoft YaHei" charset="0"/>
              </a:rPr>
              <a:t>Παράγοντες που οδηγούν στην κακή έκβαση της</a:t>
            </a:r>
            <a:r>
              <a:rPr lang="en-GB" sz="2133" b="1">
                <a:solidFill>
                  <a:srgbClr val="FFFFFF"/>
                </a:solidFill>
                <a:latin typeface="Times New Roman CE" charset="0"/>
                <a:ea typeface="Microsoft YaHei" charset="0"/>
              </a:rPr>
              <a:t> t-AML</a:t>
            </a:r>
            <a:endParaRPr lang="en-GB" sz="2133" b="1" baseline="30000">
              <a:solidFill>
                <a:srgbClr val="FFFFFF"/>
              </a:solidFill>
              <a:latin typeface="Times New Roman CE" charset="0"/>
              <a:ea typeface="Microsoft YaHei" charset="0"/>
            </a:endParaRPr>
          </a:p>
        </p:txBody>
      </p:sp>
      <p:sp>
        <p:nvSpPr>
          <p:cNvPr id="80900" name="Text Placeholder 1">
            <a:extLst>
              <a:ext uri="{FF2B5EF4-FFF2-40B4-BE49-F238E27FC236}">
                <a16:creationId xmlns:a16="http://schemas.microsoft.com/office/drawing/2014/main" id="{9F75F770-C972-9067-FCF3-1220F2A2729E}"/>
              </a:ext>
            </a:extLst>
          </p:cNvPr>
          <p:cNvSpPr txBox="1">
            <a:spLocks/>
          </p:cNvSpPr>
          <p:nvPr/>
        </p:nvSpPr>
        <p:spPr bwMode="auto">
          <a:xfrm>
            <a:off x="2972755" y="5948861"/>
            <a:ext cx="5262632" cy="3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ct val="0"/>
              </a:spcAft>
            </a:pPr>
            <a:r>
              <a:rPr lang="it-IT" altLang="en-US" sz="1067" b="1" i="1">
                <a:solidFill>
                  <a:srgbClr val="FF0000"/>
                </a:solidFill>
                <a:latin typeface="Times New Roman" panose="02020603050405020304" pitchFamily="18" charset="0"/>
              </a:rPr>
              <a:t>Dohner H, et al. Blood 2010;115:453–74</a:t>
            </a:r>
            <a:r>
              <a:rPr lang="it-IT" altLang="en-US" sz="1067">
                <a:solidFill>
                  <a:srgbClr val="3C3D3E"/>
                </a:solidFill>
                <a:latin typeface="Times New Roman" panose="02020603050405020304" pitchFamily="18" charset="0"/>
              </a:rPr>
              <a:t>. </a:t>
            </a:r>
            <a:endParaRPr lang="it-IT" altLang="en-US" sz="1067" b="1" i="1">
              <a:solidFill>
                <a:srgbClr val="FF0000"/>
              </a:solidFill>
              <a:latin typeface="Times New Roman" panose="02020603050405020304" pitchFamily="18" charset="0"/>
            </a:endParaRPr>
          </a:p>
          <a:p>
            <a:pPr algn="r" defTabSz="812719" fontAlgn="base">
              <a:spcBef>
                <a:spcPct val="0"/>
              </a:spcBef>
              <a:spcAft>
                <a:spcPct val="0"/>
              </a:spcAft>
            </a:pPr>
            <a:endParaRPr lang="it-IT" altLang="en-US" sz="1067">
              <a:solidFill>
                <a:srgbClr val="3C3D3E"/>
              </a:solidFill>
              <a:latin typeface="Times New Roman" panose="02020603050405020304" pitchFamily="18"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1">
            <a:extLst>
              <a:ext uri="{FF2B5EF4-FFF2-40B4-BE49-F238E27FC236}">
                <a16:creationId xmlns:a16="http://schemas.microsoft.com/office/drawing/2014/main" id="{DA434D69-80CD-5EB2-11C1-AF2FAB0906AE}"/>
              </a:ext>
            </a:extLst>
          </p:cNvPr>
          <p:cNvSpPr txBox="1">
            <a:spLocks noChangeArrowheads="1"/>
          </p:cNvSpPr>
          <p:nvPr/>
        </p:nvSpPr>
        <p:spPr bwMode="auto">
          <a:xfrm>
            <a:off x="732255" y="484471"/>
            <a:ext cx="787137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844" b="1">
                <a:solidFill>
                  <a:prstClr val="white"/>
                </a:solidFill>
                <a:latin typeface="Times New Roman CE" panose="02020603050405020304" pitchFamily="18" charset="0"/>
                <a:ea typeface="Microsoft YaHei" panose="020B0503020204020204" pitchFamily="34" charset="-122"/>
              </a:rPr>
              <a:t>ΠΡΟΓΝΩΣΤΙΚΟΙ ΠΑΡΑΓΟΝΤΕΣ ΣΤΗΝ ΟΜΛ</a:t>
            </a:r>
          </a:p>
        </p:txBody>
      </p:sp>
      <p:sp>
        <p:nvSpPr>
          <p:cNvPr id="81923" name="TextBox 2">
            <a:extLst>
              <a:ext uri="{FF2B5EF4-FFF2-40B4-BE49-F238E27FC236}">
                <a16:creationId xmlns:a16="http://schemas.microsoft.com/office/drawing/2014/main" id="{F4233B59-C5CD-59C3-466D-085066C1C49B}"/>
              </a:ext>
            </a:extLst>
          </p:cNvPr>
          <p:cNvSpPr txBox="1">
            <a:spLocks noChangeArrowheads="1"/>
          </p:cNvSpPr>
          <p:nvPr/>
        </p:nvSpPr>
        <p:spPr bwMode="auto">
          <a:xfrm>
            <a:off x="924137" y="1381795"/>
            <a:ext cx="7936275" cy="403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133" b="1">
                <a:solidFill>
                  <a:prstClr val="white"/>
                </a:solidFill>
                <a:latin typeface="Times New Roman CE" panose="02020603050405020304" pitchFamily="18" charset="0"/>
                <a:ea typeface="Microsoft YaHei" panose="020B0503020204020204" pitchFamily="34" charset="-122"/>
              </a:rPr>
              <a:t>Α. Σχετιζόμενοι με τη νόσο</a:t>
            </a:r>
            <a:r>
              <a:rPr lang="el-GR" altLang="el-GR" sz="2133">
                <a:solidFill>
                  <a:prstClr val="white"/>
                </a:solidFill>
                <a:latin typeface="Times New Roman CE" panose="02020603050405020304" pitchFamily="18" charset="0"/>
                <a:ea typeface="Microsoft YaHei" panose="020B0503020204020204" pitchFamily="34" charset="-122"/>
              </a:rPr>
              <a:t>:</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Κυτταρογενετικά και μοριακά ευρήματα</a:t>
            </a:r>
          </a:p>
          <a:p>
            <a:pPr defTabSz="399305" eaLnBrk="0" fontAlgn="base" hangingPunct="0">
              <a:spcBef>
                <a:spcPct val="0"/>
              </a:spcBef>
              <a:spcAft>
                <a:spcPct val="0"/>
              </a:spcAft>
              <a:buFont typeface="Arial" panose="020B0604020202020204" pitchFamily="34" charset="0"/>
              <a:buChar char="•"/>
            </a:pPr>
            <a:r>
              <a:rPr lang="en-US" altLang="el-GR" sz="2133">
                <a:solidFill>
                  <a:prstClr val="black"/>
                </a:solidFill>
                <a:latin typeface="Times New Roman CE" panose="02020603050405020304" pitchFamily="18" charset="0"/>
                <a:ea typeface="Microsoft YaHei" panose="020B0503020204020204" pitchFamily="34" charset="-122"/>
              </a:rPr>
              <a:t>De novo vs </a:t>
            </a:r>
            <a:r>
              <a:rPr lang="el-GR" altLang="el-GR" sz="2133">
                <a:solidFill>
                  <a:prstClr val="black"/>
                </a:solidFill>
                <a:latin typeface="Times New Roman CE" panose="02020603050405020304" pitchFamily="18" charset="0"/>
                <a:ea typeface="Microsoft YaHei" panose="020B0503020204020204" pitchFamily="34" charset="-122"/>
              </a:rPr>
              <a:t>δευτεροπαθή Α</a:t>
            </a:r>
            <a:r>
              <a:rPr lang="en-US" altLang="el-GR" sz="2133">
                <a:solidFill>
                  <a:prstClr val="black"/>
                </a:solidFill>
                <a:latin typeface="Times New Roman CE" panose="02020603050405020304" pitchFamily="18" charset="0"/>
                <a:ea typeface="Microsoft YaHei" panose="020B0503020204020204" pitchFamily="34" charset="-122"/>
              </a:rPr>
              <a:t>ML</a:t>
            </a:r>
          </a:p>
          <a:p>
            <a:pPr defTabSz="399305" eaLnBrk="0" fontAlgn="base" hangingPunct="0">
              <a:spcBef>
                <a:spcPct val="0"/>
              </a:spcBef>
              <a:spcAft>
                <a:spcPct val="0"/>
              </a:spcAft>
            </a:pPr>
            <a:endParaRPr lang="el-GR" altLang="el-GR" sz="2133" b="1">
              <a:solidFill>
                <a:srgbClr val="FF0000"/>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pPr>
            <a:r>
              <a:rPr lang="el-GR" altLang="el-GR" sz="2133" b="1">
                <a:solidFill>
                  <a:prstClr val="white"/>
                </a:solidFill>
                <a:latin typeface="Times New Roman CE" panose="02020603050405020304" pitchFamily="18" charset="0"/>
                <a:ea typeface="Microsoft YaHei" panose="020B0503020204020204" pitchFamily="34" charset="-122"/>
              </a:rPr>
              <a:t>Β. Σχετιζόμενοι με κλινικά χαρακτηριστικά στη διάγνωση</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buFont typeface="Arial" panose="020B0604020202020204" pitchFamily="34" charset="0"/>
              <a:buChar char="•"/>
            </a:pPr>
            <a:r>
              <a:rPr lang="el-GR" altLang="el-GR" sz="2133" b="1">
                <a:solidFill>
                  <a:srgbClr val="FF0000"/>
                </a:solidFill>
                <a:latin typeface="Times New Roman CE" panose="02020603050405020304" pitchFamily="18" charset="0"/>
                <a:ea typeface="Microsoft YaHei" panose="020B0503020204020204" pitchFamily="34" charset="-122"/>
              </a:rPr>
              <a:t>Ηλικία</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Κατάσταση ικανότητας</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Συννοσηρότητες</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Αριθμός λευκών </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2">
            <a:extLst>
              <a:ext uri="{FF2B5EF4-FFF2-40B4-BE49-F238E27FC236}">
                <a16:creationId xmlns:a16="http://schemas.microsoft.com/office/drawing/2014/main" id="{C1F62452-BB56-28DF-6421-71116D6607AC}"/>
              </a:ext>
            </a:extLst>
          </p:cNvPr>
          <p:cNvSpPr>
            <a:spLocks noGrp="1"/>
          </p:cNvSpPr>
          <p:nvPr>
            <p:ph type="title"/>
          </p:nvPr>
        </p:nvSpPr>
        <p:spPr>
          <a:xfrm>
            <a:off x="687109" y="340551"/>
            <a:ext cx="7769789" cy="1272628"/>
          </a:xfrm>
        </p:spPr>
        <p:txBody>
          <a:bodyPr/>
          <a:lstStyle/>
          <a:p>
            <a:r>
              <a:rPr lang="el-GR" altLang="el-GR" sz="2844" b="1" dirty="0">
                <a:solidFill>
                  <a:schemeClr val="tx1"/>
                </a:solidFill>
              </a:rPr>
              <a:t>Η προχωρημένη ηλικία είναι ένας ανεξάρτητος κακός προγνωστικός παράγων στην ΟΜΛ</a:t>
            </a:r>
            <a:endParaRPr lang="en-GB" altLang="el-GR" sz="2844" b="1" baseline="30000" dirty="0">
              <a:solidFill>
                <a:schemeClr val="tx1"/>
              </a:solidFill>
            </a:endParaRPr>
          </a:p>
        </p:txBody>
      </p:sp>
      <p:sp>
        <p:nvSpPr>
          <p:cNvPr id="31" name="TextBox 30">
            <a:extLst>
              <a:ext uri="{FF2B5EF4-FFF2-40B4-BE49-F238E27FC236}">
                <a16:creationId xmlns:a16="http://schemas.microsoft.com/office/drawing/2014/main" id="{13B2A856-CED6-7B88-D609-818B3B71D2C7}"/>
              </a:ext>
            </a:extLst>
          </p:cNvPr>
          <p:cNvSpPr txBox="1"/>
          <p:nvPr/>
        </p:nvSpPr>
        <p:spPr>
          <a:xfrm>
            <a:off x="2652485" y="1682320"/>
            <a:ext cx="3874313" cy="311175"/>
          </a:xfrm>
          <a:prstGeom prst="rect">
            <a:avLst/>
          </a:prstGeom>
          <a:solidFill>
            <a:schemeClr val="accent1"/>
          </a:solidFill>
          <a:ln w="28575">
            <a:solidFill>
              <a:schemeClr val="accent3"/>
            </a:solidFill>
          </a:ln>
        </p:spPr>
        <p:txBody>
          <a:bodyPr>
            <a:spAutoFit/>
          </a:bodyPr>
          <a:lstStyle/>
          <a:p>
            <a:pPr algn="ctr" defTabSz="399305" eaLnBrk="0" fontAlgn="base" hangingPunct="0">
              <a:spcBef>
                <a:spcPct val="0"/>
              </a:spcBef>
              <a:spcAft>
                <a:spcPct val="0"/>
              </a:spcAft>
              <a:defRPr/>
            </a:pPr>
            <a:r>
              <a:rPr lang="el-GR" sz="1422" b="1">
                <a:solidFill>
                  <a:srgbClr val="FFFFFF"/>
                </a:solidFill>
                <a:latin typeface="Times New Roman CE" charset="0"/>
                <a:ea typeface="Microsoft YaHei" charset="0"/>
              </a:rPr>
              <a:t>Ηλικία στη διάγνωση</a:t>
            </a:r>
            <a:r>
              <a:rPr lang="en-GB" sz="1422" b="1" baseline="30000">
                <a:solidFill>
                  <a:srgbClr val="FFFFFF"/>
                </a:solidFill>
                <a:latin typeface="Times New Roman CE" charset="0"/>
                <a:ea typeface="Microsoft YaHei" charset="0"/>
              </a:rPr>
              <a:t>1,2</a:t>
            </a:r>
          </a:p>
        </p:txBody>
      </p:sp>
      <p:grpSp>
        <p:nvGrpSpPr>
          <p:cNvPr id="82949" name="Group 1034">
            <a:extLst>
              <a:ext uri="{FF2B5EF4-FFF2-40B4-BE49-F238E27FC236}">
                <a16:creationId xmlns:a16="http://schemas.microsoft.com/office/drawing/2014/main" id="{5B64AB9A-75B5-FC0B-5DFA-476B1074D5F1}"/>
              </a:ext>
            </a:extLst>
          </p:cNvPr>
          <p:cNvGrpSpPr>
            <a:grpSpLocks/>
          </p:cNvGrpSpPr>
          <p:nvPr/>
        </p:nvGrpSpPr>
        <p:grpSpPr bwMode="auto">
          <a:xfrm>
            <a:off x="1952678" y="2056206"/>
            <a:ext cx="4818201" cy="3795748"/>
            <a:chOff x="2252871" y="1656554"/>
            <a:chExt cx="4270267" cy="4271822"/>
          </a:xfrm>
        </p:grpSpPr>
        <p:grpSp>
          <p:nvGrpSpPr>
            <p:cNvPr id="82951" name="Group 6">
              <a:extLst>
                <a:ext uri="{FF2B5EF4-FFF2-40B4-BE49-F238E27FC236}">
                  <a16:creationId xmlns:a16="http://schemas.microsoft.com/office/drawing/2014/main" id="{44945B9E-1112-AB04-8F3F-134299F1CE1D}"/>
                </a:ext>
              </a:extLst>
            </p:cNvPr>
            <p:cNvGrpSpPr>
              <a:grpSpLocks/>
            </p:cNvGrpSpPr>
            <p:nvPr/>
          </p:nvGrpSpPr>
          <p:grpSpPr bwMode="auto">
            <a:xfrm>
              <a:off x="2252871" y="1656554"/>
              <a:ext cx="4270267" cy="4271822"/>
              <a:chOff x="1979712" y="1810443"/>
              <a:chExt cx="4270267" cy="4271822"/>
            </a:xfrm>
          </p:grpSpPr>
          <p:pic>
            <p:nvPicPr>
              <p:cNvPr id="82957" name="Picture 2">
                <a:extLst>
                  <a:ext uri="{FF2B5EF4-FFF2-40B4-BE49-F238E27FC236}">
                    <a16:creationId xmlns:a16="http://schemas.microsoft.com/office/drawing/2014/main" id="{6E630ADB-39A8-7E8B-B872-4FB67D0046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916832"/>
                <a:ext cx="3533006" cy="366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TextBox 5">
                <a:extLst>
                  <a:ext uri="{FF2B5EF4-FFF2-40B4-BE49-F238E27FC236}">
                    <a16:creationId xmlns:a16="http://schemas.microsoft.com/office/drawing/2014/main" id="{DDF44632-B220-D381-8F92-59E09559D85D}"/>
                  </a:ext>
                </a:extLst>
              </p:cNvPr>
              <p:cNvSpPr txBox="1">
                <a:spLocks noChangeArrowheads="1"/>
              </p:cNvSpPr>
              <p:nvPr/>
            </p:nvSpPr>
            <p:spPr bwMode="auto">
              <a:xfrm>
                <a:off x="2127691" y="5370669"/>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0</a:t>
                </a:r>
              </a:p>
            </p:txBody>
          </p:sp>
          <p:sp>
            <p:nvSpPr>
              <p:cNvPr id="82959" name="TextBox 7">
                <a:extLst>
                  <a:ext uri="{FF2B5EF4-FFF2-40B4-BE49-F238E27FC236}">
                    <a16:creationId xmlns:a16="http://schemas.microsoft.com/office/drawing/2014/main" id="{12981A67-314B-AE55-017E-46441EACE571}"/>
                  </a:ext>
                </a:extLst>
              </p:cNvPr>
              <p:cNvSpPr txBox="1">
                <a:spLocks noChangeArrowheads="1"/>
              </p:cNvSpPr>
              <p:nvPr/>
            </p:nvSpPr>
            <p:spPr bwMode="auto">
              <a:xfrm>
                <a:off x="2127691" y="5015392"/>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10</a:t>
                </a:r>
              </a:p>
            </p:txBody>
          </p:sp>
          <p:sp>
            <p:nvSpPr>
              <p:cNvPr id="82960" name="TextBox 8">
                <a:extLst>
                  <a:ext uri="{FF2B5EF4-FFF2-40B4-BE49-F238E27FC236}">
                    <a16:creationId xmlns:a16="http://schemas.microsoft.com/office/drawing/2014/main" id="{84AD3C2E-6E58-B846-30C3-7054711FE637}"/>
                  </a:ext>
                </a:extLst>
              </p:cNvPr>
              <p:cNvSpPr txBox="1">
                <a:spLocks noChangeArrowheads="1"/>
              </p:cNvSpPr>
              <p:nvPr/>
            </p:nvSpPr>
            <p:spPr bwMode="auto">
              <a:xfrm>
                <a:off x="2127691" y="4660115"/>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20</a:t>
                </a:r>
              </a:p>
            </p:txBody>
          </p:sp>
          <p:sp>
            <p:nvSpPr>
              <p:cNvPr id="82961" name="TextBox 9">
                <a:extLst>
                  <a:ext uri="{FF2B5EF4-FFF2-40B4-BE49-F238E27FC236}">
                    <a16:creationId xmlns:a16="http://schemas.microsoft.com/office/drawing/2014/main" id="{992E17FE-09B8-7E5D-8E47-D7AF55BA8514}"/>
                  </a:ext>
                </a:extLst>
              </p:cNvPr>
              <p:cNvSpPr txBox="1">
                <a:spLocks noChangeArrowheads="1"/>
              </p:cNvSpPr>
              <p:nvPr/>
            </p:nvSpPr>
            <p:spPr bwMode="auto">
              <a:xfrm>
                <a:off x="2127691" y="4304971"/>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30</a:t>
                </a:r>
              </a:p>
            </p:txBody>
          </p:sp>
          <p:sp>
            <p:nvSpPr>
              <p:cNvPr id="82962" name="TextBox 10">
                <a:extLst>
                  <a:ext uri="{FF2B5EF4-FFF2-40B4-BE49-F238E27FC236}">
                    <a16:creationId xmlns:a16="http://schemas.microsoft.com/office/drawing/2014/main" id="{86773189-BC5F-950E-D19B-6F74A4D1CD9F}"/>
                  </a:ext>
                </a:extLst>
              </p:cNvPr>
              <p:cNvSpPr txBox="1">
                <a:spLocks noChangeArrowheads="1"/>
              </p:cNvSpPr>
              <p:nvPr/>
            </p:nvSpPr>
            <p:spPr bwMode="auto">
              <a:xfrm>
                <a:off x="2127691" y="3937818"/>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40</a:t>
                </a:r>
              </a:p>
            </p:txBody>
          </p:sp>
          <p:sp>
            <p:nvSpPr>
              <p:cNvPr id="82963" name="TextBox 11">
                <a:extLst>
                  <a:ext uri="{FF2B5EF4-FFF2-40B4-BE49-F238E27FC236}">
                    <a16:creationId xmlns:a16="http://schemas.microsoft.com/office/drawing/2014/main" id="{32C8631C-E89F-15D0-5F6A-9CEB71A5DE27}"/>
                  </a:ext>
                </a:extLst>
              </p:cNvPr>
              <p:cNvSpPr txBox="1">
                <a:spLocks noChangeArrowheads="1"/>
              </p:cNvSpPr>
              <p:nvPr/>
            </p:nvSpPr>
            <p:spPr bwMode="auto">
              <a:xfrm>
                <a:off x="2127691" y="3584228"/>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50</a:t>
                </a:r>
              </a:p>
            </p:txBody>
          </p:sp>
          <p:sp>
            <p:nvSpPr>
              <p:cNvPr id="82964" name="TextBox 12">
                <a:extLst>
                  <a:ext uri="{FF2B5EF4-FFF2-40B4-BE49-F238E27FC236}">
                    <a16:creationId xmlns:a16="http://schemas.microsoft.com/office/drawing/2014/main" id="{2CAC3F62-1339-B0D0-CF92-7CE4082D6420}"/>
                  </a:ext>
                </a:extLst>
              </p:cNvPr>
              <p:cNvSpPr txBox="1">
                <a:spLocks noChangeArrowheads="1"/>
              </p:cNvSpPr>
              <p:nvPr/>
            </p:nvSpPr>
            <p:spPr bwMode="auto">
              <a:xfrm>
                <a:off x="2127691" y="3224851"/>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60</a:t>
                </a:r>
              </a:p>
            </p:txBody>
          </p:sp>
          <p:sp>
            <p:nvSpPr>
              <p:cNvPr id="82965" name="TextBox 13">
                <a:extLst>
                  <a:ext uri="{FF2B5EF4-FFF2-40B4-BE49-F238E27FC236}">
                    <a16:creationId xmlns:a16="http://schemas.microsoft.com/office/drawing/2014/main" id="{0D41C1D8-34C6-36CA-0DCA-618299257999}"/>
                  </a:ext>
                </a:extLst>
              </p:cNvPr>
              <p:cNvSpPr txBox="1">
                <a:spLocks noChangeArrowheads="1"/>
              </p:cNvSpPr>
              <p:nvPr/>
            </p:nvSpPr>
            <p:spPr bwMode="auto">
              <a:xfrm>
                <a:off x="2127691" y="2870617"/>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70</a:t>
                </a:r>
              </a:p>
            </p:txBody>
          </p:sp>
          <p:sp>
            <p:nvSpPr>
              <p:cNvPr id="82966" name="TextBox 14">
                <a:extLst>
                  <a:ext uri="{FF2B5EF4-FFF2-40B4-BE49-F238E27FC236}">
                    <a16:creationId xmlns:a16="http://schemas.microsoft.com/office/drawing/2014/main" id="{4956319F-424B-A536-6DCB-F17CC3F283C6}"/>
                  </a:ext>
                </a:extLst>
              </p:cNvPr>
              <p:cNvSpPr txBox="1">
                <a:spLocks noChangeArrowheads="1"/>
              </p:cNvSpPr>
              <p:nvPr/>
            </p:nvSpPr>
            <p:spPr bwMode="auto">
              <a:xfrm>
                <a:off x="2127691" y="2516646"/>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80</a:t>
                </a:r>
              </a:p>
            </p:txBody>
          </p:sp>
          <p:sp>
            <p:nvSpPr>
              <p:cNvPr id="82967" name="TextBox 15">
                <a:extLst>
                  <a:ext uri="{FF2B5EF4-FFF2-40B4-BE49-F238E27FC236}">
                    <a16:creationId xmlns:a16="http://schemas.microsoft.com/office/drawing/2014/main" id="{262E9C15-E351-DC00-DECC-662B93D465F2}"/>
                  </a:ext>
                </a:extLst>
              </p:cNvPr>
              <p:cNvSpPr txBox="1">
                <a:spLocks noChangeArrowheads="1"/>
              </p:cNvSpPr>
              <p:nvPr/>
            </p:nvSpPr>
            <p:spPr bwMode="auto">
              <a:xfrm>
                <a:off x="2127691" y="2159985"/>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90</a:t>
                </a:r>
              </a:p>
            </p:txBody>
          </p:sp>
          <p:sp>
            <p:nvSpPr>
              <p:cNvPr id="82968" name="TextBox 16">
                <a:extLst>
                  <a:ext uri="{FF2B5EF4-FFF2-40B4-BE49-F238E27FC236}">
                    <a16:creationId xmlns:a16="http://schemas.microsoft.com/office/drawing/2014/main" id="{601778FA-510B-430B-AEB3-0E739E593385}"/>
                  </a:ext>
                </a:extLst>
              </p:cNvPr>
              <p:cNvSpPr txBox="1">
                <a:spLocks noChangeArrowheads="1"/>
              </p:cNvSpPr>
              <p:nvPr/>
            </p:nvSpPr>
            <p:spPr bwMode="auto">
              <a:xfrm>
                <a:off x="1979712" y="1810443"/>
                <a:ext cx="580027"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100</a:t>
                </a:r>
              </a:p>
            </p:txBody>
          </p:sp>
          <p:sp>
            <p:nvSpPr>
              <p:cNvPr id="82969" name="TextBox 17">
                <a:extLst>
                  <a:ext uri="{FF2B5EF4-FFF2-40B4-BE49-F238E27FC236}">
                    <a16:creationId xmlns:a16="http://schemas.microsoft.com/office/drawing/2014/main" id="{6348DDD0-53C3-0523-751E-C474C446C254}"/>
                  </a:ext>
                </a:extLst>
              </p:cNvPr>
              <p:cNvSpPr txBox="1">
                <a:spLocks noChangeArrowheads="1"/>
              </p:cNvSpPr>
              <p:nvPr/>
            </p:nvSpPr>
            <p:spPr bwMode="auto">
              <a:xfrm>
                <a:off x="2736709"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1</a:t>
                </a:r>
              </a:p>
            </p:txBody>
          </p:sp>
          <p:sp>
            <p:nvSpPr>
              <p:cNvPr id="82970" name="TextBox 18">
                <a:extLst>
                  <a:ext uri="{FF2B5EF4-FFF2-40B4-BE49-F238E27FC236}">
                    <a16:creationId xmlns:a16="http://schemas.microsoft.com/office/drawing/2014/main" id="{03CEF8FA-61EE-437B-E137-02D3AE045B81}"/>
                  </a:ext>
                </a:extLst>
              </p:cNvPr>
              <p:cNvSpPr txBox="1">
                <a:spLocks noChangeArrowheads="1"/>
              </p:cNvSpPr>
              <p:nvPr/>
            </p:nvSpPr>
            <p:spPr bwMode="auto">
              <a:xfrm>
                <a:off x="2383854"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0</a:t>
                </a:r>
              </a:p>
            </p:txBody>
          </p:sp>
          <p:sp>
            <p:nvSpPr>
              <p:cNvPr id="82971" name="TextBox 19">
                <a:extLst>
                  <a:ext uri="{FF2B5EF4-FFF2-40B4-BE49-F238E27FC236}">
                    <a16:creationId xmlns:a16="http://schemas.microsoft.com/office/drawing/2014/main" id="{D2FF8DFB-8D82-AD7B-73D7-0FAB951B0B6F}"/>
                  </a:ext>
                </a:extLst>
              </p:cNvPr>
              <p:cNvSpPr txBox="1">
                <a:spLocks noChangeArrowheads="1"/>
              </p:cNvSpPr>
              <p:nvPr/>
            </p:nvSpPr>
            <p:spPr bwMode="auto">
              <a:xfrm>
                <a:off x="3077159"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2</a:t>
                </a:r>
              </a:p>
            </p:txBody>
          </p:sp>
          <p:sp>
            <p:nvSpPr>
              <p:cNvPr id="82972" name="TextBox 20">
                <a:extLst>
                  <a:ext uri="{FF2B5EF4-FFF2-40B4-BE49-F238E27FC236}">
                    <a16:creationId xmlns:a16="http://schemas.microsoft.com/office/drawing/2014/main" id="{0D1414B1-B685-F66E-375B-D8E29C25345F}"/>
                  </a:ext>
                </a:extLst>
              </p:cNvPr>
              <p:cNvSpPr txBox="1">
                <a:spLocks noChangeArrowheads="1"/>
              </p:cNvSpPr>
              <p:nvPr/>
            </p:nvSpPr>
            <p:spPr bwMode="auto">
              <a:xfrm>
                <a:off x="3419872"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3</a:t>
                </a:r>
              </a:p>
            </p:txBody>
          </p:sp>
          <p:sp>
            <p:nvSpPr>
              <p:cNvPr id="82973" name="TextBox 21">
                <a:extLst>
                  <a:ext uri="{FF2B5EF4-FFF2-40B4-BE49-F238E27FC236}">
                    <a16:creationId xmlns:a16="http://schemas.microsoft.com/office/drawing/2014/main" id="{2FE15837-0025-3963-08D9-A99582AD94D9}"/>
                  </a:ext>
                </a:extLst>
              </p:cNvPr>
              <p:cNvSpPr txBox="1">
                <a:spLocks noChangeArrowheads="1"/>
              </p:cNvSpPr>
              <p:nvPr/>
            </p:nvSpPr>
            <p:spPr bwMode="auto">
              <a:xfrm>
                <a:off x="3756162"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4</a:t>
                </a:r>
              </a:p>
            </p:txBody>
          </p:sp>
          <p:sp>
            <p:nvSpPr>
              <p:cNvPr id="82974" name="TextBox 22">
                <a:extLst>
                  <a:ext uri="{FF2B5EF4-FFF2-40B4-BE49-F238E27FC236}">
                    <a16:creationId xmlns:a16="http://schemas.microsoft.com/office/drawing/2014/main" id="{4E762733-843A-7F60-AD39-9E2D3B8A54A2}"/>
                  </a:ext>
                </a:extLst>
              </p:cNvPr>
              <p:cNvSpPr txBox="1">
                <a:spLocks noChangeArrowheads="1"/>
              </p:cNvSpPr>
              <p:nvPr/>
            </p:nvSpPr>
            <p:spPr bwMode="auto">
              <a:xfrm>
                <a:off x="4106255"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5</a:t>
                </a:r>
              </a:p>
            </p:txBody>
          </p:sp>
          <p:sp>
            <p:nvSpPr>
              <p:cNvPr id="82975" name="TextBox 23">
                <a:extLst>
                  <a:ext uri="{FF2B5EF4-FFF2-40B4-BE49-F238E27FC236}">
                    <a16:creationId xmlns:a16="http://schemas.microsoft.com/office/drawing/2014/main" id="{32D771C5-B174-C7B1-D48F-0BF14F193267}"/>
                  </a:ext>
                </a:extLst>
              </p:cNvPr>
              <p:cNvSpPr txBox="1">
                <a:spLocks noChangeArrowheads="1"/>
              </p:cNvSpPr>
              <p:nvPr/>
            </p:nvSpPr>
            <p:spPr bwMode="auto">
              <a:xfrm>
                <a:off x="4453222"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6</a:t>
                </a:r>
              </a:p>
            </p:txBody>
          </p:sp>
          <p:sp>
            <p:nvSpPr>
              <p:cNvPr id="82976" name="TextBox 24">
                <a:extLst>
                  <a:ext uri="{FF2B5EF4-FFF2-40B4-BE49-F238E27FC236}">
                    <a16:creationId xmlns:a16="http://schemas.microsoft.com/office/drawing/2014/main" id="{47818763-7D22-5BDC-0964-340DA2C025EE}"/>
                  </a:ext>
                </a:extLst>
              </p:cNvPr>
              <p:cNvSpPr txBox="1">
                <a:spLocks noChangeArrowheads="1"/>
              </p:cNvSpPr>
              <p:nvPr/>
            </p:nvSpPr>
            <p:spPr bwMode="auto">
              <a:xfrm>
                <a:off x="4788024"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7</a:t>
                </a:r>
              </a:p>
            </p:txBody>
          </p:sp>
          <p:sp>
            <p:nvSpPr>
              <p:cNvPr id="82977" name="TextBox 25">
                <a:extLst>
                  <a:ext uri="{FF2B5EF4-FFF2-40B4-BE49-F238E27FC236}">
                    <a16:creationId xmlns:a16="http://schemas.microsoft.com/office/drawing/2014/main" id="{ED9B04F2-A3D5-9459-4820-AC43D7B6DD50}"/>
                  </a:ext>
                </a:extLst>
              </p:cNvPr>
              <p:cNvSpPr txBox="1">
                <a:spLocks noChangeArrowheads="1"/>
              </p:cNvSpPr>
              <p:nvPr/>
            </p:nvSpPr>
            <p:spPr bwMode="auto">
              <a:xfrm>
                <a:off x="5136189"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8</a:t>
                </a:r>
              </a:p>
            </p:txBody>
          </p:sp>
          <p:sp>
            <p:nvSpPr>
              <p:cNvPr id="82978" name="TextBox 26">
                <a:extLst>
                  <a:ext uri="{FF2B5EF4-FFF2-40B4-BE49-F238E27FC236}">
                    <a16:creationId xmlns:a16="http://schemas.microsoft.com/office/drawing/2014/main" id="{8597A261-24D7-5C7B-3FEA-74F7E0D66CA6}"/>
                  </a:ext>
                </a:extLst>
              </p:cNvPr>
              <p:cNvSpPr txBox="1">
                <a:spLocks noChangeArrowheads="1"/>
              </p:cNvSpPr>
              <p:nvPr/>
            </p:nvSpPr>
            <p:spPr bwMode="auto">
              <a:xfrm>
                <a:off x="5483157"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9</a:t>
                </a:r>
              </a:p>
            </p:txBody>
          </p:sp>
          <p:sp>
            <p:nvSpPr>
              <p:cNvPr id="82979" name="TextBox 27">
                <a:extLst>
                  <a:ext uri="{FF2B5EF4-FFF2-40B4-BE49-F238E27FC236}">
                    <a16:creationId xmlns:a16="http://schemas.microsoft.com/office/drawing/2014/main" id="{3671DDBD-FEDC-BF23-F8E2-43F07AB56CFE}"/>
                  </a:ext>
                </a:extLst>
              </p:cNvPr>
              <p:cNvSpPr txBox="1">
                <a:spLocks noChangeArrowheads="1"/>
              </p:cNvSpPr>
              <p:nvPr/>
            </p:nvSpPr>
            <p:spPr bwMode="auto">
              <a:xfrm>
                <a:off x="5817931" y="5589240"/>
                <a:ext cx="432048"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10</a:t>
                </a:r>
              </a:p>
            </p:txBody>
          </p:sp>
          <p:sp>
            <p:nvSpPr>
              <p:cNvPr id="82980" name="TextBox 28">
                <a:extLst>
                  <a:ext uri="{FF2B5EF4-FFF2-40B4-BE49-F238E27FC236}">
                    <a16:creationId xmlns:a16="http://schemas.microsoft.com/office/drawing/2014/main" id="{442CEBF7-3997-6E5B-4C65-64BF9CEEFA12}"/>
                  </a:ext>
                </a:extLst>
              </p:cNvPr>
              <p:cNvSpPr txBox="1">
                <a:spLocks noChangeArrowheads="1"/>
              </p:cNvSpPr>
              <p:nvPr/>
            </p:nvSpPr>
            <p:spPr bwMode="auto">
              <a:xfrm>
                <a:off x="2882119" y="5762874"/>
                <a:ext cx="2880320" cy="31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b="1">
                    <a:solidFill>
                      <a:srgbClr val="3C3D3E"/>
                    </a:solidFill>
                    <a:latin typeface="Times New Roman CE" panose="02020603050405020304" pitchFamily="18" charset="0"/>
                    <a:ea typeface="Microsoft YaHei" panose="020B0503020204020204" pitchFamily="34" charset="-122"/>
                  </a:rPr>
                  <a:t>Survival, years</a:t>
                </a:r>
              </a:p>
            </p:txBody>
          </p:sp>
          <p:sp>
            <p:nvSpPr>
              <p:cNvPr id="82981" name="TextBox 29">
                <a:extLst>
                  <a:ext uri="{FF2B5EF4-FFF2-40B4-BE49-F238E27FC236}">
                    <a16:creationId xmlns:a16="http://schemas.microsoft.com/office/drawing/2014/main" id="{7ABE4D39-F366-E1F3-C29C-97FA51F4BCF8}"/>
                  </a:ext>
                </a:extLst>
              </p:cNvPr>
              <p:cNvSpPr txBox="1">
                <a:spLocks noChangeArrowheads="1"/>
              </p:cNvSpPr>
              <p:nvPr/>
            </p:nvSpPr>
            <p:spPr bwMode="auto">
              <a:xfrm rot="16200000">
                <a:off x="688568" y="3612357"/>
                <a:ext cx="2880320" cy="2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99305" eaLnBrk="0" fontAlgn="base" hangingPunct="0">
                  <a:spcBef>
                    <a:spcPct val="0"/>
                  </a:spcBef>
                  <a:spcAft>
                    <a:spcPct val="0"/>
                  </a:spcAft>
                </a:pPr>
                <a:r>
                  <a:rPr lang="en-GB" altLang="el-GR" sz="1244" b="1">
                    <a:solidFill>
                      <a:srgbClr val="3C3D3E"/>
                    </a:solidFill>
                    <a:latin typeface="Times New Roman CE" panose="02020603050405020304" pitchFamily="18" charset="0"/>
                    <a:ea typeface="Microsoft YaHei" panose="020B0503020204020204" pitchFamily="34" charset="-122"/>
                  </a:rPr>
                  <a:t>AML patients, </a:t>
                </a:r>
                <a:r>
                  <a:rPr lang="en-GB" altLang="el-GR" sz="1244">
                    <a:solidFill>
                      <a:srgbClr val="3C3D3E"/>
                    </a:solidFill>
                    <a:latin typeface="Times New Roman CE" panose="02020603050405020304" pitchFamily="18" charset="0"/>
                    <a:ea typeface="Microsoft YaHei" panose="020B0503020204020204" pitchFamily="34" charset="-122"/>
                  </a:rPr>
                  <a:t>%</a:t>
                </a:r>
              </a:p>
            </p:txBody>
          </p:sp>
        </p:grpSp>
        <p:sp>
          <p:nvSpPr>
            <p:cNvPr id="82952" name="TextBox 1029">
              <a:extLst>
                <a:ext uri="{FF2B5EF4-FFF2-40B4-BE49-F238E27FC236}">
                  <a16:creationId xmlns:a16="http://schemas.microsoft.com/office/drawing/2014/main" id="{BA7E9752-E30F-F0AE-73A2-363BA7C512FB}"/>
                </a:ext>
              </a:extLst>
            </p:cNvPr>
            <p:cNvSpPr txBox="1">
              <a:spLocks noChangeArrowheads="1"/>
            </p:cNvSpPr>
            <p:nvPr/>
          </p:nvSpPr>
          <p:spPr bwMode="auto">
            <a:xfrm>
              <a:off x="4504572" y="2147314"/>
              <a:ext cx="1656184" cy="75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Aged &lt;65 years</a:t>
              </a:r>
            </a:p>
            <a:p>
              <a:pPr defTabSz="399305" eaLnBrk="0" fontAlgn="base" hangingPunct="0">
                <a:spcBef>
                  <a:spcPct val="0"/>
                </a:spcBef>
                <a:spcAft>
                  <a:spcPct val="0"/>
                </a:spcAft>
              </a:pPr>
              <a:endParaRPr lang="en-GB" altLang="el-GR" sz="1244">
                <a:solidFill>
                  <a:srgbClr val="3C3D3E"/>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pPr>
              <a:r>
                <a:rPr lang="en-GB" altLang="el-GR" sz="1244">
                  <a:solidFill>
                    <a:srgbClr val="3C3D3E"/>
                  </a:solidFill>
                  <a:latin typeface="Times New Roman CE" panose="02020603050405020304" pitchFamily="18" charset="0"/>
                  <a:ea typeface="Microsoft YaHei" panose="020B0503020204020204" pitchFamily="34" charset="-122"/>
                </a:rPr>
                <a:t>Aged ≥65 years</a:t>
              </a:r>
            </a:p>
          </p:txBody>
        </p:sp>
        <p:cxnSp>
          <p:nvCxnSpPr>
            <p:cNvPr id="82953" name="Straight Connector 1031">
              <a:extLst>
                <a:ext uri="{FF2B5EF4-FFF2-40B4-BE49-F238E27FC236}">
                  <a16:creationId xmlns:a16="http://schemas.microsoft.com/office/drawing/2014/main" id="{CB296489-8DE8-148A-A3BC-1F3334B4B9FB}"/>
                </a:ext>
              </a:extLst>
            </p:cNvPr>
            <p:cNvCxnSpPr>
              <a:cxnSpLocks noChangeShapeType="1"/>
            </p:cNvCxnSpPr>
            <p:nvPr/>
          </p:nvCxnSpPr>
          <p:spPr bwMode="auto">
            <a:xfrm>
              <a:off x="4328539" y="2294223"/>
              <a:ext cx="216024" cy="0"/>
            </a:xfrm>
            <a:prstGeom prst="line">
              <a:avLst/>
            </a:prstGeom>
            <a:noFill/>
            <a:ln w="12700"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82954" name="Straight Connector 41">
              <a:extLst>
                <a:ext uri="{FF2B5EF4-FFF2-40B4-BE49-F238E27FC236}">
                  <a16:creationId xmlns:a16="http://schemas.microsoft.com/office/drawing/2014/main" id="{4FB1A666-2370-F824-B790-E47E86CD08C3}"/>
                </a:ext>
              </a:extLst>
            </p:cNvPr>
            <p:cNvCxnSpPr>
              <a:cxnSpLocks noChangeShapeType="1"/>
            </p:cNvCxnSpPr>
            <p:nvPr/>
          </p:nvCxnSpPr>
          <p:spPr bwMode="auto">
            <a:xfrm>
              <a:off x="4328539" y="2731538"/>
              <a:ext cx="216024" cy="0"/>
            </a:xfrm>
            <a:prstGeom prst="line">
              <a:avLst/>
            </a:prstGeom>
            <a:noFill/>
            <a:ln w="12700" algn="ctr">
              <a:solidFill>
                <a:srgbClr val="0070C0"/>
              </a:solidFill>
              <a:round/>
              <a:headEnd type="none" w="sm" len="sm"/>
              <a:tailEnd type="none" w="sm" len="sm"/>
            </a:ln>
            <a:extLst>
              <a:ext uri="{909E8E84-426E-40DD-AFC4-6F175D3DCCD1}">
                <a14:hiddenFill xmlns:a14="http://schemas.microsoft.com/office/drawing/2010/main">
                  <a:noFill/>
                </a14:hiddenFill>
              </a:ext>
            </a:extLst>
          </p:spPr>
        </p:cxnSp>
        <p:sp>
          <p:nvSpPr>
            <p:cNvPr id="82955" name="Rectangle 1026">
              <a:extLst>
                <a:ext uri="{FF2B5EF4-FFF2-40B4-BE49-F238E27FC236}">
                  <a16:creationId xmlns:a16="http://schemas.microsoft.com/office/drawing/2014/main" id="{85EA81BD-2675-54C5-6A27-DA4FEC5AA6C1}"/>
                </a:ext>
              </a:extLst>
            </p:cNvPr>
            <p:cNvSpPr>
              <a:spLocks noChangeArrowheads="1"/>
            </p:cNvSpPr>
            <p:nvPr/>
          </p:nvSpPr>
          <p:spPr bwMode="auto">
            <a:xfrm>
              <a:off x="4402004" y="2693066"/>
              <a:ext cx="67997" cy="76944"/>
            </a:xfrm>
            <a:prstGeom prst="rect">
              <a:avLst/>
            </a:prstGeom>
            <a:solidFill>
              <a:srgbClr val="0070C0"/>
            </a:solidFill>
            <a:ln w="12700" algn="ctr">
              <a:solidFill>
                <a:srgbClr val="000000"/>
              </a:solidFill>
              <a:round/>
              <a:headEnd type="none" w="sm" len="sm"/>
              <a:tailEnd type="none" w="sm" len="sm"/>
            </a:ln>
          </p:spPr>
          <p:txBody>
            <a:bodyPr/>
            <a:lstStyle/>
            <a:p>
              <a:pPr defTabSz="399305" eaLnBrk="0" fontAlgn="base" hangingPunct="0">
                <a:spcBef>
                  <a:spcPct val="0"/>
                </a:spcBef>
                <a:spcAft>
                  <a:spcPct val="0"/>
                </a:spcAft>
              </a:pPr>
              <a:endParaRPr lang="el-GR" altLang="el-GR" sz="2133" b="1">
                <a:solidFill>
                  <a:srgbClr val="3C3D3E"/>
                </a:solidFill>
                <a:latin typeface="Times New Roman CE" panose="02020603050405020304" pitchFamily="18" charset="0"/>
                <a:ea typeface="Microsoft YaHei" panose="020B0503020204020204" pitchFamily="34" charset="-122"/>
              </a:endParaRPr>
            </a:p>
          </p:txBody>
        </p:sp>
        <p:sp>
          <p:nvSpPr>
            <p:cNvPr id="82956" name="Diamond 35">
              <a:extLst>
                <a:ext uri="{FF2B5EF4-FFF2-40B4-BE49-F238E27FC236}">
                  <a16:creationId xmlns:a16="http://schemas.microsoft.com/office/drawing/2014/main" id="{5FACB91F-BF36-1FED-756B-BDD268A4DFD9}"/>
                </a:ext>
              </a:extLst>
            </p:cNvPr>
            <p:cNvSpPr>
              <a:spLocks noChangeArrowheads="1"/>
            </p:cNvSpPr>
            <p:nvPr/>
          </p:nvSpPr>
          <p:spPr bwMode="auto">
            <a:xfrm>
              <a:off x="4402004" y="2255751"/>
              <a:ext cx="67997" cy="76944"/>
            </a:xfrm>
            <a:prstGeom prst="diamond">
              <a:avLst/>
            </a:prstGeom>
            <a:solidFill>
              <a:srgbClr val="FF0000"/>
            </a:solidFill>
            <a:ln w="12700" algn="ctr">
              <a:solidFill>
                <a:srgbClr val="000000"/>
              </a:solidFill>
              <a:round/>
              <a:headEnd type="none" w="sm" len="sm"/>
              <a:tailEnd type="none" w="sm" len="sm"/>
            </a:ln>
          </p:spPr>
          <p:txBody>
            <a:bodyPr/>
            <a:lstStyle/>
            <a:p>
              <a:pPr defTabSz="399305" eaLnBrk="0" fontAlgn="base" hangingPunct="0">
                <a:spcBef>
                  <a:spcPct val="0"/>
                </a:spcBef>
                <a:spcAft>
                  <a:spcPct val="0"/>
                </a:spcAft>
              </a:pPr>
              <a:endParaRPr lang="el-GR" altLang="el-GR" sz="2133" b="1">
                <a:solidFill>
                  <a:srgbClr val="3C3D3E"/>
                </a:solidFill>
                <a:latin typeface="Times New Roman CE" panose="02020603050405020304" pitchFamily="18" charset="0"/>
                <a:ea typeface="Microsoft YaHei" panose="020B0503020204020204" pitchFamily="34" charset="-122"/>
              </a:endParaRPr>
            </a:p>
          </p:txBody>
        </p:sp>
      </p:grpSp>
      <p:sp>
        <p:nvSpPr>
          <p:cNvPr id="82950" name="Text Placeholder 1">
            <a:extLst>
              <a:ext uri="{FF2B5EF4-FFF2-40B4-BE49-F238E27FC236}">
                <a16:creationId xmlns:a16="http://schemas.microsoft.com/office/drawing/2014/main" id="{6E9776B9-B033-CF0B-2930-F53A92D85EA3}"/>
              </a:ext>
            </a:extLst>
          </p:cNvPr>
          <p:cNvSpPr txBox="1">
            <a:spLocks/>
          </p:cNvSpPr>
          <p:nvPr/>
        </p:nvSpPr>
        <p:spPr bwMode="auto">
          <a:xfrm>
            <a:off x="2972755" y="5948861"/>
            <a:ext cx="5262632" cy="3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ts val="356"/>
              </a:spcAft>
            </a:pPr>
            <a:r>
              <a:rPr lang="en-GB" altLang="en-US" sz="1067">
                <a:solidFill>
                  <a:srgbClr val="3C3D3E"/>
                </a:solidFill>
                <a:latin typeface="Times New Roman" panose="02020603050405020304" pitchFamily="18" charset="0"/>
              </a:rPr>
              <a:t>1. Klepin HD, et al. Oncologist 2009;14:222–32</a:t>
            </a:r>
            <a:br>
              <a:rPr lang="en-GB" altLang="en-US" sz="1067">
                <a:solidFill>
                  <a:srgbClr val="3C3D3E"/>
                </a:solidFill>
                <a:latin typeface="Times New Roman" panose="02020603050405020304" pitchFamily="18" charset="0"/>
              </a:rPr>
            </a:br>
            <a:r>
              <a:rPr lang="en-GB" altLang="en-US" sz="1067">
                <a:solidFill>
                  <a:srgbClr val="3C3D3E"/>
                </a:solidFill>
                <a:latin typeface="Times New Roman" panose="02020603050405020304" pitchFamily="18" charset="0"/>
              </a:rPr>
              <a:t>2. National Cancer Institute. SEER Cancer Statistics Review 1975–2005</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
            <a:extLst>
              <a:ext uri="{FF2B5EF4-FFF2-40B4-BE49-F238E27FC236}">
                <a16:creationId xmlns:a16="http://schemas.microsoft.com/office/drawing/2014/main" id="{9111B95D-F92E-6796-E2F9-DBCF64E2320E}"/>
              </a:ext>
            </a:extLst>
          </p:cNvPr>
          <p:cNvSpPr txBox="1">
            <a:spLocks noChangeArrowheads="1"/>
          </p:cNvSpPr>
          <p:nvPr/>
        </p:nvSpPr>
        <p:spPr bwMode="auto">
          <a:xfrm>
            <a:off x="732255" y="484471"/>
            <a:ext cx="787137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844" b="1">
                <a:solidFill>
                  <a:prstClr val="white"/>
                </a:solidFill>
                <a:latin typeface="Times New Roman CE" panose="02020603050405020304" pitchFamily="18" charset="0"/>
                <a:ea typeface="Microsoft YaHei" panose="020B0503020204020204" pitchFamily="34" charset="-122"/>
              </a:rPr>
              <a:t>ΠΡΟΓΝΩΣΤΙΚΟΙ ΠΑΡΑΓΟΝΤΕΣ ΣΤΗΝ ΟΜΛ</a:t>
            </a:r>
          </a:p>
        </p:txBody>
      </p:sp>
      <p:sp>
        <p:nvSpPr>
          <p:cNvPr id="87043" name="TextBox 2">
            <a:extLst>
              <a:ext uri="{FF2B5EF4-FFF2-40B4-BE49-F238E27FC236}">
                <a16:creationId xmlns:a16="http://schemas.microsoft.com/office/drawing/2014/main" id="{BFA5DD34-94CE-6444-D2C2-3FBD5E28984F}"/>
              </a:ext>
            </a:extLst>
          </p:cNvPr>
          <p:cNvSpPr txBox="1">
            <a:spLocks noChangeArrowheads="1"/>
          </p:cNvSpPr>
          <p:nvPr/>
        </p:nvSpPr>
        <p:spPr bwMode="auto">
          <a:xfrm>
            <a:off x="924137" y="1381795"/>
            <a:ext cx="7936275" cy="403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133" b="1">
                <a:solidFill>
                  <a:prstClr val="white"/>
                </a:solidFill>
                <a:latin typeface="Times New Roman CE" panose="02020603050405020304" pitchFamily="18" charset="0"/>
                <a:ea typeface="Microsoft YaHei" panose="020B0503020204020204" pitchFamily="34" charset="-122"/>
              </a:rPr>
              <a:t>Α. Σχετιζόμενοι με τη νόσο</a:t>
            </a:r>
            <a:r>
              <a:rPr lang="el-GR" altLang="el-GR" sz="2133">
                <a:solidFill>
                  <a:prstClr val="white"/>
                </a:solidFill>
                <a:latin typeface="Times New Roman CE" panose="02020603050405020304" pitchFamily="18" charset="0"/>
                <a:ea typeface="Microsoft YaHei" panose="020B0503020204020204" pitchFamily="34" charset="-122"/>
              </a:rPr>
              <a:t>:</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Κυτταρογενετικά και μοριακά ευρήματα</a:t>
            </a:r>
          </a:p>
          <a:p>
            <a:pPr defTabSz="399305" eaLnBrk="0" fontAlgn="base" hangingPunct="0">
              <a:spcBef>
                <a:spcPct val="0"/>
              </a:spcBef>
              <a:spcAft>
                <a:spcPct val="0"/>
              </a:spcAft>
              <a:buFont typeface="Arial" panose="020B0604020202020204" pitchFamily="34" charset="0"/>
              <a:buChar char="•"/>
            </a:pPr>
            <a:r>
              <a:rPr lang="en-US" altLang="el-GR" sz="2133">
                <a:solidFill>
                  <a:prstClr val="black"/>
                </a:solidFill>
                <a:latin typeface="Times New Roman CE" panose="02020603050405020304" pitchFamily="18" charset="0"/>
                <a:ea typeface="Microsoft YaHei" panose="020B0503020204020204" pitchFamily="34" charset="-122"/>
              </a:rPr>
              <a:t>De novo vs </a:t>
            </a:r>
            <a:r>
              <a:rPr lang="el-GR" altLang="el-GR" sz="2133">
                <a:solidFill>
                  <a:prstClr val="black"/>
                </a:solidFill>
                <a:latin typeface="Times New Roman CE" panose="02020603050405020304" pitchFamily="18" charset="0"/>
                <a:ea typeface="Microsoft YaHei" panose="020B0503020204020204" pitchFamily="34" charset="-122"/>
              </a:rPr>
              <a:t>δευτεροπαθή Α</a:t>
            </a:r>
            <a:r>
              <a:rPr lang="en-US" altLang="el-GR" sz="2133">
                <a:solidFill>
                  <a:prstClr val="black"/>
                </a:solidFill>
                <a:latin typeface="Times New Roman CE" panose="02020603050405020304" pitchFamily="18" charset="0"/>
                <a:ea typeface="Microsoft YaHei" panose="020B0503020204020204" pitchFamily="34" charset="-122"/>
              </a:rPr>
              <a:t>ML</a:t>
            </a:r>
          </a:p>
          <a:p>
            <a:pPr defTabSz="399305" eaLnBrk="0" fontAlgn="base" hangingPunct="0">
              <a:spcBef>
                <a:spcPct val="0"/>
              </a:spcBef>
              <a:spcAft>
                <a:spcPct val="0"/>
              </a:spcAft>
            </a:pPr>
            <a:endParaRPr lang="el-GR" altLang="el-GR" sz="2133" b="1">
              <a:solidFill>
                <a:srgbClr val="FF0000"/>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pPr>
            <a:r>
              <a:rPr lang="el-GR" altLang="el-GR" sz="2133" b="1">
                <a:solidFill>
                  <a:prstClr val="white"/>
                </a:solidFill>
                <a:latin typeface="Times New Roman CE" panose="02020603050405020304" pitchFamily="18" charset="0"/>
                <a:ea typeface="Microsoft YaHei" panose="020B0503020204020204" pitchFamily="34" charset="-122"/>
              </a:rPr>
              <a:t>Β. Σχετιζόμενοι με κλινικά χαρακτηριστικά στη διάγνωση</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Ηλικία</a:t>
            </a:r>
          </a:p>
          <a:p>
            <a:pPr defTabSz="399305" eaLnBrk="0" fontAlgn="base" hangingPunct="0">
              <a:spcBef>
                <a:spcPct val="0"/>
              </a:spcBef>
              <a:spcAft>
                <a:spcPct val="0"/>
              </a:spcAft>
              <a:buFont typeface="Arial" panose="020B0604020202020204" pitchFamily="34" charset="0"/>
              <a:buChar char="•"/>
            </a:pPr>
            <a:r>
              <a:rPr lang="el-GR" altLang="el-GR" sz="2133" b="1">
                <a:solidFill>
                  <a:srgbClr val="FF0000"/>
                </a:solidFill>
                <a:latin typeface="Times New Roman CE" panose="02020603050405020304" pitchFamily="18" charset="0"/>
                <a:ea typeface="Microsoft YaHei" panose="020B0503020204020204" pitchFamily="34" charset="-122"/>
              </a:rPr>
              <a:t>Κατάσταση ικανότητας</a:t>
            </a:r>
          </a:p>
          <a:p>
            <a:pPr defTabSz="399305" eaLnBrk="0" fontAlgn="base" hangingPunct="0">
              <a:spcBef>
                <a:spcPct val="0"/>
              </a:spcBef>
              <a:spcAft>
                <a:spcPct val="0"/>
              </a:spcAft>
              <a:buFont typeface="Arial" panose="020B0604020202020204" pitchFamily="34" charset="0"/>
              <a:buChar char="•"/>
            </a:pPr>
            <a:r>
              <a:rPr lang="el-GR" altLang="el-GR" sz="2133" b="1">
                <a:solidFill>
                  <a:srgbClr val="FF0000"/>
                </a:solidFill>
                <a:latin typeface="Times New Roman CE" panose="02020603050405020304" pitchFamily="18" charset="0"/>
                <a:ea typeface="Microsoft YaHei" panose="020B0503020204020204" pitchFamily="34" charset="-122"/>
              </a:rPr>
              <a:t>Συννοσηρότητες</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Αριθμός λευκών </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2">
            <a:extLst>
              <a:ext uri="{FF2B5EF4-FFF2-40B4-BE49-F238E27FC236}">
                <a16:creationId xmlns:a16="http://schemas.microsoft.com/office/drawing/2014/main" id="{3CB549A6-FA9A-3173-0629-08537AB80DCF}"/>
              </a:ext>
            </a:extLst>
          </p:cNvPr>
          <p:cNvSpPr>
            <a:spLocks noGrp="1"/>
          </p:cNvSpPr>
          <p:nvPr>
            <p:ph type="title"/>
          </p:nvPr>
        </p:nvSpPr>
        <p:spPr>
          <a:xfrm>
            <a:off x="687109" y="53531"/>
            <a:ext cx="7769789" cy="1272628"/>
          </a:xfrm>
        </p:spPr>
        <p:txBody>
          <a:bodyPr/>
          <a:lstStyle/>
          <a:p>
            <a:r>
              <a:rPr lang="el-GR" altLang="el-GR" sz="2844" b="1" dirty="0">
                <a:solidFill>
                  <a:schemeClr val="tx1"/>
                </a:solidFill>
              </a:rPr>
              <a:t>Το</a:t>
            </a:r>
            <a:r>
              <a:rPr lang="en-GB" altLang="el-GR" sz="2844" b="1" dirty="0">
                <a:solidFill>
                  <a:schemeClr val="tx1"/>
                </a:solidFill>
              </a:rPr>
              <a:t> </a:t>
            </a:r>
            <a:r>
              <a:rPr lang="el-GR" altLang="el-GR" sz="2844" b="1" dirty="0">
                <a:solidFill>
                  <a:schemeClr val="tx1"/>
                </a:solidFill>
              </a:rPr>
              <a:t>υψηλό </a:t>
            </a:r>
            <a:r>
              <a:rPr lang="en-GB" altLang="el-GR" sz="2844" b="1" dirty="0">
                <a:solidFill>
                  <a:schemeClr val="tx1"/>
                </a:solidFill>
              </a:rPr>
              <a:t>ECOG PS </a:t>
            </a:r>
            <a:r>
              <a:rPr lang="el-GR" altLang="el-GR" sz="2844" b="1" dirty="0">
                <a:solidFill>
                  <a:schemeClr val="tx1"/>
                </a:solidFill>
              </a:rPr>
              <a:t>είναι κακός προγνωστικός παράγων στην ΟΜΛ</a:t>
            </a:r>
            <a:endParaRPr lang="en-GB" altLang="el-GR" sz="2844" b="1" dirty="0">
              <a:solidFill>
                <a:schemeClr val="tx1"/>
              </a:solidFill>
            </a:endParaRPr>
          </a:p>
        </p:txBody>
      </p:sp>
      <p:sp>
        <p:nvSpPr>
          <p:cNvPr id="8" name="Rectangle 7">
            <a:extLst>
              <a:ext uri="{FF2B5EF4-FFF2-40B4-BE49-F238E27FC236}">
                <a16:creationId xmlns:a16="http://schemas.microsoft.com/office/drawing/2014/main" id="{2E68FE57-9BD8-3FE5-518C-32C92798834B}"/>
              </a:ext>
            </a:extLst>
          </p:cNvPr>
          <p:cNvSpPr/>
          <p:nvPr/>
        </p:nvSpPr>
        <p:spPr bwMode="auto">
          <a:xfrm>
            <a:off x="924139" y="1627294"/>
            <a:ext cx="7295729" cy="512155"/>
          </a:xfrm>
          <a:prstGeom prst="rect">
            <a:avLst/>
          </a:prstGeom>
          <a:solidFill>
            <a:schemeClr val="accent1"/>
          </a:solidFill>
          <a:ln w="28575" cap="flat" cmpd="sng" algn="ctr">
            <a:solidFill>
              <a:schemeClr val="accent3"/>
            </a:solidFill>
            <a:prstDash val="solid"/>
            <a:round/>
            <a:headEnd type="none" w="sm" len="sm"/>
            <a:tailEnd type="none" w="sm" len="sm"/>
          </a:ln>
          <a:effectLst/>
        </p:spPr>
        <p:txBody>
          <a:bodyPr/>
          <a:lstStyle/>
          <a:p>
            <a:pPr algn="ctr" defTabSz="399305" eaLnBrk="0" fontAlgn="base" hangingPunct="0">
              <a:spcBef>
                <a:spcPct val="0"/>
              </a:spcBef>
              <a:spcAft>
                <a:spcPct val="0"/>
              </a:spcAft>
              <a:defRPr/>
            </a:pPr>
            <a:r>
              <a:rPr lang="el-GR" sz="1422" b="1">
                <a:solidFill>
                  <a:srgbClr val="FFFFFF"/>
                </a:solidFill>
                <a:latin typeface="Times New Roman CE" charset="0"/>
                <a:ea typeface="Microsoft YaHei" charset="0"/>
              </a:rPr>
              <a:t>Αναδρομική ανάλυση σε </a:t>
            </a:r>
            <a:r>
              <a:rPr lang="en-GB" sz="1422" b="1">
                <a:solidFill>
                  <a:srgbClr val="FFFFFF"/>
                </a:solidFill>
                <a:latin typeface="Times New Roman CE" charset="0"/>
                <a:ea typeface="Microsoft YaHei" charset="0"/>
              </a:rPr>
              <a:t> 599 </a:t>
            </a:r>
            <a:r>
              <a:rPr lang="el-GR" sz="1422" b="1">
                <a:solidFill>
                  <a:srgbClr val="FFFFFF"/>
                </a:solidFill>
                <a:latin typeface="Times New Roman CE" charset="0"/>
                <a:ea typeface="Microsoft YaHei" charset="0"/>
              </a:rPr>
              <a:t>με νεοδιαγνωσμένη ΟΜΛ που έλαβαν εντατική χημειοθεραπεία μεταξύ </a:t>
            </a:r>
            <a:r>
              <a:rPr lang="en-GB" sz="1422" b="1">
                <a:solidFill>
                  <a:srgbClr val="FFFFFF"/>
                </a:solidFill>
                <a:latin typeface="Times New Roman CE" charset="0"/>
                <a:ea typeface="Microsoft YaHei" charset="0"/>
              </a:rPr>
              <a:t> 2000–2009</a:t>
            </a:r>
          </a:p>
        </p:txBody>
      </p:sp>
      <p:pic>
        <p:nvPicPr>
          <p:cNvPr id="88069" name="Picture 2">
            <a:extLst>
              <a:ext uri="{FF2B5EF4-FFF2-40B4-BE49-F238E27FC236}">
                <a16:creationId xmlns:a16="http://schemas.microsoft.com/office/drawing/2014/main" id="{37A26744-17EB-E624-FD4A-6550235AA2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03" y="2654424"/>
            <a:ext cx="5453102" cy="332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0" name="Group 22">
            <a:extLst>
              <a:ext uri="{FF2B5EF4-FFF2-40B4-BE49-F238E27FC236}">
                <a16:creationId xmlns:a16="http://schemas.microsoft.com/office/drawing/2014/main" id="{B1182F9E-8F26-F7CD-BCF8-D535ABC7CB37}"/>
              </a:ext>
            </a:extLst>
          </p:cNvPr>
          <p:cNvGrpSpPr>
            <a:grpSpLocks/>
          </p:cNvGrpSpPr>
          <p:nvPr/>
        </p:nvGrpSpPr>
        <p:grpSpPr bwMode="auto">
          <a:xfrm>
            <a:off x="1329063" y="2229737"/>
            <a:ext cx="7019195" cy="311186"/>
            <a:chOff x="711200" y="2080035"/>
            <a:chExt cx="7896942" cy="348934"/>
          </a:xfrm>
        </p:grpSpPr>
        <p:grpSp>
          <p:nvGrpSpPr>
            <p:cNvPr id="88075" name="Group 11">
              <a:extLst>
                <a:ext uri="{FF2B5EF4-FFF2-40B4-BE49-F238E27FC236}">
                  <a16:creationId xmlns:a16="http://schemas.microsoft.com/office/drawing/2014/main" id="{AF171AD5-4F8F-120A-232A-A58B0CAEBEAB}"/>
                </a:ext>
              </a:extLst>
            </p:cNvPr>
            <p:cNvGrpSpPr>
              <a:grpSpLocks/>
            </p:cNvGrpSpPr>
            <p:nvPr/>
          </p:nvGrpSpPr>
          <p:grpSpPr bwMode="auto">
            <a:xfrm>
              <a:off x="711200" y="2080035"/>
              <a:ext cx="1478844" cy="348921"/>
              <a:chOff x="711200" y="1978434"/>
              <a:chExt cx="1478844" cy="348921"/>
            </a:xfrm>
          </p:grpSpPr>
          <p:cxnSp>
            <p:nvCxnSpPr>
              <p:cNvPr id="6" name="Straight Connector 5">
                <a:extLst>
                  <a:ext uri="{FF2B5EF4-FFF2-40B4-BE49-F238E27FC236}">
                    <a16:creationId xmlns:a16="http://schemas.microsoft.com/office/drawing/2014/main" id="{394A3C9F-2865-CE37-B2CD-BDD50B849AB3}"/>
                  </a:ext>
                </a:extLst>
              </p:cNvPr>
              <p:cNvCxnSpPr/>
              <p:nvPr/>
            </p:nvCxnSpPr>
            <p:spPr>
              <a:xfrm>
                <a:off x="711200" y="2147711"/>
                <a:ext cx="3730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8086" name="TextBox 6">
                <a:extLst>
                  <a:ext uri="{FF2B5EF4-FFF2-40B4-BE49-F238E27FC236}">
                    <a16:creationId xmlns:a16="http://schemas.microsoft.com/office/drawing/2014/main" id="{E7342563-F141-209B-3979-E2B5B378CDC9}"/>
                  </a:ext>
                </a:extLst>
              </p:cNvPr>
              <p:cNvSpPr txBox="1">
                <a:spLocks noChangeArrowheads="1"/>
              </p:cNvSpPr>
              <p:nvPr/>
            </p:nvSpPr>
            <p:spPr bwMode="auto">
              <a:xfrm>
                <a:off x="1083733" y="1978434"/>
                <a:ext cx="1106311" cy="34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GB" altLang="el-GR" sz="1422">
                    <a:solidFill>
                      <a:srgbClr val="3C3D3E"/>
                    </a:solidFill>
                    <a:latin typeface="Times New Roman CE" panose="02020603050405020304" pitchFamily="18" charset="0"/>
                    <a:ea typeface="Microsoft YaHei" panose="020B0503020204020204" pitchFamily="34" charset="-122"/>
                  </a:rPr>
                  <a:t>ECOG=0</a:t>
                </a:r>
              </a:p>
            </p:txBody>
          </p:sp>
        </p:grpSp>
        <p:grpSp>
          <p:nvGrpSpPr>
            <p:cNvPr id="88076" name="Group 10">
              <a:extLst>
                <a:ext uri="{FF2B5EF4-FFF2-40B4-BE49-F238E27FC236}">
                  <a16:creationId xmlns:a16="http://schemas.microsoft.com/office/drawing/2014/main" id="{F6025B47-36FA-527C-EE00-74486337F4FC}"/>
                </a:ext>
              </a:extLst>
            </p:cNvPr>
            <p:cNvGrpSpPr>
              <a:grpSpLocks/>
            </p:cNvGrpSpPr>
            <p:nvPr/>
          </p:nvGrpSpPr>
          <p:grpSpPr bwMode="auto">
            <a:xfrm>
              <a:off x="2650911" y="2080040"/>
              <a:ext cx="1478498" cy="348922"/>
              <a:chOff x="2523412" y="1978439"/>
              <a:chExt cx="1478498" cy="348922"/>
            </a:xfrm>
          </p:grpSpPr>
          <p:cxnSp>
            <p:nvCxnSpPr>
              <p:cNvPr id="13" name="Straight Connector 12">
                <a:extLst>
                  <a:ext uri="{FF2B5EF4-FFF2-40B4-BE49-F238E27FC236}">
                    <a16:creationId xmlns:a16="http://schemas.microsoft.com/office/drawing/2014/main" id="{BEB37EEF-9E62-1A10-B2D1-8B58A09A4A5C}"/>
                  </a:ext>
                </a:extLst>
              </p:cNvPr>
              <p:cNvCxnSpPr/>
              <p:nvPr/>
            </p:nvCxnSpPr>
            <p:spPr>
              <a:xfrm>
                <a:off x="2523412" y="2147711"/>
                <a:ext cx="37302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084" name="TextBox 18">
                <a:extLst>
                  <a:ext uri="{FF2B5EF4-FFF2-40B4-BE49-F238E27FC236}">
                    <a16:creationId xmlns:a16="http://schemas.microsoft.com/office/drawing/2014/main" id="{FBE94A5F-9854-F138-CA32-310B8074E9E8}"/>
                  </a:ext>
                </a:extLst>
              </p:cNvPr>
              <p:cNvSpPr txBox="1">
                <a:spLocks noChangeArrowheads="1"/>
              </p:cNvSpPr>
              <p:nvPr/>
            </p:nvSpPr>
            <p:spPr bwMode="auto">
              <a:xfrm>
                <a:off x="2895599" y="1978439"/>
                <a:ext cx="1106311" cy="34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GB" altLang="el-GR" sz="1422">
                    <a:solidFill>
                      <a:srgbClr val="3C3D3E"/>
                    </a:solidFill>
                    <a:latin typeface="Times New Roman CE" panose="02020603050405020304" pitchFamily="18" charset="0"/>
                    <a:ea typeface="Microsoft YaHei" panose="020B0503020204020204" pitchFamily="34" charset="-122"/>
                  </a:rPr>
                  <a:t>ECOG=1</a:t>
                </a:r>
              </a:p>
            </p:txBody>
          </p:sp>
        </p:grpSp>
        <p:grpSp>
          <p:nvGrpSpPr>
            <p:cNvPr id="88077" name="Group 9">
              <a:extLst>
                <a:ext uri="{FF2B5EF4-FFF2-40B4-BE49-F238E27FC236}">
                  <a16:creationId xmlns:a16="http://schemas.microsoft.com/office/drawing/2014/main" id="{8081EB3D-F96C-27D1-0A33-F97BCB5A9656}"/>
                </a:ext>
              </a:extLst>
            </p:cNvPr>
            <p:cNvGrpSpPr>
              <a:grpSpLocks/>
            </p:cNvGrpSpPr>
            <p:nvPr/>
          </p:nvGrpSpPr>
          <p:grpSpPr bwMode="auto">
            <a:xfrm>
              <a:off x="4590622" y="2080043"/>
              <a:ext cx="1478152" cy="348922"/>
              <a:chOff x="4386425" y="1978442"/>
              <a:chExt cx="1478152" cy="348922"/>
            </a:xfrm>
          </p:grpSpPr>
          <p:cxnSp>
            <p:nvCxnSpPr>
              <p:cNvPr id="15" name="Straight Connector 14">
                <a:extLst>
                  <a:ext uri="{FF2B5EF4-FFF2-40B4-BE49-F238E27FC236}">
                    <a16:creationId xmlns:a16="http://schemas.microsoft.com/office/drawing/2014/main" id="{A3C41F62-A3B8-BB77-0CAE-82ACF68BF545}"/>
                  </a:ext>
                </a:extLst>
              </p:cNvPr>
              <p:cNvCxnSpPr/>
              <p:nvPr/>
            </p:nvCxnSpPr>
            <p:spPr>
              <a:xfrm>
                <a:off x="4386425" y="2147711"/>
                <a:ext cx="373022" cy="0"/>
              </a:xfrm>
              <a:prstGeom prst="line">
                <a:avLst/>
              </a:prstGeom>
              <a:ln w="28575">
                <a:solidFill>
                  <a:srgbClr val="006C31"/>
                </a:solidFill>
              </a:ln>
            </p:spPr>
            <p:style>
              <a:lnRef idx="1">
                <a:schemeClr val="accent1"/>
              </a:lnRef>
              <a:fillRef idx="0">
                <a:schemeClr val="accent1"/>
              </a:fillRef>
              <a:effectRef idx="0">
                <a:schemeClr val="accent1"/>
              </a:effectRef>
              <a:fontRef idx="minor">
                <a:schemeClr val="tx1"/>
              </a:fontRef>
            </p:style>
          </p:cxnSp>
          <p:sp>
            <p:nvSpPr>
              <p:cNvPr id="88082" name="TextBox 19">
                <a:extLst>
                  <a:ext uri="{FF2B5EF4-FFF2-40B4-BE49-F238E27FC236}">
                    <a16:creationId xmlns:a16="http://schemas.microsoft.com/office/drawing/2014/main" id="{6D2FDF41-C142-45EC-E7E1-DE8407544B34}"/>
                  </a:ext>
                </a:extLst>
              </p:cNvPr>
              <p:cNvSpPr txBox="1">
                <a:spLocks noChangeArrowheads="1"/>
              </p:cNvSpPr>
              <p:nvPr/>
            </p:nvSpPr>
            <p:spPr bwMode="auto">
              <a:xfrm>
                <a:off x="4758266" y="1978442"/>
                <a:ext cx="1106311" cy="34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GB" altLang="el-GR" sz="1422">
                    <a:solidFill>
                      <a:srgbClr val="3C3D3E"/>
                    </a:solidFill>
                    <a:latin typeface="Times New Roman CE" panose="02020603050405020304" pitchFamily="18" charset="0"/>
                    <a:ea typeface="Microsoft YaHei" panose="020B0503020204020204" pitchFamily="34" charset="-122"/>
                  </a:rPr>
                  <a:t>ECOG=2</a:t>
                </a:r>
              </a:p>
            </p:txBody>
          </p:sp>
        </p:grpSp>
        <p:grpSp>
          <p:nvGrpSpPr>
            <p:cNvPr id="88078" name="Group 8">
              <a:extLst>
                <a:ext uri="{FF2B5EF4-FFF2-40B4-BE49-F238E27FC236}">
                  <a16:creationId xmlns:a16="http://schemas.microsoft.com/office/drawing/2014/main" id="{7CC2C298-643E-86F1-75CB-BA8B944CC228}"/>
                </a:ext>
              </a:extLst>
            </p:cNvPr>
            <p:cNvGrpSpPr>
              <a:grpSpLocks/>
            </p:cNvGrpSpPr>
            <p:nvPr/>
          </p:nvGrpSpPr>
          <p:grpSpPr bwMode="auto">
            <a:xfrm>
              <a:off x="6528746" y="2080047"/>
              <a:ext cx="2079396" cy="348922"/>
              <a:chOff x="6528746" y="1978446"/>
              <a:chExt cx="2079396" cy="348922"/>
            </a:xfrm>
          </p:grpSpPr>
          <p:cxnSp>
            <p:nvCxnSpPr>
              <p:cNvPr id="18" name="Straight Connector 17">
                <a:extLst>
                  <a:ext uri="{FF2B5EF4-FFF2-40B4-BE49-F238E27FC236}">
                    <a16:creationId xmlns:a16="http://schemas.microsoft.com/office/drawing/2014/main" id="{B1A853DE-7B55-40BD-6429-30AEDF7D9B60}"/>
                  </a:ext>
                </a:extLst>
              </p:cNvPr>
              <p:cNvCxnSpPr/>
              <p:nvPr/>
            </p:nvCxnSpPr>
            <p:spPr>
              <a:xfrm>
                <a:off x="6528746" y="2147711"/>
                <a:ext cx="373021" cy="0"/>
              </a:xfrm>
              <a:prstGeom prst="line">
                <a:avLst/>
              </a:prstGeom>
              <a:ln w="28575">
                <a:solidFill>
                  <a:srgbClr val="EF9B03"/>
                </a:solidFill>
              </a:ln>
            </p:spPr>
            <p:style>
              <a:lnRef idx="1">
                <a:schemeClr val="accent1"/>
              </a:lnRef>
              <a:fillRef idx="0">
                <a:schemeClr val="accent1"/>
              </a:fillRef>
              <a:effectRef idx="0">
                <a:schemeClr val="accent1"/>
              </a:effectRef>
              <a:fontRef idx="minor">
                <a:schemeClr val="tx1"/>
              </a:fontRef>
            </p:style>
          </p:cxnSp>
          <p:sp>
            <p:nvSpPr>
              <p:cNvPr id="88080" name="TextBox 20">
                <a:extLst>
                  <a:ext uri="{FF2B5EF4-FFF2-40B4-BE49-F238E27FC236}">
                    <a16:creationId xmlns:a16="http://schemas.microsoft.com/office/drawing/2014/main" id="{2CA068EE-E104-C6F9-CB05-640D8D986A04}"/>
                  </a:ext>
                </a:extLst>
              </p:cNvPr>
              <p:cNvSpPr txBox="1">
                <a:spLocks noChangeArrowheads="1"/>
              </p:cNvSpPr>
              <p:nvPr/>
            </p:nvSpPr>
            <p:spPr bwMode="auto">
              <a:xfrm>
                <a:off x="6901829" y="1978446"/>
                <a:ext cx="1706313" cy="34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GB" altLang="el-GR" sz="1422">
                    <a:solidFill>
                      <a:srgbClr val="3C3D3E"/>
                    </a:solidFill>
                    <a:latin typeface="Times New Roman CE" panose="02020603050405020304" pitchFamily="18" charset="0"/>
                    <a:ea typeface="Microsoft YaHei" panose="020B0503020204020204" pitchFamily="34" charset="-122"/>
                  </a:rPr>
                  <a:t>ECOG=3/4</a:t>
                </a:r>
              </a:p>
            </p:txBody>
          </p:sp>
        </p:grpSp>
      </p:grpSp>
      <p:sp>
        <p:nvSpPr>
          <p:cNvPr id="22" name="Rectangle 21">
            <a:extLst>
              <a:ext uri="{FF2B5EF4-FFF2-40B4-BE49-F238E27FC236}">
                <a16:creationId xmlns:a16="http://schemas.microsoft.com/office/drawing/2014/main" id="{40F09FAF-601F-79D7-E4CF-74F142A5BE49}"/>
              </a:ext>
            </a:extLst>
          </p:cNvPr>
          <p:cNvSpPr/>
          <p:nvPr/>
        </p:nvSpPr>
        <p:spPr>
          <a:xfrm>
            <a:off x="2368891" y="4957006"/>
            <a:ext cx="1312131" cy="406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99305" eaLnBrk="0" fontAlgn="base" hangingPunct="0">
              <a:spcBef>
                <a:spcPct val="0"/>
              </a:spcBef>
              <a:spcAft>
                <a:spcPct val="0"/>
              </a:spcAft>
              <a:defRPr/>
            </a:pPr>
            <a:r>
              <a:rPr lang="en-GB" sz="1422" dirty="0">
                <a:solidFill>
                  <a:srgbClr val="FF0000"/>
                </a:solidFill>
                <a:latin typeface="Times New Roman"/>
                <a:ea typeface="Microsoft YaHei"/>
              </a:rPr>
              <a:t>p=0.0001</a:t>
            </a:r>
          </a:p>
        </p:txBody>
      </p:sp>
      <p:sp>
        <p:nvSpPr>
          <p:cNvPr id="25" name="Rectangle 24">
            <a:extLst>
              <a:ext uri="{FF2B5EF4-FFF2-40B4-BE49-F238E27FC236}">
                <a16:creationId xmlns:a16="http://schemas.microsoft.com/office/drawing/2014/main" id="{7E3B327F-24EE-A184-5DB5-A52453C28906}"/>
              </a:ext>
            </a:extLst>
          </p:cNvPr>
          <p:cNvSpPr/>
          <p:nvPr/>
        </p:nvSpPr>
        <p:spPr>
          <a:xfrm>
            <a:off x="3607657" y="3606779"/>
            <a:ext cx="1310720" cy="406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99305" eaLnBrk="0" fontAlgn="base" hangingPunct="0">
              <a:spcBef>
                <a:spcPct val="0"/>
              </a:spcBef>
              <a:spcAft>
                <a:spcPct val="0"/>
              </a:spcAft>
              <a:defRPr/>
            </a:pPr>
            <a:endParaRPr lang="en-GB" sz="1244" dirty="0">
              <a:solidFill>
                <a:srgbClr val="FF0000"/>
              </a:solidFill>
              <a:latin typeface="Times New Roman"/>
              <a:ea typeface="Microsoft YaHei"/>
            </a:endParaRPr>
          </a:p>
        </p:txBody>
      </p:sp>
      <p:sp>
        <p:nvSpPr>
          <p:cNvPr id="88073" name="Text Placeholder 1">
            <a:extLst>
              <a:ext uri="{FF2B5EF4-FFF2-40B4-BE49-F238E27FC236}">
                <a16:creationId xmlns:a16="http://schemas.microsoft.com/office/drawing/2014/main" id="{7D6F4C42-ABB5-3212-F08E-5E0B6928C1B3}"/>
              </a:ext>
            </a:extLst>
          </p:cNvPr>
          <p:cNvSpPr txBox="1">
            <a:spLocks/>
          </p:cNvSpPr>
          <p:nvPr/>
        </p:nvSpPr>
        <p:spPr bwMode="auto">
          <a:xfrm>
            <a:off x="2972755" y="5948861"/>
            <a:ext cx="5262632" cy="3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bg1"/>
                </a:solidFill>
                <a:latin typeface="Times New Roman CE" panose="02020603050405020304" pitchFamily="18" charset="0"/>
                <a:ea typeface="Microsoft YaHei" panose="020B0503020204020204" pitchFamily="34" charset="-122"/>
              </a:defRPr>
            </a:lvl1pPr>
            <a:lvl2pPr>
              <a:defRPr sz="2400">
                <a:solidFill>
                  <a:schemeClr val="bg1"/>
                </a:solidFill>
                <a:latin typeface="Times New Roman CE" panose="02020603050405020304" pitchFamily="18" charset="0"/>
                <a:ea typeface="Microsoft YaHei" panose="020B0503020204020204" pitchFamily="34" charset="-122"/>
              </a:defRPr>
            </a:lvl2pPr>
            <a:lvl3pPr>
              <a:defRPr sz="2400">
                <a:solidFill>
                  <a:schemeClr val="bg1"/>
                </a:solidFill>
                <a:latin typeface="Times New Roman CE" panose="02020603050405020304" pitchFamily="18" charset="0"/>
                <a:ea typeface="Microsoft YaHei" panose="020B0503020204020204" pitchFamily="34" charset="-122"/>
              </a:defRPr>
            </a:lvl3pPr>
            <a:lvl4pPr>
              <a:defRPr sz="2400">
                <a:solidFill>
                  <a:schemeClr val="bg1"/>
                </a:solidFill>
                <a:latin typeface="Times New Roman CE" panose="02020603050405020304" pitchFamily="18" charset="0"/>
                <a:ea typeface="Microsoft YaHei" panose="020B0503020204020204" pitchFamily="34" charset="-122"/>
              </a:defRPr>
            </a:lvl4pPr>
            <a:lvl5pPr>
              <a:defRPr sz="2400">
                <a:solidFill>
                  <a:schemeClr val="bg1"/>
                </a:solidFill>
                <a:latin typeface="Times New Roman CE"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CE" panose="02020603050405020304" pitchFamily="18" charset="0"/>
                <a:ea typeface="Microsoft YaHei" panose="020B0503020204020204" pitchFamily="34" charset="-122"/>
              </a:defRPr>
            </a:lvl9pPr>
          </a:lstStyle>
          <a:p>
            <a:pPr algn="r" defTabSz="812719" fontAlgn="base">
              <a:spcBef>
                <a:spcPct val="0"/>
              </a:spcBef>
              <a:spcAft>
                <a:spcPts val="356"/>
              </a:spcAft>
            </a:pPr>
            <a:r>
              <a:rPr lang="da-DK" altLang="en-US" sz="1067" b="1">
                <a:solidFill>
                  <a:srgbClr val="3C3D3E"/>
                </a:solidFill>
                <a:latin typeface="Times New Roman" panose="02020603050405020304" pitchFamily="18" charset="0"/>
              </a:rPr>
              <a:t>Bertoli S, et al. Blood 2013;121:2618–26</a:t>
            </a:r>
          </a:p>
        </p:txBody>
      </p:sp>
      <p:pic>
        <p:nvPicPr>
          <p:cNvPr id="88074" name="Εικόνα 11">
            <a:extLst>
              <a:ext uri="{FF2B5EF4-FFF2-40B4-BE49-F238E27FC236}">
                <a16:creationId xmlns:a16="http://schemas.microsoft.com/office/drawing/2014/main" id="{B034EC39-C9D5-436A-79B9-0B44AD5514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1844" y="3057940"/>
            <a:ext cx="2476118" cy="210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Ορθογώνιο 5">
            <a:extLst>
              <a:ext uri="{FF2B5EF4-FFF2-40B4-BE49-F238E27FC236}">
                <a16:creationId xmlns:a16="http://schemas.microsoft.com/office/drawing/2014/main" id="{37A2E9B0-216E-D893-1B07-8E86507D7BF4}"/>
              </a:ext>
            </a:extLst>
          </p:cNvPr>
          <p:cNvSpPr>
            <a:spLocks noChangeArrowheads="1"/>
          </p:cNvSpPr>
          <p:nvPr/>
        </p:nvSpPr>
        <p:spPr bwMode="auto">
          <a:xfrm>
            <a:off x="795745" y="1061523"/>
            <a:ext cx="7744394" cy="33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US" altLang="el-GR" sz="2133">
                <a:solidFill>
                  <a:prstClr val="white"/>
                </a:solidFill>
                <a:latin typeface="Lucida Sans Unicode" panose="020B0602030504020204" pitchFamily="34" charset="0"/>
                <a:ea typeface="Microsoft YaHei" panose="020B0503020204020204" pitchFamily="34" charset="-122"/>
              </a:rPr>
              <a:t>O </a:t>
            </a:r>
            <a:r>
              <a:rPr lang="el-GR" altLang="el-GR" sz="2133">
                <a:solidFill>
                  <a:prstClr val="white"/>
                </a:solidFill>
                <a:latin typeface="Lucida Sans Unicode" panose="020B0602030504020204" pitchFamily="34" charset="0"/>
                <a:ea typeface="Microsoft YaHei" panose="020B0503020204020204" pitchFamily="34" charset="-122"/>
              </a:rPr>
              <a:t>δείκτης </a:t>
            </a:r>
            <a:r>
              <a:rPr lang="en-US" altLang="el-GR" sz="2133">
                <a:solidFill>
                  <a:prstClr val="white"/>
                </a:solidFill>
                <a:latin typeface="Lucida Sans Unicode" panose="020B0602030504020204" pitchFamily="34" charset="0"/>
                <a:ea typeface="Microsoft YaHei" panose="020B0503020204020204" pitchFamily="34" charset="-122"/>
              </a:rPr>
              <a:t>ECOG (PS) </a:t>
            </a:r>
            <a:r>
              <a:rPr lang="el-GR" altLang="el-GR" sz="2133">
                <a:solidFill>
                  <a:prstClr val="white"/>
                </a:solidFill>
                <a:latin typeface="Lucida Sans Unicode" panose="020B0602030504020204" pitchFamily="34" charset="0"/>
                <a:ea typeface="Microsoft YaHei" panose="020B0503020204020204" pitchFamily="34" charset="-122"/>
              </a:rPr>
              <a:t>δεν είναι αρκετά ευαίσθητος ώστε να διακρίνει ασθενείς με σημαντική κλινική ευθραυστότητα (</a:t>
            </a:r>
            <a:r>
              <a:rPr lang="en-US" altLang="el-GR" sz="2133">
                <a:solidFill>
                  <a:prstClr val="white"/>
                </a:solidFill>
                <a:latin typeface="Lucida Sans Unicode" panose="020B0602030504020204" pitchFamily="34" charset="0"/>
                <a:ea typeface="Microsoft YaHei" panose="020B0503020204020204" pitchFamily="34" charset="-122"/>
              </a:rPr>
              <a:t>frail patients)</a:t>
            </a:r>
            <a:r>
              <a:rPr lang="el-GR" altLang="el-GR" sz="2133">
                <a:solidFill>
                  <a:prstClr val="white"/>
                </a:solidFill>
                <a:latin typeface="Lucida Sans Unicode" panose="020B0602030504020204" pitchFamily="34" charset="0"/>
                <a:ea typeface="Microsoft YaHei" panose="020B0503020204020204" pitchFamily="34" charset="-122"/>
              </a:rPr>
              <a:t>.</a:t>
            </a:r>
          </a:p>
          <a:p>
            <a:pPr defTabSz="399305" eaLnBrk="0" fontAlgn="base" hangingPunct="0">
              <a:spcBef>
                <a:spcPct val="0"/>
              </a:spcBef>
              <a:spcAft>
                <a:spcPct val="0"/>
              </a:spcAft>
            </a:pPr>
            <a:endParaRPr lang="el-GR" altLang="el-GR" sz="2133">
              <a:solidFill>
                <a:prstClr val="white"/>
              </a:solidFill>
              <a:latin typeface="Lucida Sans Unicode" panose="020B0602030504020204" pitchFamily="34" charset="0"/>
              <a:ea typeface="Microsoft YaHei" panose="020B0503020204020204" pitchFamily="34" charset="-122"/>
            </a:endParaRPr>
          </a:p>
          <a:p>
            <a:pPr defTabSz="399305" eaLnBrk="0" fontAlgn="base" hangingPunct="0">
              <a:spcBef>
                <a:spcPct val="0"/>
              </a:spcBef>
              <a:spcAft>
                <a:spcPct val="0"/>
              </a:spcAft>
            </a:pPr>
            <a:r>
              <a:rPr lang="el-GR" altLang="el-GR" sz="2133">
                <a:solidFill>
                  <a:prstClr val="white"/>
                </a:solidFill>
                <a:latin typeface="Lucida Sans Unicode" panose="020B0602030504020204" pitchFamily="34" charset="0"/>
                <a:ea typeface="Microsoft YaHei" panose="020B0503020204020204" pitchFamily="34" charset="-122"/>
              </a:rPr>
              <a:t>Η πραγματική φυσιολογική ικανότητα διαφέρει σημαντικά μεταξύ των ασθενών με </a:t>
            </a:r>
            <a:r>
              <a:rPr lang="en-US" altLang="el-GR" sz="2133">
                <a:solidFill>
                  <a:prstClr val="white"/>
                </a:solidFill>
                <a:latin typeface="Lucida Sans Unicode" panose="020B0602030504020204" pitchFamily="34" charset="0"/>
                <a:ea typeface="Microsoft YaHei" panose="020B0503020204020204" pitchFamily="34" charset="-122"/>
              </a:rPr>
              <a:t> ECOG 0-1, </a:t>
            </a:r>
            <a:r>
              <a:rPr lang="el-GR" altLang="el-GR" sz="2133">
                <a:solidFill>
                  <a:prstClr val="white"/>
                </a:solidFill>
                <a:latin typeface="Lucida Sans Unicode" panose="020B0602030504020204" pitchFamily="34" charset="0"/>
                <a:ea typeface="Microsoft YaHei" panose="020B0503020204020204" pitchFamily="34" charset="-122"/>
              </a:rPr>
              <a:t>κυρίως λόγω της υποκειμενικότητας που έχει η κλίμακα.</a:t>
            </a:r>
          </a:p>
          <a:p>
            <a:pPr defTabSz="399305" eaLnBrk="0" fontAlgn="base" hangingPunct="0">
              <a:spcBef>
                <a:spcPct val="0"/>
              </a:spcBef>
              <a:spcAft>
                <a:spcPct val="0"/>
              </a:spcAft>
            </a:pPr>
            <a:endParaRPr lang="el-GR" altLang="el-GR" sz="2133">
              <a:solidFill>
                <a:prstClr val="white"/>
              </a:solidFill>
              <a:latin typeface="Lucida Sans Unicode" panose="020B0602030504020204" pitchFamily="34" charset="0"/>
              <a:ea typeface="Microsoft YaHei" panose="020B0503020204020204" pitchFamily="34" charset="-122"/>
            </a:endParaRPr>
          </a:p>
          <a:p>
            <a:pPr defTabSz="399305" eaLnBrk="0" fontAlgn="base" hangingPunct="0">
              <a:spcBef>
                <a:spcPct val="0"/>
              </a:spcBef>
              <a:spcAft>
                <a:spcPct val="0"/>
              </a:spcAft>
            </a:pPr>
            <a:r>
              <a:rPr lang="el-GR" altLang="el-GR" sz="2133">
                <a:solidFill>
                  <a:prstClr val="white"/>
                </a:solidFill>
                <a:latin typeface="Lucida Sans Unicode" panose="020B0602030504020204" pitchFamily="34" charset="0"/>
                <a:ea typeface="Microsoft YaHei" panose="020B0503020204020204" pitchFamily="34" charset="-122"/>
              </a:rPr>
              <a:t>Ως εκ τούτου απαιτείται καλύτερος προσδιορισμός της ευθραυστότητας ενός ασθενή με ΟΜΛ. </a:t>
            </a:r>
            <a:endParaRPr lang="el-GR" altLang="el-GR" sz="2133">
              <a:solidFill>
                <a:prstClr val="white"/>
              </a:solidFill>
              <a:latin typeface="Times New Roman CE" panose="02020603050405020304" pitchFamily="18" charset="0"/>
              <a:ea typeface="Microsoft YaHei"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75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47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114" name="Picture 2" descr="http://jpma.org.pk/images/jan2013/Decompressive%20craniectomy%20table2.jpg">
            <a:extLst>
              <a:ext uri="{FF2B5EF4-FFF2-40B4-BE49-F238E27FC236}">
                <a16:creationId xmlns:a16="http://schemas.microsoft.com/office/drawing/2014/main" id="{BC778653-9302-E07F-0B0C-CC4282AA83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377" y="563478"/>
            <a:ext cx="6975457" cy="555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Εικόνα 4">
            <a:extLst>
              <a:ext uri="{FF2B5EF4-FFF2-40B4-BE49-F238E27FC236}">
                <a16:creationId xmlns:a16="http://schemas.microsoft.com/office/drawing/2014/main" id="{15369A27-0D3D-9C2E-9718-8DC2645948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077" y="741251"/>
            <a:ext cx="8566945" cy="556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5">
            <a:extLst>
              <a:ext uri="{FF2B5EF4-FFF2-40B4-BE49-F238E27FC236}">
                <a16:creationId xmlns:a16="http://schemas.microsoft.com/office/drawing/2014/main" id="{B579A901-A053-13FA-4D7D-A6D36D7E6CE5}"/>
              </a:ext>
            </a:extLst>
          </p:cNvPr>
          <p:cNvSpPr txBox="1">
            <a:spLocks noChangeArrowheads="1"/>
          </p:cNvSpPr>
          <p:nvPr/>
        </p:nvSpPr>
        <p:spPr bwMode="auto">
          <a:xfrm>
            <a:off x="411981" y="381472"/>
            <a:ext cx="812815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n-US" altLang="el-GR" sz="2133" b="1">
                <a:solidFill>
                  <a:prstClr val="white"/>
                </a:solidFill>
                <a:latin typeface="Times New Roman CE" panose="02020603050405020304" pitchFamily="18" charset="0"/>
                <a:ea typeface="Microsoft YaHei" panose="020B0503020204020204" pitchFamily="34" charset="-122"/>
              </a:rPr>
              <a:t>Hemopoietic Cell Transplantation Comorbidity Index (HCT-CI)</a:t>
            </a:r>
            <a:endParaRPr lang="el-GR" altLang="el-GR" sz="2133" b="1">
              <a:solidFill>
                <a:prstClr val="white"/>
              </a:solidFill>
              <a:latin typeface="Times New Roman CE" panose="02020603050405020304" pitchFamily="18" charset="0"/>
              <a:ea typeface="Microsoft YaHei" panose="020B0503020204020204" pitchFamily="34" charset="-122"/>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1">
            <a:extLst>
              <a:ext uri="{FF2B5EF4-FFF2-40B4-BE49-F238E27FC236}">
                <a16:creationId xmlns:a16="http://schemas.microsoft.com/office/drawing/2014/main" id="{898588C4-A429-0920-3357-AD1F96FE53FA}"/>
              </a:ext>
            </a:extLst>
          </p:cNvPr>
          <p:cNvSpPr txBox="1">
            <a:spLocks noChangeArrowheads="1"/>
          </p:cNvSpPr>
          <p:nvPr/>
        </p:nvSpPr>
        <p:spPr bwMode="auto">
          <a:xfrm>
            <a:off x="732255" y="484471"/>
            <a:ext cx="787137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844" b="1">
                <a:solidFill>
                  <a:prstClr val="white"/>
                </a:solidFill>
                <a:latin typeface="Times New Roman CE" panose="02020603050405020304" pitchFamily="18" charset="0"/>
                <a:ea typeface="Microsoft YaHei" panose="020B0503020204020204" pitchFamily="34" charset="-122"/>
              </a:rPr>
              <a:t>ΠΡΟΓΝΩΣΤΙΚΟΙ ΠΑΡΑΓΟΝΤΕΣ ΣΤΗΝ ΟΜΛ</a:t>
            </a:r>
          </a:p>
        </p:txBody>
      </p:sp>
      <p:sp>
        <p:nvSpPr>
          <p:cNvPr id="96259" name="TextBox 2">
            <a:extLst>
              <a:ext uri="{FF2B5EF4-FFF2-40B4-BE49-F238E27FC236}">
                <a16:creationId xmlns:a16="http://schemas.microsoft.com/office/drawing/2014/main" id="{9C86C3EF-6242-CB6F-95DB-DD738A5CF6B7}"/>
              </a:ext>
            </a:extLst>
          </p:cNvPr>
          <p:cNvSpPr txBox="1">
            <a:spLocks noChangeArrowheads="1"/>
          </p:cNvSpPr>
          <p:nvPr/>
        </p:nvSpPr>
        <p:spPr bwMode="auto">
          <a:xfrm>
            <a:off x="924137" y="1381795"/>
            <a:ext cx="7936275" cy="403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99305" eaLnBrk="0" fontAlgn="base" hangingPunct="0">
              <a:spcBef>
                <a:spcPct val="0"/>
              </a:spcBef>
              <a:spcAft>
                <a:spcPct val="0"/>
              </a:spcAft>
            </a:pPr>
            <a:r>
              <a:rPr lang="el-GR" altLang="el-GR" sz="2133" b="1">
                <a:solidFill>
                  <a:prstClr val="white"/>
                </a:solidFill>
                <a:latin typeface="Times New Roman CE" panose="02020603050405020304" pitchFamily="18" charset="0"/>
                <a:ea typeface="Microsoft YaHei" panose="020B0503020204020204" pitchFamily="34" charset="-122"/>
              </a:rPr>
              <a:t>Α. Σχετιζόμενοι με τη νόσο</a:t>
            </a:r>
            <a:r>
              <a:rPr lang="el-GR" altLang="el-GR" sz="2133">
                <a:solidFill>
                  <a:prstClr val="white"/>
                </a:solidFill>
                <a:latin typeface="Times New Roman CE" panose="02020603050405020304" pitchFamily="18" charset="0"/>
                <a:ea typeface="Microsoft YaHei" panose="020B0503020204020204" pitchFamily="34" charset="-122"/>
              </a:rPr>
              <a:t>:</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Κυτταρογενετικά και μοριακά ευρήματα</a:t>
            </a:r>
          </a:p>
          <a:p>
            <a:pPr defTabSz="399305" eaLnBrk="0" fontAlgn="base" hangingPunct="0">
              <a:spcBef>
                <a:spcPct val="0"/>
              </a:spcBef>
              <a:spcAft>
                <a:spcPct val="0"/>
              </a:spcAft>
              <a:buFont typeface="Arial" panose="020B0604020202020204" pitchFamily="34" charset="0"/>
              <a:buChar char="•"/>
            </a:pPr>
            <a:r>
              <a:rPr lang="en-US" altLang="el-GR" sz="2133">
                <a:solidFill>
                  <a:prstClr val="black"/>
                </a:solidFill>
                <a:latin typeface="Times New Roman CE" panose="02020603050405020304" pitchFamily="18" charset="0"/>
                <a:ea typeface="Microsoft YaHei" panose="020B0503020204020204" pitchFamily="34" charset="-122"/>
              </a:rPr>
              <a:t>De novo vs </a:t>
            </a:r>
            <a:r>
              <a:rPr lang="el-GR" altLang="el-GR" sz="2133">
                <a:solidFill>
                  <a:prstClr val="black"/>
                </a:solidFill>
                <a:latin typeface="Times New Roman CE" panose="02020603050405020304" pitchFamily="18" charset="0"/>
                <a:ea typeface="Microsoft YaHei" panose="020B0503020204020204" pitchFamily="34" charset="-122"/>
              </a:rPr>
              <a:t>δευτεροπαθή Α</a:t>
            </a:r>
            <a:r>
              <a:rPr lang="en-US" altLang="el-GR" sz="2133">
                <a:solidFill>
                  <a:prstClr val="black"/>
                </a:solidFill>
                <a:latin typeface="Times New Roman CE" panose="02020603050405020304" pitchFamily="18" charset="0"/>
                <a:ea typeface="Microsoft YaHei" panose="020B0503020204020204" pitchFamily="34" charset="-122"/>
              </a:rPr>
              <a:t>ML</a:t>
            </a:r>
          </a:p>
          <a:p>
            <a:pPr defTabSz="399305" eaLnBrk="0" fontAlgn="base" hangingPunct="0">
              <a:spcBef>
                <a:spcPct val="0"/>
              </a:spcBef>
              <a:spcAft>
                <a:spcPct val="0"/>
              </a:spcAft>
            </a:pPr>
            <a:endParaRPr lang="el-GR" altLang="el-GR" sz="2133" b="1">
              <a:solidFill>
                <a:srgbClr val="FF0000"/>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pPr>
            <a:r>
              <a:rPr lang="el-GR" altLang="el-GR" sz="2133" b="1">
                <a:solidFill>
                  <a:prstClr val="white"/>
                </a:solidFill>
                <a:latin typeface="Times New Roman CE" panose="02020603050405020304" pitchFamily="18" charset="0"/>
                <a:ea typeface="Microsoft YaHei" panose="020B0503020204020204" pitchFamily="34" charset="-122"/>
              </a:rPr>
              <a:t>Β. Σχετιζόμενοι με κλινικά χαρακτηριστικά στη διάγνωση</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Ηλικία</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Κατάσταση ικανότητας</a:t>
            </a:r>
          </a:p>
          <a:p>
            <a:pPr defTabSz="399305" eaLnBrk="0" fontAlgn="base" hangingPunct="0">
              <a:spcBef>
                <a:spcPct val="0"/>
              </a:spcBef>
              <a:spcAft>
                <a:spcPct val="0"/>
              </a:spcAft>
              <a:buFont typeface="Arial" panose="020B0604020202020204" pitchFamily="34" charset="0"/>
              <a:buChar char="•"/>
            </a:pPr>
            <a:r>
              <a:rPr lang="el-GR" altLang="el-GR" sz="2133">
                <a:solidFill>
                  <a:prstClr val="black"/>
                </a:solidFill>
                <a:latin typeface="Times New Roman CE" panose="02020603050405020304" pitchFamily="18" charset="0"/>
                <a:ea typeface="Microsoft YaHei" panose="020B0503020204020204" pitchFamily="34" charset="-122"/>
              </a:rPr>
              <a:t>Συννοσηρότητες</a:t>
            </a:r>
          </a:p>
          <a:p>
            <a:pPr defTabSz="399305" eaLnBrk="0" fontAlgn="base" hangingPunct="0">
              <a:spcBef>
                <a:spcPct val="0"/>
              </a:spcBef>
              <a:spcAft>
                <a:spcPct val="0"/>
              </a:spcAft>
              <a:buFont typeface="Arial" panose="020B0604020202020204" pitchFamily="34" charset="0"/>
              <a:buChar char="•"/>
            </a:pPr>
            <a:r>
              <a:rPr lang="el-GR" altLang="el-GR" sz="2133" b="1">
                <a:solidFill>
                  <a:srgbClr val="FF0000"/>
                </a:solidFill>
                <a:latin typeface="Times New Roman CE" panose="02020603050405020304" pitchFamily="18" charset="0"/>
                <a:ea typeface="Microsoft YaHei" panose="020B0503020204020204" pitchFamily="34" charset="-122"/>
              </a:rPr>
              <a:t>Αριθμός λευκών </a:t>
            </a:r>
          </a:p>
          <a:p>
            <a:pPr defTabSz="399305" eaLnBrk="0" fontAlgn="base" hangingPunct="0">
              <a:spcBef>
                <a:spcPct val="0"/>
              </a:spcBef>
              <a:spcAft>
                <a:spcPct val="0"/>
              </a:spcAft>
            </a:pPr>
            <a:endParaRPr lang="el-GR" altLang="el-GR" sz="2133">
              <a:solidFill>
                <a:prstClr val="black"/>
              </a:solidFill>
              <a:latin typeface="Times New Roman CE" panose="02020603050405020304" pitchFamily="18" charset="0"/>
              <a:ea typeface="Microsoft YaHei" panose="020B0503020204020204" pitchFamily="34"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0b9053c-b488-4c71-a16d-75f13916563d"/>
</p:tagLst>
</file>

<file path=ppt/tags/tag2.xml><?xml version="1.0" encoding="utf-8"?>
<p:tagLst xmlns:a="http://schemas.openxmlformats.org/drawingml/2006/main" xmlns:r="http://schemas.openxmlformats.org/officeDocument/2006/relationships" xmlns:p="http://schemas.openxmlformats.org/presentationml/2006/main">
  <p:tag name="ELAPSEDTIME" val="34.83"/>
  <p:tag name="AUDIO_ID" val="305"/>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1.xml><?xml version="1.0" encoding="utf-8"?>
<a:theme xmlns:a="http://schemas.openxmlformats.org/drawingml/2006/main" name="2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Θέμα του Office">
      <a:majorFont>
        <a:latin typeface="Times New Roman"/>
        <a:ea typeface="Microsoft YaHei"/>
        <a:cs typeface="Microsoft YaHei"/>
      </a:majorFont>
      <a:minorFont>
        <a:latin typeface="Times New Roman"/>
        <a:ea typeface="Microsoft YaHei"/>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C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CE" charset="0"/>
          </a:defRPr>
        </a:defPPr>
      </a:lstStyle>
    </a:lnDef>
  </a:objectDefaults>
  <a:extraClrSchemeLst>
    <a:extraClrScheme>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Θέμα του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xmlns="">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9.xml><?xml version="1.0" encoding="utf-8"?>
<a:theme xmlns:a="http://schemas.openxmlformats.org/drawingml/2006/main" name="1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3012</TotalTime>
  <Words>6967</Words>
  <Application>Microsoft Office PowerPoint</Application>
  <PresentationFormat>Προβολή στην οθόνη (4:3)</PresentationFormat>
  <Paragraphs>1244</Paragraphs>
  <Slides>132</Slides>
  <Notes>33</Notes>
  <HiddenSlides>20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14</vt:i4>
      </vt:variant>
      <vt:variant>
        <vt:lpstr>Τίτλοι διαφανειών</vt:lpstr>
      </vt:variant>
      <vt:variant>
        <vt:i4>132</vt:i4>
      </vt:variant>
    </vt:vector>
  </HeadingPairs>
  <TitlesOfParts>
    <vt:vector size="159" baseType="lpstr">
      <vt:lpstr>-apple-system</vt:lpstr>
      <vt:lpstr>Arial</vt:lpstr>
      <vt:lpstr>Arial Unicode MS</vt:lpstr>
      <vt:lpstr>Calibri</vt:lpstr>
      <vt:lpstr>Calibri Light</vt:lpstr>
      <vt:lpstr>Comic Sans MS</vt:lpstr>
      <vt:lpstr>Lucida Sans Unicode</vt:lpstr>
      <vt:lpstr>Roboto</vt:lpstr>
      <vt:lpstr>Symbol</vt:lpstr>
      <vt:lpstr>Times New Roman</vt:lpstr>
      <vt:lpstr>Times New Roman CE</vt:lpstr>
      <vt:lpstr>Wingdings</vt:lpstr>
      <vt:lpstr>Wingdings 2</vt:lpstr>
      <vt:lpstr>Θέμα του Office</vt:lpstr>
      <vt:lpstr>1_Θέμα του Office</vt:lpstr>
      <vt:lpstr>2_Θέμα του Office</vt:lpstr>
      <vt:lpstr>Custom Design</vt:lpstr>
      <vt:lpstr>Office Theme</vt:lpstr>
      <vt:lpstr>13_Office Theme</vt:lpstr>
      <vt:lpstr>2_2017_HTAA_Diabetes</vt:lpstr>
      <vt:lpstr>2017_HTAA_Diabetes</vt:lpstr>
      <vt:lpstr>1_Custom Design</vt:lpstr>
      <vt:lpstr>3_2017_HTAA_Diabetes</vt:lpstr>
      <vt:lpstr>2_Custom Design</vt:lpstr>
      <vt:lpstr>1_Office Theme</vt:lpstr>
      <vt:lpstr>3_Θέμα του Office</vt:lpstr>
      <vt:lpstr>4_Θέμα του Office</vt:lpstr>
      <vt:lpstr>ΟΞΕΙΕΣ ΛΕΥΧΑΙΜΙΕΣ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Παράγοντες που προδιαθέτουν στην ανάπτυξη ΟΛΛ</vt:lpstr>
      <vt:lpstr>ΟΛΛ-Συμπτωματολογία</vt:lpstr>
      <vt:lpstr>ΟΛΛ-Κλινική σημειολογία</vt:lpstr>
      <vt:lpstr>Παρουσίαση του PowerPoint</vt:lpstr>
      <vt:lpstr>Παρουσίαση του PowerPoint</vt:lpstr>
      <vt:lpstr>Παρουσίαση του PowerPoint</vt:lpstr>
      <vt:lpstr>Παρουσίαση του PowerPoint</vt:lpstr>
      <vt:lpstr>French-American-British (FAB) Classification </vt:lpstr>
      <vt:lpstr>ΟΛΛ-Μορφολογική (FAB) ταξινόμηση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Καρυότυπος κοριτσιού με Β-ΟΛΛ  [υπερδιπλοειδία και μία αντιμετάθεση-την t(1;19) (q23;p13)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ΟΛΛ-απαραίτητες εξετάσεις/διαδικασίες πριν την έναρξη της θεραπείας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Υπερπλασία ούλων σε ασθενή με Μ4</vt:lpstr>
      <vt:lpstr>Διήθηση δέρματος από ΟΜΛ (Leukemia Cutis)</vt:lpstr>
      <vt:lpstr>Παρουσίαση του PowerPoint</vt:lpstr>
      <vt:lpstr>Παρουσίαση του PowerPoint</vt:lpstr>
      <vt:lpstr>Παρουσίαση του PowerPoint</vt:lpstr>
      <vt:lpstr>    Μορφολογική Εκτίμηση</vt:lpstr>
      <vt:lpstr>Παρουσίαση του PowerPoint</vt:lpstr>
      <vt:lpstr>Παρουσίαση του PowerPoint</vt:lpstr>
      <vt:lpstr>Χρώση Μυελοϋπεροξυδάσης (ΜΡΟ) </vt:lpstr>
      <vt:lpstr>Sudan Black B (SBB)</vt:lpstr>
      <vt:lpstr>Μη Ειδική Εστεράση (ΝSE)</vt:lpstr>
      <vt:lpstr>Αντίδραση Periodic Acid – Schiff [PAS]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κυτταρομετρία ροής χρησιμοποιείται για να καθορίσει ποια κυτταρική σειρά συμμετέχει στην υπό διερεύνηση οξεία λευχαιμία</vt:lpstr>
      <vt:lpstr>Παρουσίαση του PowerPoint</vt:lpstr>
      <vt:lpstr>Παρουσίαση του PowerPoint</vt:lpstr>
      <vt:lpstr>Παρουσίαση του PowerPoint</vt:lpstr>
      <vt:lpstr>Oι προγνωστικές ομάδες της ΟΜΛ με βάση τον καρυότυπο</vt:lpstr>
      <vt:lpstr>Συσχέτιση μορφολογίας και καρυότυπου</vt:lpstr>
      <vt:lpstr>Οι καρυοτυπικές ανωμαλίες επηρεάζουν σε μεγάλο βαθμό την πρόγνωση των ασθενών με ΟΜΛ </vt:lpstr>
      <vt:lpstr>Παρουσίαση του PowerPoint</vt:lpstr>
      <vt:lpstr>Η ομάδα των ΟΜΛ με φυσιολογικό καρυότυπο είναι μία ετερογενής ομάδα</vt:lpstr>
      <vt:lpstr>Fms-related tyrosine kinase (FLT3)</vt:lpstr>
      <vt:lpstr>Οι μεταλλάξεις του FLT3 επιδεινώνουν σημαντικά την πρόγνωση της ΟΜΛ</vt:lpstr>
      <vt:lpstr>Nucleophosmin NPM1</vt:lpstr>
      <vt:lpstr>Prognostic Stratification</vt:lpstr>
      <vt:lpstr>Παρουσίαση του PowerPoint</vt:lpstr>
      <vt:lpstr>Το προτεινόμενο από την ELN σύστημα για την ομαδοποίηση  της προγνωστικής σημασίας των γενετικών ανωμαλιών στην ΟΜΛ: η ενοποίηση των κυτταρογενετικών και των μοριακών ευρημάτων</vt:lpstr>
      <vt:lpstr>Παρουσίαση του PowerPoint</vt:lpstr>
      <vt:lpstr>H πρόγνωση των ασθενών με ΟΜΛ εξαρτάται από το αν αυτή είναι πρωτοπαθής (de novo) ή δευτεροπαθής</vt:lpstr>
      <vt:lpstr>Παρουσίαση του PowerPoint</vt:lpstr>
      <vt:lpstr>Παρουσίαση του PowerPoint</vt:lpstr>
      <vt:lpstr>Παρουσίαση του PowerPoint</vt:lpstr>
      <vt:lpstr>Η προχωρημένη ηλικία είναι ένας ανεξάρτητος κακός προγνωστικός παράγων στην ΟΜΛ</vt:lpstr>
      <vt:lpstr>Παρουσίαση του PowerPoint</vt:lpstr>
      <vt:lpstr>Το υψηλό ECOG PS είναι κακός προγνωστικός παράγων στην ΟΜΛ</vt:lpstr>
      <vt:lpstr>Παρουσίαση του PowerPoint</vt:lpstr>
      <vt:lpstr>Παρουσίαση του PowerPoint</vt:lpstr>
      <vt:lpstr>Παρουσίαση του PowerPoint</vt:lpstr>
      <vt:lpstr>Παρουσίαση του PowerPoint</vt:lpstr>
      <vt:lpstr>White Blood Cell Count (WBC) Levels Are Associated with Molecular Profiles and Are Independent Outcome Predictors in Acute Myeloid Leukemia (AML) Patients (Pts) (Alliance) </vt:lpstr>
      <vt:lpstr>Παρουσίαση του PowerPoint</vt:lpstr>
      <vt:lpstr>H επιβίωση στην ΟΜΛ έχει αλλάξει σημαντικά τα τελευταία 50 έτη</vt:lpstr>
      <vt:lpstr>Παρουσίαση του PowerPoint</vt:lpstr>
      <vt:lpstr>Παρουσίαση του PowerPoint</vt:lpstr>
      <vt:lpstr>Παρουσίαση του PowerPoint</vt:lpstr>
      <vt:lpstr>Ειδικές Θεραπευτικές στρατηγικές σε υποπεριπτώσεις ΟΜΛ</vt:lpstr>
      <vt:lpstr>Οξεία Προμυελοκυτταρική Λευχαιμία (APL) (Μ3)</vt:lpstr>
      <vt:lpstr>Παρουσίαση του PowerPoint</vt:lpstr>
      <vt:lpstr>Παρουσίαση του PowerPoint</vt:lpstr>
      <vt:lpstr>Παρουσίαση του PowerPoint</vt:lpstr>
      <vt:lpstr>Παρουσίαση του PowerPoint</vt:lpstr>
      <vt:lpstr>Εξελίξεις στη θεραπεία νεοδιαγνωσμένων ασθενών με ΟΜΛ</vt:lpstr>
      <vt:lpstr>Παρουσίαση του PowerPoint</vt:lpstr>
      <vt:lpstr>Παρουσίαση του PowerPoint</vt:lpstr>
      <vt:lpstr>1. Gemtuzumab Ozogamicin: Mechanism of action </vt:lpstr>
      <vt:lpstr>Παρουσίαση του PowerPoint</vt:lpstr>
      <vt:lpstr>Παρουσίαση του PowerPoint</vt:lpstr>
      <vt:lpstr>Παρουσίαση του PowerPoint</vt:lpstr>
      <vt:lpstr>Παρουσίαση του PowerPoint</vt:lpstr>
      <vt:lpstr>RATIFY: Study Design</vt:lpstr>
      <vt:lpstr>Παρουσίαση του PowerPoint</vt:lpstr>
      <vt:lpstr>Παρουσίαση του PowerPoint</vt:lpstr>
      <vt:lpstr>Παρουσίαση του PowerPoint</vt:lpstr>
      <vt:lpstr>4. Συντήρηση στην ΟΜΛ</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ΟΞΕΙΕΣ ΛΕΥΧΑΙΜΙΕΣ</dc:title>
  <dc:creator>s4ogkol_ac</dc:creator>
  <cp:lastModifiedBy>Helen Gogas</cp:lastModifiedBy>
  <cp:revision>28</cp:revision>
  <dcterms:created xsi:type="dcterms:W3CDTF">2022-10-18T05:02:26Z</dcterms:created>
  <dcterms:modified xsi:type="dcterms:W3CDTF">2024-10-09T12:10:02Z</dcterms:modified>
</cp:coreProperties>
</file>