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82" r:id="rId5"/>
    <p:sldId id="280" r:id="rId6"/>
    <p:sldId id="261" r:id="rId7"/>
    <p:sldId id="262" r:id="rId8"/>
    <p:sldId id="263" r:id="rId9"/>
    <p:sldId id="283" r:id="rId10"/>
    <p:sldId id="284" r:id="rId11"/>
    <p:sldId id="264" r:id="rId12"/>
    <p:sldId id="266" r:id="rId13"/>
    <p:sldId id="281" r:id="rId14"/>
    <p:sldId id="269" r:id="rId15"/>
    <p:sldId id="267" r:id="rId16"/>
    <p:sldId id="287" r:id="rId17"/>
    <p:sldId id="288" r:id="rId18"/>
    <p:sldId id="270" r:id="rId19"/>
    <p:sldId id="286" r:id="rId20"/>
    <p:sldId id="268" r:id="rId21"/>
    <p:sldId id="272" r:id="rId22"/>
    <p:sldId id="285" r:id="rId23"/>
    <p:sldId id="271" r:id="rId24"/>
    <p:sldId id="289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965AE-C013-4D3F-AD44-FE763489B22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045A-2F08-46DB-90A8-E85FE1CE3A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7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C045A-2F08-46DB-90A8-E85FE1CE3A0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04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772400" cy="1470025"/>
          </a:xfrm>
        </p:spPr>
        <p:txBody>
          <a:bodyPr/>
          <a:lstStyle/>
          <a:p>
            <a:r>
              <a:rPr lang="en-US" dirty="0"/>
              <a:t>NEY</a:t>
            </a:r>
            <a:r>
              <a:rPr lang="el-GR" dirty="0"/>
              <a:t>ΡΙΚΟ ΣΥΣΤΗΜΑ</a:t>
            </a:r>
            <a:br>
              <a:rPr lang="en-US" dirty="0"/>
            </a:br>
            <a:r>
              <a:rPr lang="el-GR" dirty="0"/>
              <a:t>ΠΑΘΟΛΟΓΙΚΑ ΒΑΔΙΣΜΑΤΑ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5E6000-D00F-400C-95C5-6E98D4F9D9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600" b="1" dirty="0">
                <a:solidFill>
                  <a:srgbClr val="002060"/>
                </a:solidFill>
              </a:rPr>
              <a:t>ΑΝΤΩΝΗΣ ΠΑΠΑΔΟΠΟΥΛΟΣ</a:t>
            </a:r>
            <a:endParaRPr lang="el-GR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950" dirty="0">
                <a:solidFill>
                  <a:srgbClr val="002060"/>
                </a:solidFill>
              </a:rPr>
              <a:t>ANA</a:t>
            </a:r>
            <a:r>
              <a:rPr lang="el-GR" sz="1950" dirty="0">
                <a:solidFill>
                  <a:srgbClr val="002060"/>
                </a:solidFill>
              </a:rPr>
              <a:t>ΠΛΗΡΩΤΗΣ ΚΑΘΗΓΗΤΗΣ ΠΑΘΟΛΟΓΙΑΣ – ΛΟΙΜΩΞΕΩΝ</a:t>
            </a:r>
          </a:p>
          <a:p>
            <a:pPr marL="0" indent="0" algn="ctr">
              <a:buNone/>
            </a:pPr>
            <a:r>
              <a:rPr lang="el-GR" sz="1950" dirty="0">
                <a:solidFill>
                  <a:srgbClr val="002060"/>
                </a:solidFill>
              </a:rPr>
              <a:t>Δ΄ ΠΑΘΟΛΟΓΙΚΗ ΚΛΙΝΙΚΗ ΠΑΝΕΠΙΣΤΗΜΙΟΥ ΑΘΗΝΩΝ</a:t>
            </a:r>
          </a:p>
          <a:p>
            <a:pPr marL="0" indent="0" algn="ctr">
              <a:buNone/>
            </a:pPr>
            <a:r>
              <a:rPr lang="el-GR" sz="1950" dirty="0">
                <a:solidFill>
                  <a:srgbClr val="002060"/>
                </a:solidFill>
              </a:rPr>
              <a:t>ΓΕΝΙΚΟ ΠΑΝΕΠΙΣΤΗΜΙΑΚΟ ΝΟΣΟΚΟΜΕΙΟ «ΑΤΤΙΚΟΝ»</a:t>
            </a:r>
          </a:p>
          <a:p>
            <a:endParaRPr lang="el-GR" sz="2100" dirty="0">
              <a:solidFill>
                <a:srgbClr val="002060"/>
              </a:solidFill>
            </a:endParaRPr>
          </a:p>
          <a:p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263636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6" y="10515"/>
            <a:ext cx="4464496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79" y="19999"/>
            <a:ext cx="5280521" cy="39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4" y="3573016"/>
            <a:ext cx="30384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5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8" y="620688"/>
            <a:ext cx="8752334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8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38" y="44624"/>
            <a:ext cx="662562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960DE9F-35C7-42B7-8DDF-F8BA853DFFB4}"/>
              </a:ext>
            </a:extLst>
          </p:cNvPr>
          <p:cNvSpPr/>
          <p:nvPr/>
        </p:nvSpPr>
        <p:spPr>
          <a:xfrm>
            <a:off x="251520" y="5517232"/>
            <a:ext cx="4572000" cy="768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</a:pPr>
            <a:r>
              <a:rPr lang="el-GR" altLang="el-GR" b="1" dirty="0">
                <a:solidFill>
                  <a:srgbClr val="333333"/>
                </a:solidFill>
              </a:rPr>
              <a:t>Μυϊκός τόνος</a:t>
            </a:r>
            <a:endParaRPr lang="en-US" altLang="el-GR" b="1" dirty="0">
              <a:solidFill>
                <a:srgbClr val="333333"/>
              </a:solidFill>
            </a:endParaRPr>
          </a:p>
          <a:p>
            <a:pPr>
              <a:lnSpc>
                <a:spcPts val="1600"/>
              </a:lnSpc>
              <a:spcBef>
                <a:spcPts val="200"/>
              </a:spcBef>
            </a:pPr>
            <a:r>
              <a:rPr lang="el-GR" altLang="el-GR" dirty="0">
                <a:solidFill>
                  <a:srgbClr val="333333"/>
                </a:solidFill>
              </a:rPr>
              <a:t>Σημείο οδοντωτού τροχού </a:t>
            </a:r>
            <a:r>
              <a:rPr lang="el-GR" altLang="el-GR" b="1" dirty="0">
                <a:solidFill>
                  <a:srgbClr val="333333"/>
                </a:solidFill>
                <a:latin typeface="Arial Black" panose="020B0A04020102020204" pitchFamily="34" charset="0"/>
              </a:rPr>
              <a:t>/</a:t>
            </a:r>
          </a:p>
          <a:p>
            <a:pPr>
              <a:lnSpc>
                <a:spcPts val="1600"/>
              </a:lnSpc>
              <a:spcBef>
                <a:spcPts val="200"/>
              </a:spcBef>
            </a:pPr>
            <a:r>
              <a:rPr lang="el-GR" altLang="el-GR" dirty="0">
                <a:solidFill>
                  <a:srgbClr val="333333"/>
                </a:solidFill>
              </a:rPr>
              <a:t> Σημείο μολυβδοσωλήνα </a:t>
            </a:r>
          </a:p>
        </p:txBody>
      </p:sp>
    </p:spTree>
    <p:extLst>
      <p:ext uri="{BB962C8B-B14F-4D97-AF65-F5344CB8AC3E}">
        <p14:creationId xmlns:p14="http://schemas.microsoft.com/office/powerpoint/2010/main" val="263289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5422"/>
            <a:ext cx="3096344" cy="37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43" y="1556792"/>
            <a:ext cx="468524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5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2" y="620688"/>
            <a:ext cx="8414954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7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4" y="332656"/>
            <a:ext cx="83836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9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09562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Σχετική εικόν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78" y="0"/>
            <a:ext cx="231712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Αποτέλεσμα εικόνας για CEREBELLAR ataxic gait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436729" cy="35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3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Σχετική εικόν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2" y="2157225"/>
            <a:ext cx="3870882" cy="29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7225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7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646"/>
            <a:ext cx="5904656" cy="67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0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Αποτέλεσμα εικόνας για ataxic gai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46"/>
            <a:ext cx="8495928" cy="637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0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50"/>
            <a:ext cx="5711933" cy="42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141898"/>
              </p:ext>
            </p:extLst>
          </p:nvPr>
        </p:nvGraphicFramePr>
        <p:xfrm>
          <a:off x="5868144" y="1628800"/>
          <a:ext cx="4032101" cy="56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5676833" imgH="8019837" progId="AcroExch.Document.DC">
                  <p:embed/>
                </p:oleObj>
              </mc:Choice>
              <mc:Fallback>
                <p:oleObj name="Acrobat Document" r:id="rId4" imgW="5676833" imgH="801983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628800"/>
                        <a:ext cx="4032101" cy="56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5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4" y="220718"/>
            <a:ext cx="8505353" cy="62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6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71" y="47432"/>
            <a:ext cx="6671197" cy="68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44624"/>
            <a:ext cx="45624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Αποτέλεσμα εικόνας για ataxic gai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63" y="2924944"/>
            <a:ext cx="44199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Αποτέλεσμα εικόνας για ataxic gai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2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" y="476672"/>
            <a:ext cx="7689060" cy="58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68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Αποτέλεσμα εικόνας για VESTIBULAR ataxia gai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7" y="548680"/>
            <a:ext cx="738510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4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1" y="620688"/>
            <a:ext cx="8398278" cy="51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0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58775"/>
            <a:ext cx="756285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1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736"/>
            <a:ext cx="8095648" cy="44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1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98" y="12318"/>
            <a:ext cx="5420702" cy="68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Αποτέλεσμα εικόνας για G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" y="1988840"/>
            <a:ext cx="3679986" cy="44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2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0"/>
            <a:ext cx="5396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9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1288"/>
            <a:ext cx="7562850" cy="65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1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49" y="0"/>
            <a:ext cx="5938173" cy="68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74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\Desktop\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0" y="548680"/>
            <a:ext cx="7993178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6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Αποτέλεσμα εικόνας για G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8" y="2348880"/>
            <a:ext cx="86227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2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Αποτέλεσμα εικόνας για G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3" y="1124744"/>
            <a:ext cx="825178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4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62" y="0"/>
            <a:ext cx="4852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6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763954" cy="60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1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1" y="33327"/>
            <a:ext cx="5509700" cy="68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138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09" y="3861048"/>
            <a:ext cx="5287392" cy="29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00" y="764704"/>
            <a:ext cx="49908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292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Application>Microsoft Office PowerPoint</Application>
  <PresentationFormat>Προβολή στην οθόνη (4:3)</PresentationFormat>
  <Paragraphs>9</Paragraphs>
  <Slides>31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Θέμα του Office</vt:lpstr>
      <vt:lpstr>Acrobat Document</vt:lpstr>
      <vt:lpstr>NEYΡΙΚΟ ΣΥΣΤΗΜΑ ΠΑΘΟΛΟΓΙΚΑ ΒΑΔΙΣΜΑΤΑ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NEYΡΙΚΟ ΣΥΣΤΗΜΑ ΠΑΘΟΛΟΓΙΚΑ ΒΑΔΙΣΜΑΤΑ</dc:title>
  <dc:creator>pc</dc:creator>
  <cp:lastModifiedBy>Antonios</cp:lastModifiedBy>
  <cp:revision>22</cp:revision>
  <dcterms:created xsi:type="dcterms:W3CDTF">2017-12-07T17:06:34Z</dcterms:created>
  <dcterms:modified xsi:type="dcterms:W3CDTF">2020-03-28T19:54:10Z</dcterms:modified>
</cp:coreProperties>
</file>