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0" r:id="rId1"/>
  </p:sldMasterIdLst>
  <p:notesMasterIdLst>
    <p:notesMasterId r:id="rId8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8519" r:id="rId16"/>
    <p:sldId id="273" r:id="rId17"/>
    <p:sldId id="275" r:id="rId18"/>
    <p:sldId id="276" r:id="rId19"/>
    <p:sldId id="277" r:id="rId20"/>
    <p:sldId id="278" r:id="rId21"/>
    <p:sldId id="279" r:id="rId22"/>
    <p:sldId id="8521" r:id="rId23"/>
    <p:sldId id="852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300" r:id="rId41"/>
    <p:sldId id="303" r:id="rId42"/>
    <p:sldId id="304" r:id="rId43"/>
    <p:sldId id="305" r:id="rId44"/>
    <p:sldId id="307" r:id="rId45"/>
    <p:sldId id="306" r:id="rId46"/>
    <p:sldId id="308" r:id="rId47"/>
    <p:sldId id="309" r:id="rId48"/>
    <p:sldId id="310" r:id="rId49"/>
    <p:sldId id="311" r:id="rId50"/>
    <p:sldId id="312" r:id="rId51"/>
    <p:sldId id="315" r:id="rId52"/>
    <p:sldId id="316" r:id="rId53"/>
    <p:sldId id="317" r:id="rId54"/>
    <p:sldId id="319" r:id="rId55"/>
    <p:sldId id="8515" r:id="rId56"/>
    <p:sldId id="318" r:id="rId57"/>
    <p:sldId id="8514" r:id="rId58"/>
    <p:sldId id="324" r:id="rId59"/>
    <p:sldId id="321" r:id="rId60"/>
    <p:sldId id="322" r:id="rId61"/>
    <p:sldId id="323" r:id="rId62"/>
    <p:sldId id="339" r:id="rId63"/>
    <p:sldId id="340" r:id="rId64"/>
    <p:sldId id="8523" r:id="rId65"/>
    <p:sldId id="8525" r:id="rId66"/>
    <p:sldId id="8529" r:id="rId67"/>
    <p:sldId id="8530" r:id="rId68"/>
    <p:sldId id="8531" r:id="rId69"/>
    <p:sldId id="8532" r:id="rId70"/>
    <p:sldId id="8533" r:id="rId71"/>
    <p:sldId id="8534" r:id="rId72"/>
    <p:sldId id="8535" r:id="rId73"/>
    <p:sldId id="8526" r:id="rId74"/>
    <p:sldId id="8536" r:id="rId75"/>
    <p:sldId id="8537" r:id="rId76"/>
    <p:sldId id="8538" r:id="rId77"/>
    <p:sldId id="8539" r:id="rId78"/>
    <p:sldId id="8540" r:id="rId79"/>
    <p:sldId id="2147481135" r:id="rId80"/>
    <p:sldId id="2147481134" r:id="rId8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Μεσαίο στυλ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75" y="26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itris karagiannakis" userId="bc181b89a569c7b0" providerId="LiveId" clId="{BCA47533-AF12-4002-B21B-7B043286A883}"/>
    <pc:docChg chg="undo redo custSel addSld delSld modSld sldOrd">
      <pc:chgData name="dimitris karagiannakis" userId="bc181b89a569c7b0" providerId="LiveId" clId="{BCA47533-AF12-4002-B21B-7B043286A883}" dt="2026-03-25T16:33:09.833" v="3221" actId="14100"/>
      <pc:docMkLst>
        <pc:docMk/>
      </pc:docMkLst>
      <pc:sldChg chg="addSp delSp modSp mod setBg">
        <pc:chgData name="dimitris karagiannakis" userId="bc181b89a569c7b0" providerId="LiveId" clId="{BCA47533-AF12-4002-B21B-7B043286A883}" dt="2026-03-14T15:42:52.731" v="828" actId="14100"/>
        <pc:sldMkLst>
          <pc:docMk/>
          <pc:sldMk cId="0" sldId="256"/>
        </pc:sldMkLst>
        <pc:spChg chg="add del mod">
          <ac:chgData name="dimitris karagiannakis" userId="bc181b89a569c7b0" providerId="LiveId" clId="{BCA47533-AF12-4002-B21B-7B043286A883}" dt="2026-03-14T15:42:32.075" v="821" actId="120"/>
          <ac:spMkLst>
            <pc:docMk/>
            <pc:sldMk cId="0" sldId="256"/>
            <ac:spMk id="1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42:52.731" v="828" actId="14100"/>
          <ac:spMkLst>
            <pc:docMk/>
            <pc:sldMk cId="0" sldId="256"/>
            <ac:spMk id="1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2:09.104" v="813" actId="26606"/>
          <ac:spMkLst>
            <pc:docMk/>
            <pc:sldMk cId="0" sldId="256"/>
            <ac:spMk id="21" creationId="{1C18EA5F-20C6-4D2F-846D-80D2D1BE449C}"/>
          </ac:spMkLst>
        </pc:spChg>
        <pc:spChg chg="add">
          <ac:chgData name="dimitris karagiannakis" userId="bc181b89a569c7b0" providerId="LiveId" clId="{BCA47533-AF12-4002-B21B-7B043286A883}" dt="2026-03-14T15:42:09.104" v="813" actId="26606"/>
          <ac:spMkLst>
            <pc:docMk/>
            <pc:sldMk cId="0" sldId="256"/>
            <ac:spMk id="23" creationId="{0B12BFFF-F945-4382-B731-D3859EA081C0}"/>
          </ac:spMkLst>
        </pc:spChg>
        <pc:spChg chg="add">
          <ac:chgData name="dimitris karagiannakis" userId="bc181b89a569c7b0" providerId="LiveId" clId="{BCA47533-AF12-4002-B21B-7B043286A883}" dt="2026-03-14T15:42:09.104" v="813" actId="26606"/>
          <ac:spMkLst>
            <pc:docMk/>
            <pc:sldMk cId="0" sldId="256"/>
            <ac:spMk id="25" creationId="{0B3C4C54-7C04-4A47-B27B-F343DB92C0EF}"/>
          </ac:spMkLst>
        </pc:spChg>
        <pc:picChg chg="mod">
          <ac:chgData name="dimitris karagiannakis" userId="bc181b89a569c7b0" providerId="LiveId" clId="{BCA47533-AF12-4002-B21B-7B043286A883}" dt="2026-03-14T15:42:09.104" v="813" actId="26606"/>
          <ac:picMkLst>
            <pc:docMk/>
            <pc:sldMk cId="0" sldId="256"/>
            <ac:picMk id="14" creationId="{00000000-0000-0000-0000-000000000000}"/>
          </ac:picMkLst>
        </pc:picChg>
        <pc:picChg chg="mod">
          <ac:chgData name="dimitris karagiannakis" userId="bc181b89a569c7b0" providerId="LiveId" clId="{BCA47533-AF12-4002-B21B-7B043286A883}" dt="2026-03-14T15:42:09.104" v="813" actId="26606"/>
          <ac:picMkLst>
            <pc:docMk/>
            <pc:sldMk cId="0" sldId="256"/>
            <ac:picMk id="15" creationId="{00000000-0000-0000-0000-000000000000}"/>
          </ac:picMkLst>
        </pc:picChg>
        <pc:picChg chg="mod ord">
          <ac:chgData name="dimitris karagiannakis" userId="bc181b89a569c7b0" providerId="LiveId" clId="{BCA47533-AF12-4002-B21B-7B043286A883}" dt="2026-03-14T15:42:09.104" v="813" actId="26606"/>
          <ac:picMkLst>
            <pc:docMk/>
            <pc:sldMk cId="0" sldId="256"/>
            <ac:picMk id="16" creationId="{00000000-0000-0000-0000-000000000000}"/>
          </ac:picMkLst>
        </pc:picChg>
      </pc:sldChg>
      <pc:sldChg chg="delSp mod">
        <pc:chgData name="dimitris karagiannakis" userId="bc181b89a569c7b0" providerId="LiveId" clId="{BCA47533-AF12-4002-B21B-7B043286A883}" dt="2026-03-09T14:11:29.319" v="82" actId="478"/>
        <pc:sldMkLst>
          <pc:docMk/>
          <pc:sldMk cId="0" sldId="257"/>
        </pc:sldMkLst>
      </pc:sldChg>
      <pc:sldChg chg="addSp delSp modSp mod setBg setClrOvrMap">
        <pc:chgData name="dimitris karagiannakis" userId="bc181b89a569c7b0" providerId="LiveId" clId="{BCA47533-AF12-4002-B21B-7B043286A883}" dt="2026-03-25T12:38:11.328" v="1119" actId="20577"/>
        <pc:sldMkLst>
          <pc:docMk/>
          <pc:sldMk cId="0" sldId="258"/>
        </pc:sldMkLst>
        <pc:spChg chg="mod">
          <ac:chgData name="dimitris karagiannakis" userId="bc181b89a569c7b0" providerId="LiveId" clId="{BCA47533-AF12-4002-B21B-7B043286A883}" dt="2026-03-14T15:43:16.188" v="829" actId="26606"/>
          <ac:spMkLst>
            <pc:docMk/>
            <pc:sldMk cId="0" sldId="258"/>
            <ac:spMk id="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3:16.188" v="829" actId="26606"/>
          <ac:spMkLst>
            <pc:docMk/>
            <pc:sldMk cId="0" sldId="258"/>
            <ac:spMk id="35" creationId="{D8B9538A-2A89-47DD-996C-7D2BE2AB6CA0}"/>
          </ac:spMkLst>
        </pc:spChg>
        <pc:spChg chg="add">
          <ac:chgData name="dimitris karagiannakis" userId="bc181b89a569c7b0" providerId="LiveId" clId="{BCA47533-AF12-4002-B21B-7B043286A883}" dt="2026-03-14T15:43:16.188" v="829" actId="26606"/>
          <ac:spMkLst>
            <pc:docMk/>
            <pc:sldMk cId="0" sldId="258"/>
            <ac:spMk id="37" creationId="{E625979B-5325-4898-8EF9-5C174B19218E}"/>
          </ac:spMkLst>
        </pc:spChg>
        <pc:spChg chg="add">
          <ac:chgData name="dimitris karagiannakis" userId="bc181b89a569c7b0" providerId="LiveId" clId="{BCA47533-AF12-4002-B21B-7B043286A883}" dt="2026-03-14T15:43:16.188" v="829" actId="26606"/>
          <ac:spMkLst>
            <pc:docMk/>
            <pc:sldMk cId="0" sldId="258"/>
            <ac:spMk id="39" creationId="{34B22E2B-30D5-47A4-97C5-091EA1ABC728}"/>
          </ac:spMkLst>
        </pc:spChg>
        <pc:spChg chg="add">
          <ac:chgData name="dimitris karagiannakis" userId="bc181b89a569c7b0" providerId="LiveId" clId="{BCA47533-AF12-4002-B21B-7B043286A883}" dt="2026-03-14T15:43:16.188" v="829" actId="26606"/>
          <ac:spMkLst>
            <pc:docMk/>
            <pc:sldMk cId="0" sldId="258"/>
            <ac:spMk id="41" creationId="{9B6DA3CD-A002-40ED-8194-B4E637BD7669}"/>
          </ac:spMkLst>
        </pc:spChg>
        <pc:graphicFrameChg chg="add modGraphic">
          <ac:chgData name="dimitris karagiannakis" userId="bc181b89a569c7b0" providerId="LiveId" clId="{BCA47533-AF12-4002-B21B-7B043286A883}" dt="2026-03-25T12:38:11.328" v="1119" actId="20577"/>
          <ac:graphicFrameMkLst>
            <pc:docMk/>
            <pc:sldMk cId="0" sldId="258"/>
            <ac:graphicFrameMk id="31" creationId="{6A30DA40-5E6E-B471-797A-4004B4845BDD}"/>
          </ac:graphicFrameMkLst>
        </pc:graphicFrameChg>
      </pc:sldChg>
      <pc:sldChg chg="addSp delSp modSp mod setBg setClrOvrMap">
        <pc:chgData name="dimitris karagiannakis" userId="bc181b89a569c7b0" providerId="LiveId" clId="{BCA47533-AF12-4002-B21B-7B043286A883}" dt="2026-03-14T15:43:28.970" v="833" actId="26606"/>
        <pc:sldMkLst>
          <pc:docMk/>
          <pc:sldMk cId="0" sldId="260"/>
        </pc:sldMkLst>
        <pc:spChg chg="mod">
          <ac:chgData name="dimitris karagiannakis" userId="bc181b89a569c7b0" providerId="LiveId" clId="{BCA47533-AF12-4002-B21B-7B043286A883}" dt="2026-03-14T15:43:28.970" v="833" actId="26606"/>
          <ac:spMkLst>
            <pc:docMk/>
            <pc:sldMk cId="0" sldId="260"/>
            <ac:spMk id="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3:28.970" v="833" actId="26606"/>
          <ac:spMkLst>
            <pc:docMk/>
            <pc:sldMk cId="0" sldId="260"/>
            <ac:spMk id="26" creationId="{D8B9538A-2A89-47DD-996C-7D2BE2AB6CA0}"/>
          </ac:spMkLst>
        </pc:spChg>
        <pc:spChg chg="add">
          <ac:chgData name="dimitris karagiannakis" userId="bc181b89a569c7b0" providerId="LiveId" clId="{BCA47533-AF12-4002-B21B-7B043286A883}" dt="2026-03-14T15:43:28.970" v="833" actId="26606"/>
          <ac:spMkLst>
            <pc:docMk/>
            <pc:sldMk cId="0" sldId="260"/>
            <ac:spMk id="28" creationId="{E625979B-5325-4898-8EF9-5C174B19218E}"/>
          </ac:spMkLst>
        </pc:spChg>
        <pc:spChg chg="add">
          <ac:chgData name="dimitris karagiannakis" userId="bc181b89a569c7b0" providerId="LiveId" clId="{BCA47533-AF12-4002-B21B-7B043286A883}" dt="2026-03-14T15:43:28.970" v="833" actId="26606"/>
          <ac:spMkLst>
            <pc:docMk/>
            <pc:sldMk cId="0" sldId="260"/>
            <ac:spMk id="30" creationId="{34B22E2B-30D5-47A4-97C5-091EA1ABC728}"/>
          </ac:spMkLst>
        </pc:spChg>
        <pc:spChg chg="add">
          <ac:chgData name="dimitris karagiannakis" userId="bc181b89a569c7b0" providerId="LiveId" clId="{BCA47533-AF12-4002-B21B-7B043286A883}" dt="2026-03-14T15:43:28.970" v="833" actId="26606"/>
          <ac:spMkLst>
            <pc:docMk/>
            <pc:sldMk cId="0" sldId="260"/>
            <ac:spMk id="32" creationId="{9B6DA3CD-A002-40ED-8194-B4E637BD7669}"/>
          </ac:spMkLst>
        </pc:spChg>
        <pc:graphicFrameChg chg="add">
          <ac:chgData name="dimitris karagiannakis" userId="bc181b89a569c7b0" providerId="LiveId" clId="{BCA47533-AF12-4002-B21B-7B043286A883}" dt="2026-03-14T15:43:28.970" v="833" actId="26606"/>
          <ac:graphicFrameMkLst>
            <pc:docMk/>
            <pc:sldMk cId="0" sldId="260"/>
            <ac:graphicFrameMk id="22" creationId="{0745DFC0-1C74-E1C1-8831-89C49A3B585C}"/>
          </ac:graphicFrameMkLst>
        </pc:graphicFrameChg>
      </pc:sldChg>
      <pc:sldChg chg="delSp modSp mod">
        <pc:chgData name="dimitris karagiannakis" userId="bc181b89a569c7b0" providerId="LiveId" clId="{BCA47533-AF12-4002-B21B-7B043286A883}" dt="2026-03-14T15:13:18.205" v="448" actId="14100"/>
        <pc:sldMkLst>
          <pc:docMk/>
          <pc:sldMk cId="0" sldId="261"/>
        </pc:sldMkLst>
        <pc:spChg chg="mod">
          <ac:chgData name="dimitris karagiannakis" userId="bc181b89a569c7b0" providerId="LiveId" clId="{BCA47533-AF12-4002-B21B-7B043286A883}" dt="2026-03-14T15:13:18.205" v="448" actId="14100"/>
          <ac:spMkLst>
            <pc:docMk/>
            <pc:sldMk cId="0" sldId="261"/>
            <ac:spMk id="17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13:10.850" v="445" actId="14100"/>
          <ac:spMkLst>
            <pc:docMk/>
            <pc:sldMk cId="0" sldId="261"/>
            <ac:spMk id="30" creationId="{00000000-0000-0000-0000-000000000000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43:44.189" v="834" actId="26606"/>
        <pc:sldMkLst>
          <pc:docMk/>
          <pc:sldMk cId="0" sldId="262"/>
        </pc:sldMkLst>
        <pc:spChg chg="mod">
          <ac:chgData name="dimitris karagiannakis" userId="bc181b89a569c7b0" providerId="LiveId" clId="{BCA47533-AF12-4002-B21B-7B043286A883}" dt="2026-03-14T15:43:44.189" v="834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3:44.189" v="834" actId="26606"/>
          <ac:spMkLst>
            <pc:docMk/>
            <pc:sldMk cId="0" sldId="262"/>
            <ac:spMk id="37" creationId="{D8B9538A-2A89-47DD-996C-7D2BE2AB6CA0}"/>
          </ac:spMkLst>
        </pc:spChg>
        <pc:spChg chg="add">
          <ac:chgData name="dimitris karagiannakis" userId="bc181b89a569c7b0" providerId="LiveId" clId="{BCA47533-AF12-4002-B21B-7B043286A883}" dt="2026-03-14T15:43:44.189" v="834" actId="26606"/>
          <ac:spMkLst>
            <pc:docMk/>
            <pc:sldMk cId="0" sldId="262"/>
            <ac:spMk id="39" creationId="{E625979B-5325-4898-8EF9-5C174B19218E}"/>
          </ac:spMkLst>
        </pc:spChg>
        <pc:spChg chg="add">
          <ac:chgData name="dimitris karagiannakis" userId="bc181b89a569c7b0" providerId="LiveId" clId="{BCA47533-AF12-4002-B21B-7B043286A883}" dt="2026-03-14T15:43:44.189" v="834" actId="26606"/>
          <ac:spMkLst>
            <pc:docMk/>
            <pc:sldMk cId="0" sldId="262"/>
            <ac:spMk id="41" creationId="{34B22E2B-30D5-47A4-97C5-091EA1ABC728}"/>
          </ac:spMkLst>
        </pc:spChg>
        <pc:spChg chg="add">
          <ac:chgData name="dimitris karagiannakis" userId="bc181b89a569c7b0" providerId="LiveId" clId="{BCA47533-AF12-4002-B21B-7B043286A883}" dt="2026-03-14T15:43:44.189" v="834" actId="26606"/>
          <ac:spMkLst>
            <pc:docMk/>
            <pc:sldMk cId="0" sldId="262"/>
            <ac:spMk id="43" creationId="{9B6DA3CD-A002-40ED-8194-B4E637BD7669}"/>
          </ac:spMkLst>
        </pc:spChg>
        <pc:graphicFrameChg chg="add">
          <ac:chgData name="dimitris karagiannakis" userId="bc181b89a569c7b0" providerId="LiveId" clId="{BCA47533-AF12-4002-B21B-7B043286A883}" dt="2026-03-14T15:43:44.189" v="834" actId="26606"/>
          <ac:graphicFrameMkLst>
            <pc:docMk/>
            <pc:sldMk cId="0" sldId="262"/>
            <ac:graphicFrameMk id="33" creationId="{A8C56E3C-149F-3B75-C09D-F445019A3678}"/>
          </ac:graphicFrameMkLst>
        </pc:graphicFrameChg>
      </pc:sldChg>
      <pc:sldChg chg="addSp delSp modSp mod setBg">
        <pc:chgData name="dimitris karagiannakis" userId="bc181b89a569c7b0" providerId="LiveId" clId="{BCA47533-AF12-4002-B21B-7B043286A883}" dt="2026-03-25T12:39:06.749" v="1164" actId="20577"/>
        <pc:sldMkLst>
          <pc:docMk/>
          <pc:sldMk cId="0" sldId="263"/>
        </pc:sldMkLst>
        <pc:spChg chg="mod">
          <ac:chgData name="dimitris karagiannakis" userId="bc181b89a569c7b0" providerId="LiveId" clId="{BCA47533-AF12-4002-B21B-7B043286A883}" dt="2026-03-14T15:43:57.728" v="837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39:06.749" v="1164" actId="20577"/>
          <ac:spMkLst>
            <pc:docMk/>
            <pc:sldMk cId="0" sldId="263"/>
            <ac:spMk id="29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3:57.728" v="837" actId="26606"/>
          <ac:spMkLst>
            <pc:docMk/>
            <pc:sldMk cId="0" sldId="263"/>
            <ac:spMk id="43" creationId="{C89FDD9F-84AD-4824-89D2-9E286F5651E3}"/>
          </ac:spMkLst>
        </pc:spChg>
        <pc:spChg chg="add">
          <ac:chgData name="dimitris karagiannakis" userId="bc181b89a569c7b0" providerId="LiveId" clId="{BCA47533-AF12-4002-B21B-7B043286A883}" dt="2026-03-14T15:43:57.728" v="837" actId="26606"/>
          <ac:spMkLst>
            <pc:docMk/>
            <pc:sldMk cId="0" sldId="263"/>
            <ac:spMk id="44" creationId="{0AFF99B9-09FA-411A-8B54-D714B2EE9A68}"/>
          </ac:spMkLst>
        </pc:spChg>
        <pc:spChg chg="add">
          <ac:chgData name="dimitris karagiannakis" userId="bc181b89a569c7b0" providerId="LiveId" clId="{BCA47533-AF12-4002-B21B-7B043286A883}" dt="2026-03-14T15:43:57.728" v="837" actId="26606"/>
          <ac:spMkLst>
            <pc:docMk/>
            <pc:sldMk cId="0" sldId="263"/>
            <ac:spMk id="45" creationId="{7E6CE931-52B0-4AD0-991F-0648E313BF3A}"/>
          </ac:spMkLst>
        </pc:spChg>
        <pc:spChg chg="add">
          <ac:chgData name="dimitris karagiannakis" userId="bc181b89a569c7b0" providerId="LiveId" clId="{BCA47533-AF12-4002-B21B-7B043286A883}" dt="2026-03-14T15:43:57.728" v="837" actId="26606"/>
          <ac:spMkLst>
            <pc:docMk/>
            <pc:sldMk cId="0" sldId="263"/>
            <ac:spMk id="46" creationId="{D138FED9-7840-470D-BB14-BF4696ADA7FC}"/>
          </ac:spMkLst>
        </pc:spChg>
        <pc:picChg chg="mod">
          <ac:chgData name="dimitris karagiannakis" userId="bc181b89a569c7b0" providerId="LiveId" clId="{BCA47533-AF12-4002-B21B-7B043286A883}" dt="2026-03-14T15:44:01.561" v="838" actId="14100"/>
          <ac:picMkLst>
            <pc:docMk/>
            <pc:sldMk cId="0" sldId="263"/>
            <ac:picMk id="30" creationId="{00000000-0000-0000-0000-000000000000}"/>
          </ac:picMkLst>
        </pc:picChg>
      </pc:sldChg>
      <pc:sldChg chg="addSp delSp modSp mod setBg setClrOvrMap">
        <pc:chgData name="dimitris karagiannakis" userId="bc181b89a569c7b0" providerId="LiveId" clId="{BCA47533-AF12-4002-B21B-7B043286A883}" dt="2026-03-25T12:40:03.099" v="1237" actId="20577"/>
        <pc:sldMkLst>
          <pc:docMk/>
          <pc:sldMk cId="0" sldId="264"/>
        </pc:sldMkLst>
        <pc:spChg chg="mod">
          <ac:chgData name="dimitris karagiannakis" userId="bc181b89a569c7b0" providerId="LiveId" clId="{BCA47533-AF12-4002-B21B-7B043286A883}" dt="2026-03-14T15:44:16.134" v="841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0:03.099" v="1237" actId="20577"/>
          <ac:spMkLst>
            <pc:docMk/>
            <pc:sldMk cId="0" sldId="264"/>
            <ac:spMk id="21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4:16.134" v="841" actId="26606"/>
          <ac:spMkLst>
            <pc:docMk/>
            <pc:sldMk cId="0" sldId="264"/>
            <ac:spMk id="26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44:16.134" v="841" actId="26606"/>
          <ac:spMkLst>
            <pc:docMk/>
            <pc:sldMk cId="0" sldId="264"/>
            <ac:spMk id="28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44:16.134" v="841" actId="26606"/>
          <ac:spMkLst>
            <pc:docMk/>
            <pc:sldMk cId="0" sldId="264"/>
            <ac:spMk id="30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44:16.134" v="841" actId="26606"/>
          <ac:spMkLst>
            <pc:docMk/>
            <pc:sldMk cId="0" sldId="264"/>
            <ac:spMk id="32" creationId="{6A681326-1C9D-44A3-A627-3871BDAE4127}"/>
          </ac:spMkLst>
        </pc:spChg>
      </pc:sldChg>
      <pc:sldChg chg="modSp mod">
        <pc:chgData name="dimitris karagiannakis" userId="bc181b89a569c7b0" providerId="LiveId" clId="{BCA47533-AF12-4002-B21B-7B043286A883}" dt="2026-03-14T15:30:33.796" v="662" actId="14100"/>
        <pc:sldMkLst>
          <pc:docMk/>
          <pc:sldMk cId="0" sldId="265"/>
        </pc:sldMkLst>
        <pc:grpChg chg="mod">
          <ac:chgData name="dimitris karagiannakis" userId="bc181b89a569c7b0" providerId="LiveId" clId="{BCA47533-AF12-4002-B21B-7B043286A883}" dt="2026-03-14T15:30:33.796" v="662" actId="14100"/>
          <ac:grpSpMkLst>
            <pc:docMk/>
            <pc:sldMk cId="0" sldId="265"/>
            <ac:grpSpMk id="2" creationId="{00000000-0000-0000-0000-000000000000}"/>
          </ac:grpSpMkLst>
        </pc:grpChg>
      </pc:sldChg>
      <pc:sldChg chg="delSp modSp mod">
        <pc:chgData name="dimitris karagiannakis" userId="bc181b89a569c7b0" providerId="LiveId" clId="{BCA47533-AF12-4002-B21B-7B043286A883}" dt="2026-03-25T12:40:34.574" v="1239" actId="207"/>
        <pc:sldMkLst>
          <pc:docMk/>
          <pc:sldMk cId="0" sldId="266"/>
        </pc:sldMkLst>
        <pc:spChg chg="mod">
          <ac:chgData name="dimitris karagiannakis" userId="bc181b89a569c7b0" providerId="LiveId" clId="{BCA47533-AF12-4002-B21B-7B043286A883}" dt="2026-03-14T15:03:48.555" v="244" actId="20577"/>
          <ac:spMkLst>
            <pc:docMk/>
            <pc:sldMk cId="0" sldId="266"/>
            <ac:spMk id="30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0:27.492" v="1238" actId="207"/>
          <ac:spMkLst>
            <pc:docMk/>
            <pc:sldMk cId="0" sldId="266"/>
            <ac:spMk id="35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0:34.574" v="1239" actId="207"/>
          <ac:spMkLst>
            <pc:docMk/>
            <pc:sldMk cId="0" sldId="266"/>
            <ac:spMk id="37" creationId="{00000000-0000-0000-0000-000000000000}"/>
          </ac:spMkLst>
        </pc:spChg>
      </pc:sldChg>
      <pc:sldChg chg="delSp mod">
        <pc:chgData name="dimitris karagiannakis" userId="bc181b89a569c7b0" providerId="LiveId" clId="{BCA47533-AF12-4002-B21B-7B043286A883}" dt="2026-03-14T15:03:55.537" v="245" actId="478"/>
        <pc:sldMkLst>
          <pc:docMk/>
          <pc:sldMk cId="0" sldId="267"/>
        </pc:sldMkLst>
      </pc:sldChg>
      <pc:sldChg chg="addSp delSp modSp mod setBg setClrOvrMap">
        <pc:chgData name="dimitris karagiannakis" userId="bc181b89a569c7b0" providerId="LiveId" clId="{BCA47533-AF12-4002-B21B-7B043286A883}" dt="2026-03-14T15:45:13.449" v="855" actId="26606"/>
        <pc:sldMkLst>
          <pc:docMk/>
          <pc:sldMk cId="0" sldId="268"/>
        </pc:sldMkLst>
        <pc:spChg chg="mod">
          <ac:chgData name="dimitris karagiannakis" userId="bc181b89a569c7b0" providerId="LiveId" clId="{BCA47533-AF12-4002-B21B-7B043286A883}" dt="2026-03-14T15:45:13.444" v="854" actId="26606"/>
          <ac:spMkLst>
            <pc:docMk/>
            <pc:sldMk cId="0" sldId="268"/>
            <ac:spMk id="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5:13.449" v="855" actId="26606"/>
          <ac:spMkLst>
            <pc:docMk/>
            <pc:sldMk cId="0" sldId="268"/>
            <ac:spMk id="54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45:13.449" v="855" actId="26606"/>
          <ac:spMkLst>
            <pc:docMk/>
            <pc:sldMk cId="0" sldId="268"/>
            <ac:spMk id="56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45:13.449" v="855" actId="26606"/>
          <ac:spMkLst>
            <pc:docMk/>
            <pc:sldMk cId="0" sldId="268"/>
            <ac:spMk id="58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45:13.449" v="855" actId="26606"/>
          <ac:spMkLst>
            <pc:docMk/>
            <pc:sldMk cId="0" sldId="268"/>
            <ac:spMk id="60" creationId="{6A681326-1C9D-44A3-A627-3871BDAE4127}"/>
          </ac:spMkLst>
        </pc:spChg>
        <pc:spChg chg="add">
          <ac:chgData name="dimitris karagiannakis" userId="bc181b89a569c7b0" providerId="LiveId" clId="{BCA47533-AF12-4002-B21B-7B043286A883}" dt="2026-03-14T15:45:13.449" v="855" actId="26606"/>
          <ac:spMkLst>
            <pc:docMk/>
            <pc:sldMk cId="0" sldId="268"/>
            <ac:spMk id="63" creationId="{00000000-0000-0000-0000-000000000000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45:19.741" v="856" actId="26606"/>
        <pc:sldMkLst>
          <pc:docMk/>
          <pc:sldMk cId="0" sldId="269"/>
        </pc:sldMkLst>
        <pc:spChg chg="mo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3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38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40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42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45:19.741" v="856" actId="26606"/>
          <ac:spMkLst>
            <pc:docMk/>
            <pc:sldMk cId="0" sldId="269"/>
            <ac:spMk id="44" creationId="{6A681326-1C9D-44A3-A627-3871BDAE4127}"/>
          </ac:spMkLst>
        </pc:spChg>
      </pc:sldChg>
      <pc:sldChg chg="delSp mod">
        <pc:chgData name="dimitris karagiannakis" userId="bc181b89a569c7b0" providerId="LiveId" clId="{BCA47533-AF12-4002-B21B-7B043286A883}" dt="2026-03-09T14:12:21.718" v="94" actId="478"/>
        <pc:sldMkLst>
          <pc:docMk/>
          <pc:sldMk cId="0" sldId="270"/>
        </pc:sldMkLst>
      </pc:sldChg>
      <pc:sldChg chg="addSp delSp modSp mod setBg setClrOvrMap">
        <pc:chgData name="dimitris karagiannakis" userId="bc181b89a569c7b0" providerId="LiveId" clId="{BCA47533-AF12-4002-B21B-7B043286A883}" dt="2026-03-14T15:45:48.465" v="859" actId="26606"/>
        <pc:sldMkLst>
          <pc:docMk/>
          <pc:sldMk cId="0" sldId="273"/>
        </pc:sldMkLst>
        <pc:spChg chg="mo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29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34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36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38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45:48.465" v="859" actId="26606"/>
          <ac:spMkLst>
            <pc:docMk/>
            <pc:sldMk cId="0" sldId="273"/>
            <ac:spMk id="40" creationId="{6A681326-1C9D-44A3-A627-3871BDAE4127}"/>
          </ac:spMkLst>
        </pc:spChg>
      </pc:sldChg>
      <pc:sldChg chg="addSp delSp modSp mod setBg">
        <pc:chgData name="dimitris karagiannakis" userId="bc181b89a569c7b0" providerId="LiveId" clId="{BCA47533-AF12-4002-B21B-7B043286A883}" dt="2026-03-14T15:46:39.742" v="867" actId="14100"/>
        <pc:sldMkLst>
          <pc:docMk/>
          <pc:sldMk cId="0" sldId="275"/>
        </pc:sldMkLst>
        <pc:spChg chg="mod or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5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19" creationId="{D6CEF2A9-EF08-4FB3-AFFB-C5F77AB6E028}"/>
          </ac:spMkLst>
        </pc:spChg>
        <pc:spChg chg="ad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21" creationId="{4109C3C2-C0A8-4559-8462-8007573DF44C}"/>
          </ac:spMkLst>
        </pc:spChg>
        <pc:spChg chg="ad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23" creationId="{4C535542-B72A-4DE0-BE5A-5EA00508C77D}"/>
          </ac:spMkLst>
        </pc:spChg>
        <pc:spChg chg="add">
          <ac:chgData name="dimitris karagiannakis" userId="bc181b89a569c7b0" providerId="LiveId" clId="{BCA47533-AF12-4002-B21B-7B043286A883}" dt="2026-03-14T15:46:32.987" v="865" actId="26606"/>
          <ac:spMkLst>
            <pc:docMk/>
            <pc:sldMk cId="0" sldId="275"/>
            <ac:spMk id="25" creationId="{11DF0705-615B-4CF3-A16F-8C14680D8BA6}"/>
          </ac:spMkLst>
        </pc:spChg>
        <pc:picChg chg="add mod">
          <ac:chgData name="dimitris karagiannakis" userId="bc181b89a569c7b0" providerId="LiveId" clId="{BCA47533-AF12-4002-B21B-7B043286A883}" dt="2026-03-14T15:46:39.742" v="867" actId="14100"/>
          <ac:picMkLst>
            <pc:docMk/>
            <pc:sldMk cId="0" sldId="275"/>
            <ac:picMk id="2" creationId="{37C1BAB5-0914-7FDF-FF53-0EE3489DF71A}"/>
          </ac:picMkLst>
        </pc:picChg>
      </pc:sldChg>
      <pc:sldChg chg="addSp delSp modSp mod setBg">
        <pc:chgData name="dimitris karagiannakis" userId="bc181b89a569c7b0" providerId="LiveId" clId="{BCA47533-AF12-4002-B21B-7B043286A883}" dt="2026-03-25T12:41:41.932" v="1240" actId="20577"/>
        <pc:sldMkLst>
          <pc:docMk/>
          <pc:sldMk cId="0" sldId="276"/>
        </pc:sldMkLst>
        <pc:spChg chg="add del mod">
          <ac:chgData name="dimitris karagiannakis" userId="bc181b89a569c7b0" providerId="LiveId" clId="{BCA47533-AF12-4002-B21B-7B043286A883}" dt="2026-03-14T15:34:09.392" v="743" actId="26606"/>
          <ac:spMkLst>
            <pc:docMk/>
            <pc:sldMk cId="0" sldId="276"/>
            <ac:spMk id="3" creationId="{00000000-0000-0000-0000-000000000000}"/>
          </ac:spMkLst>
        </pc:spChg>
        <pc:graphicFrameChg chg="add mod modGraphic">
          <ac:chgData name="dimitris karagiannakis" userId="bc181b89a569c7b0" providerId="LiveId" clId="{BCA47533-AF12-4002-B21B-7B043286A883}" dt="2026-03-25T12:41:41.932" v="1240" actId="20577"/>
          <ac:graphicFrameMkLst>
            <pc:docMk/>
            <pc:sldMk cId="0" sldId="276"/>
            <ac:graphicFrameMk id="112" creationId="{652EFB5F-3592-2CDF-7431-0205E7E7C1B6}"/>
          </ac:graphicFrameMkLst>
        </pc:graphicFrameChg>
      </pc:sldChg>
      <pc:sldChg chg="addSp delSp modSp mod setBg setClrOvrMap">
        <pc:chgData name="dimitris karagiannakis" userId="bc181b89a569c7b0" providerId="LiveId" clId="{BCA47533-AF12-4002-B21B-7B043286A883}" dt="2026-03-14T15:49:07.288" v="901" actId="255"/>
        <pc:sldMkLst>
          <pc:docMk/>
          <pc:sldMk cId="0" sldId="277"/>
        </pc:sldMkLst>
        <pc:spChg chg="mod">
          <ac:chgData name="dimitris karagiannakis" userId="bc181b89a569c7b0" providerId="LiveId" clId="{BCA47533-AF12-4002-B21B-7B043286A883}" dt="2026-03-14T15:48:04.845" v="891" actId="14100"/>
          <ac:spMkLst>
            <pc:docMk/>
            <pc:sldMk cId="0" sldId="277"/>
            <ac:spMk id="3" creationId="{00000000-0000-0000-0000-000000000000}"/>
          </ac:spMkLst>
        </pc:spChg>
        <pc:graphicFrameChg chg="add mod">
          <ac:chgData name="dimitris karagiannakis" userId="bc181b89a569c7b0" providerId="LiveId" clId="{BCA47533-AF12-4002-B21B-7B043286A883}" dt="2026-03-14T15:49:07.288" v="901" actId="255"/>
          <ac:graphicFrameMkLst>
            <pc:docMk/>
            <pc:sldMk cId="0" sldId="277"/>
            <ac:graphicFrameMk id="151" creationId="{60379ED6-2015-BC34-7A48-833025F661E9}"/>
          </ac:graphicFrameMkLst>
        </pc:graphicFrameChg>
      </pc:sldChg>
      <pc:sldChg chg="addSp delSp modSp mod">
        <pc:chgData name="dimitris karagiannakis" userId="bc181b89a569c7b0" providerId="LiveId" clId="{BCA47533-AF12-4002-B21B-7B043286A883}" dt="2026-03-14T15:36:12.657" v="760" actId="14100"/>
        <pc:sldMkLst>
          <pc:docMk/>
          <pc:sldMk cId="0" sldId="278"/>
        </pc:sldMkLst>
        <pc:picChg chg="add mod">
          <ac:chgData name="dimitris karagiannakis" userId="bc181b89a569c7b0" providerId="LiveId" clId="{BCA47533-AF12-4002-B21B-7B043286A883}" dt="2026-03-14T15:36:12.657" v="760" actId="14100"/>
          <ac:picMkLst>
            <pc:docMk/>
            <pc:sldMk cId="0" sldId="278"/>
            <ac:picMk id="3" creationId="{A5BAACB1-6F15-AA1E-57F4-B401E43553E2}"/>
          </ac:picMkLst>
        </pc:picChg>
      </pc:sldChg>
      <pc:sldChg chg="addSp delSp modSp mod setBg">
        <pc:chgData name="dimitris karagiannakis" userId="bc181b89a569c7b0" providerId="LiveId" clId="{BCA47533-AF12-4002-B21B-7B043286A883}" dt="2026-03-14T15:49:24.561" v="902" actId="26606"/>
        <pc:sldMkLst>
          <pc:docMk/>
          <pc:sldMk cId="0" sldId="279"/>
        </pc:sldMkLst>
        <pc:spChg chg="mod">
          <ac:chgData name="dimitris karagiannakis" userId="bc181b89a569c7b0" providerId="LiveId" clId="{BCA47533-AF12-4002-B21B-7B043286A883}" dt="2026-03-14T15:49:24.561" v="902" actId="26606"/>
          <ac:spMkLst>
            <pc:docMk/>
            <pc:sldMk cId="0" sldId="279"/>
            <ac:spMk id="2" creationId="{00000000-0000-0000-0000-000000000000}"/>
          </ac:spMkLst>
        </pc:spChg>
        <pc:graphicFrameChg chg="add">
          <ac:chgData name="dimitris karagiannakis" userId="bc181b89a569c7b0" providerId="LiveId" clId="{BCA47533-AF12-4002-B21B-7B043286A883}" dt="2026-03-14T15:49:24.561" v="902" actId="26606"/>
          <ac:graphicFrameMkLst>
            <pc:docMk/>
            <pc:sldMk cId="0" sldId="279"/>
            <ac:graphicFrameMk id="66" creationId="{26062090-DD57-D453-2793-3E19EEEB7190}"/>
          </ac:graphicFrameMkLst>
        </pc:graphicFrameChg>
      </pc:sldChg>
      <pc:sldChg chg="addSp delSp modSp mod setBg setClrOvrMap">
        <pc:chgData name="dimitris karagiannakis" userId="bc181b89a569c7b0" providerId="LiveId" clId="{BCA47533-AF12-4002-B21B-7B043286A883}" dt="2026-03-14T15:50:03.212" v="911" actId="20577"/>
        <pc:sldMkLst>
          <pc:docMk/>
          <pc:sldMk cId="0" sldId="281"/>
        </pc:sldMkLst>
        <pc:spChg chg="mod">
          <ac:chgData name="dimitris karagiannakis" userId="bc181b89a569c7b0" providerId="LiveId" clId="{BCA47533-AF12-4002-B21B-7B043286A883}" dt="2026-03-14T15:49:36.961" v="904" actId="26606"/>
          <ac:spMkLst>
            <pc:docMk/>
            <pc:sldMk cId="0" sldId="281"/>
            <ac:spMk id="6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0:03.212" v="911" actId="20577"/>
          <ac:spMkLst>
            <pc:docMk/>
            <pc:sldMk cId="0" sldId="281"/>
            <ac:spMk id="70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49:36.961" v="904" actId="26606"/>
          <ac:spMkLst>
            <pc:docMk/>
            <pc:sldMk cId="0" sldId="281"/>
            <ac:spMk id="75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49:36.961" v="904" actId="26606"/>
          <ac:spMkLst>
            <pc:docMk/>
            <pc:sldMk cId="0" sldId="281"/>
            <ac:spMk id="77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49:36.961" v="904" actId="26606"/>
          <ac:spMkLst>
            <pc:docMk/>
            <pc:sldMk cId="0" sldId="281"/>
            <ac:spMk id="79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49:36.961" v="904" actId="26606"/>
          <ac:spMkLst>
            <pc:docMk/>
            <pc:sldMk cId="0" sldId="281"/>
            <ac:spMk id="81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50:27.793" v="916" actId="255"/>
        <pc:sldMkLst>
          <pc:docMk/>
          <pc:sldMk cId="0" sldId="282"/>
        </pc:sldMkLst>
        <pc:spChg chg="mod">
          <ac:chgData name="dimitris karagiannakis" userId="bc181b89a569c7b0" providerId="LiveId" clId="{BCA47533-AF12-4002-B21B-7B043286A883}" dt="2026-03-14T15:50:08.858" v="912" actId="26606"/>
          <ac:spMkLst>
            <pc:docMk/>
            <pc:sldMk cId="0" sldId="282"/>
            <ac:spMk id="6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0:27.793" v="916" actId="255"/>
          <ac:spMkLst>
            <pc:docMk/>
            <pc:sldMk cId="0" sldId="282"/>
            <ac:spMk id="92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0:08.858" v="912" actId="26606"/>
          <ac:spMkLst>
            <pc:docMk/>
            <pc:sldMk cId="0" sldId="282"/>
            <ac:spMk id="97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0:08.858" v="912" actId="26606"/>
          <ac:spMkLst>
            <pc:docMk/>
            <pc:sldMk cId="0" sldId="282"/>
            <ac:spMk id="99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0:08.858" v="912" actId="26606"/>
          <ac:spMkLst>
            <pc:docMk/>
            <pc:sldMk cId="0" sldId="282"/>
            <ac:spMk id="101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0:08.858" v="912" actId="26606"/>
          <ac:spMkLst>
            <pc:docMk/>
            <pc:sldMk cId="0" sldId="282"/>
            <ac:spMk id="103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2:46:49.461" v="1403" actId="14100"/>
        <pc:sldMkLst>
          <pc:docMk/>
          <pc:sldMk cId="0" sldId="283"/>
        </pc:sldMkLst>
        <pc:spChg chg="mod">
          <ac:chgData name="dimitris karagiannakis" userId="bc181b89a569c7b0" providerId="LiveId" clId="{BCA47533-AF12-4002-B21B-7B043286A883}" dt="2026-03-14T15:50:41.499" v="917" actId="26606"/>
          <ac:spMkLst>
            <pc:docMk/>
            <pc:sldMk cId="0" sldId="283"/>
            <ac:spMk id="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6:49.461" v="1403" actId="14100"/>
          <ac:spMkLst>
            <pc:docMk/>
            <pc:sldMk cId="0" sldId="283"/>
            <ac:spMk id="28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0:41.499" v="917" actId="26606"/>
          <ac:spMkLst>
            <pc:docMk/>
            <pc:sldMk cId="0" sldId="283"/>
            <ac:spMk id="33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0:41.499" v="917" actId="26606"/>
          <ac:spMkLst>
            <pc:docMk/>
            <pc:sldMk cId="0" sldId="283"/>
            <ac:spMk id="35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0:41.499" v="917" actId="26606"/>
          <ac:spMkLst>
            <pc:docMk/>
            <pc:sldMk cId="0" sldId="283"/>
            <ac:spMk id="37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0:41.499" v="917" actId="26606"/>
          <ac:spMkLst>
            <pc:docMk/>
            <pc:sldMk cId="0" sldId="283"/>
            <ac:spMk id="39" creationId="{6A681326-1C9D-44A3-A627-3871BDAE4127}"/>
          </ac:spMkLst>
        </pc:spChg>
      </pc:sldChg>
      <pc:sldChg chg="addSp delSp modSp mod setBg">
        <pc:chgData name="dimitris karagiannakis" userId="bc181b89a569c7b0" providerId="LiveId" clId="{BCA47533-AF12-4002-B21B-7B043286A883}" dt="2026-03-14T15:50:47.331" v="918" actId="26606"/>
        <pc:sldMkLst>
          <pc:docMk/>
          <pc:sldMk cId="0" sldId="284"/>
        </pc:sldMkLst>
        <pc:spChg chg="add">
          <ac:chgData name="dimitris karagiannakis" userId="bc181b89a569c7b0" providerId="LiveId" clId="{BCA47533-AF12-4002-B21B-7B043286A883}" dt="2026-03-14T15:50:47.331" v="918" actId="26606"/>
          <ac:spMkLst>
            <pc:docMk/>
            <pc:sldMk cId="0" sldId="284"/>
            <ac:spMk id="35" creationId="{AEBE9F1A-B38D-446E-83AE-14B17CE77FF2}"/>
          </ac:spMkLst>
        </pc:spChg>
        <pc:spChg chg="add">
          <ac:chgData name="dimitris karagiannakis" userId="bc181b89a569c7b0" providerId="LiveId" clId="{BCA47533-AF12-4002-B21B-7B043286A883}" dt="2026-03-14T15:50:47.331" v="918" actId="26606"/>
          <ac:spMkLst>
            <pc:docMk/>
            <pc:sldMk cId="0" sldId="284"/>
            <ac:spMk id="41" creationId="{5E3EB826-A471-488F-9E8A-D65528A3C0CA}"/>
          </ac:spMkLst>
        </pc:spChg>
        <pc:spChg chg="add">
          <ac:chgData name="dimitris karagiannakis" userId="bc181b89a569c7b0" providerId="LiveId" clId="{BCA47533-AF12-4002-B21B-7B043286A883}" dt="2026-03-14T15:50:47.331" v="918" actId="26606"/>
          <ac:spMkLst>
            <pc:docMk/>
            <pc:sldMk cId="0" sldId="284"/>
            <ac:spMk id="43" creationId="{DFB3CEA1-88D9-42FB-88ED-1E9807FE6596}"/>
          </ac:spMkLst>
        </pc:spChg>
        <pc:spChg chg="add">
          <ac:chgData name="dimitris karagiannakis" userId="bc181b89a569c7b0" providerId="LiveId" clId="{BCA47533-AF12-4002-B21B-7B043286A883}" dt="2026-03-14T15:50:47.331" v="918" actId="26606"/>
          <ac:spMkLst>
            <pc:docMk/>
            <pc:sldMk cId="0" sldId="284"/>
            <ac:spMk id="45" creationId="{9A6C928E-4252-4F33-8C34-E50A12A3170B}"/>
          </ac:spMkLst>
        </pc:spChg>
        <pc:picChg chg="add mod">
          <ac:chgData name="dimitris karagiannakis" userId="bc181b89a569c7b0" providerId="LiveId" clId="{BCA47533-AF12-4002-B21B-7B043286A883}" dt="2026-03-14T15:38:19.786" v="793" actId="14100"/>
          <ac:picMkLst>
            <pc:docMk/>
            <pc:sldMk cId="0" sldId="284"/>
            <ac:picMk id="3" creationId="{54EA636F-490D-D218-8136-521EFE2DBB9A}"/>
          </ac:picMkLst>
        </pc:picChg>
      </pc:sldChg>
      <pc:sldChg chg="addSp delSp modSp mod setBg">
        <pc:chgData name="dimitris karagiannakis" userId="bc181b89a569c7b0" providerId="LiveId" clId="{BCA47533-AF12-4002-B21B-7B043286A883}" dt="2026-03-14T15:51:21.299" v="927" actId="14100"/>
        <pc:sldMkLst>
          <pc:docMk/>
          <pc:sldMk cId="0" sldId="285"/>
        </pc:sldMkLst>
        <pc:spChg chg="mod">
          <ac:chgData name="dimitris karagiannakis" userId="bc181b89a569c7b0" providerId="LiveId" clId="{BCA47533-AF12-4002-B21B-7B043286A883}" dt="2026-03-14T15:50:52.972" v="919" actId="26606"/>
          <ac:spMkLst>
            <pc:docMk/>
            <pc:sldMk cId="0" sldId="285"/>
            <ac:spMk id="2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0:52.972" v="919" actId="26606"/>
          <ac:spMkLst>
            <pc:docMk/>
            <pc:sldMk cId="0" sldId="285"/>
            <ac:spMk id="56" creationId="{BDBE258A-7E75-4D51-B4CB-C95FB702EE2F}"/>
          </ac:spMkLst>
        </pc:spChg>
        <pc:spChg chg="add">
          <ac:chgData name="dimitris karagiannakis" userId="bc181b89a569c7b0" providerId="LiveId" clId="{BCA47533-AF12-4002-B21B-7B043286A883}" dt="2026-03-14T15:50:52.972" v="919" actId="26606"/>
          <ac:spMkLst>
            <pc:docMk/>
            <pc:sldMk cId="0" sldId="285"/>
            <ac:spMk id="62" creationId="{4630FC49-2A84-4315-BFDF-2CEF7B0BD5BA}"/>
          </ac:spMkLst>
        </pc:spChg>
        <pc:spChg chg="add">
          <ac:chgData name="dimitris karagiannakis" userId="bc181b89a569c7b0" providerId="LiveId" clId="{BCA47533-AF12-4002-B21B-7B043286A883}" dt="2026-03-14T15:50:52.972" v="919" actId="26606"/>
          <ac:spMkLst>
            <pc:docMk/>
            <pc:sldMk cId="0" sldId="285"/>
            <ac:spMk id="64" creationId="{34EFF595-B732-43B2-9CDA-B082DE0D0707}"/>
          </ac:spMkLst>
        </pc:spChg>
        <pc:picChg chg="add mod ord">
          <ac:chgData name="dimitris karagiannakis" userId="bc181b89a569c7b0" providerId="LiveId" clId="{BCA47533-AF12-4002-B21B-7B043286A883}" dt="2026-03-14T15:51:21.299" v="927" actId="14100"/>
          <ac:picMkLst>
            <pc:docMk/>
            <pc:sldMk cId="0" sldId="285"/>
            <ac:picMk id="45" creationId="{C454C556-262D-48C4-723A-4AFB2C2EA791}"/>
          </ac:picMkLst>
        </pc:picChg>
        <pc:picChg chg="add mod">
          <ac:chgData name="dimitris karagiannakis" userId="bc181b89a569c7b0" providerId="LiveId" clId="{BCA47533-AF12-4002-B21B-7B043286A883}" dt="2026-03-14T15:51:13.410" v="924" actId="1076"/>
          <ac:picMkLst>
            <pc:docMk/>
            <pc:sldMk cId="0" sldId="285"/>
            <ac:picMk id="46" creationId="{8C609E03-3C08-E1B6-8819-BAE3CBF76874}"/>
          </ac:picMkLst>
        </pc:picChg>
        <pc:picChg chg="add mod">
          <ac:chgData name="dimitris karagiannakis" userId="bc181b89a569c7b0" providerId="LiveId" clId="{BCA47533-AF12-4002-B21B-7B043286A883}" dt="2026-03-14T15:51:15.861" v="925" actId="1076"/>
          <ac:picMkLst>
            <pc:docMk/>
            <pc:sldMk cId="0" sldId="285"/>
            <ac:picMk id="47" creationId="{1E1084AD-D556-C78B-D9D8-304915726F9F}"/>
          </ac:picMkLst>
        </pc:picChg>
        <pc:picChg chg="add">
          <ac:chgData name="dimitris karagiannakis" userId="bc181b89a569c7b0" providerId="LiveId" clId="{BCA47533-AF12-4002-B21B-7B043286A883}" dt="2026-03-14T15:50:52.972" v="919" actId="26606"/>
          <ac:picMkLst>
            <pc:docMk/>
            <pc:sldMk cId="0" sldId="285"/>
            <ac:picMk id="52" creationId="{9EB56FE1-6944-43D7-8440-1190DAED6EBD}"/>
          </ac:picMkLst>
        </pc:picChg>
        <pc:picChg chg="add">
          <ac:chgData name="dimitris karagiannakis" userId="bc181b89a569c7b0" providerId="LiveId" clId="{BCA47533-AF12-4002-B21B-7B043286A883}" dt="2026-03-14T15:50:52.972" v="919" actId="26606"/>
          <ac:picMkLst>
            <pc:docMk/>
            <pc:sldMk cId="0" sldId="285"/>
            <ac:picMk id="58" creationId="{8EEFF789-5B8D-402B-A041-F15E9276D012}"/>
          </ac:picMkLst>
        </pc:picChg>
        <pc:picChg chg="add">
          <ac:chgData name="dimitris karagiannakis" userId="bc181b89a569c7b0" providerId="LiveId" clId="{BCA47533-AF12-4002-B21B-7B043286A883}" dt="2026-03-14T15:50:52.972" v="919" actId="26606"/>
          <ac:picMkLst>
            <pc:docMk/>
            <pc:sldMk cId="0" sldId="285"/>
            <ac:picMk id="60" creationId="{BFD1ECE8-0DC1-4BED-8616-8EC623A917F7}"/>
          </ac:picMkLst>
        </pc:picChg>
      </pc:sldChg>
      <pc:sldChg chg="delSp mod">
        <pc:chgData name="dimitris karagiannakis" userId="bc181b89a569c7b0" providerId="LiveId" clId="{BCA47533-AF12-4002-B21B-7B043286A883}" dt="2026-03-09T14:13:23.407" v="109" actId="478"/>
        <pc:sldMkLst>
          <pc:docMk/>
          <pc:sldMk cId="0" sldId="286"/>
        </pc:sldMkLst>
      </pc:sldChg>
      <pc:sldChg chg="delSp mod">
        <pc:chgData name="dimitris karagiannakis" userId="bc181b89a569c7b0" providerId="LiveId" clId="{BCA47533-AF12-4002-B21B-7B043286A883}" dt="2026-03-09T14:13:28.438" v="110" actId="478"/>
        <pc:sldMkLst>
          <pc:docMk/>
          <pc:sldMk cId="0" sldId="287"/>
        </pc:sldMkLst>
      </pc:sldChg>
      <pc:sldChg chg="delSp mod">
        <pc:chgData name="dimitris karagiannakis" userId="bc181b89a569c7b0" providerId="LiveId" clId="{BCA47533-AF12-4002-B21B-7B043286A883}" dt="2026-03-09T14:13:32.639" v="111" actId="478"/>
        <pc:sldMkLst>
          <pc:docMk/>
          <pc:sldMk cId="0" sldId="288"/>
        </pc:sldMkLst>
      </pc:sldChg>
      <pc:sldChg chg="addSp delSp modSp mod setBg setClrOvrMap">
        <pc:chgData name="dimitris karagiannakis" userId="bc181b89a569c7b0" providerId="LiveId" clId="{BCA47533-AF12-4002-B21B-7B043286A883}" dt="2026-03-14T15:51:35.904" v="928" actId="26606"/>
        <pc:sldMkLst>
          <pc:docMk/>
          <pc:sldMk cId="0" sldId="289"/>
        </pc:sldMkLst>
        <pc:spChg chg="mo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52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57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59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61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1:35.904" v="928" actId="26606"/>
          <ac:spMkLst>
            <pc:docMk/>
            <pc:sldMk cId="0" sldId="289"/>
            <ac:spMk id="63" creationId="{6A681326-1C9D-44A3-A627-3871BDAE4127}"/>
          </ac:spMkLst>
        </pc:spChg>
      </pc:sldChg>
      <pc:sldChg chg="addSp modSp mod setBg setClrOvrMap">
        <pc:chgData name="dimitris karagiannakis" userId="bc181b89a569c7b0" providerId="LiveId" clId="{BCA47533-AF12-4002-B21B-7B043286A883}" dt="2026-03-14T15:52:32.434" v="944" actId="255"/>
        <pc:sldMkLst>
          <pc:docMk/>
          <pc:sldMk cId="0" sldId="291"/>
        </pc:sldMkLst>
        <pc:spChg chg="mod">
          <ac:chgData name="dimitris karagiannakis" userId="bc181b89a569c7b0" providerId="LiveId" clId="{BCA47533-AF12-4002-B21B-7B043286A883}" dt="2026-03-14T15:51:42.794" v="929" actId="26606"/>
          <ac:spMkLst>
            <pc:docMk/>
            <pc:sldMk cId="0" sldId="291"/>
            <ac:spMk id="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2:32.434" v="944" actId="255"/>
          <ac:spMkLst>
            <pc:docMk/>
            <pc:sldMk cId="0" sldId="291"/>
            <ac:spMk id="3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1:42.794" v="929" actId="26606"/>
          <ac:spMkLst>
            <pc:docMk/>
            <pc:sldMk cId="0" sldId="291"/>
            <ac:spMk id="8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1:42.794" v="929" actId="26606"/>
          <ac:spMkLst>
            <pc:docMk/>
            <pc:sldMk cId="0" sldId="291"/>
            <ac:spMk id="10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1:42.794" v="929" actId="26606"/>
          <ac:spMkLst>
            <pc:docMk/>
            <pc:sldMk cId="0" sldId="291"/>
            <ac:spMk id="12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1:42.794" v="929" actId="26606"/>
          <ac:spMkLst>
            <pc:docMk/>
            <pc:sldMk cId="0" sldId="291"/>
            <ac:spMk id="14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53:05.816" v="950" actId="20577"/>
        <pc:sldMkLst>
          <pc:docMk/>
          <pc:sldMk cId="0" sldId="293"/>
        </pc:sldMkLst>
        <pc:spChg chg="mod">
          <ac:chgData name="dimitris karagiannakis" userId="bc181b89a569c7b0" providerId="LiveId" clId="{BCA47533-AF12-4002-B21B-7B043286A883}" dt="2026-03-14T15:52:44.567" v="945" actId="26606"/>
          <ac:spMkLst>
            <pc:docMk/>
            <pc:sldMk cId="0" sldId="293"/>
            <ac:spMk id="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3:05.816" v="950" actId="20577"/>
          <ac:spMkLst>
            <pc:docMk/>
            <pc:sldMk cId="0" sldId="293"/>
            <ac:spMk id="26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2:44.567" v="945" actId="26606"/>
          <ac:spMkLst>
            <pc:docMk/>
            <pc:sldMk cId="0" sldId="293"/>
            <ac:spMk id="31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2:44.567" v="945" actId="26606"/>
          <ac:spMkLst>
            <pc:docMk/>
            <pc:sldMk cId="0" sldId="293"/>
            <ac:spMk id="33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2:44.567" v="945" actId="26606"/>
          <ac:spMkLst>
            <pc:docMk/>
            <pc:sldMk cId="0" sldId="293"/>
            <ac:spMk id="35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2:44.567" v="945" actId="26606"/>
          <ac:spMkLst>
            <pc:docMk/>
            <pc:sldMk cId="0" sldId="293"/>
            <ac:spMk id="37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2:48:55.739" v="1531" actId="14100"/>
        <pc:sldMkLst>
          <pc:docMk/>
          <pc:sldMk cId="0" sldId="294"/>
        </pc:sldMkLst>
        <pc:spChg chg="mod">
          <ac:chgData name="dimitris karagiannakis" userId="bc181b89a569c7b0" providerId="LiveId" clId="{BCA47533-AF12-4002-B21B-7B043286A883}" dt="2026-03-14T15:53:15.965" v="951" actId="26606"/>
          <ac:spMkLst>
            <pc:docMk/>
            <pc:sldMk cId="0" sldId="294"/>
            <ac:spMk id="2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8:55.739" v="1531" actId="14100"/>
          <ac:spMkLst>
            <pc:docMk/>
            <pc:sldMk cId="0" sldId="294"/>
            <ac:spMk id="36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3:15.965" v="951" actId="26606"/>
          <ac:spMkLst>
            <pc:docMk/>
            <pc:sldMk cId="0" sldId="294"/>
            <ac:spMk id="41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3:15.965" v="951" actId="26606"/>
          <ac:spMkLst>
            <pc:docMk/>
            <pc:sldMk cId="0" sldId="294"/>
            <ac:spMk id="43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3:15.965" v="951" actId="26606"/>
          <ac:spMkLst>
            <pc:docMk/>
            <pc:sldMk cId="0" sldId="294"/>
            <ac:spMk id="45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3:15.965" v="951" actId="26606"/>
          <ac:spMkLst>
            <pc:docMk/>
            <pc:sldMk cId="0" sldId="294"/>
            <ac:spMk id="47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53:37.022" v="952" actId="26606"/>
        <pc:sldMkLst>
          <pc:docMk/>
          <pc:sldMk cId="0" sldId="295"/>
        </pc:sldMkLst>
        <pc:spChg chg="mo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6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34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39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41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43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3:37.022" v="952" actId="26606"/>
          <ac:spMkLst>
            <pc:docMk/>
            <pc:sldMk cId="0" sldId="295"/>
            <ac:spMk id="45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53:49.126" v="955" actId="26606"/>
        <pc:sldMkLst>
          <pc:docMk/>
          <pc:sldMk cId="0" sldId="296"/>
        </pc:sldMkLst>
        <pc:spChg chg="mo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6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45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47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49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51" creationId="{6A681326-1C9D-44A3-A627-3871BDAE4127}"/>
          </ac:spMkLst>
        </pc:spChg>
        <pc:spChg chg="add">
          <ac:chgData name="dimitris karagiannakis" userId="bc181b89a569c7b0" providerId="LiveId" clId="{BCA47533-AF12-4002-B21B-7B043286A883}" dt="2026-03-14T15:53:49.126" v="955" actId="26606"/>
          <ac:spMkLst>
            <pc:docMk/>
            <pc:sldMk cId="0" sldId="296"/>
            <ac:spMk id="54" creationId="{00000000-0000-0000-0000-000000000000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2:49:52.611" v="1618" actId="20577"/>
        <pc:sldMkLst>
          <pc:docMk/>
          <pc:sldMk cId="0" sldId="300"/>
        </pc:sldMkLst>
        <pc:spChg chg="mod">
          <ac:chgData name="dimitris karagiannakis" userId="bc181b89a569c7b0" providerId="LiveId" clId="{BCA47533-AF12-4002-B21B-7B043286A883}" dt="2026-03-14T15:53:58.975" v="956" actId="26606"/>
          <ac:spMkLst>
            <pc:docMk/>
            <pc:sldMk cId="0" sldId="300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49:52.611" v="1618" actId="20577"/>
          <ac:spMkLst>
            <pc:docMk/>
            <pc:sldMk cId="0" sldId="300"/>
            <ac:spMk id="25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3:58.975" v="956" actId="26606"/>
          <ac:spMkLst>
            <pc:docMk/>
            <pc:sldMk cId="0" sldId="300"/>
            <ac:spMk id="30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3:58.975" v="956" actId="26606"/>
          <ac:spMkLst>
            <pc:docMk/>
            <pc:sldMk cId="0" sldId="300"/>
            <ac:spMk id="32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3:58.975" v="956" actId="26606"/>
          <ac:spMkLst>
            <pc:docMk/>
            <pc:sldMk cId="0" sldId="300"/>
            <ac:spMk id="34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3:58.975" v="956" actId="26606"/>
          <ac:spMkLst>
            <pc:docMk/>
            <pc:sldMk cId="0" sldId="300"/>
            <ac:spMk id="36" creationId="{6A681326-1C9D-44A3-A627-3871BDAE4127}"/>
          </ac:spMkLst>
        </pc:spChg>
      </pc:sldChg>
      <pc:sldChg chg="addSp delSp modSp del mod">
        <pc:chgData name="dimitris karagiannakis" userId="bc181b89a569c7b0" providerId="LiveId" clId="{BCA47533-AF12-4002-B21B-7B043286A883}" dt="2026-03-25T12:50:10.833" v="1619" actId="47"/>
        <pc:sldMkLst>
          <pc:docMk/>
          <pc:sldMk cId="0" sldId="301"/>
        </pc:sldMkLst>
      </pc:sldChg>
      <pc:sldChg chg="addSp delSp modSp mod setBg">
        <pc:chgData name="dimitris karagiannakis" userId="bc181b89a569c7b0" providerId="LiveId" clId="{BCA47533-AF12-4002-B21B-7B043286A883}" dt="2026-03-14T15:54:13.405" v="957" actId="26606"/>
        <pc:sldMkLst>
          <pc:docMk/>
          <pc:sldMk cId="0" sldId="303"/>
        </pc:sldMkLst>
        <pc:spChg chg="mod">
          <ac:chgData name="dimitris karagiannakis" userId="bc181b89a569c7b0" providerId="LiveId" clId="{BCA47533-AF12-4002-B21B-7B043286A883}" dt="2026-03-14T15:54:13.405" v="957" actId="26606"/>
          <ac:spMkLst>
            <pc:docMk/>
            <pc:sldMk cId="0" sldId="303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14T15:54:13.405" v="957" actId="26606"/>
          <ac:spMkLst>
            <pc:docMk/>
            <pc:sldMk cId="0" sldId="303"/>
            <ac:spMk id="19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4:13.405" v="957" actId="26606"/>
          <ac:spMkLst>
            <pc:docMk/>
            <pc:sldMk cId="0" sldId="303"/>
            <ac:spMk id="24" creationId="{C807F40B-215E-4016-86B5-D8D5B7CF77BD}"/>
          </ac:spMkLst>
        </pc:spChg>
        <pc:spChg chg="add">
          <ac:chgData name="dimitris karagiannakis" userId="bc181b89a569c7b0" providerId="LiveId" clId="{BCA47533-AF12-4002-B21B-7B043286A883}" dt="2026-03-14T15:54:13.405" v="957" actId="26606"/>
          <ac:spMkLst>
            <pc:docMk/>
            <pc:sldMk cId="0" sldId="303"/>
            <ac:spMk id="26" creationId="{399666CB-33C7-4715-9945-065608444519}"/>
          </ac:spMkLst>
        </pc:spChg>
        <pc:spChg chg="add">
          <ac:chgData name="dimitris karagiannakis" userId="bc181b89a569c7b0" providerId="LiveId" clId="{BCA47533-AF12-4002-B21B-7B043286A883}" dt="2026-03-14T15:54:13.405" v="957" actId="26606"/>
          <ac:spMkLst>
            <pc:docMk/>
            <pc:sldMk cId="0" sldId="303"/>
            <ac:spMk id="28" creationId="{AB134A2B-B40D-404D-89C2-5D5ED11065ED}"/>
          </ac:spMkLst>
        </pc:spChg>
        <pc:picChg chg="mod ord">
          <ac:chgData name="dimitris karagiannakis" userId="bc181b89a569c7b0" providerId="LiveId" clId="{BCA47533-AF12-4002-B21B-7B043286A883}" dt="2026-03-14T15:54:13.405" v="957" actId="26606"/>
          <ac:picMkLst>
            <pc:docMk/>
            <pc:sldMk cId="0" sldId="303"/>
            <ac:picMk id="2" creationId="{00000000-0000-0000-0000-000000000000}"/>
          </ac:picMkLst>
        </pc:picChg>
      </pc:sldChg>
      <pc:sldChg chg="addSp delSp modSp mod setBg setClrOvrMap">
        <pc:chgData name="dimitris karagiannakis" userId="bc181b89a569c7b0" providerId="LiveId" clId="{BCA47533-AF12-4002-B21B-7B043286A883}" dt="2026-03-25T16:30:34.908" v="3202" actId="20577"/>
        <pc:sldMkLst>
          <pc:docMk/>
          <pc:sldMk cId="0" sldId="304"/>
        </pc:sldMkLst>
        <pc:spChg chg="mod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3" creationId="{00000000-0000-0000-0000-000000000000}"/>
          </ac:spMkLst>
        </pc:spChg>
        <pc:spChg chg="add del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51" creationId="{613C9C0A-47AD-49A5-838A-A43281BDCDA3}"/>
          </ac:spMkLst>
        </pc:spChg>
        <pc:spChg chg="add del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53" creationId="{79507746-2C84-4EB6-B021-47E52891065D}"/>
          </ac:spMkLst>
        </pc:spChg>
        <pc:spChg chg="add del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55" creationId="{7B0D28F5-B926-4D9B-9413-91E73A4C62EE}"/>
          </ac:spMkLst>
        </pc:spChg>
        <pc:spChg chg="add del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57" creationId="{2B3D24C5-CE61-47C8-A0D0-C767528D128F}"/>
          </ac:spMkLst>
        </pc:spChg>
        <pc:spChg chg="add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62" creationId="{D8B9538A-2A89-47DD-996C-7D2BE2AB6CA0}"/>
          </ac:spMkLst>
        </pc:spChg>
        <pc:spChg chg="add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64" creationId="{E625979B-5325-4898-8EF9-5C174B19218E}"/>
          </ac:spMkLst>
        </pc:spChg>
        <pc:spChg chg="add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66" creationId="{34B22E2B-30D5-47A4-97C5-091EA1ABC728}"/>
          </ac:spMkLst>
        </pc:spChg>
        <pc:spChg chg="add">
          <ac:chgData name="dimitris karagiannakis" userId="bc181b89a569c7b0" providerId="LiveId" clId="{BCA47533-AF12-4002-B21B-7B043286A883}" dt="2026-03-25T16:30:31.317" v="3201" actId="26606"/>
          <ac:spMkLst>
            <pc:docMk/>
            <pc:sldMk cId="0" sldId="304"/>
            <ac:spMk id="68" creationId="{9B6DA3CD-A002-40ED-8194-B4E637BD7669}"/>
          </ac:spMkLst>
        </pc:spChg>
        <pc:graphicFrameChg chg="add mod modGraphic">
          <ac:chgData name="dimitris karagiannakis" userId="bc181b89a569c7b0" providerId="LiveId" clId="{BCA47533-AF12-4002-B21B-7B043286A883}" dt="2026-03-25T16:30:34.908" v="3202" actId="20577"/>
          <ac:graphicFrameMkLst>
            <pc:docMk/>
            <pc:sldMk cId="0" sldId="304"/>
            <ac:graphicFrameMk id="47" creationId="{453FF61F-9FD9-A1D9-A516-BEE98640B7CA}"/>
          </ac:graphicFrameMkLst>
        </pc:graphicFrameChg>
      </pc:sldChg>
      <pc:sldChg chg="addSp modSp mod setBg">
        <pc:chgData name="dimitris karagiannakis" userId="bc181b89a569c7b0" providerId="LiveId" clId="{BCA47533-AF12-4002-B21B-7B043286A883}" dt="2026-03-14T15:54:42.154" v="961" actId="26606"/>
        <pc:sldMkLst>
          <pc:docMk/>
          <pc:sldMk cId="0" sldId="305"/>
        </pc:sldMkLst>
        <pc:spChg chg="add">
          <ac:chgData name="dimitris karagiannakis" userId="bc181b89a569c7b0" providerId="LiveId" clId="{BCA47533-AF12-4002-B21B-7B043286A883}" dt="2026-03-14T15:54:42.154" v="961" actId="26606"/>
          <ac:spMkLst>
            <pc:docMk/>
            <pc:sldMk cId="0" sldId="305"/>
            <ac:spMk id="11" creationId="{AEBE9F1A-B38D-446E-83AE-14B17CE77FF2}"/>
          </ac:spMkLst>
        </pc:spChg>
        <pc:spChg chg="add">
          <ac:chgData name="dimitris karagiannakis" userId="bc181b89a569c7b0" providerId="LiveId" clId="{BCA47533-AF12-4002-B21B-7B043286A883}" dt="2026-03-14T15:54:42.154" v="961" actId="26606"/>
          <ac:spMkLst>
            <pc:docMk/>
            <pc:sldMk cId="0" sldId="305"/>
            <ac:spMk id="17" creationId="{5E3EB826-A471-488F-9E8A-D65528A3C0CA}"/>
          </ac:spMkLst>
        </pc:spChg>
        <pc:spChg chg="add">
          <ac:chgData name="dimitris karagiannakis" userId="bc181b89a569c7b0" providerId="LiveId" clId="{BCA47533-AF12-4002-B21B-7B043286A883}" dt="2026-03-14T15:54:42.154" v="961" actId="26606"/>
          <ac:spMkLst>
            <pc:docMk/>
            <pc:sldMk cId="0" sldId="305"/>
            <ac:spMk id="19" creationId="{DFB3CEA1-88D9-42FB-88ED-1E9807FE6596}"/>
          </ac:spMkLst>
        </pc:spChg>
        <pc:spChg chg="add">
          <ac:chgData name="dimitris karagiannakis" userId="bc181b89a569c7b0" providerId="LiveId" clId="{BCA47533-AF12-4002-B21B-7B043286A883}" dt="2026-03-14T15:54:42.154" v="961" actId="26606"/>
          <ac:spMkLst>
            <pc:docMk/>
            <pc:sldMk cId="0" sldId="305"/>
            <ac:spMk id="21" creationId="{9A6C928E-4252-4F33-8C34-E50A12A3170B}"/>
          </ac:spMkLst>
        </pc:spChg>
        <pc:picChg chg="mod">
          <ac:chgData name="dimitris karagiannakis" userId="bc181b89a569c7b0" providerId="LiveId" clId="{BCA47533-AF12-4002-B21B-7B043286A883}" dt="2026-03-14T15:54:42.154" v="961" actId="26606"/>
          <ac:picMkLst>
            <pc:docMk/>
            <pc:sldMk cId="0" sldId="305"/>
            <ac:picMk id="2" creationId="{00000000-0000-0000-0000-000000000000}"/>
          </ac:picMkLst>
        </pc:picChg>
        <pc:picChg chg="add">
          <ac:chgData name="dimitris karagiannakis" userId="bc181b89a569c7b0" providerId="LiveId" clId="{BCA47533-AF12-4002-B21B-7B043286A883}" dt="2026-03-14T15:54:42.154" v="961" actId="26606"/>
          <ac:picMkLst>
            <pc:docMk/>
            <pc:sldMk cId="0" sldId="305"/>
            <ac:picMk id="7" creationId="{C9ECDD5C-152A-4CC7-8333-0F367B3A62EA}"/>
          </ac:picMkLst>
        </pc:picChg>
        <pc:picChg chg="add">
          <ac:chgData name="dimitris karagiannakis" userId="bc181b89a569c7b0" providerId="LiveId" clId="{BCA47533-AF12-4002-B21B-7B043286A883}" dt="2026-03-14T15:54:42.154" v="961" actId="26606"/>
          <ac:picMkLst>
            <pc:docMk/>
            <pc:sldMk cId="0" sldId="305"/>
            <ac:picMk id="9" creationId="{7F5C92A3-369B-43F3-BDCE-E560B1B0EC89}"/>
          </ac:picMkLst>
        </pc:picChg>
        <pc:picChg chg="add">
          <ac:chgData name="dimitris karagiannakis" userId="bc181b89a569c7b0" providerId="LiveId" clId="{BCA47533-AF12-4002-B21B-7B043286A883}" dt="2026-03-14T15:54:42.154" v="961" actId="26606"/>
          <ac:picMkLst>
            <pc:docMk/>
            <pc:sldMk cId="0" sldId="305"/>
            <ac:picMk id="13" creationId="{915B5014-A7EC-4BA6-9C83-8840CF81DB28}"/>
          </ac:picMkLst>
        </pc:picChg>
        <pc:picChg chg="add">
          <ac:chgData name="dimitris karagiannakis" userId="bc181b89a569c7b0" providerId="LiveId" clId="{BCA47533-AF12-4002-B21B-7B043286A883}" dt="2026-03-14T15:54:42.154" v="961" actId="26606"/>
          <ac:picMkLst>
            <pc:docMk/>
            <pc:sldMk cId="0" sldId="305"/>
            <ac:picMk id="15" creationId="{022C43AB-86D7-420D-8AD7-DC0A15FDD0AF}"/>
          </ac:picMkLst>
        </pc:picChg>
      </pc:sldChg>
      <pc:sldChg chg="addSp delSp modSp mod setBg setClrOvrMap">
        <pc:chgData name="dimitris karagiannakis" userId="bc181b89a569c7b0" providerId="LiveId" clId="{BCA47533-AF12-4002-B21B-7B043286A883}" dt="2026-03-14T15:55:07.177" v="966" actId="26606"/>
        <pc:sldMkLst>
          <pc:docMk/>
          <pc:sldMk cId="0" sldId="306"/>
        </pc:sldMkLst>
        <pc:spChg chg="add del mo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5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31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36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38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40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5:07.177" v="966" actId="26606"/>
          <ac:spMkLst>
            <pc:docMk/>
            <pc:sldMk cId="0" sldId="306"/>
            <ac:spMk id="42" creationId="{6A681326-1C9D-44A3-A627-3871BDAE4127}"/>
          </ac:spMkLst>
        </pc:spChg>
      </pc:sldChg>
      <pc:sldChg chg="addSp modSp mod ord setBg">
        <pc:chgData name="dimitris karagiannakis" userId="bc181b89a569c7b0" providerId="LiveId" clId="{BCA47533-AF12-4002-B21B-7B043286A883}" dt="2026-03-25T16:29:50.647" v="3199"/>
        <pc:sldMkLst>
          <pc:docMk/>
          <pc:sldMk cId="0" sldId="307"/>
        </pc:sldMkLst>
        <pc:spChg chg="add">
          <ac:chgData name="dimitris karagiannakis" userId="bc181b89a569c7b0" providerId="LiveId" clId="{BCA47533-AF12-4002-B21B-7B043286A883}" dt="2026-03-14T15:55:13.720" v="967" actId="26606"/>
          <ac:spMkLst>
            <pc:docMk/>
            <pc:sldMk cId="0" sldId="307"/>
            <ac:spMk id="11" creationId="{AEBE9F1A-B38D-446E-83AE-14B17CE77FF2}"/>
          </ac:spMkLst>
        </pc:spChg>
        <pc:spChg chg="add">
          <ac:chgData name="dimitris karagiannakis" userId="bc181b89a569c7b0" providerId="LiveId" clId="{BCA47533-AF12-4002-B21B-7B043286A883}" dt="2026-03-14T15:55:13.720" v="967" actId="26606"/>
          <ac:spMkLst>
            <pc:docMk/>
            <pc:sldMk cId="0" sldId="307"/>
            <ac:spMk id="17" creationId="{5E3EB826-A471-488F-9E8A-D65528A3C0CA}"/>
          </ac:spMkLst>
        </pc:spChg>
        <pc:spChg chg="add">
          <ac:chgData name="dimitris karagiannakis" userId="bc181b89a569c7b0" providerId="LiveId" clId="{BCA47533-AF12-4002-B21B-7B043286A883}" dt="2026-03-14T15:55:13.720" v="967" actId="26606"/>
          <ac:spMkLst>
            <pc:docMk/>
            <pc:sldMk cId="0" sldId="307"/>
            <ac:spMk id="19" creationId="{DFB3CEA1-88D9-42FB-88ED-1E9807FE6596}"/>
          </ac:spMkLst>
        </pc:spChg>
        <pc:spChg chg="add">
          <ac:chgData name="dimitris karagiannakis" userId="bc181b89a569c7b0" providerId="LiveId" clId="{BCA47533-AF12-4002-B21B-7B043286A883}" dt="2026-03-14T15:55:13.720" v="967" actId="26606"/>
          <ac:spMkLst>
            <pc:docMk/>
            <pc:sldMk cId="0" sldId="307"/>
            <ac:spMk id="21" creationId="{9A6C928E-4252-4F33-8C34-E50A12A3170B}"/>
          </ac:spMkLst>
        </pc:spChg>
        <pc:picChg chg="mod">
          <ac:chgData name="dimitris karagiannakis" userId="bc181b89a569c7b0" providerId="LiveId" clId="{BCA47533-AF12-4002-B21B-7B043286A883}" dt="2026-03-14T15:55:13.720" v="967" actId="26606"/>
          <ac:picMkLst>
            <pc:docMk/>
            <pc:sldMk cId="0" sldId="307"/>
            <ac:picMk id="2" creationId="{00000000-0000-0000-0000-000000000000}"/>
          </ac:picMkLst>
        </pc:picChg>
        <pc:picChg chg="add">
          <ac:chgData name="dimitris karagiannakis" userId="bc181b89a569c7b0" providerId="LiveId" clId="{BCA47533-AF12-4002-B21B-7B043286A883}" dt="2026-03-14T15:55:13.720" v="967" actId="26606"/>
          <ac:picMkLst>
            <pc:docMk/>
            <pc:sldMk cId="0" sldId="307"/>
            <ac:picMk id="7" creationId="{C9ECDD5C-152A-4CC7-8333-0F367B3A62EA}"/>
          </ac:picMkLst>
        </pc:picChg>
        <pc:picChg chg="add">
          <ac:chgData name="dimitris karagiannakis" userId="bc181b89a569c7b0" providerId="LiveId" clId="{BCA47533-AF12-4002-B21B-7B043286A883}" dt="2026-03-14T15:55:13.720" v="967" actId="26606"/>
          <ac:picMkLst>
            <pc:docMk/>
            <pc:sldMk cId="0" sldId="307"/>
            <ac:picMk id="9" creationId="{7F5C92A3-369B-43F3-BDCE-E560B1B0EC89}"/>
          </ac:picMkLst>
        </pc:picChg>
        <pc:picChg chg="add">
          <ac:chgData name="dimitris karagiannakis" userId="bc181b89a569c7b0" providerId="LiveId" clId="{BCA47533-AF12-4002-B21B-7B043286A883}" dt="2026-03-14T15:55:13.720" v="967" actId="26606"/>
          <ac:picMkLst>
            <pc:docMk/>
            <pc:sldMk cId="0" sldId="307"/>
            <ac:picMk id="13" creationId="{915B5014-A7EC-4BA6-9C83-8840CF81DB28}"/>
          </ac:picMkLst>
        </pc:picChg>
        <pc:picChg chg="add">
          <ac:chgData name="dimitris karagiannakis" userId="bc181b89a569c7b0" providerId="LiveId" clId="{BCA47533-AF12-4002-B21B-7B043286A883}" dt="2026-03-14T15:55:13.720" v="967" actId="26606"/>
          <ac:picMkLst>
            <pc:docMk/>
            <pc:sldMk cId="0" sldId="307"/>
            <ac:picMk id="15" creationId="{022C43AB-86D7-420D-8AD7-DC0A15FDD0AF}"/>
          </ac:picMkLst>
        </pc:picChg>
      </pc:sldChg>
      <pc:sldChg chg="addSp delSp modSp mod setBg setClrOvrMap">
        <pc:chgData name="dimitris karagiannakis" userId="bc181b89a569c7b0" providerId="LiveId" clId="{BCA47533-AF12-4002-B21B-7B043286A883}" dt="2026-03-14T15:55:23.368" v="970" actId="26606"/>
        <pc:sldMkLst>
          <pc:docMk/>
          <pc:sldMk cId="0" sldId="308"/>
        </pc:sldMkLst>
        <pc:spChg chg="mo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42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47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49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51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5:23.368" v="970" actId="26606"/>
          <ac:spMkLst>
            <pc:docMk/>
            <pc:sldMk cId="0" sldId="308"/>
            <ac:spMk id="53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2:52:03.755" v="1683" actId="27636"/>
        <pc:sldMkLst>
          <pc:docMk/>
          <pc:sldMk cId="0" sldId="309"/>
        </pc:sldMkLst>
        <pc:spChg chg="mod">
          <ac:chgData name="dimitris karagiannakis" userId="bc181b89a569c7b0" providerId="LiveId" clId="{BCA47533-AF12-4002-B21B-7B043286A883}" dt="2026-03-14T15:55:27.111" v="971" actId="26606"/>
          <ac:spMkLst>
            <pc:docMk/>
            <pc:sldMk cId="0" sldId="309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52:03.755" v="1683" actId="27636"/>
          <ac:spMkLst>
            <pc:docMk/>
            <pc:sldMk cId="0" sldId="309"/>
            <ac:spMk id="38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5:27.111" v="971" actId="26606"/>
          <ac:spMkLst>
            <pc:docMk/>
            <pc:sldMk cId="0" sldId="309"/>
            <ac:spMk id="43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5:27.111" v="971" actId="26606"/>
          <ac:spMkLst>
            <pc:docMk/>
            <pc:sldMk cId="0" sldId="309"/>
            <ac:spMk id="45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5:27.111" v="971" actId="26606"/>
          <ac:spMkLst>
            <pc:docMk/>
            <pc:sldMk cId="0" sldId="309"/>
            <ac:spMk id="47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5:27.111" v="971" actId="26606"/>
          <ac:spMkLst>
            <pc:docMk/>
            <pc:sldMk cId="0" sldId="309"/>
            <ac:spMk id="49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14T15:55:31.687" v="972" actId="26606"/>
        <pc:sldMkLst>
          <pc:docMk/>
          <pc:sldMk cId="0" sldId="310"/>
        </pc:sldMkLst>
        <pc:spChg chg="mo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20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25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27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29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5:31.687" v="972" actId="26606"/>
          <ac:spMkLst>
            <pc:docMk/>
            <pc:sldMk cId="0" sldId="310"/>
            <ac:spMk id="31" creationId="{6A681326-1C9D-44A3-A627-3871BDAE4127}"/>
          </ac:spMkLst>
        </pc:spChg>
      </pc:sldChg>
      <pc:sldChg chg="addSp delSp modSp mod">
        <pc:chgData name="dimitris karagiannakis" userId="bc181b89a569c7b0" providerId="LiveId" clId="{BCA47533-AF12-4002-B21B-7B043286A883}" dt="2026-03-25T16:31:30.049" v="3206" actId="207"/>
        <pc:sldMkLst>
          <pc:docMk/>
          <pc:sldMk cId="0" sldId="311"/>
        </pc:sldMkLst>
        <pc:spChg chg="mod">
          <ac:chgData name="dimitris karagiannakis" userId="bc181b89a569c7b0" providerId="LiveId" clId="{BCA47533-AF12-4002-B21B-7B043286A883}" dt="2026-03-25T16:31:16.879" v="3204" actId="207"/>
          <ac:spMkLst>
            <pc:docMk/>
            <pc:sldMk cId="0" sldId="311"/>
            <ac:spMk id="16" creationId="{00000000-0000-0000-0000-000000000000}"/>
          </ac:spMkLst>
        </pc:spChg>
        <pc:graphicFrameChg chg="add mod modGraphic">
          <ac:chgData name="dimitris karagiannakis" userId="bc181b89a569c7b0" providerId="LiveId" clId="{BCA47533-AF12-4002-B21B-7B043286A883}" dt="2026-03-25T16:31:30.049" v="3206" actId="207"/>
          <ac:graphicFrameMkLst>
            <pc:docMk/>
            <pc:sldMk cId="0" sldId="311"/>
            <ac:graphicFrameMk id="19" creationId="{1E012813-01C1-C106-DC76-E66EC699743E}"/>
          </ac:graphicFrameMkLst>
        </pc:graphicFrameChg>
      </pc:sldChg>
      <pc:sldChg chg="addSp delSp modSp mod setBg setClrOvrMap">
        <pc:chgData name="dimitris karagiannakis" userId="bc181b89a569c7b0" providerId="LiveId" clId="{BCA47533-AF12-4002-B21B-7B043286A883}" dt="2026-03-25T12:53:01.615" v="1685" actId="20577"/>
        <pc:sldMkLst>
          <pc:docMk/>
          <pc:sldMk cId="0" sldId="312"/>
        </pc:sldMkLst>
        <pc:spChg chg="mod">
          <ac:chgData name="dimitris karagiannakis" userId="bc181b89a569c7b0" providerId="LiveId" clId="{BCA47533-AF12-4002-B21B-7B043286A883}" dt="2026-03-14T15:56:02.485" v="977" actId="26606"/>
          <ac:spMkLst>
            <pc:docMk/>
            <pc:sldMk cId="0" sldId="312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2:53:01.615" v="1685" actId="20577"/>
          <ac:spMkLst>
            <pc:docMk/>
            <pc:sldMk cId="0" sldId="312"/>
            <ac:spMk id="30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6:02.485" v="977" actId="26606"/>
          <ac:spMkLst>
            <pc:docMk/>
            <pc:sldMk cId="0" sldId="312"/>
            <ac:spMk id="35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6:02.485" v="977" actId="26606"/>
          <ac:spMkLst>
            <pc:docMk/>
            <pc:sldMk cId="0" sldId="312"/>
            <ac:spMk id="37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6:02.485" v="977" actId="26606"/>
          <ac:spMkLst>
            <pc:docMk/>
            <pc:sldMk cId="0" sldId="312"/>
            <ac:spMk id="39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6:02.485" v="977" actId="26606"/>
          <ac:spMkLst>
            <pc:docMk/>
            <pc:sldMk cId="0" sldId="312"/>
            <ac:spMk id="41" creationId="{6A681326-1C9D-44A3-A627-3871BDAE4127}"/>
          </ac:spMkLst>
        </pc:spChg>
      </pc:sldChg>
      <pc:sldChg chg="addSp delSp modSp del mod setBg">
        <pc:chgData name="dimitris karagiannakis" userId="bc181b89a569c7b0" providerId="LiveId" clId="{BCA47533-AF12-4002-B21B-7B043286A883}" dt="2026-03-25T15:54:49.829" v="1885" actId="47"/>
        <pc:sldMkLst>
          <pc:docMk/>
          <pc:sldMk cId="0" sldId="313"/>
        </pc:sldMkLst>
      </pc:sldChg>
      <pc:sldChg chg="delSp del mod">
        <pc:chgData name="dimitris karagiannakis" userId="bc181b89a569c7b0" providerId="LiveId" clId="{BCA47533-AF12-4002-B21B-7B043286A883}" dt="2026-03-25T15:54:52.568" v="1886" actId="47"/>
        <pc:sldMkLst>
          <pc:docMk/>
          <pc:sldMk cId="0" sldId="314"/>
        </pc:sldMkLst>
      </pc:sldChg>
      <pc:sldChg chg="addSp delSp modSp mod setBg setClrOvrMap">
        <pc:chgData name="dimitris karagiannakis" userId="bc181b89a569c7b0" providerId="LiveId" clId="{BCA47533-AF12-4002-B21B-7B043286A883}" dt="2026-03-25T16:32:17.489" v="3215" actId="14100"/>
        <pc:sldMkLst>
          <pc:docMk/>
          <pc:sldMk cId="0" sldId="315"/>
        </pc:sldMkLst>
        <pc:spChg chg="mod">
          <ac:chgData name="dimitris karagiannakis" userId="bc181b89a569c7b0" providerId="LiveId" clId="{BCA47533-AF12-4002-B21B-7B043286A883}" dt="2026-03-14T15:57:39.557" v="992" actId="26606"/>
          <ac:spMkLst>
            <pc:docMk/>
            <pc:sldMk cId="0" sldId="315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25T16:32:17.489" v="3215" actId="14100"/>
          <ac:spMkLst>
            <pc:docMk/>
            <pc:sldMk cId="0" sldId="315"/>
            <ac:spMk id="75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7:39.557" v="992" actId="26606"/>
          <ac:spMkLst>
            <pc:docMk/>
            <pc:sldMk cId="0" sldId="315"/>
            <ac:spMk id="80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7:39.557" v="992" actId="26606"/>
          <ac:spMkLst>
            <pc:docMk/>
            <pc:sldMk cId="0" sldId="315"/>
            <ac:spMk id="82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7:39.557" v="992" actId="26606"/>
          <ac:spMkLst>
            <pc:docMk/>
            <pc:sldMk cId="0" sldId="315"/>
            <ac:spMk id="84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7:39.557" v="992" actId="26606"/>
          <ac:spMkLst>
            <pc:docMk/>
            <pc:sldMk cId="0" sldId="315"/>
            <ac:spMk id="86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6:32:04.019" v="3211" actId="14100"/>
        <pc:sldMkLst>
          <pc:docMk/>
          <pc:sldMk cId="0" sldId="316"/>
        </pc:sldMkLst>
        <pc:spChg chg="mod">
          <ac:chgData name="dimitris karagiannakis" userId="bc181b89a569c7b0" providerId="LiveId" clId="{BCA47533-AF12-4002-B21B-7B043286A883}" dt="2026-03-14T15:57:47.116" v="993" actId="26606"/>
          <ac:spMkLst>
            <pc:docMk/>
            <pc:sldMk cId="0" sldId="316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25T16:32:04.019" v="3211" actId="14100"/>
          <ac:spMkLst>
            <pc:docMk/>
            <pc:sldMk cId="0" sldId="316"/>
            <ac:spMk id="22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7:47.116" v="993" actId="26606"/>
          <ac:spMkLst>
            <pc:docMk/>
            <pc:sldMk cId="0" sldId="316"/>
            <ac:spMk id="27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7:47.116" v="993" actId="26606"/>
          <ac:spMkLst>
            <pc:docMk/>
            <pc:sldMk cId="0" sldId="316"/>
            <ac:spMk id="29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7:47.116" v="993" actId="26606"/>
          <ac:spMkLst>
            <pc:docMk/>
            <pc:sldMk cId="0" sldId="316"/>
            <ac:spMk id="31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7:47.116" v="993" actId="26606"/>
          <ac:spMkLst>
            <pc:docMk/>
            <pc:sldMk cId="0" sldId="316"/>
            <ac:spMk id="33" creationId="{6A681326-1C9D-44A3-A627-3871BDAE4127}"/>
          </ac:spMkLst>
        </pc:spChg>
      </pc:sldChg>
      <pc:sldChg chg="addSp delSp modSp mod setBg setClrOvrMap">
        <pc:chgData name="dimitris karagiannakis" userId="bc181b89a569c7b0" providerId="LiveId" clId="{BCA47533-AF12-4002-B21B-7B043286A883}" dt="2026-03-25T16:32:32.181" v="3218" actId="2710"/>
        <pc:sldMkLst>
          <pc:docMk/>
          <pc:sldMk cId="0" sldId="317"/>
        </pc:sldMkLst>
        <pc:spChg chg="mod">
          <ac:chgData name="dimitris karagiannakis" userId="bc181b89a569c7b0" providerId="LiveId" clId="{BCA47533-AF12-4002-B21B-7B043286A883}" dt="2026-03-14T15:58:51.113" v="1017" actId="26606"/>
          <ac:spMkLst>
            <pc:docMk/>
            <pc:sldMk cId="0" sldId="317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6:32:32.181" v="3218" actId="2710"/>
          <ac:spMkLst>
            <pc:docMk/>
            <pc:sldMk cId="0" sldId="317"/>
            <ac:spMk id="69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8:51.113" v="1017" actId="26606"/>
          <ac:spMkLst>
            <pc:docMk/>
            <pc:sldMk cId="0" sldId="317"/>
            <ac:spMk id="74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8:51.113" v="1017" actId="26606"/>
          <ac:spMkLst>
            <pc:docMk/>
            <pc:sldMk cId="0" sldId="317"/>
            <ac:spMk id="76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8:51.113" v="1017" actId="26606"/>
          <ac:spMkLst>
            <pc:docMk/>
            <pc:sldMk cId="0" sldId="317"/>
            <ac:spMk id="78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8:51.113" v="1017" actId="26606"/>
          <ac:spMkLst>
            <pc:docMk/>
            <pc:sldMk cId="0" sldId="317"/>
            <ac:spMk id="80" creationId="{6A681326-1C9D-44A3-A627-3871BDAE4127}"/>
          </ac:spMkLst>
        </pc:spChg>
      </pc:sldChg>
      <pc:sldChg chg="addSp modSp mod setBg">
        <pc:chgData name="dimitris karagiannakis" userId="bc181b89a569c7b0" providerId="LiveId" clId="{BCA47533-AF12-4002-B21B-7B043286A883}" dt="2026-03-14T15:59:21.373" v="1025" actId="14100"/>
        <pc:sldMkLst>
          <pc:docMk/>
          <pc:sldMk cId="0" sldId="318"/>
        </pc:sldMkLst>
        <pc:spChg chg="add">
          <ac:chgData name="dimitris karagiannakis" userId="bc181b89a569c7b0" providerId="LiveId" clId="{BCA47533-AF12-4002-B21B-7B043286A883}" dt="2026-03-14T15:59:15.803" v="1023" actId="26606"/>
          <ac:spMkLst>
            <pc:docMk/>
            <pc:sldMk cId="0" sldId="318"/>
            <ac:spMk id="11" creationId="{AEBE9F1A-B38D-446E-83AE-14B17CE77FF2}"/>
          </ac:spMkLst>
        </pc:spChg>
        <pc:spChg chg="add">
          <ac:chgData name="dimitris karagiannakis" userId="bc181b89a569c7b0" providerId="LiveId" clId="{BCA47533-AF12-4002-B21B-7B043286A883}" dt="2026-03-14T15:59:15.803" v="1023" actId="26606"/>
          <ac:spMkLst>
            <pc:docMk/>
            <pc:sldMk cId="0" sldId="318"/>
            <ac:spMk id="17" creationId="{5E3EB826-A471-488F-9E8A-D65528A3C0CA}"/>
          </ac:spMkLst>
        </pc:spChg>
        <pc:spChg chg="add">
          <ac:chgData name="dimitris karagiannakis" userId="bc181b89a569c7b0" providerId="LiveId" clId="{BCA47533-AF12-4002-B21B-7B043286A883}" dt="2026-03-14T15:59:15.803" v="1023" actId="26606"/>
          <ac:spMkLst>
            <pc:docMk/>
            <pc:sldMk cId="0" sldId="318"/>
            <ac:spMk id="19" creationId="{DFB3CEA1-88D9-42FB-88ED-1E9807FE6596}"/>
          </ac:spMkLst>
        </pc:spChg>
        <pc:spChg chg="add">
          <ac:chgData name="dimitris karagiannakis" userId="bc181b89a569c7b0" providerId="LiveId" clId="{BCA47533-AF12-4002-B21B-7B043286A883}" dt="2026-03-14T15:59:15.803" v="1023" actId="26606"/>
          <ac:spMkLst>
            <pc:docMk/>
            <pc:sldMk cId="0" sldId="318"/>
            <ac:spMk id="21" creationId="{9A6C928E-4252-4F33-8C34-E50A12A3170B}"/>
          </ac:spMkLst>
        </pc:spChg>
        <pc:picChg chg="mod">
          <ac:chgData name="dimitris karagiannakis" userId="bc181b89a569c7b0" providerId="LiveId" clId="{BCA47533-AF12-4002-B21B-7B043286A883}" dt="2026-03-14T15:59:21.373" v="1025" actId="14100"/>
          <ac:picMkLst>
            <pc:docMk/>
            <pc:sldMk cId="0" sldId="318"/>
            <ac:picMk id="2" creationId="{00000000-0000-0000-0000-000000000000}"/>
          </ac:picMkLst>
        </pc:picChg>
        <pc:picChg chg="add">
          <ac:chgData name="dimitris karagiannakis" userId="bc181b89a569c7b0" providerId="LiveId" clId="{BCA47533-AF12-4002-B21B-7B043286A883}" dt="2026-03-14T15:59:15.803" v="1023" actId="26606"/>
          <ac:picMkLst>
            <pc:docMk/>
            <pc:sldMk cId="0" sldId="318"/>
            <ac:picMk id="7" creationId="{C9ECDD5C-152A-4CC7-8333-0F367B3A62EA}"/>
          </ac:picMkLst>
        </pc:picChg>
        <pc:picChg chg="add">
          <ac:chgData name="dimitris karagiannakis" userId="bc181b89a569c7b0" providerId="LiveId" clId="{BCA47533-AF12-4002-B21B-7B043286A883}" dt="2026-03-14T15:59:15.803" v="1023" actId="26606"/>
          <ac:picMkLst>
            <pc:docMk/>
            <pc:sldMk cId="0" sldId="318"/>
            <ac:picMk id="9" creationId="{7F5C92A3-369B-43F3-BDCE-E560B1B0EC89}"/>
          </ac:picMkLst>
        </pc:picChg>
        <pc:picChg chg="add">
          <ac:chgData name="dimitris karagiannakis" userId="bc181b89a569c7b0" providerId="LiveId" clId="{BCA47533-AF12-4002-B21B-7B043286A883}" dt="2026-03-14T15:59:15.803" v="1023" actId="26606"/>
          <ac:picMkLst>
            <pc:docMk/>
            <pc:sldMk cId="0" sldId="318"/>
            <ac:picMk id="13" creationId="{915B5014-A7EC-4BA6-9C83-8840CF81DB28}"/>
          </ac:picMkLst>
        </pc:picChg>
        <pc:picChg chg="add">
          <ac:chgData name="dimitris karagiannakis" userId="bc181b89a569c7b0" providerId="LiveId" clId="{BCA47533-AF12-4002-B21B-7B043286A883}" dt="2026-03-14T15:59:15.803" v="1023" actId="26606"/>
          <ac:picMkLst>
            <pc:docMk/>
            <pc:sldMk cId="0" sldId="318"/>
            <ac:picMk id="15" creationId="{022C43AB-86D7-420D-8AD7-DC0A15FDD0AF}"/>
          </ac:picMkLst>
        </pc:picChg>
      </pc:sldChg>
      <pc:sldChg chg="addSp delSp modSp mod ord setBg setClrOvrMap">
        <pc:chgData name="dimitris karagiannakis" userId="bc181b89a569c7b0" providerId="LiveId" clId="{BCA47533-AF12-4002-B21B-7B043286A883}" dt="2026-03-25T15:58:50.522" v="2011" actId="14100"/>
        <pc:sldMkLst>
          <pc:docMk/>
          <pc:sldMk cId="0" sldId="319"/>
        </pc:sldMkLst>
        <pc:spChg chg="mod">
          <ac:chgData name="dimitris karagiannakis" userId="bc181b89a569c7b0" providerId="LiveId" clId="{BCA47533-AF12-4002-B21B-7B043286A883}" dt="2026-03-14T15:59:24.425" v="1026" actId="26606"/>
          <ac:spMkLst>
            <pc:docMk/>
            <pc:sldMk cId="0" sldId="319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5:58:50.522" v="2011" actId="14100"/>
          <ac:spMkLst>
            <pc:docMk/>
            <pc:sldMk cId="0" sldId="319"/>
            <ac:spMk id="21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5:59:24.425" v="1026" actId="26606"/>
          <ac:spMkLst>
            <pc:docMk/>
            <pc:sldMk cId="0" sldId="319"/>
            <ac:spMk id="26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5:59:24.425" v="1026" actId="26606"/>
          <ac:spMkLst>
            <pc:docMk/>
            <pc:sldMk cId="0" sldId="319"/>
            <ac:spMk id="28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5:59:24.425" v="1026" actId="26606"/>
          <ac:spMkLst>
            <pc:docMk/>
            <pc:sldMk cId="0" sldId="319"/>
            <ac:spMk id="30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5:59:24.425" v="1026" actId="26606"/>
          <ac:spMkLst>
            <pc:docMk/>
            <pc:sldMk cId="0" sldId="319"/>
            <ac:spMk id="32" creationId="{6A681326-1C9D-44A3-A627-3871BDAE4127}"/>
          </ac:spMkLst>
        </pc:spChg>
      </pc:sldChg>
      <pc:sldChg chg="addSp delSp modSp del mod setBg setClrOvrMap">
        <pc:chgData name="dimitris karagiannakis" userId="bc181b89a569c7b0" providerId="LiveId" clId="{BCA47533-AF12-4002-B21B-7B043286A883}" dt="2026-03-25T16:14:46.905" v="3056" actId="2696"/>
        <pc:sldMkLst>
          <pc:docMk/>
          <pc:sldMk cId="0" sldId="321"/>
        </pc:sldMkLst>
      </pc:sldChg>
      <pc:sldChg chg="addSp delSp modSp add mod setBg setClrOvrMap delDesignElem">
        <pc:chgData name="dimitris karagiannakis" userId="bc181b89a569c7b0" providerId="LiveId" clId="{BCA47533-AF12-4002-B21B-7B043286A883}" dt="2026-03-25T16:33:09.833" v="3221" actId="14100"/>
        <pc:sldMkLst>
          <pc:docMk/>
          <pc:sldMk cId="2130506035" sldId="321"/>
        </pc:sldMkLst>
        <pc:spChg chg="mod">
          <ac:chgData name="dimitris karagiannakis" userId="bc181b89a569c7b0" providerId="LiveId" clId="{BCA47533-AF12-4002-B21B-7B043286A883}" dt="2026-03-25T16:33:09.833" v="3221" actId="14100"/>
          <ac:spMkLst>
            <pc:docMk/>
            <pc:sldMk cId="2130506035" sldId="321"/>
            <ac:spMk id="36" creationId="{00000000-0000-0000-0000-000000000000}"/>
          </ac:spMkLst>
        </pc:spChg>
        <pc:spChg chg="add del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38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39" creationId="{C943A91B-7CA7-4592-A975-73B1BF8C4C74}"/>
          </ac:spMkLst>
        </pc:spChg>
        <pc:spChg chg="add del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40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130506035" sldId="321"/>
            <ac:spMk id="41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42" creationId="{6A681326-1C9D-44A3-A627-3871BDAE412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130506035" sldId="321"/>
            <ac:spMk id="43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44" creationId="{74CD14DB-BB81-479F-A1FC-1C75640E9F8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130506035" sldId="321"/>
            <ac:spMk id="45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130506035" sldId="321"/>
            <ac:spMk id="47" creationId="{6A681326-1C9D-44A3-A627-3871BDAE4127}"/>
          </ac:spMkLst>
        </pc:spChg>
        <pc:spChg chg="add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49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51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25T16:16:45.907" v="3083" actId="26606"/>
          <ac:spMkLst>
            <pc:docMk/>
            <pc:sldMk cId="2130506035" sldId="321"/>
            <ac:spMk id="53" creationId="{6A681326-1C9D-44A3-A627-3871BDAE4127}"/>
          </ac:spMkLst>
        </pc:spChg>
      </pc:sldChg>
      <pc:sldChg chg="addSp modSp del mod setBg">
        <pc:chgData name="dimitris karagiannakis" userId="bc181b89a569c7b0" providerId="LiveId" clId="{BCA47533-AF12-4002-B21B-7B043286A883}" dt="2026-03-25T16:14:46.905" v="3056" actId="2696"/>
        <pc:sldMkLst>
          <pc:docMk/>
          <pc:sldMk cId="0" sldId="322"/>
        </pc:sldMkLst>
      </pc:sldChg>
      <pc:sldChg chg="addSp delSp add mod setBg delDesignElem">
        <pc:chgData name="dimitris karagiannakis" userId="bc181b89a569c7b0" providerId="LiveId" clId="{BCA47533-AF12-4002-B21B-7B043286A883}" dt="2026-03-25T16:15:11.098" v="3064" actId="26606"/>
        <pc:sldMkLst>
          <pc:docMk/>
          <pc:sldMk cId="901489575" sldId="322"/>
        </pc:sldMkLst>
        <pc:spChg chg="add">
          <ac:chgData name="dimitris karagiannakis" userId="bc181b89a569c7b0" providerId="LiveId" clId="{BCA47533-AF12-4002-B21B-7B043286A883}" dt="2026-03-25T16:15:11.098" v="3064" actId="26606"/>
          <ac:spMkLst>
            <pc:docMk/>
            <pc:sldMk cId="901489575" sldId="322"/>
            <ac:spMk id="6" creationId="{AEBE9F1A-B38D-446E-83AE-14B17CE77FF2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901489575" sldId="322"/>
            <ac:spMk id="11" creationId="{AEBE9F1A-B38D-446E-83AE-14B17CE77FF2}"/>
          </ac:spMkLst>
        </pc:spChg>
        <pc:spChg chg="add">
          <ac:chgData name="dimitris karagiannakis" userId="bc181b89a569c7b0" providerId="LiveId" clId="{BCA47533-AF12-4002-B21B-7B043286A883}" dt="2026-03-25T16:15:11.098" v="3064" actId="26606"/>
          <ac:spMkLst>
            <pc:docMk/>
            <pc:sldMk cId="901489575" sldId="322"/>
            <ac:spMk id="12" creationId="{5E3EB826-A471-488F-9E8A-D65528A3C0CA}"/>
          </ac:spMkLst>
        </pc:spChg>
        <pc:spChg chg="add">
          <ac:chgData name="dimitris karagiannakis" userId="bc181b89a569c7b0" providerId="LiveId" clId="{BCA47533-AF12-4002-B21B-7B043286A883}" dt="2026-03-25T16:15:11.098" v="3064" actId="26606"/>
          <ac:spMkLst>
            <pc:docMk/>
            <pc:sldMk cId="901489575" sldId="322"/>
            <ac:spMk id="14" creationId="{DFB3CEA1-88D9-42FB-88ED-1E9807FE6596}"/>
          </ac:spMkLst>
        </pc:spChg>
        <pc:spChg chg="add">
          <ac:chgData name="dimitris karagiannakis" userId="bc181b89a569c7b0" providerId="LiveId" clId="{BCA47533-AF12-4002-B21B-7B043286A883}" dt="2026-03-25T16:15:11.098" v="3064" actId="26606"/>
          <ac:spMkLst>
            <pc:docMk/>
            <pc:sldMk cId="901489575" sldId="322"/>
            <ac:spMk id="16" creationId="{9A6C928E-4252-4F33-8C34-E50A12A3170B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901489575" sldId="322"/>
            <ac:spMk id="17" creationId="{5E3EB826-A471-488F-9E8A-D65528A3C0CA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901489575" sldId="322"/>
            <ac:spMk id="19" creationId="{DFB3CEA1-88D9-42FB-88ED-1E9807FE6596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901489575" sldId="322"/>
            <ac:spMk id="21" creationId="{9A6C928E-4252-4F33-8C34-E50A12A3170B}"/>
          </ac:spMkLst>
        </pc:spChg>
        <pc:picChg chg="add">
          <ac:chgData name="dimitris karagiannakis" userId="bc181b89a569c7b0" providerId="LiveId" clId="{BCA47533-AF12-4002-B21B-7B043286A883}" dt="2026-03-25T16:15:11.098" v="3064" actId="26606"/>
          <ac:picMkLst>
            <pc:docMk/>
            <pc:sldMk cId="901489575" sldId="322"/>
            <ac:picMk id="4" creationId="{C9ECDD5C-152A-4CC7-8333-0F367B3A62EA}"/>
          </ac:picMkLst>
        </pc:picChg>
        <pc:picChg chg="add">
          <ac:chgData name="dimitris karagiannakis" userId="bc181b89a569c7b0" providerId="LiveId" clId="{BCA47533-AF12-4002-B21B-7B043286A883}" dt="2026-03-25T16:15:11.098" v="3064" actId="26606"/>
          <ac:picMkLst>
            <pc:docMk/>
            <pc:sldMk cId="901489575" sldId="322"/>
            <ac:picMk id="5" creationId="{7F5C92A3-369B-43F3-BDCE-E560B1B0EC89}"/>
          </ac:picMkLst>
        </pc:picChg>
        <pc:picChg chg="del">
          <ac:chgData name="dimitris karagiannakis" userId="bc181b89a569c7b0" providerId="LiveId" clId="{BCA47533-AF12-4002-B21B-7B043286A883}" dt="2026-03-25T16:14:55.016" v="3062"/>
          <ac:picMkLst>
            <pc:docMk/>
            <pc:sldMk cId="901489575" sldId="322"/>
            <ac:picMk id="7" creationId="{C9ECDD5C-152A-4CC7-8333-0F367B3A62EA}"/>
          </ac:picMkLst>
        </pc:picChg>
        <pc:picChg chg="add">
          <ac:chgData name="dimitris karagiannakis" userId="bc181b89a569c7b0" providerId="LiveId" clId="{BCA47533-AF12-4002-B21B-7B043286A883}" dt="2026-03-25T16:15:11.098" v="3064" actId="26606"/>
          <ac:picMkLst>
            <pc:docMk/>
            <pc:sldMk cId="901489575" sldId="322"/>
            <ac:picMk id="8" creationId="{915B5014-A7EC-4BA6-9C83-8840CF81DB28}"/>
          </ac:picMkLst>
        </pc:picChg>
        <pc:picChg chg="del">
          <ac:chgData name="dimitris karagiannakis" userId="bc181b89a569c7b0" providerId="LiveId" clId="{BCA47533-AF12-4002-B21B-7B043286A883}" dt="2026-03-25T16:14:55.016" v="3062"/>
          <ac:picMkLst>
            <pc:docMk/>
            <pc:sldMk cId="901489575" sldId="322"/>
            <ac:picMk id="9" creationId="{7F5C92A3-369B-43F3-BDCE-E560B1B0EC89}"/>
          </ac:picMkLst>
        </pc:picChg>
        <pc:picChg chg="add">
          <ac:chgData name="dimitris karagiannakis" userId="bc181b89a569c7b0" providerId="LiveId" clId="{BCA47533-AF12-4002-B21B-7B043286A883}" dt="2026-03-25T16:15:11.098" v="3064" actId="26606"/>
          <ac:picMkLst>
            <pc:docMk/>
            <pc:sldMk cId="901489575" sldId="322"/>
            <ac:picMk id="10" creationId="{022C43AB-86D7-420D-8AD7-DC0A15FDD0AF}"/>
          </ac:picMkLst>
        </pc:picChg>
        <pc:picChg chg="del">
          <ac:chgData name="dimitris karagiannakis" userId="bc181b89a569c7b0" providerId="LiveId" clId="{BCA47533-AF12-4002-B21B-7B043286A883}" dt="2026-03-25T16:14:55.016" v="3062"/>
          <ac:picMkLst>
            <pc:docMk/>
            <pc:sldMk cId="901489575" sldId="322"/>
            <ac:picMk id="13" creationId="{915B5014-A7EC-4BA6-9C83-8840CF81DB28}"/>
          </ac:picMkLst>
        </pc:picChg>
        <pc:picChg chg="del">
          <ac:chgData name="dimitris karagiannakis" userId="bc181b89a569c7b0" providerId="LiveId" clId="{BCA47533-AF12-4002-B21B-7B043286A883}" dt="2026-03-25T16:14:55.016" v="3062"/>
          <ac:picMkLst>
            <pc:docMk/>
            <pc:sldMk cId="901489575" sldId="322"/>
            <ac:picMk id="15" creationId="{022C43AB-86D7-420D-8AD7-DC0A15FDD0AF}"/>
          </ac:picMkLst>
        </pc:picChg>
      </pc:sldChg>
      <pc:sldChg chg="addSp delSp modSp del mod setBg setClrOvrMap">
        <pc:chgData name="dimitris karagiannakis" userId="bc181b89a569c7b0" providerId="LiveId" clId="{BCA47533-AF12-4002-B21B-7B043286A883}" dt="2026-03-25T16:14:46.905" v="3056" actId="2696"/>
        <pc:sldMkLst>
          <pc:docMk/>
          <pc:sldMk cId="0" sldId="323"/>
        </pc:sldMkLst>
      </pc:sldChg>
      <pc:sldChg chg="addSp delSp modSp add mod setBg setClrOvrMap delDesignElem">
        <pc:chgData name="dimitris karagiannakis" userId="bc181b89a569c7b0" providerId="LiveId" clId="{BCA47533-AF12-4002-B21B-7B043286A883}" dt="2026-03-25T16:28:59.161" v="3193" actId="1076"/>
        <pc:sldMkLst>
          <pc:docMk/>
          <pc:sldMk cId="2871186233" sldId="323"/>
        </pc:sldMkLst>
        <pc:spChg chg="mod">
          <ac:chgData name="dimitris karagiannakis" userId="bc181b89a569c7b0" providerId="LiveId" clId="{BCA47533-AF12-4002-B21B-7B043286A883}" dt="2026-03-25T16:28:59.161" v="3193" actId="1076"/>
          <ac:spMkLst>
            <pc:docMk/>
            <pc:sldMk cId="2871186233" sldId="323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18" creationId="{00000000-0000-0000-0000-000000000000}"/>
          </ac:spMkLst>
        </pc:spChg>
        <pc:spChg chg="add del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20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21" creationId="{C943A91B-7CA7-4592-A975-73B1BF8C4C74}"/>
          </ac:spMkLst>
        </pc:spChg>
        <pc:spChg chg="add del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22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871186233" sldId="323"/>
            <ac:spMk id="23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24" creationId="{6A681326-1C9D-44A3-A627-3871BDAE412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871186233" sldId="323"/>
            <ac:spMk id="25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26" creationId="{74CD14DB-BB81-479F-A1FC-1C75640E9F8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871186233" sldId="323"/>
            <ac:spMk id="27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2871186233" sldId="323"/>
            <ac:spMk id="29" creationId="{6A681326-1C9D-44A3-A627-3871BDAE4127}"/>
          </ac:spMkLst>
        </pc:spChg>
        <pc:spChg chg="add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31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33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25T16:16:52.204" v="3084" actId="26606"/>
          <ac:spMkLst>
            <pc:docMk/>
            <pc:sldMk cId="2871186233" sldId="323"/>
            <ac:spMk id="35" creationId="{6A681326-1C9D-44A3-A627-3871BDAE4127}"/>
          </ac:spMkLst>
        </pc:spChg>
      </pc:sldChg>
      <pc:sldChg chg="addSp delSp modSp del mod setBg setClrOvrMap">
        <pc:chgData name="dimitris karagiannakis" userId="bc181b89a569c7b0" providerId="LiveId" clId="{BCA47533-AF12-4002-B21B-7B043286A883}" dt="2026-03-25T16:14:46.905" v="3056" actId="2696"/>
        <pc:sldMkLst>
          <pc:docMk/>
          <pc:sldMk cId="0" sldId="324"/>
        </pc:sldMkLst>
      </pc:sldChg>
      <pc:sldChg chg="addSp delSp modSp add mod ord setBg setClrOvrMap delDesignElem">
        <pc:chgData name="dimitris karagiannakis" userId="bc181b89a569c7b0" providerId="LiveId" clId="{BCA47533-AF12-4002-B21B-7B043286A883}" dt="2026-03-25T16:16:30.141" v="3082"/>
        <pc:sldMkLst>
          <pc:docMk/>
          <pc:sldMk cId="3117958449" sldId="324"/>
        </pc:sldMkLst>
        <pc:spChg chg="mod">
          <ac:chgData name="dimitris karagiannakis" userId="bc181b89a569c7b0" providerId="LiveId" clId="{BCA47533-AF12-4002-B21B-7B043286A883}" dt="2026-03-25T16:15:45.255" v="3078" actId="26606"/>
          <ac:spMkLst>
            <pc:docMk/>
            <pc:sldMk cId="3117958449" sldId="324"/>
            <ac:spMk id="28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25T16:15:45.255" v="3078" actId="26606"/>
          <ac:spMkLst>
            <pc:docMk/>
            <pc:sldMk cId="3117958449" sldId="324"/>
            <ac:spMk id="30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25T16:15:45.255" v="3078" actId="26606"/>
          <ac:spMkLst>
            <pc:docMk/>
            <pc:sldMk cId="3117958449" sldId="324"/>
            <ac:spMk id="31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5:45.255" v="3078" actId="26606"/>
          <ac:spMkLst>
            <pc:docMk/>
            <pc:sldMk cId="3117958449" sldId="324"/>
            <ac:spMk id="32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117958449" sldId="324"/>
            <ac:spMk id="33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25T16:15:45.255" v="3078" actId="26606"/>
          <ac:spMkLst>
            <pc:docMk/>
            <pc:sldMk cId="3117958449" sldId="324"/>
            <ac:spMk id="34" creationId="{6A681326-1C9D-44A3-A627-3871BDAE412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117958449" sldId="324"/>
            <ac:spMk id="35" creationId="{C943A91B-7CA7-4592-A975-73B1BF8C4C7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117958449" sldId="324"/>
            <ac:spMk id="37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117958449" sldId="324"/>
            <ac:spMk id="39" creationId="{6A681326-1C9D-44A3-A627-3871BDAE4127}"/>
          </ac:spMkLst>
        </pc:spChg>
      </pc:sldChg>
      <pc:sldChg chg="addSp modSp del mod setBg">
        <pc:chgData name="dimitris karagiannakis" userId="bc181b89a569c7b0" providerId="LiveId" clId="{BCA47533-AF12-4002-B21B-7B043286A883}" dt="2026-03-25T16:14:02.309" v="3050" actId="47"/>
        <pc:sldMkLst>
          <pc:docMk/>
          <pc:sldMk cId="0" sldId="325"/>
        </pc:sldMkLst>
      </pc:sldChg>
      <pc:sldChg chg="addSp delSp modSp del mod ord setBg setClrOvrMap">
        <pc:chgData name="dimitris karagiannakis" userId="bc181b89a569c7b0" providerId="LiveId" clId="{BCA47533-AF12-4002-B21B-7B043286A883}" dt="2026-03-25T16:11:27.918" v="3041" actId="47"/>
        <pc:sldMkLst>
          <pc:docMk/>
          <pc:sldMk cId="0" sldId="326"/>
        </pc:sldMkLst>
        <pc:spChg chg="mod">
          <ac:chgData name="dimitris karagiannakis" userId="bc181b89a569c7b0" providerId="LiveId" clId="{BCA47533-AF12-4002-B21B-7B043286A883}" dt="2026-03-25T12:57:24.320" v="1771" actId="20577"/>
          <ac:spMkLst>
            <pc:docMk/>
            <pc:sldMk cId="0" sldId="326"/>
            <ac:spMk id="25" creationId="{00000000-0000-0000-0000-000000000000}"/>
          </ac:spMkLst>
        </pc:spChg>
      </pc:sldChg>
      <pc:sldChg chg="addSp delSp modSp del mod ord setBg setClrOvrMap">
        <pc:chgData name="dimitris karagiannakis" userId="bc181b89a569c7b0" providerId="LiveId" clId="{BCA47533-AF12-4002-B21B-7B043286A883}" dt="2026-03-25T16:11:31.137" v="3042" actId="47"/>
        <pc:sldMkLst>
          <pc:docMk/>
          <pc:sldMk cId="0" sldId="327"/>
        </pc:sldMkLst>
      </pc:sldChg>
      <pc:sldChg chg="addSp modSp del mod setBg">
        <pc:chgData name="dimitris karagiannakis" userId="bc181b89a569c7b0" providerId="LiveId" clId="{BCA47533-AF12-4002-B21B-7B043286A883}" dt="2026-03-25T16:14:04.129" v="3051" actId="47"/>
        <pc:sldMkLst>
          <pc:docMk/>
          <pc:sldMk cId="0" sldId="331"/>
        </pc:sldMkLst>
      </pc:sldChg>
      <pc:sldChg chg="addSp modSp del mod setBg">
        <pc:chgData name="dimitris karagiannakis" userId="bc181b89a569c7b0" providerId="LiveId" clId="{BCA47533-AF12-4002-B21B-7B043286A883}" dt="2026-03-25T16:14:05.063" v="3052" actId="47"/>
        <pc:sldMkLst>
          <pc:docMk/>
          <pc:sldMk cId="0" sldId="333"/>
        </pc:sldMkLst>
      </pc:sldChg>
      <pc:sldChg chg="addSp modSp del mod setBg">
        <pc:chgData name="dimitris karagiannakis" userId="bc181b89a569c7b0" providerId="LiveId" clId="{BCA47533-AF12-4002-B21B-7B043286A883}" dt="2026-03-25T16:14:05.745" v="3053" actId="47"/>
        <pc:sldMkLst>
          <pc:docMk/>
          <pc:sldMk cId="0" sldId="334"/>
        </pc:sldMkLst>
      </pc:sldChg>
      <pc:sldChg chg="del">
        <pc:chgData name="dimitris karagiannakis" userId="bc181b89a569c7b0" providerId="LiveId" clId="{BCA47533-AF12-4002-B21B-7B043286A883}" dt="2026-03-25T16:14:06.391" v="3054" actId="47"/>
        <pc:sldMkLst>
          <pc:docMk/>
          <pc:sldMk cId="0" sldId="335"/>
        </pc:sldMkLst>
      </pc:sldChg>
      <pc:sldChg chg="del">
        <pc:chgData name="dimitris karagiannakis" userId="bc181b89a569c7b0" providerId="LiveId" clId="{BCA47533-AF12-4002-B21B-7B043286A883}" dt="2026-03-25T16:14:07.466" v="3055" actId="47"/>
        <pc:sldMkLst>
          <pc:docMk/>
          <pc:sldMk cId="0" sldId="336"/>
        </pc:sldMkLst>
      </pc:sldChg>
      <pc:sldChg chg="addSp delSp modSp del mod ord">
        <pc:chgData name="dimitris karagiannakis" userId="bc181b89a569c7b0" providerId="LiveId" clId="{BCA47533-AF12-4002-B21B-7B043286A883}" dt="2026-03-25T16:19:13.022" v="3095" actId="47"/>
        <pc:sldMkLst>
          <pc:docMk/>
          <pc:sldMk cId="0" sldId="337"/>
        </pc:sldMkLst>
        <pc:graphicFrameChg chg="add mod modGraphic">
          <ac:chgData name="dimitris karagiannakis" userId="bc181b89a569c7b0" providerId="LiveId" clId="{BCA47533-AF12-4002-B21B-7B043286A883}" dt="2026-03-25T12:58:02.791" v="1861" actId="20577"/>
          <ac:graphicFrameMkLst>
            <pc:docMk/>
            <pc:sldMk cId="0" sldId="337"/>
            <ac:graphicFrameMk id="40" creationId="{F07E785D-7440-B8ED-EDE9-BED73246B4F6}"/>
          </ac:graphicFrameMkLst>
        </pc:graphicFrameChg>
      </pc:sldChg>
      <pc:sldChg chg="addSp delSp modSp del mod">
        <pc:chgData name="dimitris karagiannakis" userId="bc181b89a569c7b0" providerId="LiveId" clId="{BCA47533-AF12-4002-B21B-7B043286A883}" dt="2026-03-25T12:58:45.545" v="1862" actId="47"/>
        <pc:sldMkLst>
          <pc:docMk/>
          <pc:sldMk cId="0" sldId="338"/>
        </pc:sldMkLst>
      </pc:sldChg>
      <pc:sldChg chg="addSp delSp modSp del mod setBg setClrOvrMap">
        <pc:chgData name="dimitris karagiannakis" userId="bc181b89a569c7b0" providerId="LiveId" clId="{BCA47533-AF12-4002-B21B-7B043286A883}" dt="2026-03-25T12:59:41.294" v="1863" actId="2696"/>
        <pc:sldMkLst>
          <pc:docMk/>
          <pc:sldMk cId="0" sldId="339"/>
        </pc:sldMkLst>
      </pc:sldChg>
      <pc:sldChg chg="addSp delSp modSp add mod ord setBg setClrOvrMap delDesignElem">
        <pc:chgData name="dimitris karagiannakis" userId="bc181b89a569c7b0" providerId="LiveId" clId="{BCA47533-AF12-4002-B21B-7B043286A883}" dt="2026-03-25T16:29:22.671" v="3197" actId="478"/>
        <pc:sldMkLst>
          <pc:docMk/>
          <pc:sldMk cId="341321141" sldId="339"/>
        </pc:sldMkLst>
        <pc:spChg chg="add del">
          <ac:chgData name="dimitris karagiannakis" userId="bc181b89a569c7b0" providerId="LiveId" clId="{BCA47533-AF12-4002-B21B-7B043286A883}" dt="2026-03-25T16:29:22.671" v="3197" actId="478"/>
          <ac:spMkLst>
            <pc:docMk/>
            <pc:sldMk cId="341321141" sldId="339"/>
            <ac:spMk id="3" creationId="{00000000-0000-0000-0000-000000000000}"/>
          </ac:spMkLst>
        </pc:spChg>
        <pc:spChg chg="add del mod">
          <ac:chgData name="dimitris karagiannakis" userId="bc181b89a569c7b0" providerId="LiveId" clId="{BCA47533-AF12-4002-B21B-7B043286A883}" dt="2026-03-25T16:29:22.671" v="3197" actId="478"/>
          <ac:spMkLst>
            <pc:docMk/>
            <pc:sldMk cId="341321141" sldId="339"/>
            <ac:spMk id="4" creationId="{17632D18-FEB3-2AA5-F324-E93BDA6EDC1A}"/>
          </ac:spMkLst>
        </pc:spChg>
        <pc:spChg chg="mod">
          <ac:chgData name="dimitris karagiannakis" userId="bc181b89a569c7b0" providerId="LiveId" clId="{BCA47533-AF12-4002-B21B-7B043286A883}" dt="2026-03-25T16:15:37.139" v="3077" actId="26606"/>
          <ac:spMkLst>
            <pc:docMk/>
            <pc:sldMk cId="341321141" sldId="339"/>
            <ac:spMk id="17" creationId="{00000000-0000-0000-0000-000000000000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41321141" sldId="339"/>
            <ac:spMk id="19" creationId="{74CD14DB-BB81-479F-A1FC-1C75640E9F8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41321141" sldId="339"/>
            <ac:spMk id="20" creationId="{C943A91B-7CA7-4592-A975-73B1BF8C4C7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41321141" sldId="339"/>
            <ac:spMk id="21" creationId="{EC471314-E46A-414B-8D91-74880E84F187}"/>
          </ac:spMkLst>
        </pc:spChg>
        <pc:spChg chg="add del">
          <ac:chgData name="dimitris karagiannakis" userId="bc181b89a569c7b0" providerId="LiveId" clId="{BCA47533-AF12-4002-B21B-7B043286A883}" dt="2026-03-25T16:15:37.134" v="3076" actId="26606"/>
          <ac:spMkLst>
            <pc:docMk/>
            <pc:sldMk cId="341321141" sldId="339"/>
            <ac:spMk id="22" creationId="{74CD14DB-BB81-479F-A1FC-1C75640E9F84}"/>
          </ac:spMkLst>
        </pc:spChg>
        <pc:spChg chg="del">
          <ac:chgData name="dimitris karagiannakis" userId="bc181b89a569c7b0" providerId="LiveId" clId="{BCA47533-AF12-4002-B21B-7B043286A883}" dt="2026-03-25T16:14:55.016" v="3062"/>
          <ac:spMkLst>
            <pc:docMk/>
            <pc:sldMk cId="341321141" sldId="339"/>
            <ac:spMk id="23" creationId="{6A681326-1C9D-44A3-A627-3871BDAE4127}"/>
          </ac:spMkLst>
        </pc:spChg>
        <pc:spChg chg="add del">
          <ac:chgData name="dimitris karagiannakis" userId="bc181b89a569c7b0" providerId="LiveId" clId="{BCA47533-AF12-4002-B21B-7B043286A883}" dt="2026-03-25T16:15:37.134" v="3076" actId="26606"/>
          <ac:spMkLst>
            <pc:docMk/>
            <pc:sldMk cId="341321141" sldId="339"/>
            <ac:spMk id="24" creationId="{C943A91B-7CA7-4592-A975-73B1BF8C4C74}"/>
          </ac:spMkLst>
        </pc:spChg>
        <pc:spChg chg="add del">
          <ac:chgData name="dimitris karagiannakis" userId="bc181b89a569c7b0" providerId="LiveId" clId="{BCA47533-AF12-4002-B21B-7B043286A883}" dt="2026-03-25T16:15:37.134" v="3076" actId="26606"/>
          <ac:spMkLst>
            <pc:docMk/>
            <pc:sldMk cId="341321141" sldId="339"/>
            <ac:spMk id="26" creationId="{EC471314-E46A-414B-8D91-74880E84F187}"/>
          </ac:spMkLst>
        </pc:spChg>
        <pc:spChg chg="add del">
          <ac:chgData name="dimitris karagiannakis" userId="bc181b89a569c7b0" providerId="LiveId" clId="{BCA47533-AF12-4002-B21B-7B043286A883}" dt="2026-03-25T16:15:37.134" v="3076" actId="26606"/>
          <ac:spMkLst>
            <pc:docMk/>
            <pc:sldMk cId="341321141" sldId="339"/>
            <ac:spMk id="28" creationId="{6A681326-1C9D-44A3-A627-3871BDAE4127}"/>
          </ac:spMkLst>
        </pc:spChg>
        <pc:spChg chg="add">
          <ac:chgData name="dimitris karagiannakis" userId="bc181b89a569c7b0" providerId="LiveId" clId="{BCA47533-AF12-4002-B21B-7B043286A883}" dt="2026-03-25T16:15:37.139" v="3077" actId="26606"/>
          <ac:spMkLst>
            <pc:docMk/>
            <pc:sldMk cId="341321141" sldId="339"/>
            <ac:spMk id="30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25T16:15:37.139" v="3077" actId="26606"/>
          <ac:spMkLst>
            <pc:docMk/>
            <pc:sldMk cId="341321141" sldId="339"/>
            <ac:spMk id="31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6:15:37.139" v="3077" actId="26606"/>
          <ac:spMkLst>
            <pc:docMk/>
            <pc:sldMk cId="341321141" sldId="339"/>
            <ac:spMk id="32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25T16:15:37.139" v="3077" actId="26606"/>
          <ac:spMkLst>
            <pc:docMk/>
            <pc:sldMk cId="341321141" sldId="339"/>
            <ac:spMk id="33" creationId="{6A681326-1C9D-44A3-A627-3871BDAE4127}"/>
          </ac:spMkLst>
        </pc:spChg>
      </pc:sldChg>
      <pc:sldChg chg="addSp delSp modSp add del mod setBg setClrOvrMap delDesignElem">
        <pc:chgData name="dimitris karagiannakis" userId="bc181b89a569c7b0" providerId="LiveId" clId="{BCA47533-AF12-4002-B21B-7B043286A883}" dt="2026-03-25T16:14:46.905" v="3056" actId="2696"/>
        <pc:sldMkLst>
          <pc:docMk/>
          <pc:sldMk cId="2424601833" sldId="339"/>
        </pc:sldMkLst>
        <pc:spChg chg="mod">
          <ac:chgData name="dimitris karagiannakis" userId="bc181b89a569c7b0" providerId="LiveId" clId="{BCA47533-AF12-4002-B21B-7B043286A883}" dt="2026-03-25T13:00:24.728" v="1870" actId="113"/>
          <ac:spMkLst>
            <pc:docMk/>
            <pc:sldMk cId="2424601833" sldId="339"/>
            <ac:spMk id="17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25T13:00:10.065" v="1866" actId="26606"/>
          <ac:spMkLst>
            <pc:docMk/>
            <pc:sldMk cId="2424601833" sldId="339"/>
            <ac:spMk id="19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25T13:00:10.065" v="1866" actId="26606"/>
          <ac:spMkLst>
            <pc:docMk/>
            <pc:sldMk cId="2424601833" sldId="339"/>
            <ac:spMk id="20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25T13:00:10.065" v="1866" actId="26606"/>
          <ac:spMkLst>
            <pc:docMk/>
            <pc:sldMk cId="2424601833" sldId="339"/>
            <ac:spMk id="21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2:59:52.962" v="1865"/>
          <ac:spMkLst>
            <pc:docMk/>
            <pc:sldMk cId="2424601833" sldId="339"/>
            <ac:spMk id="22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25T13:00:10.065" v="1866" actId="26606"/>
          <ac:spMkLst>
            <pc:docMk/>
            <pc:sldMk cId="2424601833" sldId="339"/>
            <ac:spMk id="23" creationId="{6A681326-1C9D-44A3-A627-3871BDAE4127}"/>
          </ac:spMkLst>
        </pc:spChg>
        <pc:spChg chg="del">
          <ac:chgData name="dimitris karagiannakis" userId="bc181b89a569c7b0" providerId="LiveId" clId="{BCA47533-AF12-4002-B21B-7B043286A883}" dt="2026-03-25T12:59:52.962" v="1865"/>
          <ac:spMkLst>
            <pc:docMk/>
            <pc:sldMk cId="2424601833" sldId="339"/>
            <ac:spMk id="24" creationId="{C943A91B-7CA7-4592-A975-73B1BF8C4C74}"/>
          </ac:spMkLst>
        </pc:spChg>
        <pc:spChg chg="del">
          <ac:chgData name="dimitris karagiannakis" userId="bc181b89a569c7b0" providerId="LiveId" clId="{BCA47533-AF12-4002-B21B-7B043286A883}" dt="2026-03-25T12:59:52.962" v="1865"/>
          <ac:spMkLst>
            <pc:docMk/>
            <pc:sldMk cId="2424601833" sldId="339"/>
            <ac:spMk id="26" creationId="{EC471314-E46A-414B-8D91-74880E84F187}"/>
          </ac:spMkLst>
        </pc:spChg>
        <pc:spChg chg="del">
          <ac:chgData name="dimitris karagiannakis" userId="bc181b89a569c7b0" providerId="LiveId" clId="{BCA47533-AF12-4002-B21B-7B043286A883}" dt="2026-03-25T12:59:52.962" v="1865"/>
          <ac:spMkLst>
            <pc:docMk/>
            <pc:sldMk cId="2424601833" sldId="339"/>
            <ac:spMk id="28" creationId="{6A681326-1C9D-44A3-A627-3871BDAE4127}"/>
          </ac:spMkLst>
        </pc:spChg>
      </pc:sldChg>
      <pc:sldChg chg="addSp delSp modSp mod ord setBg setClrOvrMap">
        <pc:chgData name="dimitris karagiannakis" userId="bc181b89a569c7b0" providerId="LiveId" clId="{BCA47533-AF12-4002-B21B-7B043286A883}" dt="2026-03-25T16:11:59.206" v="3044"/>
        <pc:sldMkLst>
          <pc:docMk/>
          <pc:sldMk cId="0" sldId="340"/>
        </pc:sldMkLst>
        <pc:spChg chg="mod">
          <ac:chgData name="dimitris karagiannakis" userId="bc181b89a569c7b0" providerId="LiveId" clId="{BCA47533-AF12-4002-B21B-7B043286A883}" dt="2026-03-14T16:03:37.113" v="1081" actId="26606"/>
          <ac:spMkLst>
            <pc:docMk/>
            <pc:sldMk cId="0" sldId="340"/>
            <ac:spMk id="3" creationId="{00000000-0000-0000-0000-000000000000}"/>
          </ac:spMkLst>
        </pc:spChg>
        <pc:spChg chg="mod">
          <ac:chgData name="dimitris karagiannakis" userId="bc181b89a569c7b0" providerId="LiveId" clId="{BCA47533-AF12-4002-B21B-7B043286A883}" dt="2026-03-14T16:03:44.406" v="1083" actId="14100"/>
          <ac:spMkLst>
            <pc:docMk/>
            <pc:sldMk cId="0" sldId="340"/>
            <ac:spMk id="27" creationId="{00000000-0000-0000-0000-000000000000}"/>
          </ac:spMkLst>
        </pc:spChg>
        <pc:spChg chg="add">
          <ac:chgData name="dimitris karagiannakis" userId="bc181b89a569c7b0" providerId="LiveId" clId="{BCA47533-AF12-4002-B21B-7B043286A883}" dt="2026-03-14T16:03:37.113" v="1081" actId="26606"/>
          <ac:spMkLst>
            <pc:docMk/>
            <pc:sldMk cId="0" sldId="340"/>
            <ac:spMk id="32" creationId="{74CD14DB-BB81-479F-A1FC-1C75640E9F84}"/>
          </ac:spMkLst>
        </pc:spChg>
        <pc:spChg chg="add">
          <ac:chgData name="dimitris karagiannakis" userId="bc181b89a569c7b0" providerId="LiveId" clId="{BCA47533-AF12-4002-B21B-7B043286A883}" dt="2026-03-14T16:03:37.113" v="1081" actId="26606"/>
          <ac:spMkLst>
            <pc:docMk/>
            <pc:sldMk cId="0" sldId="340"/>
            <ac:spMk id="34" creationId="{C943A91B-7CA7-4592-A975-73B1BF8C4C74}"/>
          </ac:spMkLst>
        </pc:spChg>
        <pc:spChg chg="add">
          <ac:chgData name="dimitris karagiannakis" userId="bc181b89a569c7b0" providerId="LiveId" clId="{BCA47533-AF12-4002-B21B-7B043286A883}" dt="2026-03-14T16:03:37.113" v="1081" actId="26606"/>
          <ac:spMkLst>
            <pc:docMk/>
            <pc:sldMk cId="0" sldId="340"/>
            <ac:spMk id="36" creationId="{EC471314-E46A-414B-8D91-74880E84F187}"/>
          </ac:spMkLst>
        </pc:spChg>
        <pc:spChg chg="add">
          <ac:chgData name="dimitris karagiannakis" userId="bc181b89a569c7b0" providerId="LiveId" clId="{BCA47533-AF12-4002-B21B-7B043286A883}" dt="2026-03-14T16:03:37.113" v="1081" actId="26606"/>
          <ac:spMkLst>
            <pc:docMk/>
            <pc:sldMk cId="0" sldId="340"/>
            <ac:spMk id="38" creationId="{6A681326-1C9D-44A3-A627-3871BDAE4127}"/>
          </ac:spMkLst>
        </pc:spChg>
      </pc:sldChg>
      <pc:sldChg chg="addSp modSp add del mod ord setBg">
        <pc:chgData name="dimitris karagiannakis" userId="bc181b89a569c7b0" providerId="LiveId" clId="{BCA47533-AF12-4002-B21B-7B043286A883}" dt="2026-03-25T16:14:01.223" v="3049" actId="47"/>
        <pc:sldMkLst>
          <pc:docMk/>
          <pc:sldMk cId="1783723369" sldId="8513"/>
        </pc:sldMkLst>
      </pc:sldChg>
      <pc:sldChg chg="addSp delSp modSp add mod ord setBg">
        <pc:chgData name="dimitris karagiannakis" userId="bc181b89a569c7b0" providerId="LiveId" clId="{BCA47533-AF12-4002-B21B-7B043286A883}" dt="2026-03-25T16:12:57.958" v="3047" actId="26606"/>
        <pc:sldMkLst>
          <pc:docMk/>
          <pc:sldMk cId="3415662804" sldId="8514"/>
        </pc:sldMkLst>
        <pc:spChg chg="mod">
          <ac:chgData name="dimitris karagiannakis" userId="bc181b89a569c7b0" providerId="LiveId" clId="{BCA47533-AF12-4002-B21B-7B043286A883}" dt="2026-03-14T15:59:33.756" v="1027" actId="26606"/>
          <ac:spMkLst>
            <pc:docMk/>
            <pc:sldMk cId="3415662804" sldId="8514"/>
            <ac:spMk id="2" creationId="{905379A1-E96A-3C96-B77F-95E03ACC4BE7}"/>
          </ac:spMkLst>
        </pc:spChg>
        <pc:spChg chg="add del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16" creationId="{B9C04DC5-313B-4FE4-B868-5672A376419F}"/>
          </ac:spMkLst>
        </pc:spChg>
        <pc:spChg chg="add del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22" creationId="{329FDD08-42D8-4AFF-90E5-5DAA5BC4CBD8}"/>
          </ac:spMkLst>
        </pc:spChg>
        <pc:spChg chg="add del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24" creationId="{4C1E981B-F06E-48B4-9275-F4B261AFCAC0}"/>
          </ac:spMkLst>
        </pc:spChg>
        <pc:spChg chg="add del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26" creationId="{312E2C24-0CD2-4071-8CE2-B059993A99EF}"/>
          </ac:spMkLst>
        </pc:spChg>
        <pc:spChg chg="add del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28" creationId="{24F1DC13-C830-4B86-A9C6-927F5C55DBD7}"/>
          </ac:spMkLst>
        </pc:spChg>
        <pc:spChg chg="add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37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43" creationId="{329FDD08-42D8-4AFF-90E5-5DAA5BC4CBD8}"/>
          </ac:spMkLst>
        </pc:spChg>
        <pc:spChg chg="add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45" creationId="{4C1E981B-F06E-48B4-9275-F4B261AFCAC0}"/>
          </ac:spMkLst>
        </pc:spChg>
        <pc:spChg chg="add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47" creationId="{312E2C24-0CD2-4071-8CE2-B059993A99EF}"/>
          </ac:spMkLst>
        </pc:spChg>
        <pc:spChg chg="add">
          <ac:chgData name="dimitris karagiannakis" userId="bc181b89a569c7b0" providerId="LiveId" clId="{BCA47533-AF12-4002-B21B-7B043286A883}" dt="2026-03-25T16:12:57.958" v="3047" actId="26606"/>
          <ac:spMkLst>
            <pc:docMk/>
            <pc:sldMk cId="3415662804" sldId="8514"/>
            <ac:spMk id="49" creationId="{24F1DC13-C830-4B86-A9C6-927F5C55DBD7}"/>
          </ac:spMkLst>
        </pc:spChg>
        <pc:picChg chg="mod">
          <ac:chgData name="dimitris karagiannakis" userId="bc181b89a569c7b0" providerId="LiveId" clId="{BCA47533-AF12-4002-B21B-7B043286A883}" dt="2026-03-14T15:59:33.756" v="1027" actId="26606"/>
          <ac:picMkLst>
            <pc:docMk/>
            <pc:sldMk cId="3415662804" sldId="8514"/>
            <ac:picMk id="7" creationId="{3EA09C1D-12D8-CEA8-A1EB-24DD95E1F9E9}"/>
          </ac:picMkLst>
        </pc:picChg>
      </pc:sldChg>
      <pc:sldChg chg="addSp modSp add mod ord setBg">
        <pc:chgData name="dimitris karagiannakis" userId="bc181b89a569c7b0" providerId="LiveId" clId="{BCA47533-AF12-4002-B21B-7B043286A883}" dt="2026-03-25T16:32:48.419" v="3219" actId="14100"/>
        <pc:sldMkLst>
          <pc:docMk/>
          <pc:sldMk cId="3033203154" sldId="8515"/>
        </pc:sldMkLst>
        <pc:spChg chg="add">
          <ac:chgData name="dimitris karagiannakis" userId="bc181b89a569c7b0" providerId="LiveId" clId="{BCA47533-AF12-4002-B21B-7B043286A883}" dt="2026-03-14T15:58:59.936" v="1018" actId="26606"/>
          <ac:spMkLst>
            <pc:docMk/>
            <pc:sldMk cId="3033203154" sldId="8515"/>
            <ac:spMk id="14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14T15:58:59.936" v="1018" actId="26606"/>
          <ac:spMkLst>
            <pc:docMk/>
            <pc:sldMk cId="3033203154" sldId="8515"/>
            <ac:spMk id="20" creationId="{329FDD08-42D8-4AFF-90E5-5DAA5BC4CBD8}"/>
          </ac:spMkLst>
        </pc:spChg>
        <pc:spChg chg="add">
          <ac:chgData name="dimitris karagiannakis" userId="bc181b89a569c7b0" providerId="LiveId" clId="{BCA47533-AF12-4002-B21B-7B043286A883}" dt="2026-03-14T15:58:59.936" v="1018" actId="26606"/>
          <ac:spMkLst>
            <pc:docMk/>
            <pc:sldMk cId="3033203154" sldId="8515"/>
            <ac:spMk id="22" creationId="{4C1E981B-F06E-48B4-9275-F4B261AFCAC0}"/>
          </ac:spMkLst>
        </pc:spChg>
        <pc:spChg chg="add">
          <ac:chgData name="dimitris karagiannakis" userId="bc181b89a569c7b0" providerId="LiveId" clId="{BCA47533-AF12-4002-B21B-7B043286A883}" dt="2026-03-14T15:58:59.936" v="1018" actId="26606"/>
          <ac:spMkLst>
            <pc:docMk/>
            <pc:sldMk cId="3033203154" sldId="8515"/>
            <ac:spMk id="24" creationId="{312E2C24-0CD2-4071-8CE2-B059993A99EF}"/>
          </ac:spMkLst>
        </pc:spChg>
        <pc:spChg chg="add">
          <ac:chgData name="dimitris karagiannakis" userId="bc181b89a569c7b0" providerId="LiveId" clId="{BCA47533-AF12-4002-B21B-7B043286A883}" dt="2026-03-14T15:58:59.936" v="1018" actId="26606"/>
          <ac:spMkLst>
            <pc:docMk/>
            <pc:sldMk cId="3033203154" sldId="8515"/>
            <ac:spMk id="26" creationId="{24F1DC13-C830-4B86-A9C6-927F5C55DBD7}"/>
          </ac:spMkLst>
        </pc:spChg>
        <pc:picChg chg="mod">
          <ac:chgData name="dimitris karagiannakis" userId="bc181b89a569c7b0" providerId="LiveId" clId="{BCA47533-AF12-4002-B21B-7B043286A883}" dt="2026-03-25T16:32:48.419" v="3219" actId="14100"/>
          <ac:picMkLst>
            <pc:docMk/>
            <pc:sldMk cId="3033203154" sldId="8515"/>
            <ac:picMk id="5" creationId="{AD9BF8A0-2994-A917-2AD8-3B587625179C}"/>
          </ac:picMkLst>
        </pc:picChg>
        <pc:picChg chg="add">
          <ac:chgData name="dimitris karagiannakis" userId="bc181b89a569c7b0" providerId="LiveId" clId="{BCA47533-AF12-4002-B21B-7B043286A883}" dt="2026-03-14T15:58:59.936" v="1018" actId="26606"/>
          <ac:picMkLst>
            <pc:docMk/>
            <pc:sldMk cId="3033203154" sldId="8515"/>
            <ac:picMk id="10" creationId="{7594FC8B-8CD2-407F-94F1-9C71F5AEC2B6}"/>
          </ac:picMkLst>
        </pc:picChg>
        <pc:picChg chg="add">
          <ac:chgData name="dimitris karagiannakis" userId="bc181b89a569c7b0" providerId="LiveId" clId="{BCA47533-AF12-4002-B21B-7B043286A883}" dt="2026-03-14T15:58:59.936" v="1018" actId="26606"/>
          <ac:picMkLst>
            <pc:docMk/>
            <pc:sldMk cId="3033203154" sldId="8515"/>
            <ac:picMk id="12" creationId="{DBABC971-8D40-4A4F-AC60-28B9172789B9}"/>
          </ac:picMkLst>
        </pc:picChg>
        <pc:picChg chg="add">
          <ac:chgData name="dimitris karagiannakis" userId="bc181b89a569c7b0" providerId="LiveId" clId="{BCA47533-AF12-4002-B21B-7B043286A883}" dt="2026-03-14T15:58:59.936" v="1018" actId="26606"/>
          <ac:picMkLst>
            <pc:docMk/>
            <pc:sldMk cId="3033203154" sldId="8515"/>
            <ac:picMk id="16" creationId="{791AE23E-90C9-4963-96E2-8DADBFC3BC09}"/>
          </ac:picMkLst>
        </pc:picChg>
        <pc:picChg chg="add">
          <ac:chgData name="dimitris karagiannakis" userId="bc181b89a569c7b0" providerId="LiveId" clId="{BCA47533-AF12-4002-B21B-7B043286A883}" dt="2026-03-14T15:58:59.936" v="1018" actId="26606"/>
          <ac:picMkLst>
            <pc:docMk/>
            <pc:sldMk cId="3033203154" sldId="8515"/>
            <ac:picMk id="18" creationId="{C5F93E90-4379-4AAC-B021-E5FA6D974AED}"/>
          </ac:picMkLst>
        </pc:picChg>
      </pc:sldChg>
      <pc:sldChg chg="addSp delSp modSp add del mod setBg delDesignElem">
        <pc:chgData name="dimitris karagiannakis" userId="bc181b89a569c7b0" providerId="LiveId" clId="{BCA47533-AF12-4002-B21B-7B043286A883}" dt="2026-03-25T16:30:00.500" v="3200" actId="47"/>
        <pc:sldMkLst>
          <pc:docMk/>
          <pc:sldMk cId="501601707" sldId="8518"/>
        </pc:sldMkLst>
      </pc:sldChg>
      <pc:sldChg chg="delSp modSp add mod">
        <pc:chgData name="dimitris karagiannakis" userId="bc181b89a569c7b0" providerId="LiveId" clId="{BCA47533-AF12-4002-B21B-7B043286A883}" dt="2026-03-14T15:45:44.820" v="858" actId="478"/>
        <pc:sldMkLst>
          <pc:docMk/>
          <pc:sldMk cId="799530162" sldId="8519"/>
        </pc:sldMkLst>
        <pc:spChg chg="mod">
          <ac:chgData name="dimitris karagiannakis" userId="bc181b89a569c7b0" providerId="LiveId" clId="{BCA47533-AF12-4002-B21B-7B043286A883}" dt="2026-03-14T15:35:34.618" v="755" actId="207"/>
          <ac:spMkLst>
            <pc:docMk/>
            <pc:sldMk cId="799530162" sldId="8519"/>
            <ac:spMk id="2" creationId="{381B9966-6D3F-EF0D-1C25-5349BBA6631C}"/>
          </ac:spMkLst>
        </pc:spChg>
        <pc:spChg chg="mod">
          <ac:chgData name="dimitris karagiannakis" userId="bc181b89a569c7b0" providerId="LiveId" clId="{BCA47533-AF12-4002-B21B-7B043286A883}" dt="2026-03-14T15:35:25.729" v="754" actId="207"/>
          <ac:spMkLst>
            <pc:docMk/>
            <pc:sldMk cId="799530162" sldId="8519"/>
            <ac:spMk id="7" creationId="{70E29968-EA36-CD75-206A-D673F33DA8EA}"/>
          </ac:spMkLst>
        </pc:spChg>
      </pc:sldChg>
      <pc:sldChg chg="addSp delSp modSp new mod setBg">
        <pc:chgData name="dimitris karagiannakis" userId="bc181b89a569c7b0" providerId="LiveId" clId="{BCA47533-AF12-4002-B21B-7B043286A883}" dt="2026-03-14T15:49:31.475" v="903" actId="26606"/>
        <pc:sldMkLst>
          <pc:docMk/>
          <pc:sldMk cId="1656327336" sldId="8520"/>
        </pc:sldMkLst>
        <pc:spChg chg="mo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2" creationId="{732F91B9-A228-D601-D9FF-CBE931017FCE}"/>
          </ac:spMkLst>
        </pc:spChg>
        <pc:spChg chg="ad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13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19" creationId="{329FDD08-42D8-4AFF-90E5-5DAA5BC4CBD8}"/>
          </ac:spMkLst>
        </pc:spChg>
        <pc:spChg chg="ad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21" creationId="{4C1E981B-F06E-48B4-9275-F4B261AFCAC0}"/>
          </ac:spMkLst>
        </pc:spChg>
        <pc:spChg chg="ad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23" creationId="{312E2C24-0CD2-4071-8CE2-B059993A99EF}"/>
          </ac:spMkLst>
        </pc:spChg>
        <pc:spChg chg="add">
          <ac:chgData name="dimitris karagiannakis" userId="bc181b89a569c7b0" providerId="LiveId" clId="{BCA47533-AF12-4002-B21B-7B043286A883}" dt="2026-03-14T15:49:31.475" v="903" actId="26606"/>
          <ac:spMkLst>
            <pc:docMk/>
            <pc:sldMk cId="1656327336" sldId="8520"/>
            <ac:spMk id="25" creationId="{24F1DC13-C830-4B86-A9C6-927F5C55DBD7}"/>
          </ac:spMkLst>
        </pc:spChg>
        <pc:picChg chg="add mod">
          <ac:chgData name="dimitris karagiannakis" userId="bc181b89a569c7b0" providerId="LiveId" clId="{BCA47533-AF12-4002-B21B-7B043286A883}" dt="2026-03-14T15:37:09.889" v="768" actId="14100"/>
          <ac:picMkLst>
            <pc:docMk/>
            <pc:sldMk cId="1656327336" sldId="8520"/>
            <ac:picMk id="4" creationId="{6BDEB5CD-854A-2097-6630-38B5B5974A20}"/>
          </ac:picMkLst>
        </pc:picChg>
        <pc:picChg chg="add">
          <ac:chgData name="dimitris karagiannakis" userId="bc181b89a569c7b0" providerId="LiveId" clId="{BCA47533-AF12-4002-B21B-7B043286A883}" dt="2026-03-14T15:49:31.475" v="903" actId="26606"/>
          <ac:picMkLst>
            <pc:docMk/>
            <pc:sldMk cId="1656327336" sldId="8520"/>
            <ac:picMk id="9" creationId="{7594FC8B-8CD2-407F-94F1-9C71F5AEC2B6}"/>
          </ac:picMkLst>
        </pc:picChg>
        <pc:picChg chg="add">
          <ac:chgData name="dimitris karagiannakis" userId="bc181b89a569c7b0" providerId="LiveId" clId="{BCA47533-AF12-4002-B21B-7B043286A883}" dt="2026-03-14T15:49:31.475" v="903" actId="26606"/>
          <ac:picMkLst>
            <pc:docMk/>
            <pc:sldMk cId="1656327336" sldId="8520"/>
            <ac:picMk id="11" creationId="{DBABC971-8D40-4A4F-AC60-28B9172789B9}"/>
          </ac:picMkLst>
        </pc:picChg>
        <pc:picChg chg="add">
          <ac:chgData name="dimitris karagiannakis" userId="bc181b89a569c7b0" providerId="LiveId" clId="{BCA47533-AF12-4002-B21B-7B043286A883}" dt="2026-03-14T15:49:31.475" v="903" actId="26606"/>
          <ac:picMkLst>
            <pc:docMk/>
            <pc:sldMk cId="1656327336" sldId="8520"/>
            <ac:picMk id="15" creationId="{791AE23E-90C9-4963-96E2-8DADBFC3BC09}"/>
          </ac:picMkLst>
        </pc:picChg>
        <pc:picChg chg="add">
          <ac:chgData name="dimitris karagiannakis" userId="bc181b89a569c7b0" providerId="LiveId" clId="{BCA47533-AF12-4002-B21B-7B043286A883}" dt="2026-03-14T15:49:31.475" v="903" actId="26606"/>
          <ac:picMkLst>
            <pc:docMk/>
            <pc:sldMk cId="1656327336" sldId="8520"/>
            <ac:picMk id="17" creationId="{C5F93E90-4379-4AAC-B021-E5FA6D974AED}"/>
          </ac:picMkLst>
        </pc:picChg>
      </pc:sldChg>
      <pc:sldChg chg="addSp delSp modSp new mod setBg setClrOvrMap">
        <pc:chgData name="dimitris karagiannakis" userId="bc181b89a569c7b0" providerId="LiveId" clId="{BCA47533-AF12-4002-B21B-7B043286A883}" dt="2026-03-25T12:45:09.351" v="1353" actId="478"/>
        <pc:sldMkLst>
          <pc:docMk/>
          <pc:sldMk cId="809635823" sldId="8521"/>
        </pc:sldMkLst>
        <pc:spChg chg="mod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2" creationId="{79B2E009-3329-92DF-C217-27F36A58E8F7}"/>
          </ac:spMkLst>
        </pc:spChg>
        <pc:spChg chg="del mod">
          <ac:chgData name="dimitris karagiannakis" userId="bc181b89a569c7b0" providerId="LiveId" clId="{BCA47533-AF12-4002-B21B-7B043286A883}" dt="2026-03-25T12:44:58.353" v="1352" actId="478"/>
          <ac:spMkLst>
            <pc:docMk/>
            <pc:sldMk cId="809635823" sldId="8521"/>
            <ac:spMk id="3" creationId="{2B1C6E70-5D11-35D5-2E7A-C7202709F767}"/>
          </ac:spMkLst>
        </pc:spChg>
        <pc:spChg chg="add del mod">
          <ac:chgData name="dimitris karagiannakis" userId="bc181b89a569c7b0" providerId="LiveId" clId="{BCA47533-AF12-4002-B21B-7B043286A883}" dt="2026-03-25T12:45:09.351" v="1353" actId="478"/>
          <ac:spMkLst>
            <pc:docMk/>
            <pc:sldMk cId="809635823" sldId="8521"/>
            <ac:spMk id="6" creationId="{C98423F9-38B5-BD86-6CBE-08AEA496AC33}"/>
          </ac:spMkLst>
        </pc:spChg>
        <pc:spChg chg="add del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8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10" creationId="{C943A91B-7CA7-4592-A975-73B1BF8C4C74}"/>
          </ac:spMkLst>
        </pc:spChg>
        <pc:spChg chg="add del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12" creationId="{EC471314-E46A-414B-8D91-74880E84F187}"/>
          </ac:spMkLst>
        </pc:spChg>
        <pc:spChg chg="add del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14" creationId="{6A681326-1C9D-44A3-A627-3871BDAE4127}"/>
          </ac:spMkLst>
        </pc:spChg>
        <pc:spChg chg="add del">
          <ac:chgData name="dimitris karagiannakis" userId="bc181b89a569c7b0" providerId="LiveId" clId="{BCA47533-AF12-4002-B21B-7B043286A883}" dt="2026-03-25T12:44:35.447" v="1344" actId="26606"/>
          <ac:spMkLst>
            <pc:docMk/>
            <pc:sldMk cId="809635823" sldId="8521"/>
            <ac:spMk id="19" creationId="{D6CEF2A9-EF08-4FB3-AFFB-C5F77AB6E028}"/>
          </ac:spMkLst>
        </pc:spChg>
        <pc:spChg chg="add del">
          <ac:chgData name="dimitris karagiannakis" userId="bc181b89a569c7b0" providerId="LiveId" clId="{BCA47533-AF12-4002-B21B-7B043286A883}" dt="2026-03-25T12:44:35.447" v="1344" actId="26606"/>
          <ac:spMkLst>
            <pc:docMk/>
            <pc:sldMk cId="809635823" sldId="8521"/>
            <ac:spMk id="21" creationId="{4109C3C2-C0A8-4559-8462-8007573DF44C}"/>
          </ac:spMkLst>
        </pc:spChg>
        <pc:spChg chg="add del">
          <ac:chgData name="dimitris karagiannakis" userId="bc181b89a569c7b0" providerId="LiveId" clId="{BCA47533-AF12-4002-B21B-7B043286A883}" dt="2026-03-25T12:44:35.447" v="1344" actId="26606"/>
          <ac:spMkLst>
            <pc:docMk/>
            <pc:sldMk cId="809635823" sldId="8521"/>
            <ac:spMk id="23" creationId="{4C535542-B72A-4DE0-BE5A-5EA00508C77D}"/>
          </ac:spMkLst>
        </pc:spChg>
        <pc:spChg chg="add del">
          <ac:chgData name="dimitris karagiannakis" userId="bc181b89a569c7b0" providerId="LiveId" clId="{BCA47533-AF12-4002-B21B-7B043286A883}" dt="2026-03-25T12:44:35.447" v="1344" actId="26606"/>
          <ac:spMkLst>
            <pc:docMk/>
            <pc:sldMk cId="809635823" sldId="8521"/>
            <ac:spMk id="25" creationId="{11DF0705-615B-4CF3-A16F-8C14680D8BA6}"/>
          </ac:spMkLst>
        </pc:spChg>
        <pc:spChg chg="add del">
          <ac:chgData name="dimitris karagiannakis" userId="bc181b89a569c7b0" providerId="LiveId" clId="{BCA47533-AF12-4002-B21B-7B043286A883}" dt="2026-03-25T12:44:40.664" v="1346" actId="26606"/>
          <ac:spMkLst>
            <pc:docMk/>
            <pc:sldMk cId="809635823" sldId="8521"/>
            <ac:spMk id="29" creationId="{329FDD08-42D8-4AFF-90E5-5DAA5BC4CBD8}"/>
          </ac:spMkLst>
        </pc:spChg>
        <pc:spChg chg="add del">
          <ac:chgData name="dimitris karagiannakis" userId="bc181b89a569c7b0" providerId="LiveId" clId="{BCA47533-AF12-4002-B21B-7B043286A883}" dt="2026-03-25T12:44:40.664" v="1346" actId="26606"/>
          <ac:spMkLst>
            <pc:docMk/>
            <pc:sldMk cId="809635823" sldId="8521"/>
            <ac:spMk id="31" creationId="{CCC86F1E-8E2D-4B0B-BB05-41E8E936CB9B}"/>
          </ac:spMkLst>
        </pc:spChg>
        <pc:spChg chg="add del">
          <ac:chgData name="dimitris karagiannakis" userId="bc181b89a569c7b0" providerId="LiveId" clId="{BCA47533-AF12-4002-B21B-7B043286A883}" dt="2026-03-25T12:44:40.664" v="1346" actId="26606"/>
          <ac:spMkLst>
            <pc:docMk/>
            <pc:sldMk cId="809635823" sldId="8521"/>
            <ac:spMk id="32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35" creationId="{ACA9027C-9377-4A86-A639-42BA502ADE1C}"/>
          </ac:spMkLst>
        </pc:spChg>
        <pc:spChg chg="add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37" creationId="{423EDA5B-B414-4C7C-8CBA-3D9D79973ED0}"/>
          </ac:spMkLst>
        </pc:spChg>
        <pc:spChg chg="add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39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25T12:44:40.699" v="1347" actId="26606"/>
          <ac:spMkLst>
            <pc:docMk/>
            <pc:sldMk cId="809635823" sldId="8521"/>
            <ac:spMk id="43" creationId="{B87A2B17-D3E0-4B38-823F-45312C0B36E7}"/>
          </ac:spMkLst>
        </pc:spChg>
        <pc:picChg chg="add mod">
          <ac:chgData name="dimitris karagiannakis" userId="bc181b89a569c7b0" providerId="LiveId" clId="{BCA47533-AF12-4002-B21B-7B043286A883}" dt="2026-03-25T12:44:54.457" v="1351" actId="14100"/>
          <ac:picMkLst>
            <pc:docMk/>
            <pc:sldMk cId="809635823" sldId="8521"/>
            <ac:picMk id="4" creationId="{228E5515-AA07-F702-B597-98D9D2362FFB}"/>
          </ac:picMkLst>
        </pc:picChg>
        <pc:picChg chg="add del">
          <ac:chgData name="dimitris karagiannakis" userId="bc181b89a569c7b0" providerId="LiveId" clId="{BCA47533-AF12-4002-B21B-7B043286A883}" dt="2026-03-25T12:44:40.664" v="1346" actId="26606"/>
          <ac:picMkLst>
            <pc:docMk/>
            <pc:sldMk cId="809635823" sldId="8521"/>
            <ac:picMk id="28" creationId="{7594FC8B-8CD2-407F-94F1-9C71F5AEC2B6}"/>
          </ac:picMkLst>
        </pc:picChg>
      </pc:sldChg>
      <pc:sldChg chg="addSp delSp add del mod">
        <pc:chgData name="dimitris karagiannakis" userId="bc181b89a569c7b0" providerId="LiveId" clId="{BCA47533-AF12-4002-B21B-7B043286A883}" dt="2026-03-25T16:01:47.940" v="2170" actId="47"/>
        <pc:sldMkLst>
          <pc:docMk/>
          <pc:sldMk cId="3722934402" sldId="8522"/>
        </pc:sldMkLst>
        <pc:spChg chg="del">
          <ac:chgData name="dimitris karagiannakis" userId="bc181b89a569c7b0" providerId="LiveId" clId="{BCA47533-AF12-4002-B21B-7B043286A883}" dt="2026-03-25T16:01:30.807" v="2169" actId="26606"/>
          <ac:spMkLst>
            <pc:docMk/>
            <pc:sldMk cId="3722934402" sldId="8522"/>
            <ac:spMk id="3" creationId="{F3DD79C4-BC3A-B691-90AA-513F4FB21599}"/>
          </ac:spMkLst>
        </pc:spChg>
        <pc:graphicFrameChg chg="add">
          <ac:chgData name="dimitris karagiannakis" userId="bc181b89a569c7b0" providerId="LiveId" clId="{BCA47533-AF12-4002-B21B-7B043286A883}" dt="2026-03-25T16:01:30.807" v="2169" actId="26606"/>
          <ac:graphicFrameMkLst>
            <pc:docMk/>
            <pc:sldMk cId="3722934402" sldId="8522"/>
            <ac:graphicFrameMk id="10" creationId="{426942C7-28F4-57D5-6594-2A3DB8630A8A}"/>
          </ac:graphicFrameMkLst>
        </pc:graphicFrameChg>
      </pc:sldChg>
      <pc:sldChg chg="add ord">
        <pc:chgData name="dimitris karagiannakis" userId="bc181b89a569c7b0" providerId="LiveId" clId="{BCA47533-AF12-4002-B21B-7B043286A883}" dt="2026-03-25T15:59:16.563" v="2013"/>
        <pc:sldMkLst>
          <pc:docMk/>
          <pc:sldMk cId="260593677" sldId="8523"/>
        </pc:sldMkLst>
      </pc:sldChg>
      <pc:sldChg chg="modSp add del mod">
        <pc:chgData name="dimitris karagiannakis" userId="bc181b89a569c7b0" providerId="LiveId" clId="{BCA47533-AF12-4002-B21B-7B043286A883}" dt="2026-03-25T16:13:17.136" v="3048" actId="47"/>
        <pc:sldMkLst>
          <pc:docMk/>
          <pc:sldMk cId="0" sldId="8524"/>
        </pc:sldMkLst>
        <pc:spChg chg="mod">
          <ac:chgData name="dimitris karagiannakis" userId="bc181b89a569c7b0" providerId="LiveId" clId="{BCA47533-AF12-4002-B21B-7B043286A883}" dt="2026-03-25T16:00:52.935" v="2168" actId="113"/>
          <ac:spMkLst>
            <pc:docMk/>
            <pc:sldMk cId="0" sldId="8524"/>
            <ac:spMk id="2" creationId="{00000000-0000-0000-0000-000000000000}"/>
          </ac:spMkLst>
        </pc:spChg>
        <pc:graphicFrameChg chg="modGraphic">
          <ac:chgData name="dimitris karagiannakis" userId="bc181b89a569c7b0" providerId="LiveId" clId="{BCA47533-AF12-4002-B21B-7B043286A883}" dt="2026-03-25T16:00:46.090" v="2166" actId="26606"/>
          <ac:graphicFrameMkLst>
            <pc:docMk/>
            <pc:sldMk cId="0" sldId="8524"/>
            <ac:graphicFrameMk id="5" creationId="{56AF2DEB-EE09-D704-6944-4A0B1EE90B92}"/>
          </ac:graphicFrameMkLst>
        </pc:graphicFrameChg>
      </pc:sldChg>
      <pc:sldChg chg="add">
        <pc:chgData name="dimitris karagiannakis" userId="bc181b89a569c7b0" providerId="LiveId" clId="{BCA47533-AF12-4002-B21B-7B043286A883}" dt="2026-03-25T15:55:15.225" v="1887"/>
        <pc:sldMkLst>
          <pc:docMk/>
          <pc:sldMk cId="0" sldId="8525"/>
        </pc:sldMkLst>
      </pc:sldChg>
      <pc:sldChg chg="delSp modSp add mod setBg">
        <pc:chgData name="dimitris karagiannakis" userId="bc181b89a569c7b0" providerId="LiveId" clId="{BCA47533-AF12-4002-B21B-7B043286A883}" dt="2026-03-25T16:23:01.593" v="3123" actId="14100"/>
        <pc:sldMkLst>
          <pc:docMk/>
          <pc:sldMk cId="1724370018" sldId="8526"/>
        </pc:sldMkLst>
        <pc:picChg chg="del">
          <ac:chgData name="dimitris karagiannakis" userId="bc181b89a569c7b0" providerId="LiveId" clId="{BCA47533-AF12-4002-B21B-7B043286A883}" dt="2026-03-25T16:19:37.483" v="3098" actId="478"/>
          <ac:picMkLst>
            <pc:docMk/>
            <pc:sldMk cId="1724370018" sldId="8526"/>
            <ac:picMk id="3" creationId="{ACEEFDF7-54DA-108B-CA74-0356ADF10884}"/>
          </ac:picMkLst>
        </pc:picChg>
        <pc:picChg chg="mod">
          <ac:chgData name="dimitris karagiannakis" userId="bc181b89a569c7b0" providerId="LiveId" clId="{BCA47533-AF12-4002-B21B-7B043286A883}" dt="2026-03-25T16:23:01.593" v="3123" actId="14100"/>
          <ac:picMkLst>
            <pc:docMk/>
            <pc:sldMk cId="1724370018" sldId="8526"/>
            <ac:picMk id="5" creationId="{2223752E-E93F-3F09-8311-A5E73D5AD8EF}"/>
          </ac:picMkLst>
        </pc:picChg>
      </pc:sldChg>
      <pc:sldChg chg="add del">
        <pc:chgData name="dimitris karagiannakis" userId="bc181b89a569c7b0" providerId="LiveId" clId="{BCA47533-AF12-4002-B21B-7B043286A883}" dt="2026-03-25T16:01:58.858" v="2171" actId="47"/>
        <pc:sldMkLst>
          <pc:docMk/>
          <pc:sldMk cId="3006164105" sldId="8528"/>
        </pc:sldMkLst>
      </pc:sldChg>
      <pc:sldChg chg="addSp delSp modSp add mod ord setBg setClrOvrMap">
        <pc:chgData name="dimitris karagiannakis" userId="bc181b89a569c7b0" providerId="LiveId" clId="{BCA47533-AF12-4002-B21B-7B043286A883}" dt="2026-03-25T16:21:05.055" v="3104"/>
        <pc:sldMkLst>
          <pc:docMk/>
          <pc:sldMk cId="45979680" sldId="8529"/>
        </pc:sldMkLst>
        <pc:spChg chg="mo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3" creationId="{78ED658F-F3D1-509C-1A39-EAB94B058C0A}"/>
          </ac:spMkLst>
        </pc:spChg>
        <pc:spChg chg="del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8" creationId="{B2869E38-3D91-2ACA-99F2-C3FA9056972E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18" creationId="{81601940-FE05-4058-8C3C-93ECC6D8B4BE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24" creationId="{03964ECA-3652-457C-9FDE-16AED3949BDF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26" creationId="{613C9C0A-47AD-49A5-838A-A43281BDCDA3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28" creationId="{79507746-2C84-4EB6-B021-47E52891065D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30" creationId="{7B0D28F5-B926-4D9B-9413-91E73A4C62EE}"/>
          </ac:spMkLst>
        </pc:spChg>
        <pc:spChg chg="add">
          <ac:chgData name="dimitris karagiannakis" userId="bc181b89a569c7b0" providerId="LiveId" clId="{BCA47533-AF12-4002-B21B-7B043286A883}" dt="2026-03-25T16:02:06.239" v="2172" actId="26606"/>
          <ac:spMkLst>
            <pc:docMk/>
            <pc:sldMk cId="45979680" sldId="8529"/>
            <ac:spMk id="32" creationId="{2B3D24C5-CE61-47C8-A0D0-C767528D128F}"/>
          </ac:spMkLst>
        </pc:spChg>
        <pc:graphicFrameChg chg="mod modGraphic">
          <ac:chgData name="dimitris karagiannakis" userId="bc181b89a569c7b0" providerId="LiveId" clId="{BCA47533-AF12-4002-B21B-7B043286A883}" dt="2026-03-25T16:03:52.770" v="2468" actId="20577"/>
          <ac:graphicFrameMkLst>
            <pc:docMk/>
            <pc:sldMk cId="45979680" sldId="8529"/>
            <ac:graphicFrameMk id="11" creationId="{2241B97B-38AF-390C-4C62-CE1043511EC6}"/>
          </ac:graphicFrameMkLst>
        </pc:graphicFrameChg>
        <pc:picChg chg="add">
          <ac:chgData name="dimitris karagiannakis" userId="bc181b89a569c7b0" providerId="LiveId" clId="{BCA47533-AF12-4002-B21B-7B043286A883}" dt="2026-03-25T16:02:06.239" v="2172" actId="26606"/>
          <ac:picMkLst>
            <pc:docMk/>
            <pc:sldMk cId="45979680" sldId="8529"/>
            <ac:picMk id="14" creationId="{0654392F-1639-4655-984D-9EC62CB792CE}"/>
          </ac:picMkLst>
        </pc:picChg>
        <pc:picChg chg="add">
          <ac:chgData name="dimitris karagiannakis" userId="bc181b89a569c7b0" providerId="LiveId" clId="{BCA47533-AF12-4002-B21B-7B043286A883}" dt="2026-03-25T16:02:06.239" v="2172" actId="26606"/>
          <ac:picMkLst>
            <pc:docMk/>
            <pc:sldMk cId="45979680" sldId="8529"/>
            <ac:picMk id="16" creationId="{AA42ABA0-A57E-4B96-8B71-32BE731BD9AC}"/>
          </ac:picMkLst>
        </pc:picChg>
      </pc:sldChg>
      <pc:sldChg chg="add setBg">
        <pc:chgData name="dimitris karagiannakis" userId="bc181b89a569c7b0" providerId="LiveId" clId="{BCA47533-AF12-4002-B21B-7B043286A883}" dt="2026-03-25T15:55:15.225" v="1887"/>
        <pc:sldMkLst>
          <pc:docMk/>
          <pc:sldMk cId="1858687633" sldId="8530"/>
        </pc:sldMkLst>
      </pc:sldChg>
      <pc:sldChg chg="add">
        <pc:chgData name="dimitris karagiannakis" userId="bc181b89a569c7b0" providerId="LiveId" clId="{BCA47533-AF12-4002-B21B-7B043286A883}" dt="2026-03-25T15:55:15.225" v="1887"/>
        <pc:sldMkLst>
          <pc:docMk/>
          <pc:sldMk cId="0" sldId="8531"/>
        </pc:sldMkLst>
      </pc:sldChg>
      <pc:sldChg chg="add">
        <pc:chgData name="dimitris karagiannakis" userId="bc181b89a569c7b0" providerId="LiveId" clId="{BCA47533-AF12-4002-B21B-7B043286A883}" dt="2026-03-25T15:55:15.225" v="1887"/>
        <pc:sldMkLst>
          <pc:docMk/>
          <pc:sldMk cId="0" sldId="8532"/>
        </pc:sldMkLst>
      </pc:sldChg>
      <pc:sldChg chg="add setBg">
        <pc:chgData name="dimitris karagiannakis" userId="bc181b89a569c7b0" providerId="LiveId" clId="{BCA47533-AF12-4002-B21B-7B043286A883}" dt="2026-03-25T15:55:15.225" v="1887"/>
        <pc:sldMkLst>
          <pc:docMk/>
          <pc:sldMk cId="3185126930" sldId="8533"/>
        </pc:sldMkLst>
      </pc:sldChg>
      <pc:sldChg chg="delSp modSp add mod setBg">
        <pc:chgData name="dimitris karagiannakis" userId="bc181b89a569c7b0" providerId="LiveId" clId="{BCA47533-AF12-4002-B21B-7B043286A883}" dt="2026-03-25T16:28:20.756" v="3191" actId="14100"/>
        <pc:sldMkLst>
          <pc:docMk/>
          <pc:sldMk cId="1483065427" sldId="8534"/>
        </pc:sldMkLst>
        <pc:spChg chg="mod">
          <ac:chgData name="dimitris karagiannakis" userId="bc181b89a569c7b0" providerId="LiveId" clId="{BCA47533-AF12-4002-B21B-7B043286A883}" dt="2026-03-25T16:27:27.218" v="3183" actId="1076"/>
          <ac:spMkLst>
            <pc:docMk/>
            <pc:sldMk cId="1483065427" sldId="8534"/>
            <ac:spMk id="4" creationId="{8178B9B1-7A57-C14E-2B5D-F03E1B553D5F}"/>
          </ac:spMkLst>
        </pc:spChg>
        <pc:spChg chg="mod">
          <ac:chgData name="dimitris karagiannakis" userId="bc181b89a569c7b0" providerId="LiveId" clId="{BCA47533-AF12-4002-B21B-7B043286A883}" dt="2026-03-25T16:28:20.756" v="3191" actId="14100"/>
          <ac:spMkLst>
            <pc:docMk/>
            <pc:sldMk cId="1483065427" sldId="8534"/>
            <ac:spMk id="5" creationId="{FC2A27D3-020B-6172-E15D-3B143F11B9DE}"/>
          </ac:spMkLst>
        </pc:spChg>
        <pc:picChg chg="mod">
          <ac:chgData name="dimitris karagiannakis" userId="bc181b89a569c7b0" providerId="LiveId" clId="{BCA47533-AF12-4002-B21B-7B043286A883}" dt="2026-03-25T16:27:41.093" v="3187" actId="14100"/>
          <ac:picMkLst>
            <pc:docMk/>
            <pc:sldMk cId="1483065427" sldId="8534"/>
            <ac:picMk id="3" creationId="{FC8EEA7F-F176-0C7A-666A-3EE3C18C6962}"/>
          </ac:picMkLst>
        </pc:picChg>
        <pc:picChg chg="del">
          <ac:chgData name="dimitris karagiannakis" userId="bc181b89a569c7b0" providerId="LiveId" clId="{BCA47533-AF12-4002-B21B-7B043286A883}" dt="2026-03-25T16:21:12.358" v="3105" actId="478"/>
          <ac:picMkLst>
            <pc:docMk/>
            <pc:sldMk cId="1483065427" sldId="8534"/>
            <ac:picMk id="6" creationId="{5A63FA8A-6E9D-3F04-2F00-D4AA0CE4C987}"/>
          </ac:picMkLst>
        </pc:picChg>
      </pc:sldChg>
      <pc:sldChg chg="delSp modSp add mod setBg">
        <pc:chgData name="dimitris karagiannakis" userId="bc181b89a569c7b0" providerId="LiveId" clId="{BCA47533-AF12-4002-B21B-7B043286A883}" dt="2026-03-25T16:27:17.298" v="3182" actId="478"/>
        <pc:sldMkLst>
          <pc:docMk/>
          <pc:sldMk cId="3556811900" sldId="8535"/>
        </pc:sldMkLst>
        <pc:spChg chg="del">
          <ac:chgData name="dimitris karagiannakis" userId="bc181b89a569c7b0" providerId="LiveId" clId="{BCA47533-AF12-4002-B21B-7B043286A883}" dt="2026-03-25T16:27:17.298" v="3182" actId="478"/>
          <ac:spMkLst>
            <pc:docMk/>
            <pc:sldMk cId="3556811900" sldId="8535"/>
            <ac:spMk id="4" creationId="{4970E698-7293-0DFE-0BE4-86973AFD8E97}"/>
          </ac:spMkLst>
        </pc:spChg>
        <pc:spChg chg="mod">
          <ac:chgData name="dimitris karagiannakis" userId="bc181b89a569c7b0" providerId="LiveId" clId="{BCA47533-AF12-4002-B21B-7B043286A883}" dt="2026-03-25T16:27:07.213" v="3181" actId="207"/>
          <ac:spMkLst>
            <pc:docMk/>
            <pc:sldMk cId="3556811900" sldId="8535"/>
            <ac:spMk id="6" creationId="{DAE3BDAB-2075-84A9-9DE9-9864D3F424FC}"/>
          </ac:spMkLst>
        </pc:spChg>
        <pc:picChg chg="del">
          <ac:chgData name="dimitris karagiannakis" userId="bc181b89a569c7b0" providerId="LiveId" clId="{BCA47533-AF12-4002-B21B-7B043286A883}" dt="2026-03-25T16:21:25.275" v="3109" actId="478"/>
          <ac:picMkLst>
            <pc:docMk/>
            <pc:sldMk cId="3556811900" sldId="8535"/>
            <ac:picMk id="3" creationId="{6E0B1A24-FCEC-7214-86A9-FB0DE006FCFE}"/>
          </ac:picMkLst>
        </pc:picChg>
        <pc:picChg chg="mod">
          <ac:chgData name="dimitris karagiannakis" userId="bc181b89a569c7b0" providerId="LiveId" clId="{BCA47533-AF12-4002-B21B-7B043286A883}" dt="2026-03-25T16:26:39.662" v="3178" actId="14100"/>
          <ac:picMkLst>
            <pc:docMk/>
            <pc:sldMk cId="3556811900" sldId="8535"/>
            <ac:picMk id="5" creationId="{61FCFE66-6016-B8A5-0205-7032D85282B1}"/>
          </ac:picMkLst>
        </pc:picChg>
      </pc:sldChg>
      <pc:sldChg chg="addSp delSp modSp add mod">
        <pc:chgData name="dimitris karagiannakis" userId="bc181b89a569c7b0" providerId="LiveId" clId="{BCA47533-AF12-4002-B21B-7B043286A883}" dt="2026-03-25T16:21:40.693" v="3111" actId="1076"/>
        <pc:sldMkLst>
          <pc:docMk/>
          <pc:sldMk cId="4074265926" sldId="8536"/>
        </pc:sldMkLst>
        <pc:spChg chg="mod">
          <ac:chgData name="dimitris karagiannakis" userId="bc181b89a569c7b0" providerId="LiveId" clId="{BCA47533-AF12-4002-B21B-7B043286A883}" dt="2026-03-25T16:21:40.693" v="3111" actId="1076"/>
          <ac:spMkLst>
            <pc:docMk/>
            <pc:sldMk cId="4074265926" sldId="8536"/>
            <ac:spMk id="2" creationId="{D3BDE9A2-82C1-F062-272A-8D386F33A5A0}"/>
          </ac:spMkLst>
        </pc:spChg>
        <pc:spChg chg="del">
          <ac:chgData name="dimitris karagiannakis" userId="bc181b89a569c7b0" providerId="LiveId" clId="{BCA47533-AF12-4002-B21B-7B043286A883}" dt="2026-03-25T16:04:20.299" v="2469" actId="26606"/>
          <ac:spMkLst>
            <pc:docMk/>
            <pc:sldMk cId="4074265926" sldId="8536"/>
            <ac:spMk id="3" creationId="{08B3CC1F-0390-58CD-A642-2EE0C067F60E}"/>
          </ac:spMkLst>
        </pc:spChg>
        <pc:graphicFrameChg chg="add modGraphic">
          <ac:chgData name="dimitris karagiannakis" userId="bc181b89a569c7b0" providerId="LiveId" clId="{BCA47533-AF12-4002-B21B-7B043286A883}" dt="2026-03-25T16:05:09.314" v="2560" actId="20577"/>
          <ac:graphicFrameMkLst>
            <pc:docMk/>
            <pc:sldMk cId="4074265926" sldId="8536"/>
            <ac:graphicFrameMk id="7" creationId="{CF739C24-A978-81D8-A605-984EE590972C}"/>
          </ac:graphicFrameMkLst>
        </pc:graphicFrameChg>
      </pc:sldChg>
      <pc:sldChg chg="modSp add mod">
        <pc:chgData name="dimitris karagiannakis" userId="bc181b89a569c7b0" providerId="LiveId" clId="{BCA47533-AF12-4002-B21B-7B043286A883}" dt="2026-03-25T16:06:49.757" v="2699" actId="207"/>
        <pc:sldMkLst>
          <pc:docMk/>
          <pc:sldMk cId="0" sldId="8537"/>
        </pc:sldMkLst>
        <pc:spChg chg="mod">
          <ac:chgData name="dimitris karagiannakis" userId="bc181b89a569c7b0" providerId="LiveId" clId="{BCA47533-AF12-4002-B21B-7B043286A883}" dt="2026-03-25T16:05:28.527" v="2586" actId="20577"/>
          <ac:spMkLst>
            <pc:docMk/>
            <pc:sldMk cId="0" sldId="8537"/>
            <ac:spMk id="2" creationId="{00000000-0000-0000-0000-000000000000}"/>
          </ac:spMkLst>
        </pc:spChg>
        <pc:graphicFrameChg chg="modGraphic">
          <ac:chgData name="dimitris karagiannakis" userId="bc181b89a569c7b0" providerId="LiveId" clId="{BCA47533-AF12-4002-B21B-7B043286A883}" dt="2026-03-25T16:06:49.757" v="2699" actId="207"/>
          <ac:graphicFrameMkLst>
            <pc:docMk/>
            <pc:sldMk cId="0" sldId="8537"/>
            <ac:graphicFrameMk id="5" creationId="{7DAA9833-D3EA-F9AF-3948-E89C3899E373}"/>
          </ac:graphicFrameMkLst>
        </pc:graphicFrameChg>
      </pc:sldChg>
      <pc:sldChg chg="delSp modSp add mod">
        <pc:chgData name="dimitris karagiannakis" userId="bc181b89a569c7b0" providerId="LiveId" clId="{BCA47533-AF12-4002-B21B-7B043286A883}" dt="2026-03-25T16:26:04.355" v="3175" actId="478"/>
        <pc:sldMkLst>
          <pc:docMk/>
          <pc:sldMk cId="3204957567" sldId="8538"/>
        </pc:sldMkLst>
        <pc:spChg chg="del">
          <ac:chgData name="dimitris karagiannakis" userId="bc181b89a569c7b0" providerId="LiveId" clId="{BCA47533-AF12-4002-B21B-7B043286A883}" dt="2026-03-25T16:26:04.355" v="3175" actId="478"/>
          <ac:spMkLst>
            <pc:docMk/>
            <pc:sldMk cId="3204957567" sldId="8538"/>
            <ac:spMk id="2" creationId="{EABBC26C-BB1F-2C19-F178-60C55706EC2B}"/>
          </ac:spMkLst>
        </pc:spChg>
        <pc:spChg chg="mod">
          <ac:chgData name="dimitris karagiannakis" userId="bc181b89a569c7b0" providerId="LiveId" clId="{BCA47533-AF12-4002-B21B-7B043286A883}" dt="2026-03-25T16:09:21.880" v="3011" actId="1076"/>
          <ac:spMkLst>
            <pc:docMk/>
            <pc:sldMk cId="3204957567" sldId="8538"/>
            <ac:spMk id="4" creationId="{E71EBB58-5D6C-A477-5D89-556661A1D3A8}"/>
          </ac:spMkLst>
        </pc:spChg>
        <pc:spChg chg="mod">
          <ac:chgData name="dimitris karagiannakis" userId="bc181b89a569c7b0" providerId="LiveId" clId="{BCA47533-AF12-4002-B21B-7B043286A883}" dt="2026-03-25T16:08:56.164" v="2989" actId="20577"/>
          <ac:spMkLst>
            <pc:docMk/>
            <pc:sldMk cId="3204957567" sldId="8538"/>
            <ac:spMk id="6" creationId="{8C91ECE5-BBE0-7302-7617-E34D9593FF5C}"/>
          </ac:spMkLst>
        </pc:spChg>
        <pc:graphicFrameChg chg="mod modGraphic">
          <ac:chgData name="dimitris karagiannakis" userId="bc181b89a569c7b0" providerId="LiveId" clId="{BCA47533-AF12-4002-B21B-7B043286A883}" dt="2026-03-25T16:19:34.484" v="3097" actId="14100"/>
          <ac:graphicFrameMkLst>
            <pc:docMk/>
            <pc:sldMk cId="3204957567" sldId="8538"/>
            <ac:graphicFrameMk id="3" creationId="{27EFE796-7E1B-62C7-C14E-45C9E049A780}"/>
          </ac:graphicFrameMkLst>
        </pc:graphicFrameChg>
        <pc:picChg chg="del">
          <ac:chgData name="dimitris karagiannakis" userId="bc181b89a569c7b0" providerId="LiveId" clId="{BCA47533-AF12-4002-B21B-7B043286A883}" dt="2026-03-25T16:19:29.649" v="3096" actId="478"/>
          <ac:picMkLst>
            <pc:docMk/>
            <pc:sldMk cId="3204957567" sldId="8538"/>
            <ac:picMk id="9" creationId="{57DE79F9-F608-3DA8-AC8E-573D92859565}"/>
          </ac:picMkLst>
        </pc:picChg>
      </pc:sldChg>
      <pc:sldChg chg="delSp modSp add mod setBg">
        <pc:chgData name="dimitris karagiannakis" userId="bc181b89a569c7b0" providerId="LiveId" clId="{BCA47533-AF12-4002-B21B-7B043286A883}" dt="2026-03-25T16:22:20.281" v="3118" actId="14100"/>
        <pc:sldMkLst>
          <pc:docMk/>
          <pc:sldMk cId="3787236121" sldId="8539"/>
        </pc:sldMkLst>
        <pc:picChg chg="mod">
          <ac:chgData name="dimitris karagiannakis" userId="bc181b89a569c7b0" providerId="LiveId" clId="{BCA47533-AF12-4002-B21B-7B043286A883}" dt="2026-03-25T16:22:20.281" v="3118" actId="14100"/>
          <ac:picMkLst>
            <pc:docMk/>
            <pc:sldMk cId="3787236121" sldId="8539"/>
            <ac:picMk id="3" creationId="{CF605CE6-AD77-C190-F075-38F473179A65}"/>
          </ac:picMkLst>
        </pc:picChg>
        <pc:picChg chg="del">
          <ac:chgData name="dimitris karagiannakis" userId="bc181b89a569c7b0" providerId="LiveId" clId="{BCA47533-AF12-4002-B21B-7B043286A883}" dt="2026-03-25T16:21:49.968" v="3112" actId="478"/>
          <ac:picMkLst>
            <pc:docMk/>
            <pc:sldMk cId="3787236121" sldId="8539"/>
            <ac:picMk id="6" creationId="{04A29029-E054-CDC3-E18F-7132E8687BA2}"/>
          </ac:picMkLst>
        </pc:picChg>
      </pc:sldChg>
      <pc:sldChg chg="delSp modSp add mod">
        <pc:chgData name="dimitris karagiannakis" userId="bc181b89a569c7b0" providerId="LiveId" clId="{BCA47533-AF12-4002-B21B-7B043286A883}" dt="2026-03-25T16:25:57.666" v="3174" actId="14100"/>
        <pc:sldMkLst>
          <pc:docMk/>
          <pc:sldMk cId="1086558653" sldId="8540"/>
        </pc:sldMkLst>
        <pc:picChg chg="mod">
          <ac:chgData name="dimitris karagiannakis" userId="bc181b89a569c7b0" providerId="LiveId" clId="{BCA47533-AF12-4002-B21B-7B043286A883}" dt="2026-03-25T16:25:57.666" v="3174" actId="14100"/>
          <ac:picMkLst>
            <pc:docMk/>
            <pc:sldMk cId="1086558653" sldId="8540"/>
            <ac:picMk id="4" creationId="{C6D78CE4-CFDD-9783-09E6-27E3A1F4220C}"/>
          </ac:picMkLst>
        </pc:picChg>
        <pc:picChg chg="del">
          <ac:chgData name="dimitris karagiannakis" userId="bc181b89a569c7b0" providerId="LiveId" clId="{BCA47533-AF12-4002-B21B-7B043286A883}" dt="2026-03-25T16:22:00.313" v="3114" actId="478"/>
          <ac:picMkLst>
            <pc:docMk/>
            <pc:sldMk cId="1086558653" sldId="8540"/>
            <ac:picMk id="5" creationId="{7CDA706E-C6AA-2608-9886-AF526986B8EB}"/>
          </ac:picMkLst>
        </pc:picChg>
      </pc:sldChg>
      <pc:sldChg chg="delSp modSp add del mod">
        <pc:chgData name="dimitris karagiannakis" userId="bc181b89a569c7b0" providerId="LiveId" clId="{BCA47533-AF12-4002-B21B-7B043286A883}" dt="2026-03-25T16:25:01.759" v="3161" actId="47"/>
        <pc:sldMkLst>
          <pc:docMk/>
          <pc:sldMk cId="3130279577" sldId="2147481133"/>
        </pc:sldMkLst>
        <pc:spChg chg="mod">
          <ac:chgData name="dimitris karagiannakis" userId="bc181b89a569c7b0" providerId="LiveId" clId="{BCA47533-AF12-4002-B21B-7B043286A883}" dt="2026-03-25T15:55:15.290" v="1888" actId="27636"/>
          <ac:spMkLst>
            <pc:docMk/>
            <pc:sldMk cId="3130279577" sldId="2147481133"/>
            <ac:spMk id="7" creationId="{7AC53232-B53F-F96B-431A-B1B0B8C95CB5}"/>
          </ac:spMkLst>
        </pc:spChg>
        <pc:picChg chg="del mod">
          <ac:chgData name="dimitris karagiannakis" userId="bc181b89a569c7b0" providerId="LiveId" clId="{BCA47533-AF12-4002-B21B-7B043286A883}" dt="2026-03-25T16:19:51.067" v="3100" actId="478"/>
          <ac:picMkLst>
            <pc:docMk/>
            <pc:sldMk cId="3130279577" sldId="2147481133"/>
            <ac:picMk id="9" creationId="{9849B4BB-39A4-37E2-1C7E-78B3D69B1AF8}"/>
          </ac:picMkLst>
        </pc:picChg>
      </pc:sldChg>
      <pc:sldChg chg="addSp delSp modSp add mod setBg">
        <pc:chgData name="dimitris karagiannakis" userId="bc181b89a569c7b0" providerId="LiveId" clId="{BCA47533-AF12-4002-B21B-7B043286A883}" dt="2026-03-25T16:25:19.552" v="3166" actId="14100"/>
        <pc:sldMkLst>
          <pc:docMk/>
          <pc:sldMk cId="2944425795" sldId="2147481134"/>
        </pc:sldMkLst>
        <pc:spChg chg="mo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" creationId="{5BB5C48A-2631-66DB-47BA-0979E8D3F1DA}"/>
          </ac:spMkLst>
        </pc:spChg>
        <pc:spChg chg="del">
          <ac:chgData name="dimitris karagiannakis" userId="bc181b89a569c7b0" providerId="LiveId" clId="{BCA47533-AF12-4002-B21B-7B043286A883}" dt="2026-03-25T16:22:30.639" v="3119" actId="478"/>
          <ac:spMkLst>
            <pc:docMk/>
            <pc:sldMk cId="2944425795" sldId="2147481134"/>
            <ac:spMk id="2052" creationId="{79A20BAA-868C-6108-0F18-79B0A8ABE7B3}"/>
          </ac:spMkLst>
        </pc:spChg>
        <pc:spChg chg="ad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059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065" creationId="{329FDD08-42D8-4AFF-90E5-5DAA5BC4CBD8}"/>
          </ac:spMkLst>
        </pc:spChg>
        <pc:spChg chg="ad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067" creationId="{4C1E981B-F06E-48B4-9275-F4B261AFCAC0}"/>
          </ac:spMkLst>
        </pc:spChg>
        <pc:spChg chg="ad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069" creationId="{312E2C24-0CD2-4071-8CE2-B059993A99EF}"/>
          </ac:spMkLst>
        </pc:spChg>
        <pc:spChg chg="add">
          <ac:chgData name="dimitris karagiannakis" userId="bc181b89a569c7b0" providerId="LiveId" clId="{BCA47533-AF12-4002-B21B-7B043286A883}" dt="2026-03-25T16:25:10.816" v="3162" actId="26606"/>
          <ac:spMkLst>
            <pc:docMk/>
            <pc:sldMk cId="2944425795" sldId="2147481134"/>
            <ac:spMk id="2071" creationId="{24F1DC13-C830-4B86-A9C6-927F5C55DBD7}"/>
          </ac:spMkLst>
        </pc:spChg>
        <pc:picChg chg="mod">
          <ac:chgData name="dimitris karagiannakis" userId="bc181b89a569c7b0" providerId="LiveId" clId="{BCA47533-AF12-4002-B21B-7B043286A883}" dt="2026-03-25T16:25:19.552" v="3166" actId="14100"/>
          <ac:picMkLst>
            <pc:docMk/>
            <pc:sldMk cId="2944425795" sldId="2147481134"/>
            <ac:picMk id="2050" creationId="{C349EDDD-01A8-4A87-1F6B-4510F87C0775}"/>
          </ac:picMkLst>
        </pc:picChg>
        <pc:picChg chg="add">
          <ac:chgData name="dimitris karagiannakis" userId="bc181b89a569c7b0" providerId="LiveId" clId="{BCA47533-AF12-4002-B21B-7B043286A883}" dt="2026-03-25T16:25:10.816" v="3162" actId="26606"/>
          <ac:picMkLst>
            <pc:docMk/>
            <pc:sldMk cId="2944425795" sldId="2147481134"/>
            <ac:picMk id="2057" creationId="{DBABC971-8D40-4A4F-AC60-28B9172789B9}"/>
          </ac:picMkLst>
        </pc:picChg>
        <pc:picChg chg="add">
          <ac:chgData name="dimitris karagiannakis" userId="bc181b89a569c7b0" providerId="LiveId" clId="{BCA47533-AF12-4002-B21B-7B043286A883}" dt="2026-03-25T16:25:10.816" v="3162" actId="26606"/>
          <ac:picMkLst>
            <pc:docMk/>
            <pc:sldMk cId="2944425795" sldId="2147481134"/>
            <ac:picMk id="2061" creationId="{791AE23E-90C9-4963-96E2-8DADBFC3BC09}"/>
          </ac:picMkLst>
        </pc:picChg>
        <pc:picChg chg="add">
          <ac:chgData name="dimitris karagiannakis" userId="bc181b89a569c7b0" providerId="LiveId" clId="{BCA47533-AF12-4002-B21B-7B043286A883}" dt="2026-03-25T16:25:10.816" v="3162" actId="26606"/>
          <ac:picMkLst>
            <pc:docMk/>
            <pc:sldMk cId="2944425795" sldId="2147481134"/>
            <ac:picMk id="2063" creationId="{C5F93E90-4379-4AAC-B021-E5FA6D974AED}"/>
          </ac:picMkLst>
        </pc:picChg>
      </pc:sldChg>
      <pc:sldChg chg="addSp delSp modSp new mod setBg setClrOvrMap">
        <pc:chgData name="dimitris karagiannakis" userId="bc181b89a569c7b0" providerId="LiveId" clId="{BCA47533-AF12-4002-B21B-7B043286A883}" dt="2026-03-25T16:25:39.661" v="3170" actId="1076"/>
        <pc:sldMkLst>
          <pc:docMk/>
          <pc:sldMk cId="2282959651" sldId="2147481135"/>
        </pc:sldMkLst>
        <pc:spChg chg="mo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2" creationId="{3E9003E7-36E1-719F-AB04-1E1E0038187F}"/>
          </ac:spMkLst>
        </pc:spChg>
        <pc:spChg chg="del mod">
          <ac:chgData name="dimitris karagiannakis" userId="bc181b89a569c7b0" providerId="LiveId" clId="{BCA47533-AF12-4002-B21B-7B043286A883}" dt="2026-03-25T16:23:51.210" v="3127" actId="26606"/>
          <ac:spMkLst>
            <pc:docMk/>
            <pc:sldMk cId="2282959651" sldId="2147481135"/>
            <ac:spMk id="3" creationId="{7C5B4CFA-EEFA-C612-936D-9F62218F1726}"/>
          </ac:spMkLst>
        </pc:spChg>
        <pc:spChg chg="add del mod">
          <ac:chgData name="dimitris karagiannakis" userId="bc181b89a569c7b0" providerId="LiveId" clId="{BCA47533-AF12-4002-B21B-7B043286A883}" dt="2026-03-25T16:24:31.178" v="3155" actId="478"/>
          <ac:spMkLst>
            <pc:docMk/>
            <pc:sldMk cId="2282959651" sldId="2147481135"/>
            <ac:spMk id="6" creationId="{37D2705A-BB3C-7019-9AB1-A4DA414ACDF0}"/>
          </ac:spMkLst>
        </pc:spChg>
        <pc:spChg chg="add del">
          <ac:chgData name="dimitris karagiannakis" userId="bc181b89a569c7b0" providerId="LiveId" clId="{BCA47533-AF12-4002-B21B-7B043286A883}" dt="2026-03-25T16:23:51.203" v="3126" actId="26606"/>
          <ac:spMkLst>
            <pc:docMk/>
            <pc:sldMk cId="2282959651" sldId="2147481135"/>
            <ac:spMk id="8" creationId="{74CD14DB-BB81-479F-A1FC-1C75640E9F84}"/>
          </ac:spMkLst>
        </pc:spChg>
        <pc:spChg chg="add del">
          <ac:chgData name="dimitris karagiannakis" userId="bc181b89a569c7b0" providerId="LiveId" clId="{BCA47533-AF12-4002-B21B-7B043286A883}" dt="2026-03-25T16:23:51.203" v="3126" actId="26606"/>
          <ac:spMkLst>
            <pc:docMk/>
            <pc:sldMk cId="2282959651" sldId="2147481135"/>
            <ac:spMk id="10" creationId="{C943A91B-7CA7-4592-A975-73B1BF8C4C74}"/>
          </ac:spMkLst>
        </pc:spChg>
        <pc:spChg chg="add del">
          <ac:chgData name="dimitris karagiannakis" userId="bc181b89a569c7b0" providerId="LiveId" clId="{BCA47533-AF12-4002-B21B-7B043286A883}" dt="2026-03-25T16:23:51.203" v="3126" actId="26606"/>
          <ac:spMkLst>
            <pc:docMk/>
            <pc:sldMk cId="2282959651" sldId="2147481135"/>
            <ac:spMk id="12" creationId="{EC471314-E46A-414B-8D91-74880E84F187}"/>
          </ac:spMkLst>
        </pc:spChg>
        <pc:spChg chg="add del">
          <ac:chgData name="dimitris karagiannakis" userId="bc181b89a569c7b0" providerId="LiveId" clId="{BCA47533-AF12-4002-B21B-7B043286A883}" dt="2026-03-25T16:23:51.203" v="3126" actId="26606"/>
          <ac:spMkLst>
            <pc:docMk/>
            <pc:sldMk cId="2282959651" sldId="2147481135"/>
            <ac:spMk id="14" creationId="{6A681326-1C9D-44A3-A627-3871BDAE4127}"/>
          </ac:spMkLst>
        </pc:spChg>
        <pc:spChg chg="add del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16" creationId="{9B6DA3CD-A002-40ED-8194-B4E637BD7669}"/>
          </ac:spMkLst>
        </pc:spChg>
        <pc:spChg chg="add del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17" creationId="{D8B9538A-2A89-47DD-996C-7D2BE2AB6CA0}"/>
          </ac:spMkLst>
        </pc:spChg>
        <pc:spChg chg="add del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18" creationId="{E625979B-5325-4898-8EF9-5C174B19218E}"/>
          </ac:spMkLst>
        </pc:spChg>
        <pc:spChg chg="add del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19" creationId="{34B22E2B-30D5-47A4-97C5-091EA1ABC728}"/>
          </ac:spMkLst>
        </pc:spChg>
        <pc:spChg chg="ad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28" creationId="{B9C04DC5-313B-4FE4-B868-5672A376419F}"/>
          </ac:spMkLst>
        </pc:spChg>
        <pc:spChg chg="ad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34" creationId="{329FDD08-42D8-4AFF-90E5-5DAA5BC4CBD8}"/>
          </ac:spMkLst>
        </pc:spChg>
        <pc:spChg chg="ad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38" creationId="{8592A21B-8E82-4396-A130-C7531DF0A97E}"/>
          </ac:spMkLst>
        </pc:spChg>
        <pc:spChg chg="ad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40" creationId="{ACA9027C-9377-4A86-A639-42BA502ADE1C}"/>
          </ac:spMkLst>
        </pc:spChg>
        <pc:spChg chg="add">
          <ac:chgData name="dimitris karagiannakis" userId="bc181b89a569c7b0" providerId="LiveId" clId="{BCA47533-AF12-4002-B21B-7B043286A883}" dt="2026-03-25T16:25:29.630" v="3167" actId="26606"/>
          <ac:spMkLst>
            <pc:docMk/>
            <pc:sldMk cId="2282959651" sldId="2147481135"/>
            <ac:spMk id="42" creationId="{423EDA5B-B414-4C7C-8CBA-3D9D79973ED0}"/>
          </ac:spMkLst>
        </pc:spChg>
        <pc:graphicFrameChg chg="add del modGraphic">
          <ac:chgData name="dimitris karagiannakis" userId="bc181b89a569c7b0" providerId="LiveId" clId="{BCA47533-AF12-4002-B21B-7B043286A883}" dt="2026-03-25T16:24:27.443" v="3154" actId="478"/>
          <ac:graphicFrameMkLst>
            <pc:docMk/>
            <pc:sldMk cId="2282959651" sldId="2147481135"/>
            <ac:graphicFrameMk id="5" creationId="{7C5B4CFA-EEFA-C612-936D-9F62218F1726}"/>
          </ac:graphicFrameMkLst>
        </pc:graphicFrameChg>
        <pc:picChg chg="add mod">
          <ac:chgData name="dimitris karagiannakis" userId="bc181b89a569c7b0" providerId="LiveId" clId="{BCA47533-AF12-4002-B21B-7B043286A883}" dt="2026-03-25T16:25:39.661" v="3170" actId="1076"/>
          <ac:picMkLst>
            <pc:docMk/>
            <pc:sldMk cId="2282959651" sldId="2147481135"/>
            <ac:picMk id="7" creationId="{779379EA-DBC6-C0D0-72BC-CA8933217A9E}"/>
          </ac:picMkLst>
        </pc:picChg>
      </pc:sldChg>
      <pc:sldMasterChg chg="delSldLayout">
        <pc:chgData name="dimitris karagiannakis" userId="bc181b89a569c7b0" providerId="LiveId" clId="{BCA47533-AF12-4002-B21B-7B043286A883}" dt="2026-03-25T16:25:01.759" v="3161" actId="47"/>
        <pc:sldMasterMkLst>
          <pc:docMk/>
          <pc:sldMasterMk cId="3696627633" sldId="2147483750"/>
        </pc:sldMasterMkLst>
        <pc:sldLayoutChg chg="del">
          <pc:chgData name="dimitris karagiannakis" userId="bc181b89a569c7b0" providerId="LiveId" clId="{BCA47533-AF12-4002-B21B-7B043286A883}" dt="2026-03-25T15:54:52.568" v="1886" actId="47"/>
          <pc:sldLayoutMkLst>
            <pc:docMk/>
            <pc:sldMasterMk cId="3696627633" sldId="2147483750"/>
            <pc:sldLayoutMk cId="2163093956" sldId="2147483770"/>
          </pc:sldLayoutMkLst>
        </pc:sldLayoutChg>
        <pc:sldLayoutChg chg="del">
          <pc:chgData name="dimitris karagiannakis" userId="bc181b89a569c7b0" providerId="LiveId" clId="{BCA47533-AF12-4002-B21B-7B043286A883}" dt="2026-03-25T16:01:47.940" v="2170" actId="47"/>
          <pc:sldLayoutMkLst>
            <pc:docMk/>
            <pc:sldMasterMk cId="3696627633" sldId="2147483750"/>
            <pc:sldLayoutMk cId="3671528520" sldId="2147483772"/>
          </pc:sldLayoutMkLst>
        </pc:sldLayoutChg>
        <pc:sldLayoutChg chg="del">
          <pc:chgData name="dimitris karagiannakis" userId="bc181b89a569c7b0" providerId="LiveId" clId="{BCA47533-AF12-4002-B21B-7B043286A883}" dt="2026-03-25T16:25:01.759" v="3161" actId="47"/>
          <pc:sldLayoutMkLst>
            <pc:docMk/>
            <pc:sldMasterMk cId="3696627633" sldId="2147483750"/>
            <pc:sldLayoutMk cId="3776002742" sldId="2147483773"/>
          </pc:sldLayoutMkLst>
        </pc:sldLayoutChg>
      </pc:sldMaster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svg"/><Relationship Id="rId1" Type="http://schemas.openxmlformats.org/officeDocument/2006/relationships/image" Target="../media/image91.png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4" Type="http://schemas.openxmlformats.org/officeDocument/2006/relationships/image" Target="../media/image9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svg"/><Relationship Id="rId1" Type="http://schemas.openxmlformats.org/officeDocument/2006/relationships/image" Target="../media/image99.png"/><Relationship Id="rId4" Type="http://schemas.openxmlformats.org/officeDocument/2006/relationships/image" Target="../media/image10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svg"/><Relationship Id="rId1" Type="http://schemas.openxmlformats.org/officeDocument/2006/relationships/image" Target="../media/image116.png"/><Relationship Id="rId6" Type="http://schemas.openxmlformats.org/officeDocument/2006/relationships/image" Target="../media/image121.svg"/><Relationship Id="rId5" Type="http://schemas.openxmlformats.org/officeDocument/2006/relationships/image" Target="../media/image120.png"/><Relationship Id="rId4" Type="http://schemas.openxmlformats.org/officeDocument/2006/relationships/image" Target="../media/image119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svg"/><Relationship Id="rId1" Type="http://schemas.openxmlformats.org/officeDocument/2006/relationships/image" Target="../media/image91.png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4" Type="http://schemas.openxmlformats.org/officeDocument/2006/relationships/image" Target="../media/image9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svg"/><Relationship Id="rId1" Type="http://schemas.openxmlformats.org/officeDocument/2006/relationships/image" Target="../media/image99.png"/><Relationship Id="rId4" Type="http://schemas.openxmlformats.org/officeDocument/2006/relationships/image" Target="../media/image10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svg"/><Relationship Id="rId1" Type="http://schemas.openxmlformats.org/officeDocument/2006/relationships/image" Target="../media/image116.png"/><Relationship Id="rId6" Type="http://schemas.openxmlformats.org/officeDocument/2006/relationships/image" Target="../media/image121.svg"/><Relationship Id="rId5" Type="http://schemas.openxmlformats.org/officeDocument/2006/relationships/image" Target="../media/image120.png"/><Relationship Id="rId4" Type="http://schemas.openxmlformats.org/officeDocument/2006/relationships/image" Target="../media/image1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072844-CBC0-41D6-90AA-399F8E49B8E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475053A-AF1B-436C-8EA4-EDACF7E51504}">
      <dgm:prSet/>
      <dgm:spPr/>
      <dgm:t>
        <a:bodyPr/>
        <a:lstStyle/>
        <a:p>
          <a:r>
            <a:rPr lang="en-US"/>
            <a:t>ΑΙΤΙΑ</a:t>
          </a:r>
        </a:p>
      </dgm:t>
    </dgm:pt>
    <dgm:pt modelId="{9A80FCBE-A504-455F-8886-98B5139131F8}" type="parTrans" cxnId="{0382BC7E-A08C-4571-AE83-A29F654FD9DA}">
      <dgm:prSet/>
      <dgm:spPr/>
      <dgm:t>
        <a:bodyPr/>
        <a:lstStyle/>
        <a:p>
          <a:endParaRPr lang="en-US"/>
        </a:p>
      </dgm:t>
    </dgm:pt>
    <dgm:pt modelId="{9B5ECD9B-6B13-415A-92F2-FC9DD5750CC3}" type="sibTrans" cxnId="{0382BC7E-A08C-4571-AE83-A29F654FD9DA}">
      <dgm:prSet/>
      <dgm:spPr/>
      <dgm:t>
        <a:bodyPr/>
        <a:lstStyle/>
        <a:p>
          <a:endParaRPr lang="en-US"/>
        </a:p>
      </dgm:t>
    </dgm:pt>
    <dgm:pt modelId="{8B3180C9-367C-41D0-BA91-8728A4B54465}">
      <dgm:prSet/>
      <dgm:spPr/>
      <dgm:t>
        <a:bodyPr/>
        <a:lstStyle/>
        <a:p>
          <a:r>
            <a:rPr lang="en-US" dirty="0" err="1"/>
            <a:t>Λοιμώδη</a:t>
          </a:r>
          <a:endParaRPr lang="en-US" dirty="0"/>
        </a:p>
      </dgm:t>
    </dgm:pt>
    <dgm:pt modelId="{6F5FE38C-C07F-4893-AB87-9F72AE4C0848}" type="parTrans" cxnId="{5E9DE382-2062-427A-9168-9D62C19044E6}">
      <dgm:prSet/>
      <dgm:spPr/>
      <dgm:t>
        <a:bodyPr/>
        <a:lstStyle/>
        <a:p>
          <a:endParaRPr lang="en-US"/>
        </a:p>
      </dgm:t>
    </dgm:pt>
    <dgm:pt modelId="{12D345FA-D029-445A-ACF5-AB1C63091B1F}" type="sibTrans" cxnId="{5E9DE382-2062-427A-9168-9D62C19044E6}">
      <dgm:prSet/>
      <dgm:spPr/>
      <dgm:t>
        <a:bodyPr/>
        <a:lstStyle/>
        <a:p>
          <a:endParaRPr lang="en-US"/>
        </a:p>
      </dgm:t>
    </dgm:pt>
    <dgm:pt modelId="{827A131E-D044-42B5-86CB-9CCCE4B6733E}">
      <dgm:prSet/>
      <dgm:spPr/>
      <dgm:t>
        <a:bodyPr/>
        <a:lstStyle/>
        <a:p>
          <a:r>
            <a:rPr lang="en-US"/>
            <a:t>» Ιοί ηπατίτιδας (Α,Β,C,D,E)</a:t>
          </a:r>
        </a:p>
      </dgm:t>
    </dgm:pt>
    <dgm:pt modelId="{6D55ACA6-3C8B-4789-8311-8593FE1F21CD}" type="parTrans" cxnId="{80155F20-A679-4E50-8A6F-469FD5310190}">
      <dgm:prSet/>
      <dgm:spPr/>
      <dgm:t>
        <a:bodyPr/>
        <a:lstStyle/>
        <a:p>
          <a:endParaRPr lang="en-US"/>
        </a:p>
      </dgm:t>
    </dgm:pt>
    <dgm:pt modelId="{5C6D1B5E-2B57-4CE2-A203-B9894E779696}" type="sibTrans" cxnId="{80155F20-A679-4E50-8A6F-469FD5310190}">
      <dgm:prSet/>
      <dgm:spPr/>
      <dgm:t>
        <a:bodyPr/>
        <a:lstStyle/>
        <a:p>
          <a:endParaRPr lang="en-US"/>
        </a:p>
      </dgm:t>
    </dgm:pt>
    <dgm:pt modelId="{638DA8DE-0214-4B77-A8C4-F936B134A491}">
      <dgm:prSet/>
      <dgm:spPr/>
      <dgm:t>
        <a:bodyPr/>
        <a:lstStyle/>
        <a:p>
          <a:r>
            <a:rPr lang="en-US" dirty="0"/>
            <a:t>» EBV, CMV, HSV, Coxsackie, Echo </a:t>
          </a:r>
        </a:p>
      </dgm:t>
    </dgm:pt>
    <dgm:pt modelId="{BEA9AE99-6286-4860-BBC2-E15CD8F59128}" type="parTrans" cxnId="{44195A51-85C5-4B9C-AFBB-7A0AAB644413}">
      <dgm:prSet/>
      <dgm:spPr/>
      <dgm:t>
        <a:bodyPr/>
        <a:lstStyle/>
        <a:p>
          <a:endParaRPr lang="en-US"/>
        </a:p>
      </dgm:t>
    </dgm:pt>
    <dgm:pt modelId="{C1CB8CB3-DF5F-4DD1-8E1F-15C40B88104A}" type="sibTrans" cxnId="{44195A51-85C5-4B9C-AFBB-7A0AAB644413}">
      <dgm:prSet/>
      <dgm:spPr/>
      <dgm:t>
        <a:bodyPr/>
        <a:lstStyle/>
        <a:p>
          <a:endParaRPr lang="en-US"/>
        </a:p>
      </dgm:t>
    </dgm:pt>
    <dgm:pt modelId="{A01C468A-3F36-4BAA-A4A6-0B3B3D9269B0}">
      <dgm:prSet/>
      <dgm:spPr/>
      <dgm:t>
        <a:bodyPr/>
        <a:lstStyle/>
        <a:p>
          <a:r>
            <a:rPr lang="en-US"/>
            <a:t>Αλκοόλ</a:t>
          </a:r>
        </a:p>
      </dgm:t>
    </dgm:pt>
    <dgm:pt modelId="{E300C57D-87DE-40D2-99C4-F5044CCFE71F}" type="parTrans" cxnId="{410C7067-612B-4EEA-A219-CD1C637B7D4F}">
      <dgm:prSet/>
      <dgm:spPr/>
      <dgm:t>
        <a:bodyPr/>
        <a:lstStyle/>
        <a:p>
          <a:endParaRPr lang="en-US"/>
        </a:p>
      </dgm:t>
    </dgm:pt>
    <dgm:pt modelId="{05D70C7F-5880-4865-9662-20EAB9593F1A}" type="sibTrans" cxnId="{410C7067-612B-4EEA-A219-CD1C637B7D4F}">
      <dgm:prSet/>
      <dgm:spPr/>
      <dgm:t>
        <a:bodyPr/>
        <a:lstStyle/>
        <a:p>
          <a:endParaRPr lang="en-US"/>
        </a:p>
      </dgm:t>
    </dgm:pt>
    <dgm:pt modelId="{16814D93-9BA1-4B83-8D18-D10130D8C2D1}">
      <dgm:prSet/>
      <dgm:spPr/>
      <dgm:t>
        <a:bodyPr/>
        <a:lstStyle/>
        <a:p>
          <a:r>
            <a:rPr lang="en-US"/>
            <a:t>Φάρμακα,τοξίνες</a:t>
          </a:r>
        </a:p>
      </dgm:t>
    </dgm:pt>
    <dgm:pt modelId="{DE3E921C-54C7-4AC8-8A53-B2AB675D5D2C}" type="parTrans" cxnId="{B54FF021-83E6-4657-A464-311EBC27BA72}">
      <dgm:prSet/>
      <dgm:spPr/>
      <dgm:t>
        <a:bodyPr/>
        <a:lstStyle/>
        <a:p>
          <a:endParaRPr lang="en-US"/>
        </a:p>
      </dgm:t>
    </dgm:pt>
    <dgm:pt modelId="{A3D1C961-49CC-4681-A71A-35F3AB5845CE}" type="sibTrans" cxnId="{B54FF021-83E6-4657-A464-311EBC27BA72}">
      <dgm:prSet/>
      <dgm:spPr/>
      <dgm:t>
        <a:bodyPr/>
        <a:lstStyle/>
        <a:p>
          <a:endParaRPr lang="en-US"/>
        </a:p>
      </dgm:t>
    </dgm:pt>
    <dgm:pt modelId="{8E911C0E-6511-4314-8B69-9CCE531F5C7C}">
      <dgm:prSet/>
      <dgm:spPr/>
      <dgm:t>
        <a:bodyPr/>
        <a:lstStyle/>
        <a:p>
          <a:r>
            <a:rPr lang="en-US" dirty="0" err="1"/>
            <a:t>Αυτοάνοσ</a:t>
          </a:r>
          <a:r>
            <a:rPr lang="en-US" dirty="0"/>
            <a:t>α νοσήματa</a:t>
          </a:r>
        </a:p>
      </dgm:t>
    </dgm:pt>
    <dgm:pt modelId="{AD693145-B06B-4E81-BC9D-EE1BD7F44AD4}" type="parTrans" cxnId="{FA4DBF7A-7710-4277-8412-1B0F2A5F3E88}">
      <dgm:prSet/>
      <dgm:spPr/>
      <dgm:t>
        <a:bodyPr/>
        <a:lstStyle/>
        <a:p>
          <a:endParaRPr lang="en-US"/>
        </a:p>
      </dgm:t>
    </dgm:pt>
    <dgm:pt modelId="{72999F63-CF0C-4CB1-917F-96A05B4DF088}" type="sibTrans" cxnId="{FA4DBF7A-7710-4277-8412-1B0F2A5F3E88}">
      <dgm:prSet/>
      <dgm:spPr/>
      <dgm:t>
        <a:bodyPr/>
        <a:lstStyle/>
        <a:p>
          <a:endParaRPr lang="en-US"/>
        </a:p>
      </dgm:t>
    </dgm:pt>
    <dgm:pt modelId="{E25D8E53-42BC-483C-A629-03C07FCC2456}">
      <dgm:prSet/>
      <dgm:spPr/>
      <dgm:t>
        <a:bodyPr/>
        <a:lstStyle/>
        <a:p>
          <a:r>
            <a:rPr lang="en-US" dirty="0"/>
            <a:t>Μ</a:t>
          </a:r>
          <a:r>
            <a:rPr lang="el-GR" dirty="0" err="1"/>
            <a:t>εταβολικώς</a:t>
          </a:r>
          <a:r>
            <a:rPr lang="el-GR" dirty="0"/>
            <a:t> </a:t>
          </a:r>
          <a:r>
            <a:rPr lang="el-GR" dirty="0" err="1"/>
            <a:t>συσχετιζόμενη</a:t>
          </a:r>
          <a:r>
            <a:rPr lang="el-GR" dirty="0"/>
            <a:t> </a:t>
          </a:r>
          <a:r>
            <a:rPr lang="el-GR" dirty="0" err="1"/>
            <a:t>στεατοηπατίτιδα</a:t>
          </a:r>
          <a:r>
            <a:rPr lang="el-GR" dirty="0"/>
            <a:t> (παλαιότερα ως μ</a:t>
          </a:r>
          <a:r>
            <a:rPr lang="en-US" dirty="0"/>
            <a:t>η α</a:t>
          </a:r>
          <a:r>
            <a:rPr lang="en-US" dirty="0" err="1"/>
            <a:t>λκοολική</a:t>
          </a:r>
          <a:r>
            <a:rPr lang="en-US" dirty="0"/>
            <a:t> </a:t>
          </a:r>
          <a:r>
            <a:rPr lang="en-US" dirty="0" err="1"/>
            <a:t>στε</a:t>
          </a:r>
          <a:r>
            <a:rPr lang="en-US" dirty="0"/>
            <a:t>ατοηπατίτιδα</a:t>
          </a:r>
          <a:r>
            <a:rPr lang="el-GR" dirty="0"/>
            <a:t>)</a:t>
          </a:r>
          <a:endParaRPr lang="en-US" dirty="0"/>
        </a:p>
      </dgm:t>
    </dgm:pt>
    <dgm:pt modelId="{7F5DFB1D-9F0F-4338-8C46-0537CF57FC48}" type="parTrans" cxnId="{F837981E-BBC9-41CE-AE87-59BACBF4DDB9}">
      <dgm:prSet/>
      <dgm:spPr/>
      <dgm:t>
        <a:bodyPr/>
        <a:lstStyle/>
        <a:p>
          <a:endParaRPr lang="en-US"/>
        </a:p>
      </dgm:t>
    </dgm:pt>
    <dgm:pt modelId="{124AC0B4-B016-4011-B9F3-D2CC115266C6}" type="sibTrans" cxnId="{F837981E-BBC9-41CE-AE87-59BACBF4DDB9}">
      <dgm:prSet/>
      <dgm:spPr/>
      <dgm:t>
        <a:bodyPr/>
        <a:lstStyle/>
        <a:p>
          <a:endParaRPr lang="en-US"/>
        </a:p>
      </dgm:t>
    </dgm:pt>
    <dgm:pt modelId="{9670A356-95A6-49F0-A4CF-BFFB08B75B75}" type="pres">
      <dgm:prSet presAssocID="{F5072844-CBC0-41D6-90AA-399F8E49B8EE}" presName="linear" presStyleCnt="0">
        <dgm:presLayoutVars>
          <dgm:animLvl val="lvl"/>
          <dgm:resizeHandles val="exact"/>
        </dgm:presLayoutVars>
      </dgm:prSet>
      <dgm:spPr/>
    </dgm:pt>
    <dgm:pt modelId="{CD1D846B-E8FA-4DD6-93B6-447362C3ABA0}" type="pres">
      <dgm:prSet presAssocID="{B475053A-AF1B-436C-8EA4-EDACF7E5150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4AB7781-F5D8-45A1-B33D-60B66E281F2F}" type="pres">
      <dgm:prSet presAssocID="{B475053A-AF1B-436C-8EA4-EDACF7E5150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837981E-BBC9-41CE-AE87-59BACBF4DDB9}" srcId="{B475053A-AF1B-436C-8EA4-EDACF7E51504}" destId="{E25D8E53-42BC-483C-A629-03C07FCC2456}" srcOrd="4" destOrd="0" parTransId="{7F5DFB1D-9F0F-4338-8C46-0537CF57FC48}" sibTransId="{124AC0B4-B016-4011-B9F3-D2CC115266C6}"/>
    <dgm:cxn modelId="{80155F20-A679-4E50-8A6F-469FD5310190}" srcId="{8B3180C9-367C-41D0-BA91-8728A4B54465}" destId="{827A131E-D044-42B5-86CB-9CCCE4B6733E}" srcOrd="0" destOrd="0" parTransId="{6D55ACA6-3C8B-4789-8311-8593FE1F21CD}" sibTransId="{5C6D1B5E-2B57-4CE2-A203-B9894E779696}"/>
    <dgm:cxn modelId="{B54FF021-83E6-4657-A464-311EBC27BA72}" srcId="{B475053A-AF1B-436C-8EA4-EDACF7E51504}" destId="{16814D93-9BA1-4B83-8D18-D10130D8C2D1}" srcOrd="2" destOrd="0" parTransId="{DE3E921C-54C7-4AC8-8A53-B2AB675D5D2C}" sibTransId="{A3D1C961-49CC-4681-A71A-35F3AB5845CE}"/>
    <dgm:cxn modelId="{B3F62F3D-C419-4F95-8131-8A183AE01309}" type="presOf" srcId="{8B3180C9-367C-41D0-BA91-8728A4B54465}" destId="{54AB7781-F5D8-45A1-B33D-60B66E281F2F}" srcOrd="0" destOrd="0" presId="urn:microsoft.com/office/officeart/2005/8/layout/vList2"/>
    <dgm:cxn modelId="{E6EEC540-48AB-4CAC-9844-EE5407884E55}" type="presOf" srcId="{F5072844-CBC0-41D6-90AA-399F8E49B8EE}" destId="{9670A356-95A6-49F0-A4CF-BFFB08B75B75}" srcOrd="0" destOrd="0" presId="urn:microsoft.com/office/officeart/2005/8/layout/vList2"/>
    <dgm:cxn modelId="{8624455F-E9C7-4DD7-896F-5A4A6A12DF9E}" type="presOf" srcId="{16814D93-9BA1-4B83-8D18-D10130D8C2D1}" destId="{54AB7781-F5D8-45A1-B33D-60B66E281F2F}" srcOrd="0" destOrd="4" presId="urn:microsoft.com/office/officeart/2005/8/layout/vList2"/>
    <dgm:cxn modelId="{410C7067-612B-4EEA-A219-CD1C637B7D4F}" srcId="{B475053A-AF1B-436C-8EA4-EDACF7E51504}" destId="{A01C468A-3F36-4BAA-A4A6-0B3B3D9269B0}" srcOrd="1" destOrd="0" parTransId="{E300C57D-87DE-40D2-99C4-F5044CCFE71F}" sibTransId="{05D70C7F-5880-4865-9662-20EAB9593F1A}"/>
    <dgm:cxn modelId="{65AA7449-E513-4470-8A10-EBE59B312E75}" type="presOf" srcId="{A01C468A-3F36-4BAA-A4A6-0B3B3D9269B0}" destId="{54AB7781-F5D8-45A1-B33D-60B66E281F2F}" srcOrd="0" destOrd="3" presId="urn:microsoft.com/office/officeart/2005/8/layout/vList2"/>
    <dgm:cxn modelId="{44195A51-85C5-4B9C-AFBB-7A0AAB644413}" srcId="{8B3180C9-367C-41D0-BA91-8728A4B54465}" destId="{638DA8DE-0214-4B77-A8C4-F936B134A491}" srcOrd="1" destOrd="0" parTransId="{BEA9AE99-6286-4860-BBC2-E15CD8F59128}" sibTransId="{C1CB8CB3-DF5F-4DD1-8E1F-15C40B88104A}"/>
    <dgm:cxn modelId="{FA4DBF7A-7710-4277-8412-1B0F2A5F3E88}" srcId="{B475053A-AF1B-436C-8EA4-EDACF7E51504}" destId="{8E911C0E-6511-4314-8B69-9CCE531F5C7C}" srcOrd="3" destOrd="0" parTransId="{AD693145-B06B-4E81-BC9D-EE1BD7F44AD4}" sibTransId="{72999F63-CF0C-4CB1-917F-96A05B4DF088}"/>
    <dgm:cxn modelId="{0382BC7E-A08C-4571-AE83-A29F654FD9DA}" srcId="{F5072844-CBC0-41D6-90AA-399F8E49B8EE}" destId="{B475053A-AF1B-436C-8EA4-EDACF7E51504}" srcOrd="0" destOrd="0" parTransId="{9A80FCBE-A504-455F-8886-98B5139131F8}" sibTransId="{9B5ECD9B-6B13-415A-92F2-FC9DD5750CC3}"/>
    <dgm:cxn modelId="{5E9DE382-2062-427A-9168-9D62C19044E6}" srcId="{B475053A-AF1B-436C-8EA4-EDACF7E51504}" destId="{8B3180C9-367C-41D0-BA91-8728A4B54465}" srcOrd="0" destOrd="0" parTransId="{6F5FE38C-C07F-4893-AB87-9F72AE4C0848}" sibTransId="{12D345FA-D029-445A-ACF5-AB1C63091B1F}"/>
    <dgm:cxn modelId="{D612B093-D084-42E4-B6B7-417E55A3E4AE}" type="presOf" srcId="{B475053A-AF1B-436C-8EA4-EDACF7E51504}" destId="{CD1D846B-E8FA-4DD6-93B6-447362C3ABA0}" srcOrd="0" destOrd="0" presId="urn:microsoft.com/office/officeart/2005/8/layout/vList2"/>
    <dgm:cxn modelId="{A86674AB-A41A-4C43-B927-92DCF54A953D}" type="presOf" srcId="{E25D8E53-42BC-483C-A629-03C07FCC2456}" destId="{54AB7781-F5D8-45A1-B33D-60B66E281F2F}" srcOrd="0" destOrd="6" presId="urn:microsoft.com/office/officeart/2005/8/layout/vList2"/>
    <dgm:cxn modelId="{EEC1E4B4-17B5-43B8-A610-F6FC739DC668}" type="presOf" srcId="{8E911C0E-6511-4314-8B69-9CCE531F5C7C}" destId="{54AB7781-F5D8-45A1-B33D-60B66E281F2F}" srcOrd="0" destOrd="5" presId="urn:microsoft.com/office/officeart/2005/8/layout/vList2"/>
    <dgm:cxn modelId="{1C8A89EA-098B-421B-8CF7-79F1557E8352}" type="presOf" srcId="{827A131E-D044-42B5-86CB-9CCCE4B6733E}" destId="{54AB7781-F5D8-45A1-B33D-60B66E281F2F}" srcOrd="0" destOrd="1" presId="urn:microsoft.com/office/officeart/2005/8/layout/vList2"/>
    <dgm:cxn modelId="{56ECEDF2-A138-4B26-A688-9BDEA940D87D}" type="presOf" srcId="{638DA8DE-0214-4B77-A8C4-F936B134A491}" destId="{54AB7781-F5D8-45A1-B33D-60B66E281F2F}" srcOrd="0" destOrd="2" presId="urn:microsoft.com/office/officeart/2005/8/layout/vList2"/>
    <dgm:cxn modelId="{B501975A-4962-4665-9087-3E8D3D9CDC35}" type="presParOf" srcId="{9670A356-95A6-49F0-A4CF-BFFB08B75B75}" destId="{CD1D846B-E8FA-4DD6-93B6-447362C3ABA0}" srcOrd="0" destOrd="0" presId="urn:microsoft.com/office/officeart/2005/8/layout/vList2"/>
    <dgm:cxn modelId="{2C078E29-574B-4928-8E45-EB1487D800ED}" type="presParOf" srcId="{9670A356-95A6-49F0-A4CF-BFFB08B75B75}" destId="{54AB7781-F5D8-45A1-B33D-60B66E281F2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AA3137-85E7-42FB-A71C-3E79068495B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82D5BA9-4212-4897-97B8-1ABE11C5D2E8}">
      <dgm:prSet/>
      <dgm:spPr/>
      <dgm:t>
        <a:bodyPr/>
        <a:lstStyle/>
        <a:p>
          <a:r>
            <a:rPr lang="en-US"/>
            <a:t>Ασυμπτωματική</a:t>
          </a:r>
        </a:p>
      </dgm:t>
    </dgm:pt>
    <dgm:pt modelId="{3D018BE3-88CC-4E13-B163-B26D362B142D}" type="parTrans" cxnId="{137D6512-C7FB-412C-A9AC-1E192F1852F0}">
      <dgm:prSet/>
      <dgm:spPr/>
      <dgm:t>
        <a:bodyPr/>
        <a:lstStyle/>
        <a:p>
          <a:endParaRPr lang="en-US"/>
        </a:p>
      </dgm:t>
    </dgm:pt>
    <dgm:pt modelId="{3F75BD07-F00A-4068-BA77-3176D77274EB}" type="sibTrans" cxnId="{137D6512-C7FB-412C-A9AC-1E192F1852F0}">
      <dgm:prSet/>
      <dgm:spPr/>
      <dgm:t>
        <a:bodyPr/>
        <a:lstStyle/>
        <a:p>
          <a:endParaRPr lang="en-US"/>
        </a:p>
      </dgm:t>
    </dgm:pt>
    <dgm:pt modelId="{B8BB1550-28D0-40FF-B7DC-404A2F4C2C3E}">
      <dgm:prSet/>
      <dgm:spPr/>
      <dgm:t>
        <a:bodyPr/>
        <a:lstStyle/>
        <a:p>
          <a:r>
            <a:rPr lang="en-US"/>
            <a:t>Αύξηση τρανσαμινασών</a:t>
          </a:r>
        </a:p>
      </dgm:t>
    </dgm:pt>
    <dgm:pt modelId="{A7E27F43-B655-4F2F-82AE-6253A13BB2D6}" type="parTrans" cxnId="{E99D5D9D-7020-49C6-B83B-E70FDF212A1A}">
      <dgm:prSet/>
      <dgm:spPr/>
      <dgm:t>
        <a:bodyPr/>
        <a:lstStyle/>
        <a:p>
          <a:endParaRPr lang="en-US"/>
        </a:p>
      </dgm:t>
    </dgm:pt>
    <dgm:pt modelId="{84123E18-322C-4597-9788-65A3BFEEDF6F}" type="sibTrans" cxnId="{E99D5D9D-7020-49C6-B83B-E70FDF212A1A}">
      <dgm:prSet/>
      <dgm:spPr/>
      <dgm:t>
        <a:bodyPr/>
        <a:lstStyle/>
        <a:p>
          <a:endParaRPr lang="en-US"/>
        </a:p>
      </dgm:t>
    </dgm:pt>
    <dgm:pt modelId="{E4B68609-DC03-4489-8282-B4A8123EE3A8}">
      <dgm:prSet/>
      <dgm:spPr/>
      <dgm:t>
        <a:bodyPr/>
        <a:lstStyle/>
        <a:p>
          <a:r>
            <a:rPr lang="en-US"/>
            <a:t>Ανικτερική</a:t>
          </a:r>
        </a:p>
      </dgm:t>
    </dgm:pt>
    <dgm:pt modelId="{52E4E8A9-F954-40DB-8E9B-E70014957788}" type="parTrans" cxnId="{9CE05DEC-93B6-4370-B000-EDDF6C442050}">
      <dgm:prSet/>
      <dgm:spPr/>
      <dgm:t>
        <a:bodyPr/>
        <a:lstStyle/>
        <a:p>
          <a:endParaRPr lang="en-US"/>
        </a:p>
      </dgm:t>
    </dgm:pt>
    <dgm:pt modelId="{4A427C82-E053-42BE-9B2C-B94904622314}" type="sibTrans" cxnId="{9CE05DEC-93B6-4370-B000-EDDF6C442050}">
      <dgm:prSet/>
      <dgm:spPr/>
      <dgm:t>
        <a:bodyPr/>
        <a:lstStyle/>
        <a:p>
          <a:endParaRPr lang="en-US"/>
        </a:p>
      </dgm:t>
    </dgm:pt>
    <dgm:pt modelId="{31FD2190-53FA-4449-BC54-C93BE697ABE6}">
      <dgm:prSet/>
      <dgm:spPr/>
      <dgm:t>
        <a:bodyPr/>
        <a:lstStyle/>
        <a:p>
          <a:r>
            <a:rPr lang="en-US"/>
            <a:t>Γαστρεντερικά συμπτώματα</a:t>
          </a:r>
        </a:p>
      </dgm:t>
    </dgm:pt>
    <dgm:pt modelId="{827CA1CC-AE29-4054-A8F5-7911C7607D26}" type="parTrans" cxnId="{D3231C70-2BCE-4E7D-8DA2-B462874949DB}">
      <dgm:prSet/>
      <dgm:spPr/>
      <dgm:t>
        <a:bodyPr/>
        <a:lstStyle/>
        <a:p>
          <a:endParaRPr lang="en-US"/>
        </a:p>
      </dgm:t>
    </dgm:pt>
    <dgm:pt modelId="{490CE0F0-E2A5-4600-8683-E0C0BC481EDE}" type="sibTrans" cxnId="{D3231C70-2BCE-4E7D-8DA2-B462874949DB}">
      <dgm:prSet/>
      <dgm:spPr/>
      <dgm:t>
        <a:bodyPr/>
        <a:lstStyle/>
        <a:p>
          <a:endParaRPr lang="en-US"/>
        </a:p>
      </dgm:t>
    </dgm:pt>
    <dgm:pt modelId="{8F911114-3A78-4A11-B8D3-264E898C3D68}">
      <dgm:prSet/>
      <dgm:spPr/>
      <dgm:t>
        <a:bodyPr/>
        <a:lstStyle/>
        <a:p>
          <a:r>
            <a:rPr lang="en-US"/>
            <a:t>Συμπτώματα ιογενούς λοίμωξης</a:t>
          </a:r>
        </a:p>
      </dgm:t>
    </dgm:pt>
    <dgm:pt modelId="{4613AA0C-83A2-4C8D-80E4-5E098BCDEF0D}" type="parTrans" cxnId="{4E6150FB-A2EE-46D6-BABD-37FE8C153D60}">
      <dgm:prSet/>
      <dgm:spPr/>
      <dgm:t>
        <a:bodyPr/>
        <a:lstStyle/>
        <a:p>
          <a:endParaRPr lang="en-US"/>
        </a:p>
      </dgm:t>
    </dgm:pt>
    <dgm:pt modelId="{E4CA2697-96F8-431E-AFE8-9B2AAE67B2EC}" type="sibTrans" cxnId="{4E6150FB-A2EE-46D6-BABD-37FE8C153D60}">
      <dgm:prSet/>
      <dgm:spPr/>
      <dgm:t>
        <a:bodyPr/>
        <a:lstStyle/>
        <a:p>
          <a:endParaRPr lang="en-US"/>
        </a:p>
      </dgm:t>
    </dgm:pt>
    <dgm:pt modelId="{71B752B8-9AA0-4256-AEAB-2EF6388E61AD}">
      <dgm:prSet/>
      <dgm:spPr/>
      <dgm:t>
        <a:bodyPr/>
        <a:lstStyle/>
        <a:p>
          <a:r>
            <a:rPr lang="en-US"/>
            <a:t>Ικτερική</a:t>
          </a:r>
        </a:p>
      </dgm:t>
    </dgm:pt>
    <dgm:pt modelId="{6DFFDAEF-4A74-4591-90A8-BB12BA4E83DF}" type="parTrans" cxnId="{6E8649E1-4F49-4623-B266-29EDC3348EEE}">
      <dgm:prSet/>
      <dgm:spPr/>
      <dgm:t>
        <a:bodyPr/>
        <a:lstStyle/>
        <a:p>
          <a:endParaRPr lang="en-US"/>
        </a:p>
      </dgm:t>
    </dgm:pt>
    <dgm:pt modelId="{025CD46D-F749-47C8-B753-E2831538FEDD}" type="sibTrans" cxnId="{6E8649E1-4F49-4623-B266-29EDC3348EEE}">
      <dgm:prSet/>
      <dgm:spPr/>
      <dgm:t>
        <a:bodyPr/>
        <a:lstStyle/>
        <a:p>
          <a:endParaRPr lang="en-US"/>
        </a:p>
      </dgm:t>
    </dgm:pt>
    <dgm:pt modelId="{4A4B286B-0D46-4E21-BD83-B596F34510ED}">
      <dgm:prSet/>
      <dgm:spPr/>
      <dgm:t>
        <a:bodyPr/>
        <a:lstStyle/>
        <a:p>
          <a:r>
            <a:rPr lang="en-US"/>
            <a:t>Κεραυνοβόλος</a:t>
          </a:r>
        </a:p>
      </dgm:t>
    </dgm:pt>
    <dgm:pt modelId="{C8FAC293-B2D8-49F9-8DDC-395BAA82A978}" type="parTrans" cxnId="{8D50F046-794B-461E-9DE6-2947D0590BC1}">
      <dgm:prSet/>
      <dgm:spPr/>
      <dgm:t>
        <a:bodyPr/>
        <a:lstStyle/>
        <a:p>
          <a:endParaRPr lang="en-US"/>
        </a:p>
      </dgm:t>
    </dgm:pt>
    <dgm:pt modelId="{457CB092-D675-4641-9DE9-FB18CF7D378B}" type="sibTrans" cxnId="{8D50F046-794B-461E-9DE6-2947D0590BC1}">
      <dgm:prSet/>
      <dgm:spPr/>
      <dgm:t>
        <a:bodyPr/>
        <a:lstStyle/>
        <a:p>
          <a:endParaRPr lang="en-US"/>
        </a:p>
      </dgm:t>
    </dgm:pt>
    <dgm:pt modelId="{F48FFAD5-D5CB-4836-A981-44D9C1158E05}" type="pres">
      <dgm:prSet presAssocID="{12AA3137-85E7-42FB-A71C-3E79068495B3}" presName="linear" presStyleCnt="0">
        <dgm:presLayoutVars>
          <dgm:animLvl val="lvl"/>
          <dgm:resizeHandles val="exact"/>
        </dgm:presLayoutVars>
      </dgm:prSet>
      <dgm:spPr/>
    </dgm:pt>
    <dgm:pt modelId="{54FD41F3-3978-4B27-A28C-F72690B04F29}" type="pres">
      <dgm:prSet presAssocID="{782D5BA9-4212-4897-97B8-1ABE11C5D2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CFBC31-136E-466C-A6CE-5D7877714047}" type="pres">
      <dgm:prSet presAssocID="{782D5BA9-4212-4897-97B8-1ABE11C5D2E8}" presName="childText" presStyleLbl="revTx" presStyleIdx="0" presStyleCnt="2">
        <dgm:presLayoutVars>
          <dgm:bulletEnabled val="1"/>
        </dgm:presLayoutVars>
      </dgm:prSet>
      <dgm:spPr/>
    </dgm:pt>
    <dgm:pt modelId="{0E0E1B15-972D-41C6-B6BE-4B57AB87F4FD}" type="pres">
      <dgm:prSet presAssocID="{E4B68609-DC03-4489-8282-B4A8123EE3A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7BA2073-76C6-4897-B344-FEAB558E9057}" type="pres">
      <dgm:prSet presAssocID="{E4B68609-DC03-4489-8282-B4A8123EE3A8}" presName="childText" presStyleLbl="revTx" presStyleIdx="1" presStyleCnt="2">
        <dgm:presLayoutVars>
          <dgm:bulletEnabled val="1"/>
        </dgm:presLayoutVars>
      </dgm:prSet>
      <dgm:spPr/>
    </dgm:pt>
    <dgm:pt modelId="{ED947D97-AE95-4E3C-B2FA-D07842AF60C9}" type="pres">
      <dgm:prSet presAssocID="{71B752B8-9AA0-4256-AEAB-2EF6388E61A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1767AF7-F986-4073-A37B-0A722C3A07FE}" type="pres">
      <dgm:prSet presAssocID="{025CD46D-F749-47C8-B753-E2831538FEDD}" presName="spacer" presStyleCnt="0"/>
      <dgm:spPr/>
    </dgm:pt>
    <dgm:pt modelId="{135D9889-C416-4CEE-B89C-8B08259CED65}" type="pres">
      <dgm:prSet presAssocID="{4A4B286B-0D46-4E21-BD83-B596F34510E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FCE9710-9AE3-4352-A526-6676B071E5C1}" type="presOf" srcId="{4A4B286B-0D46-4E21-BD83-B596F34510ED}" destId="{135D9889-C416-4CEE-B89C-8B08259CED65}" srcOrd="0" destOrd="0" presId="urn:microsoft.com/office/officeart/2005/8/layout/vList2"/>
    <dgm:cxn modelId="{137D6512-C7FB-412C-A9AC-1E192F1852F0}" srcId="{12AA3137-85E7-42FB-A71C-3E79068495B3}" destId="{782D5BA9-4212-4897-97B8-1ABE11C5D2E8}" srcOrd="0" destOrd="0" parTransId="{3D018BE3-88CC-4E13-B163-B26D362B142D}" sibTransId="{3F75BD07-F00A-4068-BA77-3176D77274EB}"/>
    <dgm:cxn modelId="{EE3DB646-3241-497A-97B8-4B70247699E0}" type="presOf" srcId="{E4B68609-DC03-4489-8282-B4A8123EE3A8}" destId="{0E0E1B15-972D-41C6-B6BE-4B57AB87F4FD}" srcOrd="0" destOrd="0" presId="urn:microsoft.com/office/officeart/2005/8/layout/vList2"/>
    <dgm:cxn modelId="{8D50F046-794B-461E-9DE6-2947D0590BC1}" srcId="{12AA3137-85E7-42FB-A71C-3E79068495B3}" destId="{4A4B286B-0D46-4E21-BD83-B596F34510ED}" srcOrd="3" destOrd="0" parTransId="{C8FAC293-B2D8-49F9-8DDC-395BAA82A978}" sibTransId="{457CB092-D675-4641-9DE9-FB18CF7D378B}"/>
    <dgm:cxn modelId="{D3231C70-2BCE-4E7D-8DA2-B462874949DB}" srcId="{E4B68609-DC03-4489-8282-B4A8123EE3A8}" destId="{31FD2190-53FA-4449-BC54-C93BE697ABE6}" srcOrd="0" destOrd="0" parTransId="{827CA1CC-AE29-4054-A8F5-7911C7607D26}" sibTransId="{490CE0F0-E2A5-4600-8683-E0C0BC481EDE}"/>
    <dgm:cxn modelId="{23C03D7C-235F-4EDD-8F07-7CD83F8C5D0E}" type="presOf" srcId="{B8BB1550-28D0-40FF-B7DC-404A2F4C2C3E}" destId="{5CCFBC31-136E-466C-A6CE-5D7877714047}" srcOrd="0" destOrd="0" presId="urn:microsoft.com/office/officeart/2005/8/layout/vList2"/>
    <dgm:cxn modelId="{6F94C17E-D299-4B74-A6A1-537AF76167F2}" type="presOf" srcId="{71B752B8-9AA0-4256-AEAB-2EF6388E61AD}" destId="{ED947D97-AE95-4E3C-B2FA-D07842AF60C9}" srcOrd="0" destOrd="0" presId="urn:microsoft.com/office/officeart/2005/8/layout/vList2"/>
    <dgm:cxn modelId="{9B5DC892-B8B5-4A8A-AE2F-BA6925E2F94E}" type="presOf" srcId="{8F911114-3A78-4A11-B8D3-264E898C3D68}" destId="{A7BA2073-76C6-4897-B344-FEAB558E9057}" srcOrd="0" destOrd="1" presId="urn:microsoft.com/office/officeart/2005/8/layout/vList2"/>
    <dgm:cxn modelId="{E99D5D9D-7020-49C6-B83B-E70FDF212A1A}" srcId="{782D5BA9-4212-4897-97B8-1ABE11C5D2E8}" destId="{B8BB1550-28D0-40FF-B7DC-404A2F4C2C3E}" srcOrd="0" destOrd="0" parTransId="{A7E27F43-B655-4F2F-82AE-6253A13BB2D6}" sibTransId="{84123E18-322C-4597-9788-65A3BFEEDF6F}"/>
    <dgm:cxn modelId="{2E525EB9-C64E-4AAF-BAB8-95A0CCA03D1F}" type="presOf" srcId="{782D5BA9-4212-4897-97B8-1ABE11C5D2E8}" destId="{54FD41F3-3978-4B27-A28C-F72690B04F29}" srcOrd="0" destOrd="0" presId="urn:microsoft.com/office/officeart/2005/8/layout/vList2"/>
    <dgm:cxn modelId="{3DBEFAC2-85CD-41BC-BD56-E78FC13601ED}" type="presOf" srcId="{31FD2190-53FA-4449-BC54-C93BE697ABE6}" destId="{A7BA2073-76C6-4897-B344-FEAB558E9057}" srcOrd="0" destOrd="0" presId="urn:microsoft.com/office/officeart/2005/8/layout/vList2"/>
    <dgm:cxn modelId="{6E8649E1-4F49-4623-B266-29EDC3348EEE}" srcId="{12AA3137-85E7-42FB-A71C-3E79068495B3}" destId="{71B752B8-9AA0-4256-AEAB-2EF6388E61AD}" srcOrd="2" destOrd="0" parTransId="{6DFFDAEF-4A74-4591-90A8-BB12BA4E83DF}" sibTransId="{025CD46D-F749-47C8-B753-E2831538FEDD}"/>
    <dgm:cxn modelId="{9CE05DEC-93B6-4370-B000-EDDF6C442050}" srcId="{12AA3137-85E7-42FB-A71C-3E79068495B3}" destId="{E4B68609-DC03-4489-8282-B4A8123EE3A8}" srcOrd="1" destOrd="0" parTransId="{52E4E8A9-F954-40DB-8E9B-E70014957788}" sibTransId="{4A427C82-E053-42BE-9B2C-B94904622314}"/>
    <dgm:cxn modelId="{AEC098F5-4C8D-4EDD-8413-427EE2CD103E}" type="presOf" srcId="{12AA3137-85E7-42FB-A71C-3E79068495B3}" destId="{F48FFAD5-D5CB-4836-A981-44D9C1158E05}" srcOrd="0" destOrd="0" presId="urn:microsoft.com/office/officeart/2005/8/layout/vList2"/>
    <dgm:cxn modelId="{4E6150FB-A2EE-46D6-BABD-37FE8C153D60}" srcId="{E4B68609-DC03-4489-8282-B4A8123EE3A8}" destId="{8F911114-3A78-4A11-B8D3-264E898C3D68}" srcOrd="1" destOrd="0" parTransId="{4613AA0C-83A2-4C8D-80E4-5E098BCDEF0D}" sibTransId="{E4CA2697-96F8-431E-AFE8-9B2AAE67B2EC}"/>
    <dgm:cxn modelId="{42F4EB7A-757E-46DD-93F4-4AD94F3AD07F}" type="presParOf" srcId="{F48FFAD5-D5CB-4836-A981-44D9C1158E05}" destId="{54FD41F3-3978-4B27-A28C-F72690B04F29}" srcOrd="0" destOrd="0" presId="urn:microsoft.com/office/officeart/2005/8/layout/vList2"/>
    <dgm:cxn modelId="{51617C54-08F2-4AD6-96CC-2B85037B2AF2}" type="presParOf" srcId="{F48FFAD5-D5CB-4836-A981-44D9C1158E05}" destId="{5CCFBC31-136E-466C-A6CE-5D7877714047}" srcOrd="1" destOrd="0" presId="urn:microsoft.com/office/officeart/2005/8/layout/vList2"/>
    <dgm:cxn modelId="{6F481408-DFFA-467C-95D7-A17253B523D8}" type="presParOf" srcId="{F48FFAD5-D5CB-4836-A981-44D9C1158E05}" destId="{0E0E1B15-972D-41C6-B6BE-4B57AB87F4FD}" srcOrd="2" destOrd="0" presId="urn:microsoft.com/office/officeart/2005/8/layout/vList2"/>
    <dgm:cxn modelId="{822BD1FA-6723-4F30-BFDD-CD1E5C56BE3F}" type="presParOf" srcId="{F48FFAD5-D5CB-4836-A981-44D9C1158E05}" destId="{A7BA2073-76C6-4897-B344-FEAB558E9057}" srcOrd="3" destOrd="0" presId="urn:microsoft.com/office/officeart/2005/8/layout/vList2"/>
    <dgm:cxn modelId="{5876EE67-EDD9-426D-9F76-FAAC05217676}" type="presParOf" srcId="{F48FFAD5-D5CB-4836-A981-44D9C1158E05}" destId="{ED947D97-AE95-4E3C-B2FA-D07842AF60C9}" srcOrd="4" destOrd="0" presId="urn:microsoft.com/office/officeart/2005/8/layout/vList2"/>
    <dgm:cxn modelId="{21278B92-2FAC-4A04-A7B6-54983DCF9EE7}" type="presParOf" srcId="{F48FFAD5-D5CB-4836-A981-44D9C1158E05}" destId="{11767AF7-F986-4073-A37B-0A722C3A07FE}" srcOrd="5" destOrd="0" presId="urn:microsoft.com/office/officeart/2005/8/layout/vList2"/>
    <dgm:cxn modelId="{0A1C7D8C-8A2E-40E3-8888-ABF025D2A9E7}" type="presParOf" srcId="{F48FFAD5-D5CB-4836-A981-44D9C1158E05}" destId="{135D9889-C416-4CEE-B89C-8B08259CED6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E844AA-25DD-49D0-8112-29A04C0A9662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89F9FAF-A3C3-41EC-B1E2-CEA08BA45343}">
      <dgm:prSet/>
      <dgm:spPr/>
      <dgm:t>
        <a:bodyPr/>
        <a:lstStyle/>
        <a:p>
          <a:r>
            <a:rPr lang="en-US"/>
            <a:t>Πρόδρομη φάση</a:t>
          </a:r>
        </a:p>
      </dgm:t>
    </dgm:pt>
    <dgm:pt modelId="{D77A99DB-926D-4CD7-9824-FF0623432EB8}" type="parTrans" cxnId="{9E82D631-8626-4D8F-95DD-2445C01751E1}">
      <dgm:prSet/>
      <dgm:spPr/>
      <dgm:t>
        <a:bodyPr/>
        <a:lstStyle/>
        <a:p>
          <a:endParaRPr lang="en-US"/>
        </a:p>
      </dgm:t>
    </dgm:pt>
    <dgm:pt modelId="{9D47455E-EDA6-4A24-A252-FFC90BCA1E96}" type="sibTrans" cxnId="{9E82D631-8626-4D8F-95DD-2445C01751E1}">
      <dgm:prSet/>
      <dgm:spPr/>
      <dgm:t>
        <a:bodyPr/>
        <a:lstStyle/>
        <a:p>
          <a:endParaRPr lang="en-US"/>
        </a:p>
      </dgm:t>
    </dgm:pt>
    <dgm:pt modelId="{3F50223A-8C5F-4FED-B7FF-ED876F97D0E8}">
      <dgm:prSet/>
      <dgm:spPr/>
      <dgm:t>
        <a:bodyPr/>
        <a:lstStyle/>
        <a:p>
          <a:r>
            <a:rPr lang="en-US"/>
            <a:t>3-4 ημέρες μέχρι μερικές εβδομάδες</a:t>
          </a:r>
        </a:p>
      </dgm:t>
    </dgm:pt>
    <dgm:pt modelId="{24FBA070-F80C-4AF9-9E3D-CDCD395D15EE}" type="parTrans" cxnId="{56CF7D79-39DD-4EF1-A135-75106BD59AF0}">
      <dgm:prSet/>
      <dgm:spPr/>
      <dgm:t>
        <a:bodyPr/>
        <a:lstStyle/>
        <a:p>
          <a:endParaRPr lang="en-US"/>
        </a:p>
      </dgm:t>
    </dgm:pt>
    <dgm:pt modelId="{3F13FAC9-DC75-41EC-9D01-BF967721F7BA}" type="sibTrans" cxnId="{56CF7D79-39DD-4EF1-A135-75106BD59AF0}">
      <dgm:prSet/>
      <dgm:spPr/>
      <dgm:t>
        <a:bodyPr/>
        <a:lstStyle/>
        <a:p>
          <a:endParaRPr lang="en-US"/>
        </a:p>
      </dgm:t>
    </dgm:pt>
    <dgm:pt modelId="{1EBCA5FD-5A44-49B7-A877-051725BA47E1}">
      <dgm:prSet/>
      <dgm:spPr/>
      <dgm:t>
        <a:bodyPr/>
        <a:lstStyle/>
        <a:p>
          <a:r>
            <a:rPr lang="en-US"/>
            <a:t>Ναυτία, ανορεξία, έμετοι,</a:t>
          </a:r>
          <a:r>
            <a:rPr lang="el-GR"/>
            <a:t> </a:t>
          </a:r>
          <a:r>
            <a:rPr lang="en-US"/>
            <a:t>κόπωση, πυρετός, επιγαστραλγία, άλγος δεξιού υποχονδρίου</a:t>
          </a:r>
        </a:p>
      </dgm:t>
    </dgm:pt>
    <dgm:pt modelId="{C8F0554E-9213-436F-9D45-0B15588B4DEE}" type="parTrans" cxnId="{D8742C5B-5327-47B6-B765-605095C9A2A5}">
      <dgm:prSet/>
      <dgm:spPr/>
      <dgm:t>
        <a:bodyPr/>
        <a:lstStyle/>
        <a:p>
          <a:endParaRPr lang="en-US"/>
        </a:p>
      </dgm:t>
    </dgm:pt>
    <dgm:pt modelId="{46B8C9D1-F87B-49B8-B5DA-CF8EBFC9400B}" type="sibTrans" cxnId="{D8742C5B-5327-47B6-B765-605095C9A2A5}">
      <dgm:prSet/>
      <dgm:spPr/>
      <dgm:t>
        <a:bodyPr/>
        <a:lstStyle/>
        <a:p>
          <a:endParaRPr lang="en-US"/>
        </a:p>
      </dgm:t>
    </dgm:pt>
    <dgm:pt modelId="{96077480-7860-4F6B-9370-027B80EE661A}">
      <dgm:prSet/>
      <dgm:spPr/>
      <dgm:t>
        <a:bodyPr/>
        <a:lstStyle/>
        <a:p>
          <a:r>
            <a:rPr lang="en-US"/>
            <a:t>Ικτερική φάση</a:t>
          </a:r>
        </a:p>
      </dgm:t>
    </dgm:pt>
    <dgm:pt modelId="{6D6BA023-6632-45B9-93F1-5304991E0030}" type="parTrans" cxnId="{A9CB4669-AC98-491F-8763-1222D3FB0EEE}">
      <dgm:prSet/>
      <dgm:spPr/>
      <dgm:t>
        <a:bodyPr/>
        <a:lstStyle/>
        <a:p>
          <a:endParaRPr lang="en-US"/>
        </a:p>
      </dgm:t>
    </dgm:pt>
    <dgm:pt modelId="{568B22E0-7A13-448C-A4E4-4A671A014062}" type="sibTrans" cxnId="{A9CB4669-AC98-491F-8763-1222D3FB0EEE}">
      <dgm:prSet/>
      <dgm:spPr/>
      <dgm:t>
        <a:bodyPr/>
        <a:lstStyle/>
        <a:p>
          <a:endParaRPr lang="en-US"/>
        </a:p>
      </dgm:t>
    </dgm:pt>
    <dgm:pt modelId="{7DE056DD-E78F-4F40-8934-9FBF0F38A680}">
      <dgm:prSet/>
      <dgm:spPr/>
      <dgm:t>
        <a:bodyPr/>
        <a:lstStyle/>
        <a:p>
          <a:r>
            <a:rPr lang="en-US"/>
            <a:t>1-4 εβδομάδες</a:t>
          </a:r>
        </a:p>
      </dgm:t>
    </dgm:pt>
    <dgm:pt modelId="{55BB6FB4-B85A-483A-9D91-DA154FF2F11C}" type="parTrans" cxnId="{6CC8769F-3F3F-4361-A7CE-60C8B031E622}">
      <dgm:prSet/>
      <dgm:spPr/>
      <dgm:t>
        <a:bodyPr/>
        <a:lstStyle/>
        <a:p>
          <a:endParaRPr lang="en-US"/>
        </a:p>
      </dgm:t>
    </dgm:pt>
    <dgm:pt modelId="{D6FA4F4B-D896-4351-9436-067ACC238BE0}" type="sibTrans" cxnId="{6CC8769F-3F3F-4361-A7CE-60C8B031E622}">
      <dgm:prSet/>
      <dgm:spPr/>
      <dgm:t>
        <a:bodyPr/>
        <a:lstStyle/>
        <a:p>
          <a:endParaRPr lang="en-US"/>
        </a:p>
      </dgm:t>
    </dgm:pt>
    <dgm:pt modelId="{12342E8B-68BD-4902-B411-9BD1503372BC}">
      <dgm:prSet/>
      <dgm:spPr/>
      <dgm:t>
        <a:bodyPr/>
        <a:lstStyle/>
        <a:p>
          <a:r>
            <a:rPr lang="en-US"/>
            <a:t>Υπέρχρωση ούρων, αποχρωματισμός κοπράνων, ίκτερος,</a:t>
          </a:r>
        </a:p>
      </dgm:t>
    </dgm:pt>
    <dgm:pt modelId="{B32650A8-632F-411D-9B1A-9D286FA4F603}" type="parTrans" cxnId="{E1F55C87-FFAE-499E-9D19-D28C66D83D9F}">
      <dgm:prSet/>
      <dgm:spPr/>
      <dgm:t>
        <a:bodyPr/>
        <a:lstStyle/>
        <a:p>
          <a:endParaRPr lang="en-US"/>
        </a:p>
      </dgm:t>
    </dgm:pt>
    <dgm:pt modelId="{455E5845-06A5-490D-9F7E-E6BFE0464BBA}" type="sibTrans" cxnId="{E1F55C87-FFAE-499E-9D19-D28C66D83D9F}">
      <dgm:prSet/>
      <dgm:spPr/>
      <dgm:t>
        <a:bodyPr/>
        <a:lstStyle/>
        <a:p>
          <a:endParaRPr lang="en-US"/>
        </a:p>
      </dgm:t>
    </dgm:pt>
    <dgm:pt modelId="{8FB1C980-AA48-40F5-A1AE-CDF9AF1EBCB9}">
      <dgm:prSet/>
      <dgm:spPr/>
      <dgm:t>
        <a:bodyPr/>
        <a:lstStyle/>
        <a:p>
          <a:r>
            <a:rPr lang="el-GR"/>
            <a:t>Κ</a:t>
          </a:r>
          <a:r>
            <a:rPr lang="en-US"/>
            <a:t>νησμός</a:t>
          </a:r>
        </a:p>
      </dgm:t>
    </dgm:pt>
    <dgm:pt modelId="{51C691A5-8F85-4503-A55E-7BA4A79AA29B}" type="parTrans" cxnId="{22A8968F-8230-4E43-87A0-218C41E7A890}">
      <dgm:prSet/>
      <dgm:spPr/>
      <dgm:t>
        <a:bodyPr/>
        <a:lstStyle/>
        <a:p>
          <a:endParaRPr lang="en-US"/>
        </a:p>
      </dgm:t>
    </dgm:pt>
    <dgm:pt modelId="{BF96B59B-A19B-42F3-B669-70DFD6FD9606}" type="sibTrans" cxnId="{22A8968F-8230-4E43-87A0-218C41E7A890}">
      <dgm:prSet/>
      <dgm:spPr/>
      <dgm:t>
        <a:bodyPr/>
        <a:lstStyle/>
        <a:p>
          <a:endParaRPr lang="en-US"/>
        </a:p>
      </dgm:t>
    </dgm:pt>
    <dgm:pt modelId="{49E5526A-2330-4693-AA72-2A6C5F56D358}">
      <dgm:prSet/>
      <dgm:spPr/>
      <dgm:t>
        <a:bodyPr/>
        <a:lstStyle/>
        <a:p>
          <a:r>
            <a:rPr lang="en-US"/>
            <a:t>Φάση ανάρρωσης</a:t>
          </a:r>
        </a:p>
      </dgm:t>
    </dgm:pt>
    <dgm:pt modelId="{A6E5C6A8-7546-4C5D-9993-8FF5B8FE2FF6}" type="parTrans" cxnId="{80A58716-EEE1-4BE5-B353-132FD8B22DBA}">
      <dgm:prSet/>
      <dgm:spPr/>
      <dgm:t>
        <a:bodyPr/>
        <a:lstStyle/>
        <a:p>
          <a:endParaRPr lang="en-US"/>
        </a:p>
      </dgm:t>
    </dgm:pt>
    <dgm:pt modelId="{5B52AD84-3B4A-4509-B8DF-5612008BF54C}" type="sibTrans" cxnId="{80A58716-EEE1-4BE5-B353-132FD8B22DBA}">
      <dgm:prSet/>
      <dgm:spPr/>
      <dgm:t>
        <a:bodyPr/>
        <a:lstStyle/>
        <a:p>
          <a:endParaRPr lang="en-US"/>
        </a:p>
      </dgm:t>
    </dgm:pt>
    <dgm:pt modelId="{31345C1D-1D9F-44DF-9E29-2D1E39509D02}">
      <dgm:prSet/>
      <dgm:spPr/>
      <dgm:t>
        <a:bodyPr/>
        <a:lstStyle/>
        <a:p>
          <a:r>
            <a:rPr lang="en-US"/>
            <a:t>Κλινική και εργαστηριακή αποκατάσταση εντός 6 μηνών</a:t>
          </a:r>
        </a:p>
      </dgm:t>
    </dgm:pt>
    <dgm:pt modelId="{95048857-E136-465A-9ADA-49274B7FED7F}" type="parTrans" cxnId="{18B5B1E7-8983-42F8-A258-B7826CB6FFC8}">
      <dgm:prSet/>
      <dgm:spPr/>
      <dgm:t>
        <a:bodyPr/>
        <a:lstStyle/>
        <a:p>
          <a:endParaRPr lang="en-US"/>
        </a:p>
      </dgm:t>
    </dgm:pt>
    <dgm:pt modelId="{AF0E6AF1-2086-492C-924C-C7134AB15FBF}" type="sibTrans" cxnId="{18B5B1E7-8983-42F8-A258-B7826CB6FFC8}">
      <dgm:prSet/>
      <dgm:spPr/>
      <dgm:t>
        <a:bodyPr/>
        <a:lstStyle/>
        <a:p>
          <a:endParaRPr lang="en-US"/>
        </a:p>
      </dgm:t>
    </dgm:pt>
    <dgm:pt modelId="{DC1C52AF-5C2F-41FD-AFBF-90AF0F915989}" type="pres">
      <dgm:prSet presAssocID="{BFE844AA-25DD-49D0-8112-29A04C0A9662}" presName="linear" presStyleCnt="0">
        <dgm:presLayoutVars>
          <dgm:animLvl val="lvl"/>
          <dgm:resizeHandles val="exact"/>
        </dgm:presLayoutVars>
      </dgm:prSet>
      <dgm:spPr/>
    </dgm:pt>
    <dgm:pt modelId="{B4A7F5E3-82EA-49E4-BD64-13FF960C7852}" type="pres">
      <dgm:prSet presAssocID="{889F9FAF-A3C3-41EC-B1E2-CEA08BA4534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FBFE08-15B2-4741-ADE4-B8FFAC6D7BB1}" type="pres">
      <dgm:prSet presAssocID="{889F9FAF-A3C3-41EC-B1E2-CEA08BA45343}" presName="childText" presStyleLbl="revTx" presStyleIdx="0" presStyleCnt="2">
        <dgm:presLayoutVars>
          <dgm:bulletEnabled val="1"/>
        </dgm:presLayoutVars>
      </dgm:prSet>
      <dgm:spPr/>
    </dgm:pt>
    <dgm:pt modelId="{9F8F0505-17CA-4FFA-A5CF-433CB6F096A1}" type="pres">
      <dgm:prSet presAssocID="{96077480-7860-4F6B-9370-027B80EE661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491C16E-6B6F-43A0-B136-649E0EB73E01}" type="pres">
      <dgm:prSet presAssocID="{96077480-7860-4F6B-9370-027B80EE661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ED00700-8D14-4F60-81BA-D8A9EC7FF199}" type="presOf" srcId="{8FB1C980-AA48-40F5-A1AE-CDF9AF1EBCB9}" destId="{2491C16E-6B6F-43A0-B136-649E0EB73E01}" srcOrd="0" destOrd="2" presId="urn:microsoft.com/office/officeart/2005/8/layout/vList2"/>
    <dgm:cxn modelId="{1EE9AB03-A67B-4494-9D0F-CB27E444912F}" type="presOf" srcId="{3F50223A-8C5F-4FED-B7FF-ED876F97D0E8}" destId="{45FBFE08-15B2-4741-ADE4-B8FFAC6D7BB1}" srcOrd="0" destOrd="0" presId="urn:microsoft.com/office/officeart/2005/8/layout/vList2"/>
    <dgm:cxn modelId="{D436A00B-32F3-48B2-BA15-FAA0BD575CAD}" type="presOf" srcId="{BFE844AA-25DD-49D0-8112-29A04C0A9662}" destId="{DC1C52AF-5C2F-41FD-AFBF-90AF0F915989}" srcOrd="0" destOrd="0" presId="urn:microsoft.com/office/officeart/2005/8/layout/vList2"/>
    <dgm:cxn modelId="{7E731E14-815A-4922-9239-7E858B859A30}" type="presOf" srcId="{889F9FAF-A3C3-41EC-B1E2-CEA08BA45343}" destId="{B4A7F5E3-82EA-49E4-BD64-13FF960C7852}" srcOrd="0" destOrd="0" presId="urn:microsoft.com/office/officeart/2005/8/layout/vList2"/>
    <dgm:cxn modelId="{80A58716-EEE1-4BE5-B353-132FD8B22DBA}" srcId="{96077480-7860-4F6B-9370-027B80EE661A}" destId="{49E5526A-2330-4693-AA72-2A6C5F56D358}" srcOrd="3" destOrd="0" parTransId="{A6E5C6A8-7546-4C5D-9993-8FF5B8FE2FF6}" sibTransId="{5B52AD84-3B4A-4509-B8DF-5612008BF54C}"/>
    <dgm:cxn modelId="{9E82D631-8626-4D8F-95DD-2445C01751E1}" srcId="{BFE844AA-25DD-49D0-8112-29A04C0A9662}" destId="{889F9FAF-A3C3-41EC-B1E2-CEA08BA45343}" srcOrd="0" destOrd="0" parTransId="{D77A99DB-926D-4CD7-9824-FF0623432EB8}" sibTransId="{9D47455E-EDA6-4A24-A252-FFC90BCA1E96}"/>
    <dgm:cxn modelId="{D8742C5B-5327-47B6-B765-605095C9A2A5}" srcId="{889F9FAF-A3C3-41EC-B1E2-CEA08BA45343}" destId="{1EBCA5FD-5A44-49B7-A877-051725BA47E1}" srcOrd="1" destOrd="0" parTransId="{C8F0554E-9213-436F-9D45-0B15588B4DEE}" sibTransId="{46B8C9D1-F87B-49B8-B5DA-CF8EBFC9400B}"/>
    <dgm:cxn modelId="{A9CB4669-AC98-491F-8763-1222D3FB0EEE}" srcId="{BFE844AA-25DD-49D0-8112-29A04C0A9662}" destId="{96077480-7860-4F6B-9370-027B80EE661A}" srcOrd="1" destOrd="0" parTransId="{6D6BA023-6632-45B9-93F1-5304991E0030}" sibTransId="{568B22E0-7A13-448C-A4E4-4A671A014062}"/>
    <dgm:cxn modelId="{86459E76-ED2F-46C1-AE96-C3A8EC77A23F}" type="presOf" srcId="{1EBCA5FD-5A44-49B7-A877-051725BA47E1}" destId="{45FBFE08-15B2-4741-ADE4-B8FFAC6D7BB1}" srcOrd="0" destOrd="1" presId="urn:microsoft.com/office/officeart/2005/8/layout/vList2"/>
    <dgm:cxn modelId="{56CF7D79-39DD-4EF1-A135-75106BD59AF0}" srcId="{889F9FAF-A3C3-41EC-B1E2-CEA08BA45343}" destId="{3F50223A-8C5F-4FED-B7FF-ED876F97D0E8}" srcOrd="0" destOrd="0" parTransId="{24FBA070-F80C-4AF9-9E3D-CDCD395D15EE}" sibTransId="{3F13FAC9-DC75-41EC-9D01-BF967721F7BA}"/>
    <dgm:cxn modelId="{E1F55C87-FFAE-499E-9D19-D28C66D83D9F}" srcId="{96077480-7860-4F6B-9370-027B80EE661A}" destId="{12342E8B-68BD-4902-B411-9BD1503372BC}" srcOrd="1" destOrd="0" parTransId="{B32650A8-632F-411D-9B1A-9D286FA4F603}" sibTransId="{455E5845-06A5-490D-9F7E-E6BFE0464BBA}"/>
    <dgm:cxn modelId="{D9C94C89-2565-4E6E-80E2-C56D1B3FF760}" type="presOf" srcId="{96077480-7860-4F6B-9370-027B80EE661A}" destId="{9F8F0505-17CA-4FFA-A5CF-433CB6F096A1}" srcOrd="0" destOrd="0" presId="urn:microsoft.com/office/officeart/2005/8/layout/vList2"/>
    <dgm:cxn modelId="{71C7BD8D-C825-4AAF-8A92-A99F3872775C}" type="presOf" srcId="{49E5526A-2330-4693-AA72-2A6C5F56D358}" destId="{2491C16E-6B6F-43A0-B136-649E0EB73E01}" srcOrd="0" destOrd="3" presId="urn:microsoft.com/office/officeart/2005/8/layout/vList2"/>
    <dgm:cxn modelId="{22A8968F-8230-4E43-87A0-218C41E7A890}" srcId="{96077480-7860-4F6B-9370-027B80EE661A}" destId="{8FB1C980-AA48-40F5-A1AE-CDF9AF1EBCB9}" srcOrd="2" destOrd="0" parTransId="{51C691A5-8F85-4503-A55E-7BA4A79AA29B}" sibTransId="{BF96B59B-A19B-42F3-B669-70DFD6FD9606}"/>
    <dgm:cxn modelId="{A5656A92-FFD6-4B60-94BE-0FAAFDE0B8C0}" type="presOf" srcId="{31345C1D-1D9F-44DF-9E29-2D1E39509D02}" destId="{2491C16E-6B6F-43A0-B136-649E0EB73E01}" srcOrd="0" destOrd="4" presId="urn:microsoft.com/office/officeart/2005/8/layout/vList2"/>
    <dgm:cxn modelId="{6CC8769F-3F3F-4361-A7CE-60C8B031E622}" srcId="{96077480-7860-4F6B-9370-027B80EE661A}" destId="{7DE056DD-E78F-4F40-8934-9FBF0F38A680}" srcOrd="0" destOrd="0" parTransId="{55BB6FB4-B85A-483A-9D91-DA154FF2F11C}" sibTransId="{D6FA4F4B-D896-4351-9436-067ACC238BE0}"/>
    <dgm:cxn modelId="{D9E1DFA3-8165-4F15-B539-18CCCEE237F0}" type="presOf" srcId="{7DE056DD-E78F-4F40-8934-9FBF0F38A680}" destId="{2491C16E-6B6F-43A0-B136-649E0EB73E01}" srcOrd="0" destOrd="0" presId="urn:microsoft.com/office/officeart/2005/8/layout/vList2"/>
    <dgm:cxn modelId="{4912B5AD-5032-4E5F-83E6-FA43FDFE05DC}" type="presOf" srcId="{12342E8B-68BD-4902-B411-9BD1503372BC}" destId="{2491C16E-6B6F-43A0-B136-649E0EB73E01}" srcOrd="0" destOrd="1" presId="urn:microsoft.com/office/officeart/2005/8/layout/vList2"/>
    <dgm:cxn modelId="{18B5B1E7-8983-42F8-A258-B7826CB6FFC8}" srcId="{96077480-7860-4F6B-9370-027B80EE661A}" destId="{31345C1D-1D9F-44DF-9E29-2D1E39509D02}" srcOrd="4" destOrd="0" parTransId="{95048857-E136-465A-9ADA-49274B7FED7F}" sibTransId="{AF0E6AF1-2086-492C-924C-C7134AB15FBF}"/>
    <dgm:cxn modelId="{E6A91C57-58FA-475F-B334-120202493F54}" type="presParOf" srcId="{DC1C52AF-5C2F-41FD-AFBF-90AF0F915989}" destId="{B4A7F5E3-82EA-49E4-BD64-13FF960C7852}" srcOrd="0" destOrd="0" presId="urn:microsoft.com/office/officeart/2005/8/layout/vList2"/>
    <dgm:cxn modelId="{4304EDC9-0BBD-411E-9B7F-997E0D359E71}" type="presParOf" srcId="{DC1C52AF-5C2F-41FD-AFBF-90AF0F915989}" destId="{45FBFE08-15B2-4741-ADE4-B8FFAC6D7BB1}" srcOrd="1" destOrd="0" presId="urn:microsoft.com/office/officeart/2005/8/layout/vList2"/>
    <dgm:cxn modelId="{1BE216FD-41F6-458D-9E19-5CFF5833F3DC}" type="presParOf" srcId="{DC1C52AF-5C2F-41FD-AFBF-90AF0F915989}" destId="{9F8F0505-17CA-4FFA-A5CF-433CB6F096A1}" srcOrd="2" destOrd="0" presId="urn:microsoft.com/office/officeart/2005/8/layout/vList2"/>
    <dgm:cxn modelId="{995B6DC2-059D-4291-99AE-6F735AF0256B}" type="presParOf" srcId="{DC1C52AF-5C2F-41FD-AFBF-90AF0F915989}" destId="{2491C16E-6B6F-43A0-B136-649E0EB73E0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C4729D-948D-4279-AC8B-0D02247A512A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27AADB7-4439-4EF1-81D4-D8D606631ECE}">
      <dgm:prSet/>
      <dgm:spPr/>
      <dgm:t>
        <a:bodyPr/>
        <a:lstStyle/>
        <a:p>
          <a:r>
            <a:rPr lang="en-US"/>
            <a:t>Αντιγόνο επιφανείας s (HBsAg)</a:t>
          </a:r>
        </a:p>
      </dgm:t>
    </dgm:pt>
    <dgm:pt modelId="{1E38F7AC-E71A-4669-AE79-E1ECB5A83E35}" type="parTrans" cxnId="{B467702A-37CD-4D0A-BA0C-89E454EA8FE8}">
      <dgm:prSet/>
      <dgm:spPr/>
      <dgm:t>
        <a:bodyPr/>
        <a:lstStyle/>
        <a:p>
          <a:endParaRPr lang="en-US"/>
        </a:p>
      </dgm:t>
    </dgm:pt>
    <dgm:pt modelId="{D8A43118-629A-46A2-9C81-3C81761F9ECF}" type="sibTrans" cxnId="{B467702A-37CD-4D0A-BA0C-89E454EA8FE8}">
      <dgm:prSet/>
      <dgm:spPr/>
      <dgm:t>
        <a:bodyPr/>
        <a:lstStyle/>
        <a:p>
          <a:endParaRPr lang="en-US"/>
        </a:p>
      </dgm:t>
    </dgm:pt>
    <dgm:pt modelId="{BE225DB1-4730-4E97-93D7-3B18938869B8}">
      <dgm:prSet/>
      <dgm:spPr/>
      <dgm:t>
        <a:bodyPr/>
        <a:lstStyle/>
        <a:p>
          <a:r>
            <a:rPr lang="en-US"/>
            <a:t>Πιστοποιεί την παρουσία λοίμωξης, οξείας ή χρόνιας</a:t>
          </a:r>
        </a:p>
      </dgm:t>
    </dgm:pt>
    <dgm:pt modelId="{AC559350-2643-4338-ADA3-CB2B7162E067}" type="parTrans" cxnId="{2281C4A6-ECD6-47BF-B21A-234F72044169}">
      <dgm:prSet/>
      <dgm:spPr/>
      <dgm:t>
        <a:bodyPr/>
        <a:lstStyle/>
        <a:p>
          <a:endParaRPr lang="en-US"/>
        </a:p>
      </dgm:t>
    </dgm:pt>
    <dgm:pt modelId="{6A151C61-1035-4F43-A7F7-DCB6920031BD}" type="sibTrans" cxnId="{2281C4A6-ECD6-47BF-B21A-234F72044169}">
      <dgm:prSet/>
      <dgm:spPr/>
      <dgm:t>
        <a:bodyPr/>
        <a:lstStyle/>
        <a:p>
          <a:endParaRPr lang="en-US"/>
        </a:p>
      </dgm:t>
    </dgm:pt>
    <dgm:pt modelId="{E9F50FB4-1950-445E-AB24-0662B680A2F3}">
      <dgm:prSet/>
      <dgm:spPr/>
      <dgm:t>
        <a:bodyPr/>
        <a:lstStyle/>
        <a:p>
          <a:r>
            <a:rPr lang="en-US"/>
            <a:t>Πρωιμότερος δείκτης οξείας λοίμωξης</a:t>
          </a:r>
        </a:p>
      </dgm:t>
    </dgm:pt>
    <dgm:pt modelId="{89A7E710-DC9A-4D11-8E54-A6A439D83E5B}" type="parTrans" cxnId="{E910039F-0CAB-4A41-B5AB-F371A64BE06B}">
      <dgm:prSet/>
      <dgm:spPr/>
      <dgm:t>
        <a:bodyPr/>
        <a:lstStyle/>
        <a:p>
          <a:endParaRPr lang="en-US"/>
        </a:p>
      </dgm:t>
    </dgm:pt>
    <dgm:pt modelId="{8F28B7C2-659C-4E9C-A7BA-D00DEF9553F1}" type="sibTrans" cxnId="{E910039F-0CAB-4A41-B5AB-F371A64BE06B}">
      <dgm:prSet/>
      <dgm:spPr/>
      <dgm:t>
        <a:bodyPr/>
        <a:lstStyle/>
        <a:p>
          <a:endParaRPr lang="en-US"/>
        </a:p>
      </dgm:t>
    </dgm:pt>
    <dgm:pt modelId="{27240997-0E92-4AFB-B467-37E38A6DDA8E}">
      <dgm:prSet/>
      <dgm:spPr/>
      <dgm:t>
        <a:bodyPr/>
        <a:lstStyle/>
        <a:p>
          <a:r>
            <a:rPr lang="en-US"/>
            <a:t>Στη χρόνια λοίμωξη ανιχνεύεται σταθερά</a:t>
          </a:r>
        </a:p>
      </dgm:t>
    </dgm:pt>
    <dgm:pt modelId="{9259C935-D9A8-4CD8-9C86-F7D07632FA4C}" type="parTrans" cxnId="{F1EBC10D-6668-4174-86DE-E16CE865CDDC}">
      <dgm:prSet/>
      <dgm:spPr/>
      <dgm:t>
        <a:bodyPr/>
        <a:lstStyle/>
        <a:p>
          <a:endParaRPr lang="en-US"/>
        </a:p>
      </dgm:t>
    </dgm:pt>
    <dgm:pt modelId="{E713D53B-3F46-4E07-9319-E624E55B8C57}" type="sibTrans" cxnId="{F1EBC10D-6668-4174-86DE-E16CE865CDDC}">
      <dgm:prSet/>
      <dgm:spPr/>
      <dgm:t>
        <a:bodyPr/>
        <a:lstStyle/>
        <a:p>
          <a:endParaRPr lang="en-US"/>
        </a:p>
      </dgm:t>
    </dgm:pt>
    <dgm:pt modelId="{12609CD6-77C7-402A-A59B-4DCEDD24108B}">
      <dgm:prSet/>
      <dgm:spPr/>
      <dgm:t>
        <a:bodyPr/>
        <a:lstStyle/>
        <a:p>
          <a:r>
            <a:rPr lang="en-US"/>
            <a:t>Εξαφάνιση του υποδηλώνει κάθαρση.</a:t>
          </a:r>
        </a:p>
      </dgm:t>
    </dgm:pt>
    <dgm:pt modelId="{1853E1FA-9B19-43DB-B2AC-8765050B6B67}" type="parTrans" cxnId="{FF1FCF4F-7D9D-4C84-B339-5DFDC6251D7D}">
      <dgm:prSet/>
      <dgm:spPr/>
      <dgm:t>
        <a:bodyPr/>
        <a:lstStyle/>
        <a:p>
          <a:endParaRPr lang="en-US"/>
        </a:p>
      </dgm:t>
    </dgm:pt>
    <dgm:pt modelId="{74D3DC74-D394-4FD2-8A5E-75EED7F19A4E}" type="sibTrans" cxnId="{FF1FCF4F-7D9D-4C84-B339-5DFDC6251D7D}">
      <dgm:prSet/>
      <dgm:spPr/>
      <dgm:t>
        <a:bodyPr/>
        <a:lstStyle/>
        <a:p>
          <a:endParaRPr lang="en-US"/>
        </a:p>
      </dgm:t>
    </dgm:pt>
    <dgm:pt modelId="{98AE8FD1-C88A-4428-AB41-54BA4AE19753}">
      <dgm:prSet/>
      <dgm:spPr/>
      <dgm:t>
        <a:bodyPr/>
        <a:lstStyle/>
        <a:p>
          <a:r>
            <a:rPr lang="en-US"/>
            <a:t>Αντιγόνο e (HBeAg)</a:t>
          </a:r>
        </a:p>
      </dgm:t>
    </dgm:pt>
    <dgm:pt modelId="{4DEF9D4D-A06E-4D94-85D5-5394CED561D3}" type="parTrans" cxnId="{D041069C-7123-453B-8A9F-E79B3C02EEDE}">
      <dgm:prSet/>
      <dgm:spPr/>
      <dgm:t>
        <a:bodyPr/>
        <a:lstStyle/>
        <a:p>
          <a:endParaRPr lang="en-US"/>
        </a:p>
      </dgm:t>
    </dgm:pt>
    <dgm:pt modelId="{700DFEC2-7DA4-4F3E-B798-9EEFA02D2FBA}" type="sibTrans" cxnId="{D041069C-7123-453B-8A9F-E79B3C02EEDE}">
      <dgm:prSet/>
      <dgm:spPr/>
      <dgm:t>
        <a:bodyPr/>
        <a:lstStyle/>
        <a:p>
          <a:endParaRPr lang="en-US"/>
        </a:p>
      </dgm:t>
    </dgm:pt>
    <dgm:pt modelId="{AE283DBD-ABB1-494C-B255-9BAC18EF8676}">
      <dgm:prSet/>
      <dgm:spPr/>
      <dgm:t>
        <a:bodyPr/>
        <a:lstStyle/>
        <a:p>
          <a:r>
            <a:rPr lang="en-US"/>
            <a:t>Δείκτης ενεργού πολλαπλασιασμού</a:t>
          </a:r>
        </a:p>
      </dgm:t>
    </dgm:pt>
    <dgm:pt modelId="{13636303-C8F7-4360-A0F5-C34B3B2013DA}" type="parTrans" cxnId="{06E64E53-F026-4BF2-A821-7B8C947F5712}">
      <dgm:prSet/>
      <dgm:spPr/>
      <dgm:t>
        <a:bodyPr/>
        <a:lstStyle/>
        <a:p>
          <a:endParaRPr lang="en-US"/>
        </a:p>
      </dgm:t>
    </dgm:pt>
    <dgm:pt modelId="{94B67E21-D26F-4D3E-9228-1596E3A2874E}" type="sibTrans" cxnId="{06E64E53-F026-4BF2-A821-7B8C947F5712}">
      <dgm:prSet/>
      <dgm:spPr/>
      <dgm:t>
        <a:bodyPr/>
        <a:lstStyle/>
        <a:p>
          <a:endParaRPr lang="en-US"/>
        </a:p>
      </dgm:t>
    </dgm:pt>
    <dgm:pt modelId="{E64EE684-96E7-447D-B84D-AD76E4C197E5}">
      <dgm:prSet/>
      <dgm:spPr/>
      <dgm:t>
        <a:bodyPr/>
        <a:lstStyle/>
        <a:p>
          <a:r>
            <a:rPr lang="en-US" dirty="0" err="1"/>
            <a:t>Ανιχνεύετ</a:t>
          </a:r>
          <a:r>
            <a:rPr lang="en-US" dirty="0"/>
            <a:t>αι στον ορό σχεδόν ταυτόχρονα με το HBsAg και εξαφανίζεται λίγο πριν το HBsAg</a:t>
          </a:r>
        </a:p>
      </dgm:t>
    </dgm:pt>
    <dgm:pt modelId="{86B4990C-F27C-4D63-86FD-426E9287302E}" type="parTrans" cxnId="{7632F540-9990-4386-A422-2FBAA83EC6BE}">
      <dgm:prSet/>
      <dgm:spPr/>
      <dgm:t>
        <a:bodyPr/>
        <a:lstStyle/>
        <a:p>
          <a:endParaRPr lang="en-US"/>
        </a:p>
      </dgm:t>
    </dgm:pt>
    <dgm:pt modelId="{0B3417CF-C156-4431-AF3C-A61B1DBDF4AF}" type="sibTrans" cxnId="{7632F540-9990-4386-A422-2FBAA83EC6BE}">
      <dgm:prSet/>
      <dgm:spPr/>
      <dgm:t>
        <a:bodyPr/>
        <a:lstStyle/>
        <a:p>
          <a:endParaRPr lang="en-US"/>
        </a:p>
      </dgm:t>
    </dgm:pt>
    <dgm:pt modelId="{3D95D7A2-5BA6-4F6D-B34D-974A30CEDBC6}">
      <dgm:prSet/>
      <dgm:spPr/>
      <dgm:t>
        <a:bodyPr/>
        <a:lstStyle/>
        <a:p>
          <a:r>
            <a:rPr lang="en-US"/>
            <a:t>Αντισώματα έναντι του αντιγόνου e (anti-Hbe)</a:t>
          </a:r>
        </a:p>
      </dgm:t>
    </dgm:pt>
    <dgm:pt modelId="{E817B0A0-47CE-444B-8252-804D989D095E}" type="parTrans" cxnId="{7CBF23A2-A4A5-4E2F-B728-7EB1C6210D3B}">
      <dgm:prSet/>
      <dgm:spPr/>
      <dgm:t>
        <a:bodyPr/>
        <a:lstStyle/>
        <a:p>
          <a:endParaRPr lang="en-US"/>
        </a:p>
      </dgm:t>
    </dgm:pt>
    <dgm:pt modelId="{CCAC15BB-CCD0-4A4B-AF08-9EAF1C1FBEC0}" type="sibTrans" cxnId="{7CBF23A2-A4A5-4E2F-B728-7EB1C6210D3B}">
      <dgm:prSet/>
      <dgm:spPr/>
      <dgm:t>
        <a:bodyPr/>
        <a:lstStyle/>
        <a:p>
          <a:endParaRPr lang="en-US"/>
        </a:p>
      </dgm:t>
    </dgm:pt>
    <dgm:pt modelId="{977525C3-653A-4890-A2CF-85AA9653D337}">
      <dgm:prSet/>
      <dgm:spPr/>
      <dgm:t>
        <a:bodyPr/>
        <a:lstStyle/>
        <a:p>
          <a:r>
            <a:rPr lang="en-US"/>
            <a:t>Oροαναστροφή HBeAg σε anti-Hbe υποδηλώνει υποχώρηση της λοίμωξης και μακράς διάρκειας καταστολή του ιού</a:t>
          </a:r>
        </a:p>
      </dgm:t>
    </dgm:pt>
    <dgm:pt modelId="{FFBCC94C-7FCC-443F-AD17-56C960F5B6BC}" type="parTrans" cxnId="{54693FE7-0C16-487A-99C5-8F70BF103105}">
      <dgm:prSet/>
      <dgm:spPr/>
      <dgm:t>
        <a:bodyPr/>
        <a:lstStyle/>
        <a:p>
          <a:endParaRPr lang="en-US"/>
        </a:p>
      </dgm:t>
    </dgm:pt>
    <dgm:pt modelId="{4B117077-AC23-4E7D-A25B-1449ACE5D9CB}" type="sibTrans" cxnId="{54693FE7-0C16-487A-99C5-8F70BF103105}">
      <dgm:prSet/>
      <dgm:spPr/>
      <dgm:t>
        <a:bodyPr/>
        <a:lstStyle/>
        <a:p>
          <a:endParaRPr lang="en-US"/>
        </a:p>
      </dgm:t>
    </dgm:pt>
    <dgm:pt modelId="{1B66C585-B57A-445B-AEA7-46EE1EB2B834}">
      <dgm:prSet/>
      <dgm:spPr/>
      <dgm:t>
        <a:bodyPr/>
        <a:lstStyle/>
        <a:p>
          <a:r>
            <a:rPr lang="en-US"/>
            <a:t>Σε οξεία λοίμωξη εμφανίζονται νωρίς πριν την εξαφάνιση του HBsAg</a:t>
          </a:r>
        </a:p>
      </dgm:t>
    </dgm:pt>
    <dgm:pt modelId="{9CD7B34B-6218-4016-B5C8-F6E426DA8818}" type="parTrans" cxnId="{7B91B908-C0BE-4A64-BE66-AD00C8DB56D2}">
      <dgm:prSet/>
      <dgm:spPr/>
      <dgm:t>
        <a:bodyPr/>
        <a:lstStyle/>
        <a:p>
          <a:endParaRPr lang="en-US"/>
        </a:p>
      </dgm:t>
    </dgm:pt>
    <dgm:pt modelId="{B9AE5BAB-1437-478C-9C90-3CB3BE957BD0}" type="sibTrans" cxnId="{7B91B908-C0BE-4A64-BE66-AD00C8DB56D2}">
      <dgm:prSet/>
      <dgm:spPr/>
      <dgm:t>
        <a:bodyPr/>
        <a:lstStyle/>
        <a:p>
          <a:endParaRPr lang="en-US"/>
        </a:p>
      </dgm:t>
    </dgm:pt>
    <dgm:pt modelId="{01F9AE47-4C2C-4058-AA3E-64751F4736F8}" type="pres">
      <dgm:prSet presAssocID="{27C4729D-948D-4279-AC8B-0D02247A512A}" presName="linearFlow" presStyleCnt="0">
        <dgm:presLayoutVars>
          <dgm:dir/>
          <dgm:animLvl val="lvl"/>
          <dgm:resizeHandles val="exact"/>
        </dgm:presLayoutVars>
      </dgm:prSet>
      <dgm:spPr/>
    </dgm:pt>
    <dgm:pt modelId="{9FE52183-881F-44EA-AA8F-6F98332BBFF1}" type="pres">
      <dgm:prSet presAssocID="{727AADB7-4439-4EF1-81D4-D8D606631ECE}" presName="composite" presStyleCnt="0"/>
      <dgm:spPr/>
    </dgm:pt>
    <dgm:pt modelId="{4A4D0B45-7DE1-45B0-8BE0-428A39B3D4B3}" type="pres">
      <dgm:prSet presAssocID="{727AADB7-4439-4EF1-81D4-D8D606631EC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3DE2FC0-778F-4D1A-AA8A-8B00D4F425E8}" type="pres">
      <dgm:prSet presAssocID="{727AADB7-4439-4EF1-81D4-D8D606631ECE}" presName="descendantText" presStyleLbl="alignAcc1" presStyleIdx="0" presStyleCnt="3">
        <dgm:presLayoutVars>
          <dgm:bulletEnabled val="1"/>
        </dgm:presLayoutVars>
      </dgm:prSet>
      <dgm:spPr/>
    </dgm:pt>
    <dgm:pt modelId="{F50F1AC4-8D6B-482C-9E36-23BC49524DA1}" type="pres">
      <dgm:prSet presAssocID="{D8A43118-629A-46A2-9C81-3C81761F9ECF}" presName="sp" presStyleCnt="0"/>
      <dgm:spPr/>
    </dgm:pt>
    <dgm:pt modelId="{13789598-D8A3-4D91-9C97-E39EFA9A3297}" type="pres">
      <dgm:prSet presAssocID="{98AE8FD1-C88A-4428-AB41-54BA4AE19753}" presName="composite" presStyleCnt="0"/>
      <dgm:spPr/>
    </dgm:pt>
    <dgm:pt modelId="{B6135604-F1B2-404B-9113-F144A887A021}" type="pres">
      <dgm:prSet presAssocID="{98AE8FD1-C88A-4428-AB41-54BA4AE1975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DAC5CD2-A4FB-4F00-AE8C-2FD4A8E362F1}" type="pres">
      <dgm:prSet presAssocID="{98AE8FD1-C88A-4428-AB41-54BA4AE19753}" presName="descendantText" presStyleLbl="alignAcc1" presStyleIdx="1" presStyleCnt="3">
        <dgm:presLayoutVars>
          <dgm:bulletEnabled val="1"/>
        </dgm:presLayoutVars>
      </dgm:prSet>
      <dgm:spPr/>
    </dgm:pt>
    <dgm:pt modelId="{89166900-3A2D-4607-86C8-E16EC0AF9680}" type="pres">
      <dgm:prSet presAssocID="{700DFEC2-7DA4-4F3E-B798-9EEFA02D2FBA}" presName="sp" presStyleCnt="0"/>
      <dgm:spPr/>
    </dgm:pt>
    <dgm:pt modelId="{143761C8-3959-4A2C-A720-3BCCF18EC8BD}" type="pres">
      <dgm:prSet presAssocID="{3D95D7A2-5BA6-4F6D-B34D-974A30CEDBC6}" presName="composite" presStyleCnt="0"/>
      <dgm:spPr/>
    </dgm:pt>
    <dgm:pt modelId="{23A5F7A2-8CAF-47FD-9D6A-22014992E58C}" type="pres">
      <dgm:prSet presAssocID="{3D95D7A2-5BA6-4F6D-B34D-974A30CEDBC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B080174-DFCD-448F-A59F-2C2BB8C2A6AF}" type="pres">
      <dgm:prSet presAssocID="{3D95D7A2-5BA6-4F6D-B34D-974A30CEDBC6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B91B908-C0BE-4A64-BE66-AD00C8DB56D2}" srcId="{3D95D7A2-5BA6-4F6D-B34D-974A30CEDBC6}" destId="{1B66C585-B57A-445B-AEA7-46EE1EB2B834}" srcOrd="1" destOrd="0" parTransId="{9CD7B34B-6218-4016-B5C8-F6E426DA8818}" sibTransId="{B9AE5BAB-1437-478C-9C90-3CB3BE957BD0}"/>
    <dgm:cxn modelId="{F1EBC10D-6668-4174-86DE-E16CE865CDDC}" srcId="{727AADB7-4439-4EF1-81D4-D8D606631ECE}" destId="{27240997-0E92-4AFB-B467-37E38A6DDA8E}" srcOrd="2" destOrd="0" parTransId="{9259C935-D9A8-4CD8-9C86-F7D07632FA4C}" sibTransId="{E713D53B-3F46-4E07-9319-E624E55B8C57}"/>
    <dgm:cxn modelId="{30D90F14-96DD-4A53-B13C-7191EA8BBCB7}" type="presOf" srcId="{E9F50FB4-1950-445E-AB24-0662B680A2F3}" destId="{03DE2FC0-778F-4D1A-AA8A-8B00D4F425E8}" srcOrd="0" destOrd="1" presId="urn:microsoft.com/office/officeart/2005/8/layout/chevron2"/>
    <dgm:cxn modelId="{58DFC421-1483-4720-8D5A-9500B393E063}" type="presOf" srcId="{12609CD6-77C7-402A-A59B-4DCEDD24108B}" destId="{03DE2FC0-778F-4D1A-AA8A-8B00D4F425E8}" srcOrd="0" destOrd="3" presId="urn:microsoft.com/office/officeart/2005/8/layout/chevron2"/>
    <dgm:cxn modelId="{C54D4E25-82B0-4831-AB57-90A0B1517D35}" type="presOf" srcId="{27240997-0E92-4AFB-B467-37E38A6DDA8E}" destId="{03DE2FC0-778F-4D1A-AA8A-8B00D4F425E8}" srcOrd="0" destOrd="2" presId="urn:microsoft.com/office/officeart/2005/8/layout/chevron2"/>
    <dgm:cxn modelId="{E46ABD28-4398-445C-97BF-6CDA194CEAAD}" type="presOf" srcId="{98AE8FD1-C88A-4428-AB41-54BA4AE19753}" destId="{B6135604-F1B2-404B-9113-F144A887A021}" srcOrd="0" destOrd="0" presId="urn:microsoft.com/office/officeart/2005/8/layout/chevron2"/>
    <dgm:cxn modelId="{B467702A-37CD-4D0A-BA0C-89E454EA8FE8}" srcId="{27C4729D-948D-4279-AC8B-0D02247A512A}" destId="{727AADB7-4439-4EF1-81D4-D8D606631ECE}" srcOrd="0" destOrd="0" parTransId="{1E38F7AC-E71A-4669-AE79-E1ECB5A83E35}" sibTransId="{D8A43118-629A-46A2-9C81-3C81761F9ECF}"/>
    <dgm:cxn modelId="{7632F540-9990-4386-A422-2FBAA83EC6BE}" srcId="{98AE8FD1-C88A-4428-AB41-54BA4AE19753}" destId="{E64EE684-96E7-447D-B84D-AD76E4C197E5}" srcOrd="1" destOrd="0" parTransId="{86B4990C-F27C-4D63-86FD-426E9287302E}" sibTransId="{0B3417CF-C156-4431-AF3C-A61B1DBDF4AF}"/>
    <dgm:cxn modelId="{5EC46147-02EE-431E-A0F7-270BAAAD91C5}" type="presOf" srcId="{27C4729D-948D-4279-AC8B-0D02247A512A}" destId="{01F9AE47-4C2C-4058-AA3E-64751F4736F8}" srcOrd="0" destOrd="0" presId="urn:microsoft.com/office/officeart/2005/8/layout/chevron2"/>
    <dgm:cxn modelId="{9E464A48-F0B6-44B6-B9AE-76A8B459B83D}" type="presOf" srcId="{E64EE684-96E7-447D-B84D-AD76E4C197E5}" destId="{2DAC5CD2-A4FB-4F00-AE8C-2FD4A8E362F1}" srcOrd="0" destOrd="1" presId="urn:microsoft.com/office/officeart/2005/8/layout/chevron2"/>
    <dgm:cxn modelId="{FF1FCF4F-7D9D-4C84-B339-5DFDC6251D7D}" srcId="{727AADB7-4439-4EF1-81D4-D8D606631ECE}" destId="{12609CD6-77C7-402A-A59B-4DCEDD24108B}" srcOrd="3" destOrd="0" parTransId="{1853E1FA-9B19-43DB-B2AC-8765050B6B67}" sibTransId="{74D3DC74-D394-4FD2-8A5E-75EED7F19A4E}"/>
    <dgm:cxn modelId="{AE7D9352-A182-49FC-B1E3-AF19434B5CED}" type="presOf" srcId="{AE283DBD-ABB1-494C-B255-9BAC18EF8676}" destId="{2DAC5CD2-A4FB-4F00-AE8C-2FD4A8E362F1}" srcOrd="0" destOrd="0" presId="urn:microsoft.com/office/officeart/2005/8/layout/chevron2"/>
    <dgm:cxn modelId="{06E64E53-F026-4BF2-A821-7B8C947F5712}" srcId="{98AE8FD1-C88A-4428-AB41-54BA4AE19753}" destId="{AE283DBD-ABB1-494C-B255-9BAC18EF8676}" srcOrd="0" destOrd="0" parTransId="{13636303-C8F7-4360-A0F5-C34B3B2013DA}" sibTransId="{94B67E21-D26F-4D3E-9228-1596E3A2874E}"/>
    <dgm:cxn modelId="{027B0090-878A-4FAD-A7BC-5BE18E871C02}" type="presOf" srcId="{BE225DB1-4730-4E97-93D7-3B18938869B8}" destId="{03DE2FC0-778F-4D1A-AA8A-8B00D4F425E8}" srcOrd="0" destOrd="0" presId="urn:microsoft.com/office/officeart/2005/8/layout/chevron2"/>
    <dgm:cxn modelId="{F3C6E490-A1DA-4A0C-8EDD-1FAF48C7FF29}" type="presOf" srcId="{1B66C585-B57A-445B-AEA7-46EE1EB2B834}" destId="{6B080174-DFCD-448F-A59F-2C2BB8C2A6AF}" srcOrd="0" destOrd="1" presId="urn:microsoft.com/office/officeart/2005/8/layout/chevron2"/>
    <dgm:cxn modelId="{D041069C-7123-453B-8A9F-E79B3C02EEDE}" srcId="{27C4729D-948D-4279-AC8B-0D02247A512A}" destId="{98AE8FD1-C88A-4428-AB41-54BA4AE19753}" srcOrd="1" destOrd="0" parTransId="{4DEF9D4D-A06E-4D94-85D5-5394CED561D3}" sibTransId="{700DFEC2-7DA4-4F3E-B798-9EEFA02D2FBA}"/>
    <dgm:cxn modelId="{E910039F-0CAB-4A41-B5AB-F371A64BE06B}" srcId="{727AADB7-4439-4EF1-81D4-D8D606631ECE}" destId="{E9F50FB4-1950-445E-AB24-0662B680A2F3}" srcOrd="1" destOrd="0" parTransId="{89A7E710-DC9A-4D11-8E54-A6A439D83E5B}" sibTransId="{8F28B7C2-659C-4E9C-A7BA-D00DEF9553F1}"/>
    <dgm:cxn modelId="{7CBF23A2-A4A5-4E2F-B728-7EB1C6210D3B}" srcId="{27C4729D-948D-4279-AC8B-0D02247A512A}" destId="{3D95D7A2-5BA6-4F6D-B34D-974A30CEDBC6}" srcOrd="2" destOrd="0" parTransId="{E817B0A0-47CE-444B-8252-804D989D095E}" sibTransId="{CCAC15BB-CCD0-4A4B-AF08-9EAF1C1FBEC0}"/>
    <dgm:cxn modelId="{2281C4A6-ECD6-47BF-B21A-234F72044169}" srcId="{727AADB7-4439-4EF1-81D4-D8D606631ECE}" destId="{BE225DB1-4730-4E97-93D7-3B18938869B8}" srcOrd="0" destOrd="0" parTransId="{AC559350-2643-4338-ADA3-CB2B7162E067}" sibTransId="{6A151C61-1035-4F43-A7F7-DCB6920031BD}"/>
    <dgm:cxn modelId="{334B2BB7-E249-4E78-8A25-83221E422FEA}" type="presOf" srcId="{727AADB7-4439-4EF1-81D4-D8D606631ECE}" destId="{4A4D0B45-7DE1-45B0-8BE0-428A39B3D4B3}" srcOrd="0" destOrd="0" presId="urn:microsoft.com/office/officeart/2005/8/layout/chevron2"/>
    <dgm:cxn modelId="{90392AC6-0558-46AC-A6D9-0F91BCC09368}" type="presOf" srcId="{3D95D7A2-5BA6-4F6D-B34D-974A30CEDBC6}" destId="{23A5F7A2-8CAF-47FD-9D6A-22014992E58C}" srcOrd="0" destOrd="0" presId="urn:microsoft.com/office/officeart/2005/8/layout/chevron2"/>
    <dgm:cxn modelId="{54693FE7-0C16-487A-99C5-8F70BF103105}" srcId="{3D95D7A2-5BA6-4F6D-B34D-974A30CEDBC6}" destId="{977525C3-653A-4890-A2CF-85AA9653D337}" srcOrd="0" destOrd="0" parTransId="{FFBCC94C-7FCC-443F-AD17-56C960F5B6BC}" sibTransId="{4B117077-AC23-4E7D-A25B-1449ACE5D9CB}"/>
    <dgm:cxn modelId="{0299BEF1-E6ED-41F6-9DD7-B3073779B057}" type="presOf" srcId="{977525C3-653A-4890-A2CF-85AA9653D337}" destId="{6B080174-DFCD-448F-A59F-2C2BB8C2A6AF}" srcOrd="0" destOrd="0" presId="urn:microsoft.com/office/officeart/2005/8/layout/chevron2"/>
    <dgm:cxn modelId="{5587CD76-CF49-4AF1-81A9-B55EA2F1BB96}" type="presParOf" srcId="{01F9AE47-4C2C-4058-AA3E-64751F4736F8}" destId="{9FE52183-881F-44EA-AA8F-6F98332BBFF1}" srcOrd="0" destOrd="0" presId="urn:microsoft.com/office/officeart/2005/8/layout/chevron2"/>
    <dgm:cxn modelId="{57B174C4-882E-457B-9C83-80DFBA51B906}" type="presParOf" srcId="{9FE52183-881F-44EA-AA8F-6F98332BBFF1}" destId="{4A4D0B45-7DE1-45B0-8BE0-428A39B3D4B3}" srcOrd="0" destOrd="0" presId="urn:microsoft.com/office/officeart/2005/8/layout/chevron2"/>
    <dgm:cxn modelId="{C47F1364-95E1-4780-8C9F-687B0881ECC8}" type="presParOf" srcId="{9FE52183-881F-44EA-AA8F-6F98332BBFF1}" destId="{03DE2FC0-778F-4D1A-AA8A-8B00D4F425E8}" srcOrd="1" destOrd="0" presId="urn:microsoft.com/office/officeart/2005/8/layout/chevron2"/>
    <dgm:cxn modelId="{FD1A01EA-9AEF-4B31-A0F2-5DBA0D835342}" type="presParOf" srcId="{01F9AE47-4C2C-4058-AA3E-64751F4736F8}" destId="{F50F1AC4-8D6B-482C-9E36-23BC49524DA1}" srcOrd="1" destOrd="0" presId="urn:microsoft.com/office/officeart/2005/8/layout/chevron2"/>
    <dgm:cxn modelId="{B8BADBD9-1098-4D94-9F64-C97E17BE5EF9}" type="presParOf" srcId="{01F9AE47-4C2C-4058-AA3E-64751F4736F8}" destId="{13789598-D8A3-4D91-9C97-E39EFA9A3297}" srcOrd="2" destOrd="0" presId="urn:microsoft.com/office/officeart/2005/8/layout/chevron2"/>
    <dgm:cxn modelId="{367FA111-EB75-445A-AB2E-AF7CD8B62526}" type="presParOf" srcId="{13789598-D8A3-4D91-9C97-E39EFA9A3297}" destId="{B6135604-F1B2-404B-9113-F144A887A021}" srcOrd="0" destOrd="0" presId="urn:microsoft.com/office/officeart/2005/8/layout/chevron2"/>
    <dgm:cxn modelId="{9EFC5C00-BD02-4B2D-B187-FE68CB8CAD30}" type="presParOf" srcId="{13789598-D8A3-4D91-9C97-E39EFA9A3297}" destId="{2DAC5CD2-A4FB-4F00-AE8C-2FD4A8E362F1}" srcOrd="1" destOrd="0" presId="urn:microsoft.com/office/officeart/2005/8/layout/chevron2"/>
    <dgm:cxn modelId="{920C7540-1937-4D67-B764-383C484BFDB2}" type="presParOf" srcId="{01F9AE47-4C2C-4058-AA3E-64751F4736F8}" destId="{89166900-3A2D-4607-86C8-E16EC0AF9680}" srcOrd="3" destOrd="0" presId="urn:microsoft.com/office/officeart/2005/8/layout/chevron2"/>
    <dgm:cxn modelId="{23B14232-D97B-422A-A3D8-DDD85DAC694C}" type="presParOf" srcId="{01F9AE47-4C2C-4058-AA3E-64751F4736F8}" destId="{143761C8-3959-4A2C-A720-3BCCF18EC8BD}" srcOrd="4" destOrd="0" presId="urn:microsoft.com/office/officeart/2005/8/layout/chevron2"/>
    <dgm:cxn modelId="{95A6BA2D-095C-4143-8772-DC1F8D8BA0AE}" type="presParOf" srcId="{143761C8-3959-4A2C-A720-3BCCF18EC8BD}" destId="{23A5F7A2-8CAF-47FD-9D6A-22014992E58C}" srcOrd="0" destOrd="0" presId="urn:microsoft.com/office/officeart/2005/8/layout/chevron2"/>
    <dgm:cxn modelId="{108CAE22-E65D-46AF-A5FF-DC438E8CB664}" type="presParOf" srcId="{143761C8-3959-4A2C-A720-3BCCF18EC8BD}" destId="{6B080174-DFCD-448F-A59F-2C2BB8C2A6A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B91360-813A-4D4B-92FE-75AB161FA17B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3EEE0D0-B67C-4067-83C6-55817ACC529F}">
      <dgm:prSet/>
      <dgm:spPr/>
      <dgm:t>
        <a:bodyPr/>
        <a:lstStyle/>
        <a:p>
          <a:r>
            <a:rPr lang="el-GR"/>
            <a:t>Αντισώματα έναντι του HBsAg (anti-HBs)</a:t>
          </a:r>
          <a:endParaRPr lang="en-US"/>
        </a:p>
      </dgm:t>
    </dgm:pt>
    <dgm:pt modelId="{54B02D1F-3472-417B-B848-53DD1EDDEAAA}" type="parTrans" cxnId="{6ABFB164-533C-4F94-A0CD-01E9289FD71C}">
      <dgm:prSet/>
      <dgm:spPr/>
      <dgm:t>
        <a:bodyPr/>
        <a:lstStyle/>
        <a:p>
          <a:endParaRPr lang="en-US"/>
        </a:p>
      </dgm:t>
    </dgm:pt>
    <dgm:pt modelId="{C21D8EDE-7C2A-44AF-B38A-0FAF1979F9E5}" type="sibTrans" cxnId="{6ABFB164-533C-4F94-A0CD-01E9289FD71C}">
      <dgm:prSet/>
      <dgm:spPr/>
      <dgm:t>
        <a:bodyPr/>
        <a:lstStyle/>
        <a:p>
          <a:endParaRPr lang="en-US"/>
        </a:p>
      </dgm:t>
    </dgm:pt>
    <dgm:pt modelId="{9A5DA100-C86F-4269-82E5-0218E08A6FDA}">
      <dgm:prSet custT="1"/>
      <dgm:spPr/>
      <dgm:t>
        <a:bodyPr/>
        <a:lstStyle/>
        <a:p>
          <a:r>
            <a:rPr lang="el-GR" sz="1600" dirty="0"/>
            <a:t>Δείκτης υποχώρησης της οξείας λοίμωξης και ανάπτυξης ανοσίας</a:t>
          </a:r>
          <a:endParaRPr lang="en-US" sz="1600" dirty="0"/>
        </a:p>
      </dgm:t>
    </dgm:pt>
    <dgm:pt modelId="{1B8E41E2-9982-48E5-8039-1B6729DB7106}" type="parTrans" cxnId="{CCFF061E-32D3-4922-AB60-8C844A20C6B7}">
      <dgm:prSet/>
      <dgm:spPr/>
      <dgm:t>
        <a:bodyPr/>
        <a:lstStyle/>
        <a:p>
          <a:endParaRPr lang="en-US"/>
        </a:p>
      </dgm:t>
    </dgm:pt>
    <dgm:pt modelId="{7CCA4E95-1FD8-43BB-9013-346F34F426B2}" type="sibTrans" cxnId="{CCFF061E-32D3-4922-AB60-8C844A20C6B7}">
      <dgm:prSet/>
      <dgm:spPr/>
      <dgm:t>
        <a:bodyPr/>
        <a:lstStyle/>
        <a:p>
          <a:endParaRPr lang="en-US"/>
        </a:p>
      </dgm:t>
    </dgm:pt>
    <dgm:pt modelId="{64FE0221-ED93-4110-BFA1-F01593B46B60}">
      <dgm:prSet custT="1"/>
      <dgm:spPr/>
      <dgm:t>
        <a:bodyPr/>
        <a:lstStyle/>
        <a:p>
          <a:r>
            <a:rPr lang="el-GR" sz="1600"/>
            <a:t>Ανοσία μετά από εμβολιασμό</a:t>
          </a:r>
          <a:endParaRPr lang="en-US" sz="1600"/>
        </a:p>
      </dgm:t>
    </dgm:pt>
    <dgm:pt modelId="{E0F1656D-884D-4DDB-ADBD-A31559820C8E}" type="parTrans" cxnId="{744C5FF6-C4C5-4E70-868A-25194064E978}">
      <dgm:prSet/>
      <dgm:spPr/>
      <dgm:t>
        <a:bodyPr/>
        <a:lstStyle/>
        <a:p>
          <a:endParaRPr lang="en-US"/>
        </a:p>
      </dgm:t>
    </dgm:pt>
    <dgm:pt modelId="{3FC9EEB3-11B3-4788-9C81-D10D1AAA77ED}" type="sibTrans" cxnId="{744C5FF6-C4C5-4E70-868A-25194064E978}">
      <dgm:prSet/>
      <dgm:spPr/>
      <dgm:t>
        <a:bodyPr/>
        <a:lstStyle/>
        <a:p>
          <a:endParaRPr lang="en-US"/>
        </a:p>
      </dgm:t>
    </dgm:pt>
    <dgm:pt modelId="{A9FFE916-F9E1-4793-B220-4BE6D8278C0B}">
      <dgm:prSet custT="1"/>
      <dgm:spPr/>
      <dgm:t>
        <a:bodyPr/>
        <a:lstStyle/>
        <a:p>
          <a:r>
            <a:rPr lang="el-GR" sz="1600" dirty="0"/>
            <a:t>Εμφανίζονται μετά από την εξαφάνιση του </a:t>
          </a:r>
          <a:r>
            <a:rPr lang="el-GR" sz="1600" dirty="0" err="1"/>
            <a:t>HBsAg</a:t>
          </a:r>
          <a:endParaRPr lang="en-US" sz="1600" dirty="0"/>
        </a:p>
      </dgm:t>
    </dgm:pt>
    <dgm:pt modelId="{9C2861D9-BE03-4785-A15F-AF3DE9FC5B31}" type="parTrans" cxnId="{41F8CADB-D464-4711-A9A7-25160F5A4194}">
      <dgm:prSet/>
      <dgm:spPr/>
      <dgm:t>
        <a:bodyPr/>
        <a:lstStyle/>
        <a:p>
          <a:endParaRPr lang="en-US"/>
        </a:p>
      </dgm:t>
    </dgm:pt>
    <dgm:pt modelId="{CACC6E1E-A5BF-4895-85C7-1C233313DC83}" type="sibTrans" cxnId="{41F8CADB-D464-4711-A9A7-25160F5A4194}">
      <dgm:prSet/>
      <dgm:spPr/>
      <dgm:t>
        <a:bodyPr/>
        <a:lstStyle/>
        <a:p>
          <a:endParaRPr lang="en-US"/>
        </a:p>
      </dgm:t>
    </dgm:pt>
    <dgm:pt modelId="{CAA088B5-ADB5-447E-8BAD-547EC9ED1716}">
      <dgm:prSet custT="1"/>
      <dgm:spPr/>
      <dgm:t>
        <a:bodyPr/>
        <a:lstStyle/>
        <a:p>
          <a:r>
            <a:rPr lang="el-GR" sz="1600" dirty="0"/>
            <a:t>Μερικές φορές μεσολαβεί χρονική περίοδος λίγων ημερών μεταξύ της εξαφάνισης του </a:t>
          </a:r>
          <a:r>
            <a:rPr lang="el-GR" sz="1600" dirty="0" err="1"/>
            <a:t>HBsAg</a:t>
          </a:r>
          <a:r>
            <a:rPr lang="el-GR" sz="1600" dirty="0"/>
            <a:t> και της εμφάνισης του </a:t>
          </a:r>
          <a:r>
            <a:rPr lang="el-GR" sz="1600" dirty="0" err="1"/>
            <a:t>anti-HBs</a:t>
          </a:r>
          <a:r>
            <a:rPr lang="el-GR" sz="1600" dirty="0"/>
            <a:t> που ονομάζεται περίοδος παραθύρου.</a:t>
          </a:r>
          <a:endParaRPr lang="en-US" sz="1600" dirty="0"/>
        </a:p>
      </dgm:t>
    </dgm:pt>
    <dgm:pt modelId="{08189F37-3C2D-4C4A-8742-2AB426802CFB}" type="parTrans" cxnId="{2ABEA665-C489-4685-865C-615ACFDEF0C6}">
      <dgm:prSet/>
      <dgm:spPr/>
      <dgm:t>
        <a:bodyPr/>
        <a:lstStyle/>
        <a:p>
          <a:endParaRPr lang="en-US"/>
        </a:p>
      </dgm:t>
    </dgm:pt>
    <dgm:pt modelId="{227EEF0B-6320-4965-BEB7-FF8EA241301C}" type="sibTrans" cxnId="{2ABEA665-C489-4685-865C-615ACFDEF0C6}">
      <dgm:prSet/>
      <dgm:spPr/>
      <dgm:t>
        <a:bodyPr/>
        <a:lstStyle/>
        <a:p>
          <a:endParaRPr lang="en-US"/>
        </a:p>
      </dgm:t>
    </dgm:pt>
    <dgm:pt modelId="{A20EB577-D1C8-4E57-8AFF-246B6E3A27D3}">
      <dgm:prSet/>
      <dgm:spPr/>
      <dgm:t>
        <a:bodyPr/>
        <a:lstStyle/>
        <a:p>
          <a:r>
            <a:rPr lang="el-GR"/>
            <a:t>Αντισώματα έναντι του αντιγόνου c, core (anti-HBc, IgM ή ολικό)</a:t>
          </a:r>
          <a:endParaRPr lang="en-US"/>
        </a:p>
      </dgm:t>
    </dgm:pt>
    <dgm:pt modelId="{98DE61B7-F4A3-4BEA-A48B-42DE4DF22E2D}" type="parTrans" cxnId="{269E880B-B5D8-4C6E-9BB7-075EB98CEE3B}">
      <dgm:prSet/>
      <dgm:spPr/>
      <dgm:t>
        <a:bodyPr/>
        <a:lstStyle/>
        <a:p>
          <a:endParaRPr lang="en-US"/>
        </a:p>
      </dgm:t>
    </dgm:pt>
    <dgm:pt modelId="{2B335F70-0B04-446B-BD03-73F1826FE63B}" type="sibTrans" cxnId="{269E880B-B5D8-4C6E-9BB7-075EB98CEE3B}">
      <dgm:prSet/>
      <dgm:spPr/>
      <dgm:t>
        <a:bodyPr/>
        <a:lstStyle/>
        <a:p>
          <a:endParaRPr lang="en-US"/>
        </a:p>
      </dgm:t>
    </dgm:pt>
    <dgm:pt modelId="{CEFDFA3D-C6FC-4497-80EA-B345F3F61B05}">
      <dgm:prSet custT="1"/>
      <dgm:spPr/>
      <dgm:t>
        <a:bodyPr/>
        <a:lstStyle/>
        <a:p>
          <a:r>
            <a:rPr lang="el-GR" sz="1400" dirty="0" err="1"/>
            <a:t>Anti-HBc</a:t>
          </a:r>
          <a:r>
            <a:rPr lang="el-GR" sz="1400" dirty="0"/>
            <a:t> ολικά εμφανίζονται σχεδόν ταυτόχρονα με το </a:t>
          </a:r>
          <a:r>
            <a:rPr lang="el-GR" sz="1400" dirty="0" err="1"/>
            <a:t>HBsAg</a:t>
          </a:r>
          <a:r>
            <a:rPr lang="el-GR" sz="1400" dirty="0"/>
            <a:t> κατά την οξεία λοίμωξη και παραμένουν συνήθως θετικά εφόρου ζωής</a:t>
          </a:r>
          <a:endParaRPr lang="en-US" sz="1400" dirty="0"/>
        </a:p>
      </dgm:t>
    </dgm:pt>
    <dgm:pt modelId="{74A2029B-E429-4E72-B77C-3A257E11EC9E}" type="parTrans" cxnId="{B32D451C-B5E1-4875-94D7-457524D0C765}">
      <dgm:prSet/>
      <dgm:spPr/>
      <dgm:t>
        <a:bodyPr/>
        <a:lstStyle/>
        <a:p>
          <a:endParaRPr lang="en-US"/>
        </a:p>
      </dgm:t>
    </dgm:pt>
    <dgm:pt modelId="{380D26FE-435C-4BA9-B0F6-1CF03D87E36E}" type="sibTrans" cxnId="{B32D451C-B5E1-4875-94D7-457524D0C765}">
      <dgm:prSet/>
      <dgm:spPr/>
      <dgm:t>
        <a:bodyPr/>
        <a:lstStyle/>
        <a:p>
          <a:endParaRPr lang="en-US"/>
        </a:p>
      </dgm:t>
    </dgm:pt>
    <dgm:pt modelId="{46EACC70-F557-43CC-8DA1-D773C39CD860}">
      <dgm:prSet custT="1"/>
      <dgm:spPr/>
      <dgm:t>
        <a:bodyPr/>
        <a:lstStyle/>
        <a:p>
          <a:r>
            <a:rPr lang="el-GR" sz="1400" dirty="0"/>
            <a:t>Δείκτης παρελθούσας ή χρόνιας λοίμωξης.</a:t>
          </a:r>
          <a:endParaRPr lang="en-US" sz="1400" dirty="0"/>
        </a:p>
      </dgm:t>
    </dgm:pt>
    <dgm:pt modelId="{AF0CF228-580B-4039-90A1-CF88A5A9E9E3}" type="parTrans" cxnId="{D2103835-BD5A-4833-BC6F-433EC68008F2}">
      <dgm:prSet/>
      <dgm:spPr/>
      <dgm:t>
        <a:bodyPr/>
        <a:lstStyle/>
        <a:p>
          <a:endParaRPr lang="en-US"/>
        </a:p>
      </dgm:t>
    </dgm:pt>
    <dgm:pt modelId="{8D835C79-B8A4-4E1E-958B-2501842F4E08}" type="sibTrans" cxnId="{D2103835-BD5A-4833-BC6F-433EC68008F2}">
      <dgm:prSet/>
      <dgm:spPr/>
      <dgm:t>
        <a:bodyPr/>
        <a:lstStyle/>
        <a:p>
          <a:endParaRPr lang="en-US"/>
        </a:p>
      </dgm:t>
    </dgm:pt>
    <dgm:pt modelId="{0E751D5E-05C0-4771-8080-5A690E68E0A8}">
      <dgm:prSet custT="1"/>
      <dgm:spPr/>
      <dgm:t>
        <a:bodyPr/>
        <a:lstStyle/>
        <a:p>
          <a:r>
            <a:rPr lang="el-GR" sz="1400" dirty="0"/>
            <a:t>Δεν αποτελούν δείκτη απόκτησης ανοσίας</a:t>
          </a:r>
          <a:endParaRPr lang="en-US" sz="1400" dirty="0"/>
        </a:p>
      </dgm:t>
    </dgm:pt>
    <dgm:pt modelId="{DF723802-B431-451F-9430-B3DA77CFC26C}" type="parTrans" cxnId="{5CE19D36-6F13-4D65-B003-355AD43CCEAA}">
      <dgm:prSet/>
      <dgm:spPr/>
      <dgm:t>
        <a:bodyPr/>
        <a:lstStyle/>
        <a:p>
          <a:endParaRPr lang="en-US"/>
        </a:p>
      </dgm:t>
    </dgm:pt>
    <dgm:pt modelId="{AFAD9A52-BA0E-46F8-84D7-B58C2005E12C}" type="sibTrans" cxnId="{5CE19D36-6F13-4D65-B003-355AD43CCEAA}">
      <dgm:prSet/>
      <dgm:spPr/>
      <dgm:t>
        <a:bodyPr/>
        <a:lstStyle/>
        <a:p>
          <a:endParaRPr lang="en-US"/>
        </a:p>
      </dgm:t>
    </dgm:pt>
    <dgm:pt modelId="{B2FF32AC-FAC1-4035-89DD-D9802E4BF680}">
      <dgm:prSet custT="1"/>
      <dgm:spPr/>
      <dgm:t>
        <a:bodyPr/>
        <a:lstStyle/>
        <a:p>
          <a:r>
            <a:rPr lang="el-GR" sz="1400" dirty="0"/>
            <a:t>Τα </a:t>
          </a:r>
          <a:r>
            <a:rPr lang="el-GR" sz="1400" dirty="0" err="1"/>
            <a:t>anti-HBc</a:t>
          </a:r>
          <a:r>
            <a:rPr lang="el-GR" sz="1400" dirty="0"/>
            <a:t> </a:t>
          </a:r>
          <a:r>
            <a:rPr lang="el-GR" sz="1400" dirty="0" err="1"/>
            <a:t>IgM</a:t>
          </a:r>
          <a:r>
            <a:rPr lang="el-GR" sz="1400" dirty="0"/>
            <a:t> εμφανίζονται στα αρχικά στάδια της λοίμωξης και παραμένουν σε υψηλούς τίτλους για 3-12 μήνες. Ο μόνος θετικός δείκτης στην περίοδο του παραθύρου.</a:t>
          </a:r>
          <a:endParaRPr lang="en-US" sz="1400" dirty="0"/>
        </a:p>
      </dgm:t>
    </dgm:pt>
    <dgm:pt modelId="{DC2DC2C9-1D14-44BD-8FA3-9FA0F1A4B0CA}" type="parTrans" cxnId="{FA59A83C-AA79-45A1-8EBA-D700E89E0599}">
      <dgm:prSet/>
      <dgm:spPr/>
      <dgm:t>
        <a:bodyPr/>
        <a:lstStyle/>
        <a:p>
          <a:endParaRPr lang="en-US"/>
        </a:p>
      </dgm:t>
    </dgm:pt>
    <dgm:pt modelId="{FAA056CF-55AE-4F15-850E-3ECCA05B2770}" type="sibTrans" cxnId="{FA59A83C-AA79-45A1-8EBA-D700E89E0599}">
      <dgm:prSet/>
      <dgm:spPr/>
      <dgm:t>
        <a:bodyPr/>
        <a:lstStyle/>
        <a:p>
          <a:endParaRPr lang="en-US"/>
        </a:p>
      </dgm:t>
    </dgm:pt>
    <dgm:pt modelId="{B044B58D-1891-40DE-9EE0-490ACB588E54}" type="pres">
      <dgm:prSet presAssocID="{90B91360-813A-4D4B-92FE-75AB161FA17B}" presName="Name0" presStyleCnt="0">
        <dgm:presLayoutVars>
          <dgm:dir/>
          <dgm:animLvl val="lvl"/>
          <dgm:resizeHandles val="exact"/>
        </dgm:presLayoutVars>
      </dgm:prSet>
      <dgm:spPr/>
    </dgm:pt>
    <dgm:pt modelId="{5CEF824D-2967-4C62-90BA-2FAA5635C456}" type="pres">
      <dgm:prSet presAssocID="{A20EB577-D1C8-4E57-8AFF-246B6E3A27D3}" presName="linNode" presStyleCnt="0"/>
      <dgm:spPr/>
    </dgm:pt>
    <dgm:pt modelId="{CAA72C96-56AB-459A-AB59-4614C81A6F1B}" type="pres">
      <dgm:prSet presAssocID="{A20EB577-D1C8-4E57-8AFF-246B6E3A27D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DC73B1D-A000-46C7-8D04-1266743D5DF8}" type="pres">
      <dgm:prSet presAssocID="{A20EB577-D1C8-4E57-8AFF-246B6E3A27D3}" presName="descendantText" presStyleLbl="alignAccFollowNode1" presStyleIdx="0" presStyleCnt="2">
        <dgm:presLayoutVars>
          <dgm:bulletEnabled val="1"/>
        </dgm:presLayoutVars>
      </dgm:prSet>
      <dgm:spPr/>
    </dgm:pt>
    <dgm:pt modelId="{970B1B09-E661-4753-B12A-D9F6BF2E4D86}" type="pres">
      <dgm:prSet presAssocID="{2B335F70-0B04-446B-BD03-73F1826FE63B}" presName="sp" presStyleCnt="0"/>
      <dgm:spPr/>
    </dgm:pt>
    <dgm:pt modelId="{FF2DC6DA-45AB-4F08-B009-A0A4FA812B25}" type="pres">
      <dgm:prSet presAssocID="{63EEE0D0-B67C-4067-83C6-55817ACC529F}" presName="linNode" presStyleCnt="0"/>
      <dgm:spPr/>
    </dgm:pt>
    <dgm:pt modelId="{A7FB706E-0A03-419D-9677-8F82D7EF10A5}" type="pres">
      <dgm:prSet presAssocID="{63EEE0D0-B67C-4067-83C6-55817ACC529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FF741A5-8B9A-443E-803C-53ECA8BEC30C}" type="pres">
      <dgm:prSet presAssocID="{63EEE0D0-B67C-4067-83C6-55817ACC529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A83F7D09-69E2-4C85-A66A-7B8B78906296}" type="presOf" srcId="{CAA088B5-ADB5-447E-8BAD-547EC9ED1716}" destId="{9FF741A5-8B9A-443E-803C-53ECA8BEC30C}" srcOrd="0" destOrd="3" presId="urn:microsoft.com/office/officeart/2005/8/layout/vList5"/>
    <dgm:cxn modelId="{269E880B-B5D8-4C6E-9BB7-075EB98CEE3B}" srcId="{90B91360-813A-4D4B-92FE-75AB161FA17B}" destId="{A20EB577-D1C8-4E57-8AFF-246B6E3A27D3}" srcOrd="0" destOrd="0" parTransId="{98DE61B7-F4A3-4BEA-A48B-42DE4DF22E2D}" sibTransId="{2B335F70-0B04-446B-BD03-73F1826FE63B}"/>
    <dgm:cxn modelId="{2E702014-6ABB-496C-849C-E50522F1F409}" type="presOf" srcId="{B2FF32AC-FAC1-4035-89DD-D9802E4BF680}" destId="{CDC73B1D-A000-46C7-8D04-1266743D5DF8}" srcOrd="0" destOrd="3" presId="urn:microsoft.com/office/officeart/2005/8/layout/vList5"/>
    <dgm:cxn modelId="{2198F215-366E-496B-96B2-840800DA396A}" type="presOf" srcId="{A9FFE916-F9E1-4793-B220-4BE6D8278C0B}" destId="{9FF741A5-8B9A-443E-803C-53ECA8BEC30C}" srcOrd="0" destOrd="2" presId="urn:microsoft.com/office/officeart/2005/8/layout/vList5"/>
    <dgm:cxn modelId="{B32D451C-B5E1-4875-94D7-457524D0C765}" srcId="{A20EB577-D1C8-4E57-8AFF-246B6E3A27D3}" destId="{CEFDFA3D-C6FC-4497-80EA-B345F3F61B05}" srcOrd="0" destOrd="0" parTransId="{74A2029B-E429-4E72-B77C-3A257E11EC9E}" sibTransId="{380D26FE-435C-4BA9-B0F6-1CF03D87E36E}"/>
    <dgm:cxn modelId="{CCFF061E-32D3-4922-AB60-8C844A20C6B7}" srcId="{63EEE0D0-B67C-4067-83C6-55817ACC529F}" destId="{9A5DA100-C86F-4269-82E5-0218E08A6FDA}" srcOrd="0" destOrd="0" parTransId="{1B8E41E2-9982-48E5-8039-1B6729DB7106}" sibTransId="{7CCA4E95-1FD8-43BB-9013-346F34F426B2}"/>
    <dgm:cxn modelId="{627DDF1E-961E-4137-82EF-99F4A71ECE32}" type="presOf" srcId="{0E751D5E-05C0-4771-8080-5A690E68E0A8}" destId="{CDC73B1D-A000-46C7-8D04-1266743D5DF8}" srcOrd="0" destOrd="2" presId="urn:microsoft.com/office/officeart/2005/8/layout/vList5"/>
    <dgm:cxn modelId="{CEA37425-4147-4889-BE38-A4C116499627}" type="presOf" srcId="{64FE0221-ED93-4110-BFA1-F01593B46B60}" destId="{9FF741A5-8B9A-443E-803C-53ECA8BEC30C}" srcOrd="0" destOrd="1" presId="urn:microsoft.com/office/officeart/2005/8/layout/vList5"/>
    <dgm:cxn modelId="{D2103835-BD5A-4833-BC6F-433EC68008F2}" srcId="{A20EB577-D1C8-4E57-8AFF-246B6E3A27D3}" destId="{46EACC70-F557-43CC-8DA1-D773C39CD860}" srcOrd="1" destOrd="0" parTransId="{AF0CF228-580B-4039-90A1-CF88A5A9E9E3}" sibTransId="{8D835C79-B8A4-4E1E-958B-2501842F4E08}"/>
    <dgm:cxn modelId="{BF24B235-C394-4AEF-87A4-1C3E637D4612}" type="presOf" srcId="{46EACC70-F557-43CC-8DA1-D773C39CD860}" destId="{CDC73B1D-A000-46C7-8D04-1266743D5DF8}" srcOrd="0" destOrd="1" presId="urn:microsoft.com/office/officeart/2005/8/layout/vList5"/>
    <dgm:cxn modelId="{5CE19D36-6F13-4D65-B003-355AD43CCEAA}" srcId="{A20EB577-D1C8-4E57-8AFF-246B6E3A27D3}" destId="{0E751D5E-05C0-4771-8080-5A690E68E0A8}" srcOrd="2" destOrd="0" parTransId="{DF723802-B431-451F-9430-B3DA77CFC26C}" sibTransId="{AFAD9A52-BA0E-46F8-84D7-B58C2005E12C}"/>
    <dgm:cxn modelId="{FA59A83C-AA79-45A1-8EBA-D700E89E0599}" srcId="{A20EB577-D1C8-4E57-8AFF-246B6E3A27D3}" destId="{B2FF32AC-FAC1-4035-89DD-D9802E4BF680}" srcOrd="3" destOrd="0" parTransId="{DC2DC2C9-1D14-44BD-8FA3-9FA0F1A4B0CA}" sibTransId="{FAA056CF-55AE-4F15-850E-3ECCA05B2770}"/>
    <dgm:cxn modelId="{D7B4F65B-675D-49FB-B963-53AC96BC09E2}" type="presOf" srcId="{A20EB577-D1C8-4E57-8AFF-246B6E3A27D3}" destId="{CAA72C96-56AB-459A-AB59-4614C81A6F1B}" srcOrd="0" destOrd="0" presId="urn:microsoft.com/office/officeart/2005/8/layout/vList5"/>
    <dgm:cxn modelId="{C88F9660-B2A3-4694-9AFB-D38549CF8ED8}" type="presOf" srcId="{9A5DA100-C86F-4269-82E5-0218E08A6FDA}" destId="{9FF741A5-8B9A-443E-803C-53ECA8BEC30C}" srcOrd="0" destOrd="0" presId="urn:microsoft.com/office/officeart/2005/8/layout/vList5"/>
    <dgm:cxn modelId="{6ABFB164-533C-4F94-A0CD-01E9289FD71C}" srcId="{90B91360-813A-4D4B-92FE-75AB161FA17B}" destId="{63EEE0D0-B67C-4067-83C6-55817ACC529F}" srcOrd="1" destOrd="0" parTransId="{54B02D1F-3472-417B-B848-53DD1EDDEAAA}" sibTransId="{C21D8EDE-7C2A-44AF-B38A-0FAF1979F9E5}"/>
    <dgm:cxn modelId="{2ABEA665-C489-4685-865C-615ACFDEF0C6}" srcId="{63EEE0D0-B67C-4067-83C6-55817ACC529F}" destId="{CAA088B5-ADB5-447E-8BAD-547EC9ED1716}" srcOrd="3" destOrd="0" parTransId="{08189F37-3C2D-4C4A-8742-2AB426802CFB}" sibTransId="{227EEF0B-6320-4965-BEB7-FF8EA241301C}"/>
    <dgm:cxn modelId="{B4CEF355-46AA-4A50-B418-F7242586628E}" type="presOf" srcId="{CEFDFA3D-C6FC-4497-80EA-B345F3F61B05}" destId="{CDC73B1D-A000-46C7-8D04-1266743D5DF8}" srcOrd="0" destOrd="0" presId="urn:microsoft.com/office/officeart/2005/8/layout/vList5"/>
    <dgm:cxn modelId="{41F8CADB-D464-4711-A9A7-25160F5A4194}" srcId="{63EEE0D0-B67C-4067-83C6-55817ACC529F}" destId="{A9FFE916-F9E1-4793-B220-4BE6D8278C0B}" srcOrd="2" destOrd="0" parTransId="{9C2861D9-BE03-4785-A15F-AF3DE9FC5B31}" sibTransId="{CACC6E1E-A5BF-4895-85C7-1C233313DC83}"/>
    <dgm:cxn modelId="{C9F455DD-4255-47E2-A9AA-858FEAC25B3D}" type="presOf" srcId="{63EEE0D0-B67C-4067-83C6-55817ACC529F}" destId="{A7FB706E-0A03-419D-9677-8F82D7EF10A5}" srcOrd="0" destOrd="0" presId="urn:microsoft.com/office/officeart/2005/8/layout/vList5"/>
    <dgm:cxn modelId="{7DD3CAE6-264D-4AE6-84B9-24DBFE498CED}" type="presOf" srcId="{90B91360-813A-4D4B-92FE-75AB161FA17B}" destId="{B044B58D-1891-40DE-9EE0-490ACB588E54}" srcOrd="0" destOrd="0" presId="urn:microsoft.com/office/officeart/2005/8/layout/vList5"/>
    <dgm:cxn modelId="{744C5FF6-C4C5-4E70-868A-25194064E978}" srcId="{63EEE0D0-B67C-4067-83C6-55817ACC529F}" destId="{64FE0221-ED93-4110-BFA1-F01593B46B60}" srcOrd="1" destOrd="0" parTransId="{E0F1656D-884D-4DDB-ADBD-A31559820C8E}" sibTransId="{3FC9EEB3-11B3-4788-9C81-D10D1AAA77ED}"/>
    <dgm:cxn modelId="{E18BB67A-85E1-45DB-8FC1-3E9C2D0738E8}" type="presParOf" srcId="{B044B58D-1891-40DE-9EE0-490ACB588E54}" destId="{5CEF824D-2967-4C62-90BA-2FAA5635C456}" srcOrd="0" destOrd="0" presId="urn:microsoft.com/office/officeart/2005/8/layout/vList5"/>
    <dgm:cxn modelId="{75C77A04-7D9B-440B-B181-C98B824850D3}" type="presParOf" srcId="{5CEF824D-2967-4C62-90BA-2FAA5635C456}" destId="{CAA72C96-56AB-459A-AB59-4614C81A6F1B}" srcOrd="0" destOrd="0" presId="urn:microsoft.com/office/officeart/2005/8/layout/vList5"/>
    <dgm:cxn modelId="{BC9FC60A-7889-41D1-ACA4-3C7B86346948}" type="presParOf" srcId="{5CEF824D-2967-4C62-90BA-2FAA5635C456}" destId="{CDC73B1D-A000-46C7-8D04-1266743D5DF8}" srcOrd="1" destOrd="0" presId="urn:microsoft.com/office/officeart/2005/8/layout/vList5"/>
    <dgm:cxn modelId="{663E0D11-B708-47EB-BA5E-0B9FA0328C49}" type="presParOf" srcId="{B044B58D-1891-40DE-9EE0-490ACB588E54}" destId="{970B1B09-E661-4753-B12A-D9F6BF2E4D86}" srcOrd="1" destOrd="0" presId="urn:microsoft.com/office/officeart/2005/8/layout/vList5"/>
    <dgm:cxn modelId="{A38A27EC-14DE-41C0-96B3-2592A99F2663}" type="presParOf" srcId="{B044B58D-1891-40DE-9EE0-490ACB588E54}" destId="{FF2DC6DA-45AB-4F08-B009-A0A4FA812B25}" srcOrd="2" destOrd="0" presId="urn:microsoft.com/office/officeart/2005/8/layout/vList5"/>
    <dgm:cxn modelId="{EEC52E19-5099-4C64-B163-90DF1064B7B8}" type="presParOf" srcId="{FF2DC6DA-45AB-4F08-B009-A0A4FA812B25}" destId="{A7FB706E-0A03-419D-9677-8F82D7EF10A5}" srcOrd="0" destOrd="0" presId="urn:microsoft.com/office/officeart/2005/8/layout/vList5"/>
    <dgm:cxn modelId="{E1822848-5D82-4E85-8FEE-3A33CD25A4B0}" type="presParOf" srcId="{FF2DC6DA-45AB-4F08-B009-A0A4FA812B25}" destId="{9FF741A5-8B9A-443E-803C-53ECA8BEC30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B3602E-F8F2-401A-AB64-3E0F6B5D764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D60A383-275F-4B3D-A0B1-5CF30354CB57}">
      <dgm:prSet/>
      <dgm:spPr/>
      <dgm:t>
        <a:bodyPr/>
        <a:lstStyle/>
        <a:p>
          <a:r>
            <a:rPr lang="en-US"/>
            <a:t>ΟΞΕΙΑ ΗΠΑΤΙΤΙΔΑ</a:t>
          </a:r>
        </a:p>
      </dgm:t>
    </dgm:pt>
    <dgm:pt modelId="{7C9DFC6A-653F-4D57-A13E-2FF26A51E770}" type="parTrans" cxnId="{C41A5508-4ED7-44ED-8DC5-445E6334AFD1}">
      <dgm:prSet/>
      <dgm:spPr/>
      <dgm:t>
        <a:bodyPr/>
        <a:lstStyle/>
        <a:p>
          <a:endParaRPr lang="en-US"/>
        </a:p>
      </dgm:t>
    </dgm:pt>
    <dgm:pt modelId="{4BCB3C24-536C-41E8-9DF0-D227EBECDD08}" type="sibTrans" cxnId="{C41A5508-4ED7-44ED-8DC5-445E6334AFD1}">
      <dgm:prSet/>
      <dgm:spPr/>
      <dgm:t>
        <a:bodyPr/>
        <a:lstStyle/>
        <a:p>
          <a:endParaRPr lang="en-US"/>
        </a:p>
      </dgm:t>
    </dgm:pt>
    <dgm:pt modelId="{C7847215-D0E6-4712-9386-1DDAF1BC331A}">
      <dgm:prSet/>
      <dgm:spPr/>
      <dgm:t>
        <a:bodyPr/>
        <a:lstStyle/>
        <a:p>
          <a:r>
            <a:rPr lang="en-US"/>
            <a:t>Ασυμπτωματική, υποκλινική, 70-80%</a:t>
          </a:r>
        </a:p>
      </dgm:t>
    </dgm:pt>
    <dgm:pt modelId="{C2FE58ED-B25D-4F8D-B6AE-28B6531E1F01}" type="parTrans" cxnId="{B9DB862C-760E-4826-9562-1B6EEBCE40F0}">
      <dgm:prSet/>
      <dgm:spPr/>
      <dgm:t>
        <a:bodyPr/>
        <a:lstStyle/>
        <a:p>
          <a:endParaRPr lang="en-US"/>
        </a:p>
      </dgm:t>
    </dgm:pt>
    <dgm:pt modelId="{C89EE622-F35D-4F81-A674-0F6220F40BBD}" type="sibTrans" cxnId="{B9DB862C-760E-4826-9562-1B6EEBCE40F0}">
      <dgm:prSet/>
      <dgm:spPr/>
      <dgm:t>
        <a:bodyPr/>
        <a:lstStyle/>
        <a:p>
          <a:endParaRPr lang="en-US"/>
        </a:p>
      </dgm:t>
    </dgm:pt>
    <dgm:pt modelId="{FF77E829-1287-4764-8DB5-8B79CDDC1E30}">
      <dgm:prSet/>
      <dgm:spPr/>
      <dgm:t>
        <a:bodyPr/>
        <a:lstStyle/>
        <a:p>
          <a:r>
            <a:rPr lang="en-US"/>
            <a:t>Κεραυνοβόλος 1%</a:t>
          </a:r>
        </a:p>
      </dgm:t>
    </dgm:pt>
    <dgm:pt modelId="{E446153E-482B-44E4-9FEF-364AF0631D33}" type="parTrans" cxnId="{F26C0B16-3242-43C1-A678-930E73CB5C79}">
      <dgm:prSet/>
      <dgm:spPr/>
      <dgm:t>
        <a:bodyPr/>
        <a:lstStyle/>
        <a:p>
          <a:endParaRPr lang="en-US"/>
        </a:p>
      </dgm:t>
    </dgm:pt>
    <dgm:pt modelId="{4170B3BF-092D-44DC-996B-260495A0D7A8}" type="sibTrans" cxnId="{F26C0B16-3242-43C1-A678-930E73CB5C79}">
      <dgm:prSet/>
      <dgm:spPr/>
      <dgm:t>
        <a:bodyPr/>
        <a:lstStyle/>
        <a:p>
          <a:endParaRPr lang="en-US"/>
        </a:p>
      </dgm:t>
    </dgm:pt>
    <dgm:pt modelId="{FC4D41BE-11C2-492A-8707-4CFB24DE35DE}">
      <dgm:prSet/>
      <dgm:spPr/>
      <dgm:t>
        <a:bodyPr/>
        <a:lstStyle/>
        <a:p>
          <a:r>
            <a:rPr lang="en-US"/>
            <a:t>Όσο μικρότερη η ηλικία στην οποία αποκτάται η λοίμωξη τόσο μεγαλύτερο το ποσοστό μετάπτωσης σε χρονιότητα</a:t>
          </a:r>
        </a:p>
      </dgm:t>
    </dgm:pt>
    <dgm:pt modelId="{0139804B-200C-4ADF-9BD2-71F4C7A3CC47}" type="parTrans" cxnId="{536B1BE7-CD93-440A-A919-DAEC9CBAA867}">
      <dgm:prSet/>
      <dgm:spPr/>
      <dgm:t>
        <a:bodyPr/>
        <a:lstStyle/>
        <a:p>
          <a:endParaRPr lang="en-US"/>
        </a:p>
      </dgm:t>
    </dgm:pt>
    <dgm:pt modelId="{D82DEC54-0D1B-4F9B-AF77-C9E0E62C701A}" type="sibTrans" cxnId="{536B1BE7-CD93-440A-A919-DAEC9CBAA867}">
      <dgm:prSet/>
      <dgm:spPr/>
      <dgm:t>
        <a:bodyPr/>
        <a:lstStyle/>
        <a:p>
          <a:endParaRPr lang="en-US"/>
        </a:p>
      </dgm:t>
    </dgm:pt>
    <dgm:pt modelId="{D9C17964-3B27-4947-8BB5-FB8874E1755F}">
      <dgm:prSet/>
      <dgm:spPr/>
      <dgm:t>
        <a:bodyPr/>
        <a:lstStyle/>
        <a:p>
          <a:r>
            <a:rPr lang="en-US"/>
            <a:t>ΧΡΟΝΙΑ ΗΠΑΤΙΤΙΔΑ</a:t>
          </a:r>
        </a:p>
      </dgm:t>
    </dgm:pt>
    <dgm:pt modelId="{6015DEF3-CBD7-4A7A-9473-CA51CB31DA07}" type="parTrans" cxnId="{AA92A86A-464F-451B-A27C-A5288EA8BCFA}">
      <dgm:prSet/>
      <dgm:spPr/>
      <dgm:t>
        <a:bodyPr/>
        <a:lstStyle/>
        <a:p>
          <a:endParaRPr lang="en-US"/>
        </a:p>
      </dgm:t>
    </dgm:pt>
    <dgm:pt modelId="{32E8A654-8403-4D16-AB77-817A801F4659}" type="sibTrans" cxnId="{AA92A86A-464F-451B-A27C-A5288EA8BCFA}">
      <dgm:prSet/>
      <dgm:spPr/>
      <dgm:t>
        <a:bodyPr/>
        <a:lstStyle/>
        <a:p>
          <a:endParaRPr lang="en-US"/>
        </a:p>
      </dgm:t>
    </dgm:pt>
    <dgm:pt modelId="{3298AF41-4C4A-423B-9D56-AFBC37BE6570}">
      <dgm:prSet/>
      <dgm:spPr/>
      <dgm:t>
        <a:bodyPr/>
        <a:lstStyle/>
        <a:p>
          <a:r>
            <a:rPr lang="en-US"/>
            <a:t>Παραμονή του HBsAg &gt;6 μήνες</a:t>
          </a:r>
        </a:p>
      </dgm:t>
    </dgm:pt>
    <dgm:pt modelId="{205CF5AD-131B-4386-A228-9D515CF83B18}" type="parTrans" cxnId="{C5EE0090-487F-45A0-9D0C-8BC32A673191}">
      <dgm:prSet/>
      <dgm:spPr/>
      <dgm:t>
        <a:bodyPr/>
        <a:lstStyle/>
        <a:p>
          <a:endParaRPr lang="en-US"/>
        </a:p>
      </dgm:t>
    </dgm:pt>
    <dgm:pt modelId="{87C9DA00-CAC5-4BA4-8B30-74B638862C61}" type="sibTrans" cxnId="{C5EE0090-487F-45A0-9D0C-8BC32A673191}">
      <dgm:prSet/>
      <dgm:spPr/>
      <dgm:t>
        <a:bodyPr/>
        <a:lstStyle/>
        <a:p>
          <a:endParaRPr lang="en-US"/>
        </a:p>
      </dgm:t>
    </dgm:pt>
    <dgm:pt modelId="{45615DAB-B24A-48BA-BC57-C8E87B350B0D}">
      <dgm:prSet/>
      <dgm:spPr/>
      <dgm:t>
        <a:bodyPr/>
        <a:lstStyle/>
        <a:p>
          <a:r>
            <a:rPr lang="en-US"/>
            <a:t>5-10% των ενηλίκων, 90-95% των νεογνών, 30% παιδιών προσχολικής ηλικίας</a:t>
          </a:r>
        </a:p>
      </dgm:t>
    </dgm:pt>
    <dgm:pt modelId="{966EFA81-F98C-4F9D-A390-90B7000FA3E8}" type="parTrans" cxnId="{7F57F55B-233E-42A9-8752-898FFDF709E3}">
      <dgm:prSet/>
      <dgm:spPr/>
      <dgm:t>
        <a:bodyPr/>
        <a:lstStyle/>
        <a:p>
          <a:endParaRPr lang="en-US"/>
        </a:p>
      </dgm:t>
    </dgm:pt>
    <dgm:pt modelId="{ABFE96EB-8928-43F0-A67D-9D428F3362C5}" type="sibTrans" cxnId="{7F57F55B-233E-42A9-8752-898FFDF709E3}">
      <dgm:prSet/>
      <dgm:spPr/>
      <dgm:t>
        <a:bodyPr/>
        <a:lstStyle/>
        <a:p>
          <a:endParaRPr lang="en-US"/>
        </a:p>
      </dgm:t>
    </dgm:pt>
    <dgm:pt modelId="{86C589EC-B3B0-4E64-85D2-4C88B00BDD30}">
      <dgm:prSet/>
      <dgm:spPr/>
      <dgm:t>
        <a:bodyPr/>
        <a:lstStyle/>
        <a:p>
          <a:r>
            <a:rPr lang="en-US"/>
            <a:t>Διακρίνονται 4 φάσεις χρόνιας HBV λοίμωξης</a:t>
          </a:r>
        </a:p>
      </dgm:t>
    </dgm:pt>
    <dgm:pt modelId="{5DC527C0-24CB-4771-946F-072D812DCAA9}" type="parTrans" cxnId="{71D52A9D-6CD2-4A3C-8DBB-E4D801C6BC7A}">
      <dgm:prSet/>
      <dgm:spPr/>
      <dgm:t>
        <a:bodyPr/>
        <a:lstStyle/>
        <a:p>
          <a:endParaRPr lang="en-US"/>
        </a:p>
      </dgm:t>
    </dgm:pt>
    <dgm:pt modelId="{5163BC66-B2E1-4826-9E12-E4568AE2F515}" type="sibTrans" cxnId="{71D52A9D-6CD2-4A3C-8DBB-E4D801C6BC7A}">
      <dgm:prSet/>
      <dgm:spPr/>
      <dgm:t>
        <a:bodyPr/>
        <a:lstStyle/>
        <a:p>
          <a:endParaRPr lang="en-US"/>
        </a:p>
      </dgm:t>
    </dgm:pt>
    <dgm:pt modelId="{E56FD5FD-072E-4BCB-B10F-AE88B2438B41}" type="pres">
      <dgm:prSet presAssocID="{98B3602E-F8F2-401A-AB64-3E0F6B5D7641}" presName="linear" presStyleCnt="0">
        <dgm:presLayoutVars>
          <dgm:dir/>
          <dgm:animLvl val="lvl"/>
          <dgm:resizeHandles val="exact"/>
        </dgm:presLayoutVars>
      </dgm:prSet>
      <dgm:spPr/>
    </dgm:pt>
    <dgm:pt modelId="{AF38EB0E-B81D-4A1E-9CBC-4AFBE38DB4E0}" type="pres">
      <dgm:prSet presAssocID="{8D60A383-275F-4B3D-A0B1-5CF30354CB57}" presName="parentLin" presStyleCnt="0"/>
      <dgm:spPr/>
    </dgm:pt>
    <dgm:pt modelId="{1A686043-7C1D-4209-B62C-D5515F678A66}" type="pres">
      <dgm:prSet presAssocID="{8D60A383-275F-4B3D-A0B1-5CF30354CB57}" presName="parentLeftMargin" presStyleLbl="node1" presStyleIdx="0" presStyleCnt="2"/>
      <dgm:spPr/>
    </dgm:pt>
    <dgm:pt modelId="{BFACC591-B01B-4004-8BDD-B751FB96F10F}" type="pres">
      <dgm:prSet presAssocID="{8D60A383-275F-4B3D-A0B1-5CF30354CB5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8D92234-E0DF-406F-B8C7-A240A1A81A24}" type="pres">
      <dgm:prSet presAssocID="{8D60A383-275F-4B3D-A0B1-5CF30354CB57}" presName="negativeSpace" presStyleCnt="0"/>
      <dgm:spPr/>
    </dgm:pt>
    <dgm:pt modelId="{974B5135-8755-4CD0-870F-08C8EF35A526}" type="pres">
      <dgm:prSet presAssocID="{8D60A383-275F-4B3D-A0B1-5CF30354CB57}" presName="childText" presStyleLbl="conFgAcc1" presStyleIdx="0" presStyleCnt="2">
        <dgm:presLayoutVars>
          <dgm:bulletEnabled val="1"/>
        </dgm:presLayoutVars>
      </dgm:prSet>
      <dgm:spPr/>
    </dgm:pt>
    <dgm:pt modelId="{86F55931-344F-4AB8-95BD-A59F6816320C}" type="pres">
      <dgm:prSet presAssocID="{4BCB3C24-536C-41E8-9DF0-D227EBECDD08}" presName="spaceBetweenRectangles" presStyleCnt="0"/>
      <dgm:spPr/>
    </dgm:pt>
    <dgm:pt modelId="{9EE08CAC-8E3F-415C-97F7-BEB5C38F1A58}" type="pres">
      <dgm:prSet presAssocID="{D9C17964-3B27-4947-8BB5-FB8874E1755F}" presName="parentLin" presStyleCnt="0"/>
      <dgm:spPr/>
    </dgm:pt>
    <dgm:pt modelId="{FA2343DA-CA62-4C9F-963D-C4414964DFB0}" type="pres">
      <dgm:prSet presAssocID="{D9C17964-3B27-4947-8BB5-FB8874E1755F}" presName="parentLeftMargin" presStyleLbl="node1" presStyleIdx="0" presStyleCnt="2"/>
      <dgm:spPr/>
    </dgm:pt>
    <dgm:pt modelId="{7D4245F1-8532-4965-A489-C3E087475321}" type="pres">
      <dgm:prSet presAssocID="{D9C17964-3B27-4947-8BB5-FB8874E1755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5CC66D2-CD24-41BB-A611-1FAF5C8745BC}" type="pres">
      <dgm:prSet presAssocID="{D9C17964-3B27-4947-8BB5-FB8874E1755F}" presName="negativeSpace" presStyleCnt="0"/>
      <dgm:spPr/>
    </dgm:pt>
    <dgm:pt modelId="{41837D53-BF4B-4816-A6E1-4C45B8E996B8}" type="pres">
      <dgm:prSet presAssocID="{D9C17964-3B27-4947-8BB5-FB8874E1755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41A5508-4ED7-44ED-8DC5-445E6334AFD1}" srcId="{98B3602E-F8F2-401A-AB64-3E0F6B5D7641}" destId="{8D60A383-275F-4B3D-A0B1-5CF30354CB57}" srcOrd="0" destOrd="0" parTransId="{7C9DFC6A-653F-4D57-A13E-2FF26A51E770}" sibTransId="{4BCB3C24-536C-41E8-9DF0-D227EBECDD08}"/>
    <dgm:cxn modelId="{4CDFB315-9D13-467F-97BA-C672C36F7598}" type="presOf" srcId="{FF77E829-1287-4764-8DB5-8B79CDDC1E30}" destId="{974B5135-8755-4CD0-870F-08C8EF35A526}" srcOrd="0" destOrd="1" presId="urn:microsoft.com/office/officeart/2005/8/layout/list1"/>
    <dgm:cxn modelId="{F26C0B16-3242-43C1-A678-930E73CB5C79}" srcId="{8D60A383-275F-4B3D-A0B1-5CF30354CB57}" destId="{FF77E829-1287-4764-8DB5-8B79CDDC1E30}" srcOrd="1" destOrd="0" parTransId="{E446153E-482B-44E4-9FEF-364AF0631D33}" sibTransId="{4170B3BF-092D-44DC-996B-260495A0D7A8}"/>
    <dgm:cxn modelId="{B9DB862C-760E-4826-9562-1B6EEBCE40F0}" srcId="{8D60A383-275F-4B3D-A0B1-5CF30354CB57}" destId="{C7847215-D0E6-4712-9386-1DDAF1BC331A}" srcOrd="0" destOrd="0" parTransId="{C2FE58ED-B25D-4F8D-B6AE-28B6531E1F01}" sibTransId="{C89EE622-F35D-4F81-A674-0F6220F40BBD}"/>
    <dgm:cxn modelId="{6426912D-7549-418E-ADE9-38FFD86E6F71}" type="presOf" srcId="{8D60A383-275F-4B3D-A0B1-5CF30354CB57}" destId="{1A686043-7C1D-4209-B62C-D5515F678A66}" srcOrd="0" destOrd="0" presId="urn:microsoft.com/office/officeart/2005/8/layout/list1"/>
    <dgm:cxn modelId="{7F57F55B-233E-42A9-8752-898FFDF709E3}" srcId="{D9C17964-3B27-4947-8BB5-FB8874E1755F}" destId="{45615DAB-B24A-48BA-BC57-C8E87B350B0D}" srcOrd="1" destOrd="0" parTransId="{966EFA81-F98C-4F9D-A390-90B7000FA3E8}" sibTransId="{ABFE96EB-8928-43F0-A67D-9D428F3362C5}"/>
    <dgm:cxn modelId="{70D0AE43-1456-4899-B465-19DC9C08346B}" type="presOf" srcId="{45615DAB-B24A-48BA-BC57-C8E87B350B0D}" destId="{41837D53-BF4B-4816-A6E1-4C45B8E996B8}" srcOrd="0" destOrd="1" presId="urn:microsoft.com/office/officeart/2005/8/layout/list1"/>
    <dgm:cxn modelId="{F6F03F49-CC18-4563-9A54-3BCCAF835C7B}" type="presOf" srcId="{8D60A383-275F-4B3D-A0B1-5CF30354CB57}" destId="{BFACC591-B01B-4004-8BDD-B751FB96F10F}" srcOrd="1" destOrd="0" presId="urn:microsoft.com/office/officeart/2005/8/layout/list1"/>
    <dgm:cxn modelId="{AA92A86A-464F-451B-A27C-A5288EA8BCFA}" srcId="{98B3602E-F8F2-401A-AB64-3E0F6B5D7641}" destId="{D9C17964-3B27-4947-8BB5-FB8874E1755F}" srcOrd="1" destOrd="0" parTransId="{6015DEF3-CBD7-4A7A-9473-CA51CB31DA07}" sibTransId="{32E8A654-8403-4D16-AB77-817A801F4659}"/>
    <dgm:cxn modelId="{4F001683-5EED-4FFC-8B2F-00D7B0EC970F}" type="presOf" srcId="{FC4D41BE-11C2-492A-8707-4CFB24DE35DE}" destId="{974B5135-8755-4CD0-870F-08C8EF35A526}" srcOrd="0" destOrd="2" presId="urn:microsoft.com/office/officeart/2005/8/layout/list1"/>
    <dgm:cxn modelId="{C5EE0090-487F-45A0-9D0C-8BC32A673191}" srcId="{D9C17964-3B27-4947-8BB5-FB8874E1755F}" destId="{3298AF41-4C4A-423B-9D56-AFBC37BE6570}" srcOrd="0" destOrd="0" parTransId="{205CF5AD-131B-4386-A228-9D515CF83B18}" sibTransId="{87C9DA00-CAC5-4BA4-8B30-74B638862C61}"/>
    <dgm:cxn modelId="{71D52A9D-6CD2-4A3C-8DBB-E4D801C6BC7A}" srcId="{D9C17964-3B27-4947-8BB5-FB8874E1755F}" destId="{86C589EC-B3B0-4E64-85D2-4C88B00BDD30}" srcOrd="2" destOrd="0" parTransId="{5DC527C0-24CB-4771-946F-072D812DCAA9}" sibTransId="{5163BC66-B2E1-4826-9E12-E4568AE2F515}"/>
    <dgm:cxn modelId="{F1531BAC-1F51-4F29-AF4E-EDA985302A6C}" type="presOf" srcId="{98B3602E-F8F2-401A-AB64-3E0F6B5D7641}" destId="{E56FD5FD-072E-4BCB-B10F-AE88B2438B41}" srcOrd="0" destOrd="0" presId="urn:microsoft.com/office/officeart/2005/8/layout/list1"/>
    <dgm:cxn modelId="{5AAD79D3-9B60-4973-A636-209A5D0C8F38}" type="presOf" srcId="{D9C17964-3B27-4947-8BB5-FB8874E1755F}" destId="{FA2343DA-CA62-4C9F-963D-C4414964DFB0}" srcOrd="0" destOrd="0" presId="urn:microsoft.com/office/officeart/2005/8/layout/list1"/>
    <dgm:cxn modelId="{5A5AE7DA-78E5-4E89-95C7-7AF6F5CC6DE1}" type="presOf" srcId="{86C589EC-B3B0-4E64-85D2-4C88B00BDD30}" destId="{41837D53-BF4B-4816-A6E1-4C45B8E996B8}" srcOrd="0" destOrd="2" presId="urn:microsoft.com/office/officeart/2005/8/layout/list1"/>
    <dgm:cxn modelId="{BCA8E8E6-8D8A-4CBD-B444-72370819896F}" type="presOf" srcId="{C7847215-D0E6-4712-9386-1DDAF1BC331A}" destId="{974B5135-8755-4CD0-870F-08C8EF35A526}" srcOrd="0" destOrd="0" presId="urn:microsoft.com/office/officeart/2005/8/layout/list1"/>
    <dgm:cxn modelId="{536B1BE7-CD93-440A-A919-DAEC9CBAA867}" srcId="{8D60A383-275F-4B3D-A0B1-5CF30354CB57}" destId="{FC4D41BE-11C2-492A-8707-4CFB24DE35DE}" srcOrd="2" destOrd="0" parTransId="{0139804B-200C-4ADF-9BD2-71F4C7A3CC47}" sibTransId="{D82DEC54-0D1B-4F9B-AF77-C9E0E62C701A}"/>
    <dgm:cxn modelId="{90A631ED-53FE-407E-9FF4-DD28ED27677B}" type="presOf" srcId="{D9C17964-3B27-4947-8BB5-FB8874E1755F}" destId="{7D4245F1-8532-4965-A489-C3E087475321}" srcOrd="1" destOrd="0" presId="urn:microsoft.com/office/officeart/2005/8/layout/list1"/>
    <dgm:cxn modelId="{85A0EBF3-BE89-48E2-B5DF-699876FDD1A8}" type="presOf" srcId="{3298AF41-4C4A-423B-9D56-AFBC37BE6570}" destId="{41837D53-BF4B-4816-A6E1-4C45B8E996B8}" srcOrd="0" destOrd="0" presId="urn:microsoft.com/office/officeart/2005/8/layout/list1"/>
    <dgm:cxn modelId="{61CE100C-9795-4462-A2EE-A2FC0A58B0D8}" type="presParOf" srcId="{E56FD5FD-072E-4BCB-B10F-AE88B2438B41}" destId="{AF38EB0E-B81D-4A1E-9CBC-4AFBE38DB4E0}" srcOrd="0" destOrd="0" presId="urn:microsoft.com/office/officeart/2005/8/layout/list1"/>
    <dgm:cxn modelId="{5FA118EE-4969-4B20-80FC-FEF7C9DB6568}" type="presParOf" srcId="{AF38EB0E-B81D-4A1E-9CBC-4AFBE38DB4E0}" destId="{1A686043-7C1D-4209-B62C-D5515F678A66}" srcOrd="0" destOrd="0" presId="urn:microsoft.com/office/officeart/2005/8/layout/list1"/>
    <dgm:cxn modelId="{42E0BAD6-EE48-4292-9A0C-4597D00B74E2}" type="presParOf" srcId="{AF38EB0E-B81D-4A1E-9CBC-4AFBE38DB4E0}" destId="{BFACC591-B01B-4004-8BDD-B751FB96F10F}" srcOrd="1" destOrd="0" presId="urn:microsoft.com/office/officeart/2005/8/layout/list1"/>
    <dgm:cxn modelId="{5ED222B2-95B6-42AC-A562-B465A640D34F}" type="presParOf" srcId="{E56FD5FD-072E-4BCB-B10F-AE88B2438B41}" destId="{A8D92234-E0DF-406F-B8C7-A240A1A81A24}" srcOrd="1" destOrd="0" presId="urn:microsoft.com/office/officeart/2005/8/layout/list1"/>
    <dgm:cxn modelId="{11720201-FA5A-4B73-9ED8-06A4C761D939}" type="presParOf" srcId="{E56FD5FD-072E-4BCB-B10F-AE88B2438B41}" destId="{974B5135-8755-4CD0-870F-08C8EF35A526}" srcOrd="2" destOrd="0" presId="urn:microsoft.com/office/officeart/2005/8/layout/list1"/>
    <dgm:cxn modelId="{6AFF73C1-6001-4528-ACD2-010C9981F858}" type="presParOf" srcId="{E56FD5FD-072E-4BCB-B10F-AE88B2438B41}" destId="{86F55931-344F-4AB8-95BD-A59F6816320C}" srcOrd="3" destOrd="0" presId="urn:microsoft.com/office/officeart/2005/8/layout/list1"/>
    <dgm:cxn modelId="{05D20283-F6C1-4A35-9A11-42113E51E8F7}" type="presParOf" srcId="{E56FD5FD-072E-4BCB-B10F-AE88B2438B41}" destId="{9EE08CAC-8E3F-415C-97F7-BEB5C38F1A58}" srcOrd="4" destOrd="0" presId="urn:microsoft.com/office/officeart/2005/8/layout/list1"/>
    <dgm:cxn modelId="{F0E01060-7705-4671-B6B2-B0DB9558647A}" type="presParOf" srcId="{9EE08CAC-8E3F-415C-97F7-BEB5C38F1A58}" destId="{FA2343DA-CA62-4C9F-963D-C4414964DFB0}" srcOrd="0" destOrd="0" presId="urn:microsoft.com/office/officeart/2005/8/layout/list1"/>
    <dgm:cxn modelId="{D5915E96-37F0-47D4-9173-8AF4B7EA156E}" type="presParOf" srcId="{9EE08CAC-8E3F-415C-97F7-BEB5C38F1A58}" destId="{7D4245F1-8532-4965-A489-C3E087475321}" srcOrd="1" destOrd="0" presId="urn:microsoft.com/office/officeart/2005/8/layout/list1"/>
    <dgm:cxn modelId="{A1DF9F26-028D-4760-AA75-FE7C8720E879}" type="presParOf" srcId="{E56FD5FD-072E-4BCB-B10F-AE88B2438B41}" destId="{45CC66D2-CD24-41BB-A611-1FAF5C8745BC}" srcOrd="5" destOrd="0" presId="urn:microsoft.com/office/officeart/2005/8/layout/list1"/>
    <dgm:cxn modelId="{5598A978-9D9A-4419-8D18-32E1FE4365E9}" type="presParOf" srcId="{E56FD5FD-072E-4BCB-B10F-AE88B2438B41}" destId="{41837D53-BF4B-4816-A6E1-4C45B8E996B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8145C8-2C4E-438A-81FF-9E39C8759AD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CAA5684-EFF5-493D-BD0E-1189727E4D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Ο ορισμός της κίρρωσης είναι παθολογοανατομικός</a:t>
          </a:r>
        </a:p>
      </dgm:t>
    </dgm:pt>
    <dgm:pt modelId="{39FF6AAB-CAD7-4046-8306-E096C13E50FD}" type="parTrans" cxnId="{882612F8-B468-4D47-8EF0-A860B7A416B0}">
      <dgm:prSet/>
      <dgm:spPr/>
      <dgm:t>
        <a:bodyPr/>
        <a:lstStyle/>
        <a:p>
          <a:endParaRPr lang="en-US"/>
        </a:p>
      </dgm:t>
    </dgm:pt>
    <dgm:pt modelId="{E2210987-0501-4D1E-8D7C-F7729DC3650F}" type="sibTrans" cxnId="{882612F8-B468-4D47-8EF0-A860B7A416B0}">
      <dgm:prSet/>
      <dgm:spPr/>
      <dgm:t>
        <a:bodyPr/>
        <a:lstStyle/>
        <a:p>
          <a:endParaRPr lang="en-US"/>
        </a:p>
      </dgm:t>
    </dgm:pt>
    <dgm:pt modelId="{B9D8DEA3-19FC-4ED4-B1BE-5AF2D284C7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 dirty="0" err="1"/>
            <a:t>Κίρρωση</a:t>
          </a:r>
          <a:r>
            <a:rPr lang="en-US" b="1" i="1" dirty="0"/>
            <a:t> ήπα</a:t>
          </a:r>
          <a:r>
            <a:rPr lang="en-US" b="1" i="1" dirty="0" err="1"/>
            <a:t>τος</a:t>
          </a:r>
          <a:r>
            <a:rPr lang="en-US" b="1" i="1" dirty="0"/>
            <a:t> </a:t>
          </a:r>
          <a:r>
            <a:rPr lang="en-US" b="1" i="1" dirty="0" err="1"/>
            <a:t>είν</a:t>
          </a:r>
          <a:r>
            <a:rPr lang="en-US" b="1" i="1" dirty="0"/>
            <a:t>αι η διάχυτη ανάπτυξη 	ίνωσης του οργάνου σε συνδυασμό με την παρουσία αναγεννητικών όζων</a:t>
          </a:r>
          <a:endParaRPr lang="en-US" dirty="0"/>
        </a:p>
      </dgm:t>
    </dgm:pt>
    <dgm:pt modelId="{A8599B0A-D451-4DBF-91CC-D2B145C01F40}" type="parTrans" cxnId="{3F07EFFC-D94A-4BCE-9858-22515AD32AA4}">
      <dgm:prSet/>
      <dgm:spPr/>
      <dgm:t>
        <a:bodyPr/>
        <a:lstStyle/>
        <a:p>
          <a:endParaRPr lang="en-US"/>
        </a:p>
      </dgm:t>
    </dgm:pt>
    <dgm:pt modelId="{57958EDA-214A-4D3B-AC9F-911CD2BDEDCB}" type="sibTrans" cxnId="{3F07EFFC-D94A-4BCE-9858-22515AD32AA4}">
      <dgm:prSet/>
      <dgm:spPr/>
      <dgm:t>
        <a:bodyPr/>
        <a:lstStyle/>
        <a:p>
          <a:endParaRPr lang="en-US"/>
        </a:p>
      </dgm:t>
    </dgm:pt>
    <dgm:pt modelId="{C80AC042-FA3F-4EBA-A500-1DE730C1A9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Απαραίτητη είναι η συνύπαρξη:</a:t>
          </a:r>
        </a:p>
      </dgm:t>
    </dgm:pt>
    <dgm:pt modelId="{18184EA7-94B6-4DFC-9D4A-E9192BA817CB}" type="parTrans" cxnId="{5558A1A9-F9C4-41AF-8E14-0BC3DC885702}">
      <dgm:prSet/>
      <dgm:spPr/>
      <dgm:t>
        <a:bodyPr/>
        <a:lstStyle/>
        <a:p>
          <a:endParaRPr lang="en-US"/>
        </a:p>
      </dgm:t>
    </dgm:pt>
    <dgm:pt modelId="{526AF04D-D68B-41B8-AE5E-F0F22C0923AC}" type="sibTrans" cxnId="{5558A1A9-F9C4-41AF-8E14-0BC3DC885702}">
      <dgm:prSet/>
      <dgm:spPr/>
      <dgm:t>
        <a:bodyPr/>
        <a:lstStyle/>
        <a:p>
          <a:endParaRPr lang="en-US"/>
        </a:p>
      </dgm:t>
    </dgm:pt>
    <dgm:pt modelId="{5DA74111-FB3A-430C-B62A-211E179B0C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Διάχυτης βλάβης</a:t>
          </a:r>
        </a:p>
      </dgm:t>
    </dgm:pt>
    <dgm:pt modelId="{0F660C8C-B569-4AF9-A189-AD9A6086BF6C}" type="parTrans" cxnId="{CE350FA1-5911-406C-8ECE-57841ABE717E}">
      <dgm:prSet/>
      <dgm:spPr/>
      <dgm:t>
        <a:bodyPr/>
        <a:lstStyle/>
        <a:p>
          <a:endParaRPr lang="en-US"/>
        </a:p>
      </dgm:t>
    </dgm:pt>
    <dgm:pt modelId="{DE6D4D58-3B79-4A0C-83FB-42544658DA80}" type="sibTrans" cxnId="{CE350FA1-5911-406C-8ECE-57841ABE717E}">
      <dgm:prSet/>
      <dgm:spPr/>
      <dgm:t>
        <a:bodyPr/>
        <a:lstStyle/>
        <a:p>
          <a:endParaRPr lang="en-US"/>
        </a:p>
      </dgm:t>
    </dgm:pt>
    <dgm:pt modelId="{47CB84C0-C2E1-4F86-97CB-91CB2044F2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Ίνωσης</a:t>
          </a:r>
        </a:p>
      </dgm:t>
    </dgm:pt>
    <dgm:pt modelId="{850B63EF-5F40-4377-8EA9-51E16808D7D5}" type="parTrans" cxnId="{1826288C-AFE4-4B93-84E5-C3C9B1BA151E}">
      <dgm:prSet/>
      <dgm:spPr/>
      <dgm:t>
        <a:bodyPr/>
        <a:lstStyle/>
        <a:p>
          <a:endParaRPr lang="en-US"/>
        </a:p>
      </dgm:t>
    </dgm:pt>
    <dgm:pt modelId="{6C799840-1CBF-49EF-A7CE-868096ECB59D}" type="sibTrans" cxnId="{1826288C-AFE4-4B93-84E5-C3C9B1BA151E}">
      <dgm:prSet/>
      <dgm:spPr/>
      <dgm:t>
        <a:bodyPr/>
        <a:lstStyle/>
        <a:p>
          <a:endParaRPr lang="en-US"/>
        </a:p>
      </dgm:t>
    </dgm:pt>
    <dgm:pt modelId="{7D2F6C9B-045C-4B64-8216-E6082E8CF1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Αναγεννητικών όζων</a:t>
          </a:r>
        </a:p>
      </dgm:t>
    </dgm:pt>
    <dgm:pt modelId="{28D8518A-79C5-421C-946A-73D61A417CF9}" type="parTrans" cxnId="{0BDF87F6-AD28-4F80-B86A-8F1E04DC4E6A}">
      <dgm:prSet/>
      <dgm:spPr/>
      <dgm:t>
        <a:bodyPr/>
        <a:lstStyle/>
        <a:p>
          <a:endParaRPr lang="en-US"/>
        </a:p>
      </dgm:t>
    </dgm:pt>
    <dgm:pt modelId="{379A2A72-3AA0-436B-9AA4-93E60CC33828}" type="sibTrans" cxnId="{0BDF87F6-AD28-4F80-B86A-8F1E04DC4E6A}">
      <dgm:prSet/>
      <dgm:spPr/>
      <dgm:t>
        <a:bodyPr/>
        <a:lstStyle/>
        <a:p>
          <a:endParaRPr lang="en-US"/>
        </a:p>
      </dgm:t>
    </dgm:pt>
    <dgm:pt modelId="{C7961422-8AAD-4B01-9305-74D39BF6970E}" type="pres">
      <dgm:prSet presAssocID="{D48145C8-2C4E-438A-81FF-9E39C8759AD0}" presName="root" presStyleCnt="0">
        <dgm:presLayoutVars>
          <dgm:dir/>
          <dgm:resizeHandles val="exact"/>
        </dgm:presLayoutVars>
      </dgm:prSet>
      <dgm:spPr/>
    </dgm:pt>
    <dgm:pt modelId="{7CF21218-1C7E-4D97-92BA-39599E9FDD86}" type="pres">
      <dgm:prSet presAssocID="{7CAA5684-EFF5-493D-BD0E-1189727E4D60}" presName="compNode" presStyleCnt="0"/>
      <dgm:spPr/>
    </dgm:pt>
    <dgm:pt modelId="{539E4679-4CE2-48BB-AF05-2CC980DD96B8}" type="pres">
      <dgm:prSet presAssocID="{7CAA5684-EFF5-493D-BD0E-1189727E4D60}" presName="bgRect" presStyleLbl="bgShp" presStyleIdx="0" presStyleCnt="3"/>
      <dgm:spPr/>
    </dgm:pt>
    <dgm:pt modelId="{DDDA4DA8-9CAC-49CE-AF2D-E5DA8862EEF4}" type="pres">
      <dgm:prSet presAssocID="{7CAA5684-EFF5-493D-BD0E-1189727E4D6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3F81CB2C-FA8D-4957-93EF-5DF455395D5A}" type="pres">
      <dgm:prSet presAssocID="{7CAA5684-EFF5-493D-BD0E-1189727E4D60}" presName="spaceRect" presStyleCnt="0"/>
      <dgm:spPr/>
    </dgm:pt>
    <dgm:pt modelId="{A23DB914-95B0-4D0C-AED1-57DEBB6EB565}" type="pres">
      <dgm:prSet presAssocID="{7CAA5684-EFF5-493D-BD0E-1189727E4D60}" presName="parTx" presStyleLbl="revTx" presStyleIdx="0" presStyleCnt="4">
        <dgm:presLayoutVars>
          <dgm:chMax val="0"/>
          <dgm:chPref val="0"/>
        </dgm:presLayoutVars>
      </dgm:prSet>
      <dgm:spPr/>
    </dgm:pt>
    <dgm:pt modelId="{D12AE66A-8F53-4DCF-9635-488A1933F7A0}" type="pres">
      <dgm:prSet presAssocID="{E2210987-0501-4D1E-8D7C-F7729DC3650F}" presName="sibTrans" presStyleCnt="0"/>
      <dgm:spPr/>
    </dgm:pt>
    <dgm:pt modelId="{3A4EDA2E-AE1F-4D08-9A59-1C3D59AB6483}" type="pres">
      <dgm:prSet presAssocID="{B9D8DEA3-19FC-4ED4-B1BE-5AF2D284C7E5}" presName="compNode" presStyleCnt="0"/>
      <dgm:spPr/>
    </dgm:pt>
    <dgm:pt modelId="{32EDCD7D-656A-4E9B-B478-F36ABF5EB70A}" type="pres">
      <dgm:prSet presAssocID="{B9D8DEA3-19FC-4ED4-B1BE-5AF2D284C7E5}" presName="bgRect" presStyleLbl="bgShp" presStyleIdx="1" presStyleCnt="3"/>
      <dgm:spPr/>
    </dgm:pt>
    <dgm:pt modelId="{C852D474-DBD2-4E47-9236-61640072DD26}" type="pres">
      <dgm:prSet presAssocID="{B9D8DEA3-19FC-4ED4-B1BE-5AF2D284C7E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ημάδι ελέγχου"/>
        </a:ext>
      </dgm:extLst>
    </dgm:pt>
    <dgm:pt modelId="{B1EBD2B1-99C7-4FE4-9658-B85D62BA876F}" type="pres">
      <dgm:prSet presAssocID="{B9D8DEA3-19FC-4ED4-B1BE-5AF2D284C7E5}" presName="spaceRect" presStyleCnt="0"/>
      <dgm:spPr/>
    </dgm:pt>
    <dgm:pt modelId="{B6698C1C-3957-45F4-B937-8506E86D0B34}" type="pres">
      <dgm:prSet presAssocID="{B9D8DEA3-19FC-4ED4-B1BE-5AF2D284C7E5}" presName="parTx" presStyleLbl="revTx" presStyleIdx="1" presStyleCnt="4">
        <dgm:presLayoutVars>
          <dgm:chMax val="0"/>
          <dgm:chPref val="0"/>
        </dgm:presLayoutVars>
      </dgm:prSet>
      <dgm:spPr/>
    </dgm:pt>
    <dgm:pt modelId="{D13C4A9B-E434-47F8-8906-0C5C27509A92}" type="pres">
      <dgm:prSet presAssocID="{57958EDA-214A-4D3B-AC9F-911CD2BDEDCB}" presName="sibTrans" presStyleCnt="0"/>
      <dgm:spPr/>
    </dgm:pt>
    <dgm:pt modelId="{32184DD0-5061-4DD5-96A7-1B0483747A75}" type="pres">
      <dgm:prSet presAssocID="{C80AC042-FA3F-4EBA-A500-1DE730C1A932}" presName="compNode" presStyleCnt="0"/>
      <dgm:spPr/>
    </dgm:pt>
    <dgm:pt modelId="{754B5495-A8E8-451D-AC59-11EAF84EFDF9}" type="pres">
      <dgm:prSet presAssocID="{C80AC042-FA3F-4EBA-A500-1DE730C1A932}" presName="bgRect" presStyleLbl="bgShp" presStyleIdx="2" presStyleCnt="3"/>
      <dgm:spPr/>
    </dgm:pt>
    <dgm:pt modelId="{8FBE3B6A-5165-4533-A182-DD7D7A997057}" type="pres">
      <dgm:prSet presAssocID="{C80AC042-FA3F-4EBA-A500-1DE730C1A93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0BF07E94-A570-4919-98EC-7CE18BC5E17C}" type="pres">
      <dgm:prSet presAssocID="{C80AC042-FA3F-4EBA-A500-1DE730C1A932}" presName="spaceRect" presStyleCnt="0"/>
      <dgm:spPr/>
    </dgm:pt>
    <dgm:pt modelId="{31CA97BB-08C7-4C9B-827A-963A2A8B544E}" type="pres">
      <dgm:prSet presAssocID="{C80AC042-FA3F-4EBA-A500-1DE730C1A932}" presName="parTx" presStyleLbl="revTx" presStyleIdx="2" presStyleCnt="4">
        <dgm:presLayoutVars>
          <dgm:chMax val="0"/>
          <dgm:chPref val="0"/>
        </dgm:presLayoutVars>
      </dgm:prSet>
      <dgm:spPr/>
    </dgm:pt>
    <dgm:pt modelId="{A4849E56-7243-40E2-852F-A4AAC137405E}" type="pres">
      <dgm:prSet presAssocID="{C80AC042-FA3F-4EBA-A500-1DE730C1A932}" presName="desTx" presStyleLbl="revTx" presStyleIdx="3" presStyleCnt="4">
        <dgm:presLayoutVars/>
      </dgm:prSet>
      <dgm:spPr/>
    </dgm:pt>
  </dgm:ptLst>
  <dgm:cxnLst>
    <dgm:cxn modelId="{9DBEE406-95B3-4EBA-B4D9-E5E4A7D99F8C}" type="presOf" srcId="{C80AC042-FA3F-4EBA-A500-1DE730C1A932}" destId="{31CA97BB-08C7-4C9B-827A-963A2A8B544E}" srcOrd="0" destOrd="0" presId="urn:microsoft.com/office/officeart/2018/2/layout/IconVerticalSolidList"/>
    <dgm:cxn modelId="{33617729-49B0-4D16-A740-534A3141ED3C}" type="presOf" srcId="{7D2F6C9B-045C-4B64-8216-E6082E8CF1AE}" destId="{A4849E56-7243-40E2-852F-A4AAC137405E}" srcOrd="0" destOrd="2" presId="urn:microsoft.com/office/officeart/2018/2/layout/IconVerticalSolidList"/>
    <dgm:cxn modelId="{7AABA15A-0611-4245-88C7-A29939500AAC}" type="presOf" srcId="{5DA74111-FB3A-430C-B62A-211E179B0C1B}" destId="{A4849E56-7243-40E2-852F-A4AAC137405E}" srcOrd="0" destOrd="0" presId="urn:microsoft.com/office/officeart/2018/2/layout/IconVerticalSolidList"/>
    <dgm:cxn modelId="{1826288C-AFE4-4B93-84E5-C3C9B1BA151E}" srcId="{C80AC042-FA3F-4EBA-A500-1DE730C1A932}" destId="{47CB84C0-C2E1-4F86-97CB-91CB2044F27D}" srcOrd="1" destOrd="0" parTransId="{850B63EF-5F40-4377-8EA9-51E16808D7D5}" sibTransId="{6C799840-1CBF-49EF-A7CE-868096ECB59D}"/>
    <dgm:cxn modelId="{2CE7959F-473D-4EE3-AA37-3A537A0A805B}" type="presOf" srcId="{B9D8DEA3-19FC-4ED4-B1BE-5AF2D284C7E5}" destId="{B6698C1C-3957-45F4-B937-8506E86D0B34}" srcOrd="0" destOrd="0" presId="urn:microsoft.com/office/officeart/2018/2/layout/IconVerticalSolidList"/>
    <dgm:cxn modelId="{CE350FA1-5911-406C-8ECE-57841ABE717E}" srcId="{C80AC042-FA3F-4EBA-A500-1DE730C1A932}" destId="{5DA74111-FB3A-430C-B62A-211E179B0C1B}" srcOrd="0" destOrd="0" parTransId="{0F660C8C-B569-4AF9-A189-AD9A6086BF6C}" sibTransId="{DE6D4D58-3B79-4A0C-83FB-42544658DA80}"/>
    <dgm:cxn modelId="{5558A1A9-F9C4-41AF-8E14-0BC3DC885702}" srcId="{D48145C8-2C4E-438A-81FF-9E39C8759AD0}" destId="{C80AC042-FA3F-4EBA-A500-1DE730C1A932}" srcOrd="2" destOrd="0" parTransId="{18184EA7-94B6-4DFC-9D4A-E9192BA817CB}" sibTransId="{526AF04D-D68B-41B8-AE5E-F0F22C0923AC}"/>
    <dgm:cxn modelId="{D1D8F6BD-E33F-4A10-9AA1-8D5FF5FF9A85}" type="presOf" srcId="{47CB84C0-C2E1-4F86-97CB-91CB2044F27D}" destId="{A4849E56-7243-40E2-852F-A4AAC137405E}" srcOrd="0" destOrd="1" presId="urn:microsoft.com/office/officeart/2018/2/layout/IconVerticalSolidList"/>
    <dgm:cxn modelId="{B88307C8-7E3C-4CC0-AB03-1E725A8D8F00}" type="presOf" srcId="{7CAA5684-EFF5-493D-BD0E-1189727E4D60}" destId="{A23DB914-95B0-4D0C-AED1-57DEBB6EB565}" srcOrd="0" destOrd="0" presId="urn:microsoft.com/office/officeart/2018/2/layout/IconVerticalSolidList"/>
    <dgm:cxn modelId="{0BDF87F6-AD28-4F80-B86A-8F1E04DC4E6A}" srcId="{C80AC042-FA3F-4EBA-A500-1DE730C1A932}" destId="{7D2F6C9B-045C-4B64-8216-E6082E8CF1AE}" srcOrd="2" destOrd="0" parTransId="{28D8518A-79C5-421C-946A-73D61A417CF9}" sibTransId="{379A2A72-3AA0-436B-9AA4-93E60CC33828}"/>
    <dgm:cxn modelId="{882612F8-B468-4D47-8EF0-A860B7A416B0}" srcId="{D48145C8-2C4E-438A-81FF-9E39C8759AD0}" destId="{7CAA5684-EFF5-493D-BD0E-1189727E4D60}" srcOrd="0" destOrd="0" parTransId="{39FF6AAB-CAD7-4046-8306-E096C13E50FD}" sibTransId="{E2210987-0501-4D1E-8D7C-F7729DC3650F}"/>
    <dgm:cxn modelId="{3F07EFFC-D94A-4BCE-9858-22515AD32AA4}" srcId="{D48145C8-2C4E-438A-81FF-9E39C8759AD0}" destId="{B9D8DEA3-19FC-4ED4-B1BE-5AF2D284C7E5}" srcOrd="1" destOrd="0" parTransId="{A8599B0A-D451-4DBF-91CC-D2B145C01F40}" sibTransId="{57958EDA-214A-4D3B-AC9F-911CD2BDEDCB}"/>
    <dgm:cxn modelId="{15160CFD-1676-4DEF-A87D-AB49EEA33192}" type="presOf" srcId="{D48145C8-2C4E-438A-81FF-9E39C8759AD0}" destId="{C7961422-8AAD-4B01-9305-74D39BF6970E}" srcOrd="0" destOrd="0" presId="urn:microsoft.com/office/officeart/2018/2/layout/IconVerticalSolidList"/>
    <dgm:cxn modelId="{3984B4C5-F49F-4A00-ADB6-D9FF89B4E7C7}" type="presParOf" srcId="{C7961422-8AAD-4B01-9305-74D39BF6970E}" destId="{7CF21218-1C7E-4D97-92BA-39599E9FDD86}" srcOrd="0" destOrd="0" presId="urn:microsoft.com/office/officeart/2018/2/layout/IconVerticalSolidList"/>
    <dgm:cxn modelId="{5D67F217-3748-4C61-AE1E-053F949F8D26}" type="presParOf" srcId="{7CF21218-1C7E-4D97-92BA-39599E9FDD86}" destId="{539E4679-4CE2-48BB-AF05-2CC980DD96B8}" srcOrd="0" destOrd="0" presId="urn:microsoft.com/office/officeart/2018/2/layout/IconVerticalSolidList"/>
    <dgm:cxn modelId="{B53E4D0F-E494-4BED-BE0F-2141A40D821C}" type="presParOf" srcId="{7CF21218-1C7E-4D97-92BA-39599E9FDD86}" destId="{DDDA4DA8-9CAC-49CE-AF2D-E5DA8862EEF4}" srcOrd="1" destOrd="0" presId="urn:microsoft.com/office/officeart/2018/2/layout/IconVerticalSolidList"/>
    <dgm:cxn modelId="{0EB9C9A3-B116-42AA-B0D7-6FA6DE6075C1}" type="presParOf" srcId="{7CF21218-1C7E-4D97-92BA-39599E9FDD86}" destId="{3F81CB2C-FA8D-4957-93EF-5DF455395D5A}" srcOrd="2" destOrd="0" presId="urn:microsoft.com/office/officeart/2018/2/layout/IconVerticalSolidList"/>
    <dgm:cxn modelId="{BA4EEB66-08DE-4017-9E45-69662AD89766}" type="presParOf" srcId="{7CF21218-1C7E-4D97-92BA-39599E9FDD86}" destId="{A23DB914-95B0-4D0C-AED1-57DEBB6EB565}" srcOrd="3" destOrd="0" presId="urn:microsoft.com/office/officeart/2018/2/layout/IconVerticalSolidList"/>
    <dgm:cxn modelId="{F4747665-5C56-4367-957E-67248D39DFFF}" type="presParOf" srcId="{C7961422-8AAD-4B01-9305-74D39BF6970E}" destId="{D12AE66A-8F53-4DCF-9635-488A1933F7A0}" srcOrd="1" destOrd="0" presId="urn:microsoft.com/office/officeart/2018/2/layout/IconVerticalSolidList"/>
    <dgm:cxn modelId="{D79B91CB-1610-419B-A3E7-B7DA08AB32A3}" type="presParOf" srcId="{C7961422-8AAD-4B01-9305-74D39BF6970E}" destId="{3A4EDA2E-AE1F-4D08-9A59-1C3D59AB6483}" srcOrd="2" destOrd="0" presId="urn:microsoft.com/office/officeart/2018/2/layout/IconVerticalSolidList"/>
    <dgm:cxn modelId="{9C2A35C4-ED8D-45C9-939A-041C32C5C266}" type="presParOf" srcId="{3A4EDA2E-AE1F-4D08-9A59-1C3D59AB6483}" destId="{32EDCD7D-656A-4E9B-B478-F36ABF5EB70A}" srcOrd="0" destOrd="0" presId="urn:microsoft.com/office/officeart/2018/2/layout/IconVerticalSolidList"/>
    <dgm:cxn modelId="{04D70D44-E776-460D-9515-793935853EC5}" type="presParOf" srcId="{3A4EDA2E-AE1F-4D08-9A59-1C3D59AB6483}" destId="{C852D474-DBD2-4E47-9236-61640072DD26}" srcOrd="1" destOrd="0" presId="urn:microsoft.com/office/officeart/2018/2/layout/IconVerticalSolidList"/>
    <dgm:cxn modelId="{851E99AB-8E09-443D-B0A6-019E63F9D6AA}" type="presParOf" srcId="{3A4EDA2E-AE1F-4D08-9A59-1C3D59AB6483}" destId="{B1EBD2B1-99C7-4FE4-9658-B85D62BA876F}" srcOrd="2" destOrd="0" presId="urn:microsoft.com/office/officeart/2018/2/layout/IconVerticalSolidList"/>
    <dgm:cxn modelId="{A37975F6-4E0C-4B04-88C4-9D76B8FF0A8C}" type="presParOf" srcId="{3A4EDA2E-AE1F-4D08-9A59-1C3D59AB6483}" destId="{B6698C1C-3957-45F4-B937-8506E86D0B34}" srcOrd="3" destOrd="0" presId="urn:microsoft.com/office/officeart/2018/2/layout/IconVerticalSolidList"/>
    <dgm:cxn modelId="{86EF2B2B-AA75-49B6-BA90-89EEF596DC19}" type="presParOf" srcId="{C7961422-8AAD-4B01-9305-74D39BF6970E}" destId="{D13C4A9B-E434-47F8-8906-0C5C27509A92}" srcOrd="3" destOrd="0" presId="urn:microsoft.com/office/officeart/2018/2/layout/IconVerticalSolidList"/>
    <dgm:cxn modelId="{5BACC826-366F-4336-89B1-F01DA5AD466E}" type="presParOf" srcId="{C7961422-8AAD-4B01-9305-74D39BF6970E}" destId="{32184DD0-5061-4DD5-96A7-1B0483747A75}" srcOrd="4" destOrd="0" presId="urn:microsoft.com/office/officeart/2018/2/layout/IconVerticalSolidList"/>
    <dgm:cxn modelId="{3ED72392-2651-4B5D-A53F-FD2D42992872}" type="presParOf" srcId="{32184DD0-5061-4DD5-96A7-1B0483747A75}" destId="{754B5495-A8E8-451D-AC59-11EAF84EFDF9}" srcOrd="0" destOrd="0" presId="urn:microsoft.com/office/officeart/2018/2/layout/IconVerticalSolidList"/>
    <dgm:cxn modelId="{30FD3735-36AC-4B18-80F5-1DF5E3916A5D}" type="presParOf" srcId="{32184DD0-5061-4DD5-96A7-1B0483747A75}" destId="{8FBE3B6A-5165-4533-A182-DD7D7A997057}" srcOrd="1" destOrd="0" presId="urn:microsoft.com/office/officeart/2018/2/layout/IconVerticalSolidList"/>
    <dgm:cxn modelId="{EE7905B7-790D-410A-AFB8-1FB1E914A1DD}" type="presParOf" srcId="{32184DD0-5061-4DD5-96A7-1B0483747A75}" destId="{0BF07E94-A570-4919-98EC-7CE18BC5E17C}" srcOrd="2" destOrd="0" presId="urn:microsoft.com/office/officeart/2018/2/layout/IconVerticalSolidList"/>
    <dgm:cxn modelId="{32754D17-AF33-4C4F-8FE8-76A3681B25AA}" type="presParOf" srcId="{32184DD0-5061-4DD5-96A7-1B0483747A75}" destId="{31CA97BB-08C7-4C9B-827A-963A2A8B544E}" srcOrd="3" destOrd="0" presId="urn:microsoft.com/office/officeart/2018/2/layout/IconVerticalSolidList"/>
    <dgm:cxn modelId="{6C8E2E2E-B130-4208-9C2F-BC4CCE520591}" type="presParOf" srcId="{32184DD0-5061-4DD5-96A7-1B0483747A75}" destId="{A4849E56-7243-40E2-852F-A4AAC137405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07A3D2-D935-4A28-9F2F-3FB079003FD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6190DC-745D-4E68-933D-BDE8EC8AB6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Κα</a:t>
          </a:r>
          <a:r>
            <a:rPr lang="en-US" dirty="0" err="1">
              <a:solidFill>
                <a:schemeClr val="bg1"/>
              </a:solidFill>
            </a:rPr>
            <a:t>ρδι</a:t>
          </a:r>
          <a:r>
            <a:rPr lang="en-US" dirty="0">
              <a:solidFill>
                <a:schemeClr val="bg1"/>
              </a:solidFill>
            </a:rPr>
            <a:t>ακή κίρρωση (δεξιά συμφορητική καρδιακή ανεπάρκεια)</a:t>
          </a:r>
        </a:p>
      </dgm:t>
    </dgm:pt>
    <dgm:pt modelId="{9FD81972-1CE6-4D2B-87FB-E340A2BCD43B}" type="parTrans" cxnId="{ED1FA609-E1A8-4986-865F-10A08C2EA3AA}">
      <dgm:prSet/>
      <dgm:spPr/>
      <dgm:t>
        <a:bodyPr/>
        <a:lstStyle/>
        <a:p>
          <a:endParaRPr lang="en-US"/>
        </a:p>
      </dgm:t>
    </dgm:pt>
    <dgm:pt modelId="{A7664DE8-C74E-42B9-82D0-94BF1D21CD10}" type="sibTrans" cxnId="{ED1FA609-E1A8-4986-865F-10A08C2EA3A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DAA041D-9F74-4C11-AB16-491727EF20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Θρόμβωση ηπατικών φλεβών (Σύνδρομο 	Budd-Chiari)</a:t>
          </a:r>
        </a:p>
      </dgm:t>
    </dgm:pt>
    <dgm:pt modelId="{1FD1405D-DF2E-47BB-9B48-3EDF79962DE4}" type="parTrans" cxnId="{E3C61E08-C32A-4360-99E1-A817A25B44E2}">
      <dgm:prSet/>
      <dgm:spPr/>
      <dgm:t>
        <a:bodyPr/>
        <a:lstStyle/>
        <a:p>
          <a:endParaRPr lang="en-US"/>
        </a:p>
      </dgm:t>
    </dgm:pt>
    <dgm:pt modelId="{DC4A327C-EACF-4479-B745-D0264CE1A51B}" type="sibTrans" cxnId="{E3C61E08-C32A-4360-99E1-A817A25B44E2}">
      <dgm:prSet/>
      <dgm:spPr/>
      <dgm:t>
        <a:bodyPr/>
        <a:lstStyle/>
        <a:p>
          <a:endParaRPr lang="en-US"/>
        </a:p>
      </dgm:t>
    </dgm:pt>
    <dgm:pt modelId="{F8DE8150-5842-4555-8DFB-A2B1A376BC15}" type="pres">
      <dgm:prSet presAssocID="{8807A3D2-D935-4A28-9F2F-3FB079003FDD}" presName="root" presStyleCnt="0">
        <dgm:presLayoutVars>
          <dgm:dir/>
          <dgm:resizeHandles val="exact"/>
        </dgm:presLayoutVars>
      </dgm:prSet>
      <dgm:spPr/>
    </dgm:pt>
    <dgm:pt modelId="{EE5DDE14-F00A-464B-9429-0F0C8E406B0F}" type="pres">
      <dgm:prSet presAssocID="{9B6190DC-745D-4E68-933D-BDE8EC8AB609}" presName="compNode" presStyleCnt="0"/>
      <dgm:spPr/>
    </dgm:pt>
    <dgm:pt modelId="{CDAB5980-83F1-4592-B1C3-EE16EBDEC1F4}" type="pres">
      <dgm:prSet presAssocID="{9B6190DC-745D-4E68-933D-BDE8EC8AB609}" presName="bgRect" presStyleLbl="bgShp" presStyleIdx="0" presStyleCnt="2"/>
      <dgm:spPr/>
    </dgm:pt>
    <dgm:pt modelId="{CF81907C-9D0C-44DA-B154-F3B912253FE9}" type="pres">
      <dgm:prSet presAssocID="{9B6190DC-745D-4E68-933D-BDE8EC8AB60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Υπότιτλοι"/>
        </a:ext>
      </dgm:extLst>
    </dgm:pt>
    <dgm:pt modelId="{4BFA1B4E-6113-461B-A1FC-43699818509D}" type="pres">
      <dgm:prSet presAssocID="{9B6190DC-745D-4E68-933D-BDE8EC8AB609}" presName="spaceRect" presStyleCnt="0"/>
      <dgm:spPr/>
    </dgm:pt>
    <dgm:pt modelId="{E8AF2D41-C357-40E0-A43F-D7C47AC78108}" type="pres">
      <dgm:prSet presAssocID="{9B6190DC-745D-4E68-933D-BDE8EC8AB609}" presName="parTx" presStyleLbl="revTx" presStyleIdx="0" presStyleCnt="2">
        <dgm:presLayoutVars>
          <dgm:chMax val="0"/>
          <dgm:chPref val="0"/>
        </dgm:presLayoutVars>
      </dgm:prSet>
      <dgm:spPr/>
    </dgm:pt>
    <dgm:pt modelId="{8B8A5F53-1883-4B56-BF56-D369DDA50972}" type="pres">
      <dgm:prSet presAssocID="{A7664DE8-C74E-42B9-82D0-94BF1D21CD10}" presName="sibTrans" presStyleCnt="0"/>
      <dgm:spPr/>
    </dgm:pt>
    <dgm:pt modelId="{CA133826-4C1F-44FB-AD91-E8734CD6F77F}" type="pres">
      <dgm:prSet presAssocID="{ADAA041D-9F74-4C11-AB16-491727EF2088}" presName="compNode" presStyleCnt="0"/>
      <dgm:spPr/>
    </dgm:pt>
    <dgm:pt modelId="{185EED26-6D22-4E14-9E06-C168F0EA4DB5}" type="pres">
      <dgm:prSet presAssocID="{ADAA041D-9F74-4C11-AB16-491727EF2088}" presName="bgRect" presStyleLbl="bgShp" presStyleIdx="1" presStyleCnt="2"/>
      <dgm:spPr/>
    </dgm:pt>
    <dgm:pt modelId="{ECA13C5E-1C4B-4AEF-AF9A-962581FBDE07}" type="pres">
      <dgm:prSet presAssocID="{ADAA041D-9F74-4C11-AB16-491727EF208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EF1D76F3-D827-4E8B-AA87-200D8FB6D8FA}" type="pres">
      <dgm:prSet presAssocID="{ADAA041D-9F74-4C11-AB16-491727EF2088}" presName="spaceRect" presStyleCnt="0"/>
      <dgm:spPr/>
    </dgm:pt>
    <dgm:pt modelId="{54E3725C-16BF-4E47-9BDE-DAFEC31C4380}" type="pres">
      <dgm:prSet presAssocID="{ADAA041D-9F74-4C11-AB16-491727EF208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3C61E08-C32A-4360-99E1-A817A25B44E2}" srcId="{8807A3D2-D935-4A28-9F2F-3FB079003FDD}" destId="{ADAA041D-9F74-4C11-AB16-491727EF2088}" srcOrd="1" destOrd="0" parTransId="{1FD1405D-DF2E-47BB-9B48-3EDF79962DE4}" sibTransId="{DC4A327C-EACF-4479-B745-D0264CE1A51B}"/>
    <dgm:cxn modelId="{ED1FA609-E1A8-4986-865F-10A08C2EA3AA}" srcId="{8807A3D2-D935-4A28-9F2F-3FB079003FDD}" destId="{9B6190DC-745D-4E68-933D-BDE8EC8AB609}" srcOrd="0" destOrd="0" parTransId="{9FD81972-1CE6-4D2B-87FB-E340A2BCD43B}" sibTransId="{A7664DE8-C74E-42B9-82D0-94BF1D21CD10}"/>
    <dgm:cxn modelId="{36ABB123-8DA6-4917-90AE-8F9BD7DCCA09}" type="presOf" srcId="{ADAA041D-9F74-4C11-AB16-491727EF2088}" destId="{54E3725C-16BF-4E47-9BDE-DAFEC31C4380}" srcOrd="0" destOrd="0" presId="urn:microsoft.com/office/officeart/2018/2/layout/IconVerticalSolidList"/>
    <dgm:cxn modelId="{FA509C3D-FBB3-4A77-AEB5-CAF58BCB55B6}" type="presOf" srcId="{9B6190DC-745D-4E68-933D-BDE8EC8AB609}" destId="{E8AF2D41-C357-40E0-A43F-D7C47AC78108}" srcOrd="0" destOrd="0" presId="urn:microsoft.com/office/officeart/2018/2/layout/IconVerticalSolidList"/>
    <dgm:cxn modelId="{A928A544-2101-4797-A4D9-F9AF44E988AE}" type="presOf" srcId="{8807A3D2-D935-4A28-9F2F-3FB079003FDD}" destId="{F8DE8150-5842-4555-8DFB-A2B1A376BC15}" srcOrd="0" destOrd="0" presId="urn:microsoft.com/office/officeart/2018/2/layout/IconVerticalSolidList"/>
    <dgm:cxn modelId="{DBD81F43-6F9A-4D71-8141-17A7A7CB43D6}" type="presParOf" srcId="{F8DE8150-5842-4555-8DFB-A2B1A376BC15}" destId="{EE5DDE14-F00A-464B-9429-0F0C8E406B0F}" srcOrd="0" destOrd="0" presId="urn:microsoft.com/office/officeart/2018/2/layout/IconVerticalSolidList"/>
    <dgm:cxn modelId="{2B8EE88B-D4A1-4541-A03A-A0EEF3E35CC3}" type="presParOf" srcId="{EE5DDE14-F00A-464B-9429-0F0C8E406B0F}" destId="{CDAB5980-83F1-4592-B1C3-EE16EBDEC1F4}" srcOrd="0" destOrd="0" presId="urn:microsoft.com/office/officeart/2018/2/layout/IconVerticalSolidList"/>
    <dgm:cxn modelId="{23A2BBFA-E94E-4E67-B8EC-F1779CBA2364}" type="presParOf" srcId="{EE5DDE14-F00A-464B-9429-0F0C8E406B0F}" destId="{CF81907C-9D0C-44DA-B154-F3B912253FE9}" srcOrd="1" destOrd="0" presId="urn:microsoft.com/office/officeart/2018/2/layout/IconVerticalSolidList"/>
    <dgm:cxn modelId="{820808D9-14EC-4422-B636-B078F9A9E5D0}" type="presParOf" srcId="{EE5DDE14-F00A-464B-9429-0F0C8E406B0F}" destId="{4BFA1B4E-6113-461B-A1FC-43699818509D}" srcOrd="2" destOrd="0" presId="urn:microsoft.com/office/officeart/2018/2/layout/IconVerticalSolidList"/>
    <dgm:cxn modelId="{C067258F-9049-4F94-BA72-FB91101FB62F}" type="presParOf" srcId="{EE5DDE14-F00A-464B-9429-0F0C8E406B0F}" destId="{E8AF2D41-C357-40E0-A43F-D7C47AC78108}" srcOrd="3" destOrd="0" presId="urn:microsoft.com/office/officeart/2018/2/layout/IconVerticalSolidList"/>
    <dgm:cxn modelId="{CB49DCFE-B595-4F97-8B8A-C91E0E1EBA47}" type="presParOf" srcId="{F8DE8150-5842-4555-8DFB-A2B1A376BC15}" destId="{8B8A5F53-1883-4B56-BF56-D369DDA50972}" srcOrd="1" destOrd="0" presId="urn:microsoft.com/office/officeart/2018/2/layout/IconVerticalSolidList"/>
    <dgm:cxn modelId="{EFD73AC2-2106-4310-8CB4-52B2DE22B311}" type="presParOf" srcId="{F8DE8150-5842-4555-8DFB-A2B1A376BC15}" destId="{CA133826-4C1F-44FB-AD91-E8734CD6F77F}" srcOrd="2" destOrd="0" presId="urn:microsoft.com/office/officeart/2018/2/layout/IconVerticalSolidList"/>
    <dgm:cxn modelId="{ADD7271B-93BF-4DD5-82DC-1FBFEE02A888}" type="presParOf" srcId="{CA133826-4C1F-44FB-AD91-E8734CD6F77F}" destId="{185EED26-6D22-4E14-9E06-C168F0EA4DB5}" srcOrd="0" destOrd="0" presId="urn:microsoft.com/office/officeart/2018/2/layout/IconVerticalSolidList"/>
    <dgm:cxn modelId="{730395DB-67E9-4269-9CFE-30EF806F8017}" type="presParOf" srcId="{CA133826-4C1F-44FB-AD91-E8734CD6F77F}" destId="{ECA13C5E-1C4B-4AEF-AF9A-962581FBDE07}" srcOrd="1" destOrd="0" presId="urn:microsoft.com/office/officeart/2018/2/layout/IconVerticalSolidList"/>
    <dgm:cxn modelId="{78ECEB93-2F0A-439C-A8CE-8581D55A40C4}" type="presParOf" srcId="{CA133826-4C1F-44FB-AD91-E8734CD6F77F}" destId="{EF1D76F3-D827-4E8B-AA87-200D8FB6D8FA}" srcOrd="2" destOrd="0" presId="urn:microsoft.com/office/officeart/2018/2/layout/IconVerticalSolidList"/>
    <dgm:cxn modelId="{B6E36A53-F2F6-4594-B610-172A85AAD161}" type="presParOf" srcId="{CA133826-4C1F-44FB-AD91-E8734CD6F77F}" destId="{54E3725C-16BF-4E47-9BDE-DAFEC31C43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D199DD-3874-4F02-91F3-195A4044927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3D0300-CA07-40A8-BA52-E3522D4FB856}">
      <dgm:prSet/>
      <dgm:spPr/>
      <dgm:t>
        <a:bodyPr/>
        <a:lstStyle/>
        <a:p>
          <a:r>
            <a:rPr lang="el-GR" dirty="0"/>
            <a:t>Λοίμωξη του </a:t>
          </a:r>
          <a:r>
            <a:rPr lang="el-GR" dirty="0" err="1"/>
            <a:t>ασκιτικού</a:t>
          </a:r>
          <a:r>
            <a:rPr lang="el-GR" dirty="0"/>
            <a:t> υγρού</a:t>
          </a:r>
          <a:endParaRPr lang="en-US" dirty="0"/>
        </a:p>
      </dgm:t>
    </dgm:pt>
    <dgm:pt modelId="{4000377A-9F8C-4E74-8BCB-CF9E4B547F0D}" type="parTrans" cxnId="{2027B4B9-8B2A-420C-B793-7273AD67EF5C}">
      <dgm:prSet/>
      <dgm:spPr/>
      <dgm:t>
        <a:bodyPr/>
        <a:lstStyle/>
        <a:p>
          <a:endParaRPr lang="en-US"/>
        </a:p>
      </dgm:t>
    </dgm:pt>
    <dgm:pt modelId="{A435ACB3-69C2-4DE3-A16D-23176E8C41EC}" type="sibTrans" cxnId="{2027B4B9-8B2A-420C-B793-7273AD67EF5C}">
      <dgm:prSet/>
      <dgm:spPr/>
      <dgm:t>
        <a:bodyPr/>
        <a:lstStyle/>
        <a:p>
          <a:endParaRPr lang="en-US"/>
        </a:p>
      </dgm:t>
    </dgm:pt>
    <dgm:pt modelId="{52CECD10-6088-4D41-8FE3-D3EB2DA8B3A8}">
      <dgm:prSet/>
      <dgm:spPr/>
      <dgm:t>
        <a:bodyPr/>
        <a:lstStyle/>
        <a:p>
          <a:r>
            <a:rPr lang="el-GR" dirty="0"/>
            <a:t>Πολυμορφοπύρηνα</a:t>
          </a:r>
          <a:r>
            <a:rPr lang="en-US" dirty="0"/>
            <a:t> ≥ 250 mm</a:t>
          </a:r>
          <a:r>
            <a:rPr lang="en-US" baseline="30000" dirty="0"/>
            <a:t>3</a:t>
          </a:r>
          <a:endParaRPr lang="en-US" dirty="0"/>
        </a:p>
      </dgm:t>
    </dgm:pt>
    <dgm:pt modelId="{82AD3D1A-D5CA-4751-9663-2CAF13C3C07A}" type="parTrans" cxnId="{C7234FAF-F43C-4EAF-9557-681CE8A597B8}">
      <dgm:prSet/>
      <dgm:spPr/>
      <dgm:t>
        <a:bodyPr/>
        <a:lstStyle/>
        <a:p>
          <a:endParaRPr lang="en-US"/>
        </a:p>
      </dgm:t>
    </dgm:pt>
    <dgm:pt modelId="{967C2EEE-1AAD-4045-845C-A01803EE4C17}" type="sibTrans" cxnId="{C7234FAF-F43C-4EAF-9557-681CE8A597B8}">
      <dgm:prSet/>
      <dgm:spPr/>
      <dgm:t>
        <a:bodyPr/>
        <a:lstStyle/>
        <a:p>
          <a:endParaRPr lang="en-US"/>
        </a:p>
      </dgm:t>
    </dgm:pt>
    <dgm:pt modelId="{ED7FBFBF-ABD2-41C3-99E0-FB83918E0D9A}" type="pres">
      <dgm:prSet presAssocID="{5FD199DD-3874-4F02-91F3-195A404492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0E62394-B9B8-413C-9311-391968281540}" type="pres">
      <dgm:prSet presAssocID="{233D0300-CA07-40A8-BA52-E3522D4FB856}" presName="hierRoot1" presStyleCnt="0"/>
      <dgm:spPr/>
    </dgm:pt>
    <dgm:pt modelId="{E138CDAA-B7DF-49EB-9C71-05CC579F6070}" type="pres">
      <dgm:prSet presAssocID="{233D0300-CA07-40A8-BA52-E3522D4FB856}" presName="composite" presStyleCnt="0"/>
      <dgm:spPr/>
    </dgm:pt>
    <dgm:pt modelId="{63092D8D-F8DA-4F5B-8CB6-C2AE32F73BD5}" type="pres">
      <dgm:prSet presAssocID="{233D0300-CA07-40A8-BA52-E3522D4FB856}" presName="background" presStyleLbl="node0" presStyleIdx="0" presStyleCnt="2"/>
      <dgm:spPr/>
    </dgm:pt>
    <dgm:pt modelId="{B372B47D-62B4-4DBF-BD63-35C330E00141}" type="pres">
      <dgm:prSet presAssocID="{233D0300-CA07-40A8-BA52-E3522D4FB856}" presName="text" presStyleLbl="fgAcc0" presStyleIdx="0" presStyleCnt="2">
        <dgm:presLayoutVars>
          <dgm:chPref val="3"/>
        </dgm:presLayoutVars>
      </dgm:prSet>
      <dgm:spPr/>
    </dgm:pt>
    <dgm:pt modelId="{25D113AF-017A-4899-A4FF-3F7EAFAD20BB}" type="pres">
      <dgm:prSet presAssocID="{233D0300-CA07-40A8-BA52-E3522D4FB856}" presName="hierChild2" presStyleCnt="0"/>
      <dgm:spPr/>
    </dgm:pt>
    <dgm:pt modelId="{359EC973-550A-4C96-B5C2-338023F4D8CC}" type="pres">
      <dgm:prSet presAssocID="{52CECD10-6088-4D41-8FE3-D3EB2DA8B3A8}" presName="hierRoot1" presStyleCnt="0"/>
      <dgm:spPr/>
    </dgm:pt>
    <dgm:pt modelId="{CAFFF9EC-1DBB-4367-8DF4-5D24C9E2B6F5}" type="pres">
      <dgm:prSet presAssocID="{52CECD10-6088-4D41-8FE3-D3EB2DA8B3A8}" presName="composite" presStyleCnt="0"/>
      <dgm:spPr/>
    </dgm:pt>
    <dgm:pt modelId="{52C453D3-E3FA-4657-BF45-A07CF62E1AD7}" type="pres">
      <dgm:prSet presAssocID="{52CECD10-6088-4D41-8FE3-D3EB2DA8B3A8}" presName="background" presStyleLbl="node0" presStyleIdx="1" presStyleCnt="2"/>
      <dgm:spPr/>
    </dgm:pt>
    <dgm:pt modelId="{44737981-0B74-4F80-9D22-0BA20D1011DA}" type="pres">
      <dgm:prSet presAssocID="{52CECD10-6088-4D41-8FE3-D3EB2DA8B3A8}" presName="text" presStyleLbl="fgAcc0" presStyleIdx="1" presStyleCnt="2">
        <dgm:presLayoutVars>
          <dgm:chPref val="3"/>
        </dgm:presLayoutVars>
      </dgm:prSet>
      <dgm:spPr/>
    </dgm:pt>
    <dgm:pt modelId="{1EB9FD3F-F260-4E35-A11F-B01F3C62355F}" type="pres">
      <dgm:prSet presAssocID="{52CECD10-6088-4D41-8FE3-D3EB2DA8B3A8}" presName="hierChild2" presStyleCnt="0"/>
      <dgm:spPr/>
    </dgm:pt>
  </dgm:ptLst>
  <dgm:cxnLst>
    <dgm:cxn modelId="{D8F7E10D-91A9-4F68-BC69-96C8FE4AADD2}" type="presOf" srcId="{52CECD10-6088-4D41-8FE3-D3EB2DA8B3A8}" destId="{44737981-0B74-4F80-9D22-0BA20D1011DA}" srcOrd="0" destOrd="0" presId="urn:microsoft.com/office/officeart/2005/8/layout/hierarchy1"/>
    <dgm:cxn modelId="{D781C0A5-CD24-47DD-B230-870094CD4198}" type="presOf" srcId="{5FD199DD-3874-4F02-91F3-195A4044927B}" destId="{ED7FBFBF-ABD2-41C3-99E0-FB83918E0D9A}" srcOrd="0" destOrd="0" presId="urn:microsoft.com/office/officeart/2005/8/layout/hierarchy1"/>
    <dgm:cxn modelId="{C7234FAF-F43C-4EAF-9557-681CE8A597B8}" srcId="{5FD199DD-3874-4F02-91F3-195A4044927B}" destId="{52CECD10-6088-4D41-8FE3-D3EB2DA8B3A8}" srcOrd="1" destOrd="0" parTransId="{82AD3D1A-D5CA-4751-9663-2CAF13C3C07A}" sibTransId="{967C2EEE-1AAD-4045-845C-A01803EE4C17}"/>
    <dgm:cxn modelId="{2027B4B9-8B2A-420C-B793-7273AD67EF5C}" srcId="{5FD199DD-3874-4F02-91F3-195A4044927B}" destId="{233D0300-CA07-40A8-BA52-E3522D4FB856}" srcOrd="0" destOrd="0" parTransId="{4000377A-9F8C-4E74-8BCB-CF9E4B547F0D}" sibTransId="{A435ACB3-69C2-4DE3-A16D-23176E8C41EC}"/>
    <dgm:cxn modelId="{3E5F64CA-4171-406C-B99D-CA675C0AD539}" type="presOf" srcId="{233D0300-CA07-40A8-BA52-E3522D4FB856}" destId="{B372B47D-62B4-4DBF-BD63-35C330E00141}" srcOrd="0" destOrd="0" presId="urn:microsoft.com/office/officeart/2005/8/layout/hierarchy1"/>
    <dgm:cxn modelId="{EEB39F62-2931-47AC-98A2-A195C49B940F}" type="presParOf" srcId="{ED7FBFBF-ABD2-41C3-99E0-FB83918E0D9A}" destId="{00E62394-B9B8-413C-9311-391968281540}" srcOrd="0" destOrd="0" presId="urn:microsoft.com/office/officeart/2005/8/layout/hierarchy1"/>
    <dgm:cxn modelId="{B403E94F-3C12-4D67-9286-5DECCCDF65DD}" type="presParOf" srcId="{00E62394-B9B8-413C-9311-391968281540}" destId="{E138CDAA-B7DF-49EB-9C71-05CC579F6070}" srcOrd="0" destOrd="0" presId="urn:microsoft.com/office/officeart/2005/8/layout/hierarchy1"/>
    <dgm:cxn modelId="{4AAE44ED-408B-478B-B357-E9B4E204E476}" type="presParOf" srcId="{E138CDAA-B7DF-49EB-9C71-05CC579F6070}" destId="{63092D8D-F8DA-4F5B-8CB6-C2AE32F73BD5}" srcOrd="0" destOrd="0" presId="urn:microsoft.com/office/officeart/2005/8/layout/hierarchy1"/>
    <dgm:cxn modelId="{35EE5A73-3EF4-43EC-B866-5649F1B9A21D}" type="presParOf" srcId="{E138CDAA-B7DF-49EB-9C71-05CC579F6070}" destId="{B372B47D-62B4-4DBF-BD63-35C330E00141}" srcOrd="1" destOrd="0" presId="urn:microsoft.com/office/officeart/2005/8/layout/hierarchy1"/>
    <dgm:cxn modelId="{00711B26-F2EC-4F8B-8B63-E8D290697A04}" type="presParOf" srcId="{00E62394-B9B8-413C-9311-391968281540}" destId="{25D113AF-017A-4899-A4FF-3F7EAFAD20BB}" srcOrd="1" destOrd="0" presId="urn:microsoft.com/office/officeart/2005/8/layout/hierarchy1"/>
    <dgm:cxn modelId="{232757C5-433E-4A4E-AC10-FE17A860EC1C}" type="presParOf" srcId="{ED7FBFBF-ABD2-41C3-99E0-FB83918E0D9A}" destId="{359EC973-550A-4C96-B5C2-338023F4D8CC}" srcOrd="1" destOrd="0" presId="urn:microsoft.com/office/officeart/2005/8/layout/hierarchy1"/>
    <dgm:cxn modelId="{CEBBFB1B-CBCA-4B1F-88B2-564E07C624E0}" type="presParOf" srcId="{359EC973-550A-4C96-B5C2-338023F4D8CC}" destId="{CAFFF9EC-1DBB-4367-8DF4-5D24C9E2B6F5}" srcOrd="0" destOrd="0" presId="urn:microsoft.com/office/officeart/2005/8/layout/hierarchy1"/>
    <dgm:cxn modelId="{DCB1B45E-7CD2-4568-87B3-58BD0FA9502C}" type="presParOf" srcId="{CAFFF9EC-1DBB-4367-8DF4-5D24C9E2B6F5}" destId="{52C453D3-E3FA-4657-BF45-A07CF62E1AD7}" srcOrd="0" destOrd="0" presId="urn:microsoft.com/office/officeart/2005/8/layout/hierarchy1"/>
    <dgm:cxn modelId="{BA1B83BD-7F2D-4859-86D7-1B17F5AE7DB4}" type="presParOf" srcId="{CAFFF9EC-1DBB-4367-8DF4-5D24C9E2B6F5}" destId="{44737981-0B74-4F80-9D22-0BA20D1011DA}" srcOrd="1" destOrd="0" presId="urn:microsoft.com/office/officeart/2005/8/layout/hierarchy1"/>
    <dgm:cxn modelId="{600373A8-3D6F-4FB4-B788-E8024483A1D5}" type="presParOf" srcId="{359EC973-550A-4C96-B5C2-338023F4D8CC}" destId="{1EB9FD3F-F260-4E35-A11F-B01F3C6235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6658B6-67DE-4B67-BE55-981ACCEBFA5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262CD20-C150-498C-BD5B-A486AEC88B08}">
      <dgm:prSet/>
      <dgm:spPr/>
      <dgm:t>
        <a:bodyPr/>
        <a:lstStyle/>
        <a:p>
          <a:r>
            <a:rPr lang="el-GR" dirty="0">
              <a:solidFill>
                <a:schemeClr val="bg1"/>
              </a:solidFill>
            </a:rPr>
            <a:t>Ιστορικό και κλινική εξέταση</a:t>
          </a:r>
          <a:endParaRPr lang="en-US" dirty="0">
            <a:solidFill>
              <a:schemeClr val="bg1"/>
            </a:solidFill>
          </a:endParaRPr>
        </a:p>
      </dgm:t>
    </dgm:pt>
    <dgm:pt modelId="{329682C9-B4CA-488F-85FD-17C03A18BF38}" type="parTrans" cxnId="{C72F93D1-7D86-43BF-AC46-B7983AC952D5}">
      <dgm:prSet/>
      <dgm:spPr/>
      <dgm:t>
        <a:bodyPr/>
        <a:lstStyle/>
        <a:p>
          <a:endParaRPr lang="en-US"/>
        </a:p>
      </dgm:t>
    </dgm:pt>
    <dgm:pt modelId="{3AA7E8DA-AADB-41FE-A2D3-A49A8CD46247}" type="sibTrans" cxnId="{C72F93D1-7D86-43BF-AC46-B7983AC952D5}">
      <dgm:prSet/>
      <dgm:spPr/>
      <dgm:t>
        <a:bodyPr/>
        <a:lstStyle/>
        <a:p>
          <a:endParaRPr lang="en-US"/>
        </a:p>
      </dgm:t>
    </dgm:pt>
    <dgm:pt modelId="{91BAA653-C19A-483D-9828-BF129867C7E5}">
      <dgm:prSet/>
      <dgm:spPr/>
      <dgm:t>
        <a:bodyPr/>
        <a:lstStyle/>
        <a:p>
          <a:r>
            <a:rPr lang="el-GR" dirty="0">
              <a:solidFill>
                <a:schemeClr val="bg1"/>
              </a:solidFill>
            </a:rPr>
            <a:t>Εργαστηριακά ευρήματα</a:t>
          </a:r>
          <a:endParaRPr lang="en-US" dirty="0">
            <a:solidFill>
              <a:schemeClr val="bg1"/>
            </a:solidFill>
          </a:endParaRPr>
        </a:p>
      </dgm:t>
    </dgm:pt>
    <dgm:pt modelId="{4F5FD038-D169-431E-B9FC-85ECC62FDF15}" type="parTrans" cxnId="{EDCB1BFF-9F45-41CA-A04C-6077B59FCBBD}">
      <dgm:prSet/>
      <dgm:spPr/>
      <dgm:t>
        <a:bodyPr/>
        <a:lstStyle/>
        <a:p>
          <a:endParaRPr lang="en-US"/>
        </a:p>
      </dgm:t>
    </dgm:pt>
    <dgm:pt modelId="{681B560C-77D2-4B33-B28C-86BA98E4655E}" type="sibTrans" cxnId="{EDCB1BFF-9F45-41CA-A04C-6077B59FCBBD}">
      <dgm:prSet/>
      <dgm:spPr/>
      <dgm:t>
        <a:bodyPr/>
        <a:lstStyle/>
        <a:p>
          <a:endParaRPr lang="en-US"/>
        </a:p>
      </dgm:t>
    </dgm:pt>
    <dgm:pt modelId="{BA0E0834-7EB1-48B4-A408-2FA157ABC4BA}">
      <dgm:prSet/>
      <dgm:spPr/>
      <dgm:t>
        <a:bodyPr/>
        <a:lstStyle/>
        <a:p>
          <a:r>
            <a:rPr lang="el-GR" dirty="0">
              <a:solidFill>
                <a:schemeClr val="bg1"/>
              </a:solidFill>
            </a:rPr>
            <a:t>Απεικονίσεις</a:t>
          </a:r>
          <a:endParaRPr lang="en-US" dirty="0">
            <a:solidFill>
              <a:schemeClr val="bg1"/>
            </a:solidFill>
          </a:endParaRPr>
        </a:p>
      </dgm:t>
    </dgm:pt>
    <dgm:pt modelId="{3088C57B-7712-470D-B209-B37908D2E58A}" type="parTrans" cxnId="{C2A9E605-3345-4839-B66E-67C9D5AE9796}">
      <dgm:prSet/>
      <dgm:spPr/>
      <dgm:t>
        <a:bodyPr/>
        <a:lstStyle/>
        <a:p>
          <a:endParaRPr lang="en-US"/>
        </a:p>
      </dgm:t>
    </dgm:pt>
    <dgm:pt modelId="{CA7D3229-B6AB-4377-A080-90E39EC63C9C}" type="sibTrans" cxnId="{C2A9E605-3345-4839-B66E-67C9D5AE9796}">
      <dgm:prSet/>
      <dgm:spPr/>
      <dgm:t>
        <a:bodyPr/>
        <a:lstStyle/>
        <a:p>
          <a:endParaRPr lang="en-US"/>
        </a:p>
      </dgm:t>
    </dgm:pt>
    <dgm:pt modelId="{9C84FDE7-EE28-4613-A2BF-998BF630D295}">
      <dgm:prSet/>
      <dgm:spPr/>
      <dgm:t>
        <a:bodyPr/>
        <a:lstStyle/>
        <a:p>
          <a:r>
            <a:rPr lang="el-GR" dirty="0">
              <a:solidFill>
                <a:schemeClr val="bg1"/>
              </a:solidFill>
            </a:rPr>
            <a:t>Βιοψία Ήπατος</a:t>
          </a:r>
          <a:endParaRPr lang="en-US" dirty="0">
            <a:solidFill>
              <a:schemeClr val="bg1"/>
            </a:solidFill>
          </a:endParaRPr>
        </a:p>
      </dgm:t>
    </dgm:pt>
    <dgm:pt modelId="{89D05E06-7FC5-4D75-BCA2-DF44B01BD820}" type="parTrans" cxnId="{4C3247A4-F1A5-4785-8A50-634F3F1C43A5}">
      <dgm:prSet/>
      <dgm:spPr/>
      <dgm:t>
        <a:bodyPr/>
        <a:lstStyle/>
        <a:p>
          <a:endParaRPr lang="en-US"/>
        </a:p>
      </dgm:t>
    </dgm:pt>
    <dgm:pt modelId="{EFF04419-AF7F-46D2-9E82-5E26F3D2695E}" type="sibTrans" cxnId="{4C3247A4-F1A5-4785-8A50-634F3F1C43A5}">
      <dgm:prSet/>
      <dgm:spPr/>
      <dgm:t>
        <a:bodyPr/>
        <a:lstStyle/>
        <a:p>
          <a:endParaRPr lang="en-US"/>
        </a:p>
      </dgm:t>
    </dgm:pt>
    <dgm:pt modelId="{E78C1502-B8EB-4C18-AB4A-8B49184C991E}" type="pres">
      <dgm:prSet presAssocID="{DE6658B6-67DE-4B67-BE55-981ACCEBFA54}" presName="root" presStyleCnt="0">
        <dgm:presLayoutVars>
          <dgm:dir/>
          <dgm:resizeHandles val="exact"/>
        </dgm:presLayoutVars>
      </dgm:prSet>
      <dgm:spPr/>
    </dgm:pt>
    <dgm:pt modelId="{0E38521B-7DB3-4D0C-87A4-A3294F20455C}" type="pres">
      <dgm:prSet presAssocID="{2262CD20-C150-498C-BD5B-A486AEC88B08}" presName="compNode" presStyleCnt="0"/>
      <dgm:spPr/>
    </dgm:pt>
    <dgm:pt modelId="{1A776562-A62B-455A-9981-D2F3A37A1AA9}" type="pres">
      <dgm:prSet presAssocID="{2262CD20-C150-498C-BD5B-A486AEC88B08}" presName="bgRect" presStyleLbl="bgShp" presStyleIdx="0" presStyleCnt="4"/>
      <dgm:spPr/>
    </dgm:pt>
    <dgm:pt modelId="{17E38E87-CFA2-431F-9A78-2CFA4DCE91F3}" type="pres">
      <dgm:prSet presAssocID="{2262CD20-C150-498C-BD5B-A486AEC88B0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τηθοσκόπιο"/>
        </a:ext>
      </dgm:extLst>
    </dgm:pt>
    <dgm:pt modelId="{4C24A65C-2F71-4215-AE83-8E777412D2FF}" type="pres">
      <dgm:prSet presAssocID="{2262CD20-C150-498C-BD5B-A486AEC88B08}" presName="spaceRect" presStyleCnt="0"/>
      <dgm:spPr/>
    </dgm:pt>
    <dgm:pt modelId="{744FFEF1-3A2D-422E-94EF-F561689B9EBA}" type="pres">
      <dgm:prSet presAssocID="{2262CD20-C150-498C-BD5B-A486AEC88B08}" presName="parTx" presStyleLbl="revTx" presStyleIdx="0" presStyleCnt="4">
        <dgm:presLayoutVars>
          <dgm:chMax val="0"/>
          <dgm:chPref val="0"/>
        </dgm:presLayoutVars>
      </dgm:prSet>
      <dgm:spPr/>
    </dgm:pt>
    <dgm:pt modelId="{2EF9A347-9D41-4B24-95EA-3755DF879ABA}" type="pres">
      <dgm:prSet presAssocID="{3AA7E8DA-AADB-41FE-A2D3-A49A8CD46247}" presName="sibTrans" presStyleCnt="0"/>
      <dgm:spPr/>
    </dgm:pt>
    <dgm:pt modelId="{A9CAE3EF-6E3F-4DF3-8455-725EE21E9247}" type="pres">
      <dgm:prSet presAssocID="{91BAA653-C19A-483D-9828-BF129867C7E5}" presName="compNode" presStyleCnt="0"/>
      <dgm:spPr/>
    </dgm:pt>
    <dgm:pt modelId="{92CDF687-F630-4E76-9970-827ED18A8705}" type="pres">
      <dgm:prSet presAssocID="{91BAA653-C19A-483D-9828-BF129867C7E5}" presName="bgRect" presStyleLbl="bgShp" presStyleIdx="1" presStyleCnt="4"/>
      <dgm:spPr/>
    </dgm:pt>
    <dgm:pt modelId="{15F69EBA-8738-46BF-9333-4EDB5C926E77}" type="pres">
      <dgm:prSet presAssocID="{91BAA653-C19A-483D-9828-BF129867C7E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0ADB61E0-1DE9-4887-9D31-1A032BE3CDE2}" type="pres">
      <dgm:prSet presAssocID="{91BAA653-C19A-483D-9828-BF129867C7E5}" presName="spaceRect" presStyleCnt="0"/>
      <dgm:spPr/>
    </dgm:pt>
    <dgm:pt modelId="{7C1F9E5B-3173-43BB-AC19-A3A48203E428}" type="pres">
      <dgm:prSet presAssocID="{91BAA653-C19A-483D-9828-BF129867C7E5}" presName="parTx" presStyleLbl="revTx" presStyleIdx="1" presStyleCnt="4">
        <dgm:presLayoutVars>
          <dgm:chMax val="0"/>
          <dgm:chPref val="0"/>
        </dgm:presLayoutVars>
      </dgm:prSet>
      <dgm:spPr/>
    </dgm:pt>
    <dgm:pt modelId="{888D5314-6157-4DE8-BA90-58B9F43767A9}" type="pres">
      <dgm:prSet presAssocID="{681B560C-77D2-4B33-B28C-86BA98E4655E}" presName="sibTrans" presStyleCnt="0"/>
      <dgm:spPr/>
    </dgm:pt>
    <dgm:pt modelId="{23502124-DCBC-4F23-A476-1A71A4987B97}" type="pres">
      <dgm:prSet presAssocID="{BA0E0834-7EB1-48B4-A408-2FA157ABC4BA}" presName="compNode" presStyleCnt="0"/>
      <dgm:spPr/>
    </dgm:pt>
    <dgm:pt modelId="{277E99BD-E198-477E-B74F-A670C76CFFA4}" type="pres">
      <dgm:prSet presAssocID="{BA0E0834-7EB1-48B4-A408-2FA157ABC4BA}" presName="bgRect" presStyleLbl="bgShp" presStyleIdx="2" presStyleCnt="4"/>
      <dgm:spPr/>
    </dgm:pt>
    <dgm:pt modelId="{43E053A7-45DF-4133-9E78-A5FAEC1F92B4}" type="pres">
      <dgm:prSet presAssocID="{BA0E0834-7EB1-48B4-A408-2FA157ABC4B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Ιατρικά"/>
        </a:ext>
      </dgm:extLst>
    </dgm:pt>
    <dgm:pt modelId="{DE90AB8A-1DC4-47FE-A6A1-F075DC952DA0}" type="pres">
      <dgm:prSet presAssocID="{BA0E0834-7EB1-48B4-A408-2FA157ABC4BA}" presName="spaceRect" presStyleCnt="0"/>
      <dgm:spPr/>
    </dgm:pt>
    <dgm:pt modelId="{A7066FAA-4107-4CC4-A9D9-619A80BA6696}" type="pres">
      <dgm:prSet presAssocID="{BA0E0834-7EB1-48B4-A408-2FA157ABC4BA}" presName="parTx" presStyleLbl="revTx" presStyleIdx="2" presStyleCnt="4">
        <dgm:presLayoutVars>
          <dgm:chMax val="0"/>
          <dgm:chPref val="0"/>
        </dgm:presLayoutVars>
      </dgm:prSet>
      <dgm:spPr/>
    </dgm:pt>
    <dgm:pt modelId="{F0F92D86-3015-4D70-A82F-59840E58C332}" type="pres">
      <dgm:prSet presAssocID="{CA7D3229-B6AB-4377-A080-90E39EC63C9C}" presName="sibTrans" presStyleCnt="0"/>
      <dgm:spPr/>
    </dgm:pt>
    <dgm:pt modelId="{E4696288-EDAC-43DC-8BE1-45F6B6310717}" type="pres">
      <dgm:prSet presAssocID="{9C84FDE7-EE28-4613-A2BF-998BF630D295}" presName="compNode" presStyleCnt="0"/>
      <dgm:spPr/>
    </dgm:pt>
    <dgm:pt modelId="{27842844-64C4-411D-9E02-6B1440203055}" type="pres">
      <dgm:prSet presAssocID="{9C84FDE7-EE28-4613-A2BF-998BF630D295}" presName="bgRect" presStyleLbl="bgShp" presStyleIdx="3" presStyleCnt="4"/>
      <dgm:spPr/>
    </dgm:pt>
    <dgm:pt modelId="{E99B508C-16FC-43A9-929E-70E2A076A03C}" type="pres">
      <dgm:prSet presAssocID="{9C84FDE7-EE28-4613-A2BF-998BF630D29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Βελόνα"/>
        </a:ext>
      </dgm:extLst>
    </dgm:pt>
    <dgm:pt modelId="{5AB46DBB-DB61-4FD7-B474-80F04B35D753}" type="pres">
      <dgm:prSet presAssocID="{9C84FDE7-EE28-4613-A2BF-998BF630D295}" presName="spaceRect" presStyleCnt="0"/>
      <dgm:spPr/>
    </dgm:pt>
    <dgm:pt modelId="{0AE3A2EB-CB47-4000-B3F0-1EE43F24C0BB}" type="pres">
      <dgm:prSet presAssocID="{9C84FDE7-EE28-4613-A2BF-998BF630D29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2A9E605-3345-4839-B66E-67C9D5AE9796}" srcId="{DE6658B6-67DE-4B67-BE55-981ACCEBFA54}" destId="{BA0E0834-7EB1-48B4-A408-2FA157ABC4BA}" srcOrd="2" destOrd="0" parTransId="{3088C57B-7712-470D-B209-B37908D2E58A}" sibTransId="{CA7D3229-B6AB-4377-A080-90E39EC63C9C}"/>
    <dgm:cxn modelId="{5972D55B-20ED-48ED-9E39-CA0466B032C1}" type="presOf" srcId="{91BAA653-C19A-483D-9828-BF129867C7E5}" destId="{7C1F9E5B-3173-43BB-AC19-A3A48203E428}" srcOrd="0" destOrd="0" presId="urn:microsoft.com/office/officeart/2018/2/layout/IconVerticalSolidList"/>
    <dgm:cxn modelId="{07290648-B18D-44A5-8030-EF88B80FDCF8}" type="presOf" srcId="{9C84FDE7-EE28-4613-A2BF-998BF630D295}" destId="{0AE3A2EB-CB47-4000-B3F0-1EE43F24C0BB}" srcOrd="0" destOrd="0" presId="urn:microsoft.com/office/officeart/2018/2/layout/IconVerticalSolidList"/>
    <dgm:cxn modelId="{034D0B8B-BC7E-4DF0-834F-205869FA1B91}" type="presOf" srcId="{DE6658B6-67DE-4B67-BE55-981ACCEBFA54}" destId="{E78C1502-B8EB-4C18-AB4A-8B49184C991E}" srcOrd="0" destOrd="0" presId="urn:microsoft.com/office/officeart/2018/2/layout/IconVerticalSolidList"/>
    <dgm:cxn modelId="{4C3247A4-F1A5-4785-8A50-634F3F1C43A5}" srcId="{DE6658B6-67DE-4B67-BE55-981ACCEBFA54}" destId="{9C84FDE7-EE28-4613-A2BF-998BF630D295}" srcOrd="3" destOrd="0" parTransId="{89D05E06-7FC5-4D75-BCA2-DF44B01BD820}" sibTransId="{EFF04419-AF7F-46D2-9E82-5E26F3D2695E}"/>
    <dgm:cxn modelId="{123B95BA-C0B3-4FCC-89EE-87D79C3DBD6C}" type="presOf" srcId="{2262CD20-C150-498C-BD5B-A486AEC88B08}" destId="{744FFEF1-3A2D-422E-94EF-F561689B9EBA}" srcOrd="0" destOrd="0" presId="urn:microsoft.com/office/officeart/2018/2/layout/IconVerticalSolidList"/>
    <dgm:cxn modelId="{C72F93D1-7D86-43BF-AC46-B7983AC952D5}" srcId="{DE6658B6-67DE-4B67-BE55-981ACCEBFA54}" destId="{2262CD20-C150-498C-BD5B-A486AEC88B08}" srcOrd="0" destOrd="0" parTransId="{329682C9-B4CA-488F-85FD-17C03A18BF38}" sibTransId="{3AA7E8DA-AADB-41FE-A2D3-A49A8CD46247}"/>
    <dgm:cxn modelId="{5091A4FA-AAD3-405E-881A-1C0F7C385881}" type="presOf" srcId="{BA0E0834-7EB1-48B4-A408-2FA157ABC4BA}" destId="{A7066FAA-4107-4CC4-A9D9-619A80BA6696}" srcOrd="0" destOrd="0" presId="urn:microsoft.com/office/officeart/2018/2/layout/IconVerticalSolidList"/>
    <dgm:cxn modelId="{EDCB1BFF-9F45-41CA-A04C-6077B59FCBBD}" srcId="{DE6658B6-67DE-4B67-BE55-981ACCEBFA54}" destId="{91BAA653-C19A-483D-9828-BF129867C7E5}" srcOrd="1" destOrd="0" parTransId="{4F5FD038-D169-431E-B9FC-85ECC62FDF15}" sibTransId="{681B560C-77D2-4B33-B28C-86BA98E4655E}"/>
    <dgm:cxn modelId="{9FC592C4-85EA-4CD4-9653-B42BC931F76B}" type="presParOf" srcId="{E78C1502-B8EB-4C18-AB4A-8B49184C991E}" destId="{0E38521B-7DB3-4D0C-87A4-A3294F20455C}" srcOrd="0" destOrd="0" presId="urn:microsoft.com/office/officeart/2018/2/layout/IconVerticalSolidList"/>
    <dgm:cxn modelId="{E5E58A74-F617-467E-B583-85894F8680F7}" type="presParOf" srcId="{0E38521B-7DB3-4D0C-87A4-A3294F20455C}" destId="{1A776562-A62B-455A-9981-D2F3A37A1AA9}" srcOrd="0" destOrd="0" presId="urn:microsoft.com/office/officeart/2018/2/layout/IconVerticalSolidList"/>
    <dgm:cxn modelId="{F070FF88-0559-4925-B517-648402142FD1}" type="presParOf" srcId="{0E38521B-7DB3-4D0C-87A4-A3294F20455C}" destId="{17E38E87-CFA2-431F-9A78-2CFA4DCE91F3}" srcOrd="1" destOrd="0" presId="urn:microsoft.com/office/officeart/2018/2/layout/IconVerticalSolidList"/>
    <dgm:cxn modelId="{DB8D31CC-C066-4197-8A21-7D695B0694A3}" type="presParOf" srcId="{0E38521B-7DB3-4D0C-87A4-A3294F20455C}" destId="{4C24A65C-2F71-4215-AE83-8E777412D2FF}" srcOrd="2" destOrd="0" presId="urn:microsoft.com/office/officeart/2018/2/layout/IconVerticalSolidList"/>
    <dgm:cxn modelId="{D7EC4ACC-2917-4CC9-9F7A-A62A169C09E0}" type="presParOf" srcId="{0E38521B-7DB3-4D0C-87A4-A3294F20455C}" destId="{744FFEF1-3A2D-422E-94EF-F561689B9EBA}" srcOrd="3" destOrd="0" presId="urn:microsoft.com/office/officeart/2018/2/layout/IconVerticalSolidList"/>
    <dgm:cxn modelId="{FAFA7D0D-70C8-4DFD-BC46-2A524F097243}" type="presParOf" srcId="{E78C1502-B8EB-4C18-AB4A-8B49184C991E}" destId="{2EF9A347-9D41-4B24-95EA-3755DF879ABA}" srcOrd="1" destOrd="0" presId="urn:microsoft.com/office/officeart/2018/2/layout/IconVerticalSolidList"/>
    <dgm:cxn modelId="{F33DAD09-D0B8-4118-A929-BAA7A05AC485}" type="presParOf" srcId="{E78C1502-B8EB-4C18-AB4A-8B49184C991E}" destId="{A9CAE3EF-6E3F-4DF3-8455-725EE21E9247}" srcOrd="2" destOrd="0" presId="urn:microsoft.com/office/officeart/2018/2/layout/IconVerticalSolidList"/>
    <dgm:cxn modelId="{17172F76-397C-4DCC-A424-B8F368EA54C5}" type="presParOf" srcId="{A9CAE3EF-6E3F-4DF3-8455-725EE21E9247}" destId="{92CDF687-F630-4E76-9970-827ED18A8705}" srcOrd="0" destOrd="0" presId="urn:microsoft.com/office/officeart/2018/2/layout/IconVerticalSolidList"/>
    <dgm:cxn modelId="{D41F022E-4F5F-41A8-BD14-396BBB1F7A94}" type="presParOf" srcId="{A9CAE3EF-6E3F-4DF3-8455-725EE21E9247}" destId="{15F69EBA-8738-46BF-9333-4EDB5C926E77}" srcOrd="1" destOrd="0" presId="urn:microsoft.com/office/officeart/2018/2/layout/IconVerticalSolidList"/>
    <dgm:cxn modelId="{E7B9F7B1-7BF7-4DE7-B903-53F683E70B3F}" type="presParOf" srcId="{A9CAE3EF-6E3F-4DF3-8455-725EE21E9247}" destId="{0ADB61E0-1DE9-4887-9D31-1A032BE3CDE2}" srcOrd="2" destOrd="0" presId="urn:microsoft.com/office/officeart/2018/2/layout/IconVerticalSolidList"/>
    <dgm:cxn modelId="{F87699D3-9797-4C72-90D6-5B2738EADCBB}" type="presParOf" srcId="{A9CAE3EF-6E3F-4DF3-8455-725EE21E9247}" destId="{7C1F9E5B-3173-43BB-AC19-A3A48203E428}" srcOrd="3" destOrd="0" presId="urn:microsoft.com/office/officeart/2018/2/layout/IconVerticalSolidList"/>
    <dgm:cxn modelId="{60268785-8FE4-42D6-9578-CD9C0548DE26}" type="presParOf" srcId="{E78C1502-B8EB-4C18-AB4A-8B49184C991E}" destId="{888D5314-6157-4DE8-BA90-58B9F43767A9}" srcOrd="3" destOrd="0" presId="urn:microsoft.com/office/officeart/2018/2/layout/IconVerticalSolidList"/>
    <dgm:cxn modelId="{D58B2D74-83C0-4BB7-9179-4F96468742B1}" type="presParOf" srcId="{E78C1502-B8EB-4C18-AB4A-8B49184C991E}" destId="{23502124-DCBC-4F23-A476-1A71A4987B97}" srcOrd="4" destOrd="0" presId="urn:microsoft.com/office/officeart/2018/2/layout/IconVerticalSolidList"/>
    <dgm:cxn modelId="{5B9BCE58-C2EC-4E53-9486-052BDF5537C0}" type="presParOf" srcId="{23502124-DCBC-4F23-A476-1A71A4987B97}" destId="{277E99BD-E198-477E-B74F-A670C76CFFA4}" srcOrd="0" destOrd="0" presId="urn:microsoft.com/office/officeart/2018/2/layout/IconVerticalSolidList"/>
    <dgm:cxn modelId="{71D70031-0F38-4725-B1DA-4AA0269885D7}" type="presParOf" srcId="{23502124-DCBC-4F23-A476-1A71A4987B97}" destId="{43E053A7-45DF-4133-9E78-A5FAEC1F92B4}" srcOrd="1" destOrd="0" presId="urn:microsoft.com/office/officeart/2018/2/layout/IconVerticalSolidList"/>
    <dgm:cxn modelId="{727D19BD-1EC7-4827-8A85-6A24AE080E2B}" type="presParOf" srcId="{23502124-DCBC-4F23-A476-1A71A4987B97}" destId="{DE90AB8A-1DC4-47FE-A6A1-F075DC952DA0}" srcOrd="2" destOrd="0" presId="urn:microsoft.com/office/officeart/2018/2/layout/IconVerticalSolidList"/>
    <dgm:cxn modelId="{7FB2A507-8632-41D2-910E-8B8FC632DB8D}" type="presParOf" srcId="{23502124-DCBC-4F23-A476-1A71A4987B97}" destId="{A7066FAA-4107-4CC4-A9D9-619A80BA6696}" srcOrd="3" destOrd="0" presId="urn:microsoft.com/office/officeart/2018/2/layout/IconVerticalSolidList"/>
    <dgm:cxn modelId="{C075FDB1-3A7C-403B-8ABD-7A86B01C549B}" type="presParOf" srcId="{E78C1502-B8EB-4C18-AB4A-8B49184C991E}" destId="{F0F92D86-3015-4D70-A82F-59840E58C332}" srcOrd="5" destOrd="0" presId="urn:microsoft.com/office/officeart/2018/2/layout/IconVerticalSolidList"/>
    <dgm:cxn modelId="{C697F723-4846-4063-AD5E-6CF83895299F}" type="presParOf" srcId="{E78C1502-B8EB-4C18-AB4A-8B49184C991E}" destId="{E4696288-EDAC-43DC-8BE1-45F6B6310717}" srcOrd="6" destOrd="0" presId="urn:microsoft.com/office/officeart/2018/2/layout/IconVerticalSolidList"/>
    <dgm:cxn modelId="{5B5BC857-DBDF-4717-BF38-F287254FE887}" type="presParOf" srcId="{E4696288-EDAC-43DC-8BE1-45F6B6310717}" destId="{27842844-64C4-411D-9E02-6B1440203055}" srcOrd="0" destOrd="0" presId="urn:microsoft.com/office/officeart/2018/2/layout/IconVerticalSolidList"/>
    <dgm:cxn modelId="{A0C5137C-4967-4C1A-A85C-AE00ED327D16}" type="presParOf" srcId="{E4696288-EDAC-43DC-8BE1-45F6B6310717}" destId="{E99B508C-16FC-43A9-929E-70E2A076A03C}" srcOrd="1" destOrd="0" presId="urn:microsoft.com/office/officeart/2018/2/layout/IconVerticalSolidList"/>
    <dgm:cxn modelId="{C9BC7A97-FCB3-4A82-9B1C-D1B04D1EC6AD}" type="presParOf" srcId="{E4696288-EDAC-43DC-8BE1-45F6B6310717}" destId="{5AB46DBB-DB61-4FD7-B474-80F04B35D753}" srcOrd="2" destOrd="0" presId="urn:microsoft.com/office/officeart/2018/2/layout/IconVerticalSolidList"/>
    <dgm:cxn modelId="{53A71D4E-238E-405A-98EB-4F087D0405E2}" type="presParOf" srcId="{E4696288-EDAC-43DC-8BE1-45F6B6310717}" destId="{0AE3A2EB-CB47-4000-B3F0-1EE43F24C0B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F4C9969-1FA2-4635-ADDA-83FEF8F5945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875689-2A63-42A0-B169-C46B41F34FF6}">
      <dgm:prSet/>
      <dgm:spPr/>
      <dgm:t>
        <a:bodyPr/>
        <a:lstStyle/>
        <a:p>
          <a:r>
            <a:rPr lang="en-US"/>
            <a:t>May be normal in compensated cirrhosis</a:t>
          </a:r>
        </a:p>
      </dgm:t>
    </dgm:pt>
    <dgm:pt modelId="{8A47ABFC-B6AD-4B1A-8069-8FB6262E511B}" type="parTrans" cxnId="{B0F57223-4FE3-4C45-BA55-2C0D155663AA}">
      <dgm:prSet/>
      <dgm:spPr/>
      <dgm:t>
        <a:bodyPr/>
        <a:lstStyle/>
        <a:p>
          <a:endParaRPr lang="en-US"/>
        </a:p>
      </dgm:t>
    </dgm:pt>
    <dgm:pt modelId="{884EFBFB-5E1D-4329-9F3E-61C769CC7333}" type="sibTrans" cxnId="{B0F57223-4FE3-4C45-BA55-2C0D155663AA}">
      <dgm:prSet/>
      <dgm:spPr/>
      <dgm:t>
        <a:bodyPr/>
        <a:lstStyle/>
        <a:p>
          <a:endParaRPr lang="en-US"/>
        </a:p>
      </dgm:t>
    </dgm:pt>
    <dgm:pt modelId="{8A09D8CA-44E8-4059-9ABA-896A09D8502C}">
      <dgm:prSet/>
      <dgm:spPr/>
      <dgm:t>
        <a:bodyPr/>
        <a:lstStyle/>
        <a:p>
          <a:r>
            <a:rPr lang="en-US"/>
            <a:t>Reduced platelets</a:t>
          </a:r>
        </a:p>
      </dgm:t>
    </dgm:pt>
    <dgm:pt modelId="{FF12EB8F-3E01-4DBB-8AFB-3BF3A8A8E873}" type="parTrans" cxnId="{5AB88DC6-A1C0-4FE9-AF57-D7DFC2BA3C3D}">
      <dgm:prSet/>
      <dgm:spPr/>
      <dgm:t>
        <a:bodyPr/>
        <a:lstStyle/>
        <a:p>
          <a:endParaRPr lang="en-US"/>
        </a:p>
      </dgm:t>
    </dgm:pt>
    <dgm:pt modelId="{63A81332-25D7-4707-9CDA-442BBA653B9B}" type="sibTrans" cxnId="{5AB88DC6-A1C0-4FE9-AF57-D7DFC2BA3C3D}">
      <dgm:prSet/>
      <dgm:spPr/>
      <dgm:t>
        <a:bodyPr/>
        <a:lstStyle/>
        <a:p>
          <a:endParaRPr lang="en-US"/>
        </a:p>
      </dgm:t>
    </dgm:pt>
    <dgm:pt modelId="{A18A7D99-001D-42BE-870A-9CD8D79AE819}">
      <dgm:prSet/>
      <dgm:spPr/>
      <dgm:t>
        <a:bodyPr/>
        <a:lstStyle/>
        <a:p>
          <a:r>
            <a:rPr lang="en-US"/>
            <a:t>Leucopenia</a:t>
          </a:r>
        </a:p>
      </dgm:t>
    </dgm:pt>
    <dgm:pt modelId="{DF2979EF-E719-4759-BAA9-76BAD44DDA6C}" type="parTrans" cxnId="{6F95610D-8A30-4737-8558-25FBCAB398F0}">
      <dgm:prSet/>
      <dgm:spPr/>
      <dgm:t>
        <a:bodyPr/>
        <a:lstStyle/>
        <a:p>
          <a:endParaRPr lang="en-US"/>
        </a:p>
      </dgm:t>
    </dgm:pt>
    <dgm:pt modelId="{575C5632-A361-4865-B787-1BF339F3A8F3}" type="sibTrans" cxnId="{6F95610D-8A30-4737-8558-25FBCAB398F0}">
      <dgm:prSet/>
      <dgm:spPr/>
      <dgm:t>
        <a:bodyPr/>
        <a:lstStyle/>
        <a:p>
          <a:endParaRPr lang="en-US"/>
        </a:p>
      </dgm:t>
    </dgm:pt>
    <dgm:pt modelId="{D700CDE1-647A-4158-80E2-0F12938D0BBC}">
      <dgm:prSet/>
      <dgm:spPr/>
      <dgm:t>
        <a:bodyPr/>
        <a:lstStyle/>
        <a:p>
          <a:r>
            <a:rPr lang="en-US"/>
            <a:t>Anemia</a:t>
          </a:r>
        </a:p>
      </dgm:t>
    </dgm:pt>
    <dgm:pt modelId="{A1771EA4-4933-480F-BA42-5649383465A3}" type="parTrans" cxnId="{BE1FED96-DA44-4F23-B5D8-F1D6217C503E}">
      <dgm:prSet/>
      <dgm:spPr/>
      <dgm:t>
        <a:bodyPr/>
        <a:lstStyle/>
        <a:p>
          <a:endParaRPr lang="en-US"/>
        </a:p>
      </dgm:t>
    </dgm:pt>
    <dgm:pt modelId="{3763D2FC-7771-4F18-9E1B-564F3683274F}" type="sibTrans" cxnId="{BE1FED96-DA44-4F23-B5D8-F1D6217C503E}">
      <dgm:prSet/>
      <dgm:spPr/>
      <dgm:t>
        <a:bodyPr/>
        <a:lstStyle/>
        <a:p>
          <a:endParaRPr lang="en-US"/>
        </a:p>
      </dgm:t>
    </dgm:pt>
    <dgm:pt modelId="{7D8221A5-FF8E-4E17-8C39-1BE11EAF9F00}">
      <dgm:prSet/>
      <dgm:spPr/>
      <dgm:t>
        <a:bodyPr/>
        <a:lstStyle/>
        <a:p>
          <a:r>
            <a:rPr lang="en-US"/>
            <a:t>Increased INR</a:t>
          </a:r>
        </a:p>
      </dgm:t>
    </dgm:pt>
    <dgm:pt modelId="{D8DF65E2-0F44-4849-8176-1023651FAAB0}" type="parTrans" cxnId="{7719983D-B32E-4CAA-AE59-6FC8B0257A6E}">
      <dgm:prSet/>
      <dgm:spPr/>
      <dgm:t>
        <a:bodyPr/>
        <a:lstStyle/>
        <a:p>
          <a:endParaRPr lang="en-US"/>
        </a:p>
      </dgm:t>
    </dgm:pt>
    <dgm:pt modelId="{C7129092-926F-4DA2-A38F-8A454CCF5696}" type="sibTrans" cxnId="{7719983D-B32E-4CAA-AE59-6FC8B0257A6E}">
      <dgm:prSet/>
      <dgm:spPr/>
      <dgm:t>
        <a:bodyPr/>
        <a:lstStyle/>
        <a:p>
          <a:endParaRPr lang="en-US"/>
        </a:p>
      </dgm:t>
    </dgm:pt>
    <dgm:pt modelId="{24C90F77-1C5E-4CBD-8A99-0949C4BBAC1D}">
      <dgm:prSet/>
      <dgm:spPr/>
      <dgm:t>
        <a:bodyPr/>
        <a:lstStyle/>
        <a:p>
          <a:r>
            <a:rPr lang="en-US"/>
            <a:t>Lower serum albumin</a:t>
          </a:r>
        </a:p>
      </dgm:t>
    </dgm:pt>
    <dgm:pt modelId="{96D61C08-8B28-48BC-985F-24286FE54890}" type="parTrans" cxnId="{93540B63-F251-465F-BB1C-E3744F0922D4}">
      <dgm:prSet/>
      <dgm:spPr/>
      <dgm:t>
        <a:bodyPr/>
        <a:lstStyle/>
        <a:p>
          <a:endParaRPr lang="en-US"/>
        </a:p>
      </dgm:t>
    </dgm:pt>
    <dgm:pt modelId="{B000C3E4-C667-4889-B0C8-6B061D6D45CB}" type="sibTrans" cxnId="{93540B63-F251-465F-BB1C-E3744F0922D4}">
      <dgm:prSet/>
      <dgm:spPr/>
      <dgm:t>
        <a:bodyPr/>
        <a:lstStyle/>
        <a:p>
          <a:endParaRPr lang="en-US"/>
        </a:p>
      </dgm:t>
    </dgm:pt>
    <dgm:pt modelId="{E1E53D4B-C25A-4A1D-B365-92B5E21EA73E}">
      <dgm:prSet/>
      <dgm:spPr/>
      <dgm:t>
        <a:bodyPr/>
        <a:lstStyle/>
        <a:p>
          <a:r>
            <a:rPr lang="en-US"/>
            <a:t>Increased bilirubin?</a:t>
          </a:r>
        </a:p>
      </dgm:t>
    </dgm:pt>
    <dgm:pt modelId="{DB115CEF-5AB2-49B1-B48D-BCE661F450A1}" type="parTrans" cxnId="{94D6520C-1E9F-4719-A1B6-391DF6AA66FE}">
      <dgm:prSet/>
      <dgm:spPr/>
      <dgm:t>
        <a:bodyPr/>
        <a:lstStyle/>
        <a:p>
          <a:endParaRPr lang="en-US"/>
        </a:p>
      </dgm:t>
    </dgm:pt>
    <dgm:pt modelId="{EABB46DA-FA73-4DA2-9FE2-40EB77AA5FF1}" type="sibTrans" cxnId="{94D6520C-1E9F-4719-A1B6-391DF6AA66FE}">
      <dgm:prSet/>
      <dgm:spPr/>
      <dgm:t>
        <a:bodyPr/>
        <a:lstStyle/>
        <a:p>
          <a:endParaRPr lang="en-US"/>
        </a:p>
      </dgm:t>
    </dgm:pt>
    <dgm:pt modelId="{28B84E72-83B9-40EF-9BFA-CC89F8AC51B8}">
      <dgm:prSet/>
      <dgm:spPr/>
      <dgm:t>
        <a:bodyPr/>
        <a:lstStyle/>
        <a:p>
          <a:r>
            <a:rPr lang="en-US"/>
            <a:t>Sgot, sgpt, ALP, </a:t>
          </a:r>
          <a:r>
            <a:rPr lang="el-GR"/>
            <a:t>γ</a:t>
          </a:r>
          <a:r>
            <a:rPr lang="en-US"/>
            <a:t>gt</a:t>
          </a:r>
          <a:r>
            <a:rPr lang="el-GR"/>
            <a:t> </a:t>
          </a:r>
          <a:r>
            <a:rPr lang="en-US"/>
            <a:t>may be normal</a:t>
          </a:r>
        </a:p>
      </dgm:t>
    </dgm:pt>
    <dgm:pt modelId="{9426E2E8-0416-4B18-902A-612A7A58380D}" type="parTrans" cxnId="{95FB5C3F-A5C2-4E9F-AFB8-AA83769EE3EA}">
      <dgm:prSet/>
      <dgm:spPr/>
      <dgm:t>
        <a:bodyPr/>
        <a:lstStyle/>
        <a:p>
          <a:endParaRPr lang="en-US"/>
        </a:p>
      </dgm:t>
    </dgm:pt>
    <dgm:pt modelId="{4F1610D0-ADC5-4115-AF6F-5DA2EF6BDE80}" type="sibTrans" cxnId="{95FB5C3F-A5C2-4E9F-AFB8-AA83769EE3EA}">
      <dgm:prSet/>
      <dgm:spPr/>
      <dgm:t>
        <a:bodyPr/>
        <a:lstStyle/>
        <a:p>
          <a:endParaRPr lang="en-US"/>
        </a:p>
      </dgm:t>
    </dgm:pt>
    <dgm:pt modelId="{80A48329-2CCD-4414-9A77-45E7DA695C2A}" type="pres">
      <dgm:prSet presAssocID="{6F4C9969-1FA2-4635-ADDA-83FEF8F5945F}" presName="vert0" presStyleCnt="0">
        <dgm:presLayoutVars>
          <dgm:dir/>
          <dgm:animOne val="branch"/>
          <dgm:animLvl val="lvl"/>
        </dgm:presLayoutVars>
      </dgm:prSet>
      <dgm:spPr/>
    </dgm:pt>
    <dgm:pt modelId="{30D2A884-55B8-4457-8E17-517DFBACAB2B}" type="pres">
      <dgm:prSet presAssocID="{88875689-2A63-42A0-B169-C46B41F34FF6}" presName="thickLine" presStyleLbl="alignNode1" presStyleIdx="0" presStyleCnt="8"/>
      <dgm:spPr/>
    </dgm:pt>
    <dgm:pt modelId="{2D4E35E8-A91E-4EFF-A1F6-A054D958DB49}" type="pres">
      <dgm:prSet presAssocID="{88875689-2A63-42A0-B169-C46B41F34FF6}" presName="horz1" presStyleCnt="0"/>
      <dgm:spPr/>
    </dgm:pt>
    <dgm:pt modelId="{39FA58EC-3EE3-430E-AC51-C7177DCB0B5C}" type="pres">
      <dgm:prSet presAssocID="{88875689-2A63-42A0-B169-C46B41F34FF6}" presName="tx1" presStyleLbl="revTx" presStyleIdx="0" presStyleCnt="8"/>
      <dgm:spPr/>
    </dgm:pt>
    <dgm:pt modelId="{55A394C9-9F66-403B-83E3-7DE58F5E64A8}" type="pres">
      <dgm:prSet presAssocID="{88875689-2A63-42A0-B169-C46B41F34FF6}" presName="vert1" presStyleCnt="0"/>
      <dgm:spPr/>
    </dgm:pt>
    <dgm:pt modelId="{0A7E6374-A405-4022-BF73-FFDE3F10D9DC}" type="pres">
      <dgm:prSet presAssocID="{8A09D8CA-44E8-4059-9ABA-896A09D8502C}" presName="thickLine" presStyleLbl="alignNode1" presStyleIdx="1" presStyleCnt="8"/>
      <dgm:spPr/>
    </dgm:pt>
    <dgm:pt modelId="{6F5E692C-44F1-4DBF-A706-7F9DE06A39B4}" type="pres">
      <dgm:prSet presAssocID="{8A09D8CA-44E8-4059-9ABA-896A09D8502C}" presName="horz1" presStyleCnt="0"/>
      <dgm:spPr/>
    </dgm:pt>
    <dgm:pt modelId="{9A2DBA6D-995D-4974-B438-9C18B0C3AA6E}" type="pres">
      <dgm:prSet presAssocID="{8A09D8CA-44E8-4059-9ABA-896A09D8502C}" presName="tx1" presStyleLbl="revTx" presStyleIdx="1" presStyleCnt="8"/>
      <dgm:spPr/>
    </dgm:pt>
    <dgm:pt modelId="{45A3E29E-194B-4559-922B-660995749EF9}" type="pres">
      <dgm:prSet presAssocID="{8A09D8CA-44E8-4059-9ABA-896A09D8502C}" presName="vert1" presStyleCnt="0"/>
      <dgm:spPr/>
    </dgm:pt>
    <dgm:pt modelId="{60FB53C1-7F69-4F0D-90EB-4BEE1B6F7FEC}" type="pres">
      <dgm:prSet presAssocID="{A18A7D99-001D-42BE-870A-9CD8D79AE819}" presName="thickLine" presStyleLbl="alignNode1" presStyleIdx="2" presStyleCnt="8"/>
      <dgm:spPr/>
    </dgm:pt>
    <dgm:pt modelId="{0BBFF142-D182-43FF-A8F0-B91C9EBD7007}" type="pres">
      <dgm:prSet presAssocID="{A18A7D99-001D-42BE-870A-9CD8D79AE819}" presName="horz1" presStyleCnt="0"/>
      <dgm:spPr/>
    </dgm:pt>
    <dgm:pt modelId="{3365FD49-DD3F-4F63-83BE-CF6A26A5A2BF}" type="pres">
      <dgm:prSet presAssocID="{A18A7D99-001D-42BE-870A-9CD8D79AE819}" presName="tx1" presStyleLbl="revTx" presStyleIdx="2" presStyleCnt="8"/>
      <dgm:spPr/>
    </dgm:pt>
    <dgm:pt modelId="{87646140-9E38-47D8-83F1-567F1A9FF50B}" type="pres">
      <dgm:prSet presAssocID="{A18A7D99-001D-42BE-870A-9CD8D79AE819}" presName="vert1" presStyleCnt="0"/>
      <dgm:spPr/>
    </dgm:pt>
    <dgm:pt modelId="{0D256338-56DA-4BC2-A529-E22323086304}" type="pres">
      <dgm:prSet presAssocID="{D700CDE1-647A-4158-80E2-0F12938D0BBC}" presName="thickLine" presStyleLbl="alignNode1" presStyleIdx="3" presStyleCnt="8"/>
      <dgm:spPr/>
    </dgm:pt>
    <dgm:pt modelId="{E14F3F2B-BA4D-4B57-83D9-3E72CE8C4642}" type="pres">
      <dgm:prSet presAssocID="{D700CDE1-647A-4158-80E2-0F12938D0BBC}" presName="horz1" presStyleCnt="0"/>
      <dgm:spPr/>
    </dgm:pt>
    <dgm:pt modelId="{447D6E2E-5ADD-4A49-9E56-1F5106383755}" type="pres">
      <dgm:prSet presAssocID="{D700CDE1-647A-4158-80E2-0F12938D0BBC}" presName="tx1" presStyleLbl="revTx" presStyleIdx="3" presStyleCnt="8"/>
      <dgm:spPr/>
    </dgm:pt>
    <dgm:pt modelId="{C9BBA483-EFA2-4D1A-B3CA-32BB890FBC02}" type="pres">
      <dgm:prSet presAssocID="{D700CDE1-647A-4158-80E2-0F12938D0BBC}" presName="vert1" presStyleCnt="0"/>
      <dgm:spPr/>
    </dgm:pt>
    <dgm:pt modelId="{5E0C76A3-E3D5-4861-8654-122BF64610B5}" type="pres">
      <dgm:prSet presAssocID="{7D8221A5-FF8E-4E17-8C39-1BE11EAF9F00}" presName="thickLine" presStyleLbl="alignNode1" presStyleIdx="4" presStyleCnt="8"/>
      <dgm:spPr/>
    </dgm:pt>
    <dgm:pt modelId="{32A9DFA7-884E-454F-BF90-71ADA7D585EE}" type="pres">
      <dgm:prSet presAssocID="{7D8221A5-FF8E-4E17-8C39-1BE11EAF9F00}" presName="horz1" presStyleCnt="0"/>
      <dgm:spPr/>
    </dgm:pt>
    <dgm:pt modelId="{FF112C33-F61E-49DC-BF5F-9B7153BAD84F}" type="pres">
      <dgm:prSet presAssocID="{7D8221A5-FF8E-4E17-8C39-1BE11EAF9F00}" presName="tx1" presStyleLbl="revTx" presStyleIdx="4" presStyleCnt="8"/>
      <dgm:spPr/>
    </dgm:pt>
    <dgm:pt modelId="{4BE6CE49-11BB-45C2-8C21-B796626C0AAB}" type="pres">
      <dgm:prSet presAssocID="{7D8221A5-FF8E-4E17-8C39-1BE11EAF9F00}" presName="vert1" presStyleCnt="0"/>
      <dgm:spPr/>
    </dgm:pt>
    <dgm:pt modelId="{623F85D1-4CCE-4CE2-A8A1-3ED582D69F65}" type="pres">
      <dgm:prSet presAssocID="{24C90F77-1C5E-4CBD-8A99-0949C4BBAC1D}" presName="thickLine" presStyleLbl="alignNode1" presStyleIdx="5" presStyleCnt="8"/>
      <dgm:spPr/>
    </dgm:pt>
    <dgm:pt modelId="{6A5FBDB0-DF5D-4862-B84B-1A4A82282BAF}" type="pres">
      <dgm:prSet presAssocID="{24C90F77-1C5E-4CBD-8A99-0949C4BBAC1D}" presName="horz1" presStyleCnt="0"/>
      <dgm:spPr/>
    </dgm:pt>
    <dgm:pt modelId="{15F5E213-48C0-4083-B504-EB3870022271}" type="pres">
      <dgm:prSet presAssocID="{24C90F77-1C5E-4CBD-8A99-0949C4BBAC1D}" presName="tx1" presStyleLbl="revTx" presStyleIdx="5" presStyleCnt="8"/>
      <dgm:spPr/>
    </dgm:pt>
    <dgm:pt modelId="{B718EA6F-B6DC-409C-AC57-DDADD0CA004D}" type="pres">
      <dgm:prSet presAssocID="{24C90F77-1C5E-4CBD-8A99-0949C4BBAC1D}" presName="vert1" presStyleCnt="0"/>
      <dgm:spPr/>
    </dgm:pt>
    <dgm:pt modelId="{CC3D983B-F432-44F4-AB22-7C8841B235B6}" type="pres">
      <dgm:prSet presAssocID="{E1E53D4B-C25A-4A1D-B365-92B5E21EA73E}" presName="thickLine" presStyleLbl="alignNode1" presStyleIdx="6" presStyleCnt="8"/>
      <dgm:spPr/>
    </dgm:pt>
    <dgm:pt modelId="{572C2572-F90A-4A30-92E5-3C8B82FE686B}" type="pres">
      <dgm:prSet presAssocID="{E1E53D4B-C25A-4A1D-B365-92B5E21EA73E}" presName="horz1" presStyleCnt="0"/>
      <dgm:spPr/>
    </dgm:pt>
    <dgm:pt modelId="{855C1942-C1E3-43D9-85BE-0F4F3D4C2406}" type="pres">
      <dgm:prSet presAssocID="{E1E53D4B-C25A-4A1D-B365-92B5E21EA73E}" presName="tx1" presStyleLbl="revTx" presStyleIdx="6" presStyleCnt="8"/>
      <dgm:spPr/>
    </dgm:pt>
    <dgm:pt modelId="{E879422A-0EDE-43C7-8D78-46AA283E1486}" type="pres">
      <dgm:prSet presAssocID="{E1E53D4B-C25A-4A1D-B365-92B5E21EA73E}" presName="vert1" presStyleCnt="0"/>
      <dgm:spPr/>
    </dgm:pt>
    <dgm:pt modelId="{7521F676-2257-481C-8471-4FD0A9E0AD33}" type="pres">
      <dgm:prSet presAssocID="{28B84E72-83B9-40EF-9BFA-CC89F8AC51B8}" presName="thickLine" presStyleLbl="alignNode1" presStyleIdx="7" presStyleCnt="8"/>
      <dgm:spPr/>
    </dgm:pt>
    <dgm:pt modelId="{EF43D4E5-EB08-40C4-9EA8-563E548146FF}" type="pres">
      <dgm:prSet presAssocID="{28B84E72-83B9-40EF-9BFA-CC89F8AC51B8}" presName="horz1" presStyleCnt="0"/>
      <dgm:spPr/>
    </dgm:pt>
    <dgm:pt modelId="{9E51F7A2-2A78-40F5-85DF-1B9056467F79}" type="pres">
      <dgm:prSet presAssocID="{28B84E72-83B9-40EF-9BFA-CC89F8AC51B8}" presName="tx1" presStyleLbl="revTx" presStyleIdx="7" presStyleCnt="8"/>
      <dgm:spPr/>
    </dgm:pt>
    <dgm:pt modelId="{85A51955-049F-47CC-850D-C4B890CDEF5F}" type="pres">
      <dgm:prSet presAssocID="{28B84E72-83B9-40EF-9BFA-CC89F8AC51B8}" presName="vert1" presStyleCnt="0"/>
      <dgm:spPr/>
    </dgm:pt>
  </dgm:ptLst>
  <dgm:cxnLst>
    <dgm:cxn modelId="{94D6520C-1E9F-4719-A1B6-391DF6AA66FE}" srcId="{6F4C9969-1FA2-4635-ADDA-83FEF8F5945F}" destId="{E1E53D4B-C25A-4A1D-B365-92B5E21EA73E}" srcOrd="6" destOrd="0" parTransId="{DB115CEF-5AB2-49B1-B48D-BCE661F450A1}" sibTransId="{EABB46DA-FA73-4DA2-9FE2-40EB77AA5FF1}"/>
    <dgm:cxn modelId="{6F95610D-8A30-4737-8558-25FBCAB398F0}" srcId="{6F4C9969-1FA2-4635-ADDA-83FEF8F5945F}" destId="{A18A7D99-001D-42BE-870A-9CD8D79AE819}" srcOrd="2" destOrd="0" parTransId="{DF2979EF-E719-4759-BAA9-76BAD44DDA6C}" sibTransId="{575C5632-A361-4865-B787-1BF339F3A8F3}"/>
    <dgm:cxn modelId="{61571812-0003-4EE2-8AA1-6554A63FF9F2}" type="presOf" srcId="{8A09D8CA-44E8-4059-9ABA-896A09D8502C}" destId="{9A2DBA6D-995D-4974-B438-9C18B0C3AA6E}" srcOrd="0" destOrd="0" presId="urn:microsoft.com/office/officeart/2008/layout/LinedList"/>
    <dgm:cxn modelId="{D8BC2213-92C1-4C17-9B98-928563F329B7}" type="presOf" srcId="{88875689-2A63-42A0-B169-C46B41F34FF6}" destId="{39FA58EC-3EE3-430E-AC51-C7177DCB0B5C}" srcOrd="0" destOrd="0" presId="urn:microsoft.com/office/officeart/2008/layout/LinedList"/>
    <dgm:cxn modelId="{FEE6D416-782E-4487-A8E1-1D969DE157F7}" type="presOf" srcId="{6F4C9969-1FA2-4635-ADDA-83FEF8F5945F}" destId="{80A48329-2CCD-4414-9A77-45E7DA695C2A}" srcOrd="0" destOrd="0" presId="urn:microsoft.com/office/officeart/2008/layout/LinedList"/>
    <dgm:cxn modelId="{B0F57223-4FE3-4C45-BA55-2C0D155663AA}" srcId="{6F4C9969-1FA2-4635-ADDA-83FEF8F5945F}" destId="{88875689-2A63-42A0-B169-C46B41F34FF6}" srcOrd="0" destOrd="0" parTransId="{8A47ABFC-B6AD-4B1A-8069-8FB6262E511B}" sibTransId="{884EFBFB-5E1D-4329-9F3E-61C769CC7333}"/>
    <dgm:cxn modelId="{14A81E3B-5DCB-45F1-B594-84FA65AA04B9}" type="presOf" srcId="{7D8221A5-FF8E-4E17-8C39-1BE11EAF9F00}" destId="{FF112C33-F61E-49DC-BF5F-9B7153BAD84F}" srcOrd="0" destOrd="0" presId="urn:microsoft.com/office/officeart/2008/layout/LinedList"/>
    <dgm:cxn modelId="{7719983D-B32E-4CAA-AE59-6FC8B0257A6E}" srcId="{6F4C9969-1FA2-4635-ADDA-83FEF8F5945F}" destId="{7D8221A5-FF8E-4E17-8C39-1BE11EAF9F00}" srcOrd="4" destOrd="0" parTransId="{D8DF65E2-0F44-4849-8176-1023651FAAB0}" sibTransId="{C7129092-926F-4DA2-A38F-8A454CCF5696}"/>
    <dgm:cxn modelId="{95FB5C3F-A5C2-4E9F-AFB8-AA83769EE3EA}" srcId="{6F4C9969-1FA2-4635-ADDA-83FEF8F5945F}" destId="{28B84E72-83B9-40EF-9BFA-CC89F8AC51B8}" srcOrd="7" destOrd="0" parTransId="{9426E2E8-0416-4B18-902A-612A7A58380D}" sibTransId="{4F1610D0-ADC5-4115-AF6F-5DA2EF6BDE80}"/>
    <dgm:cxn modelId="{93540B63-F251-465F-BB1C-E3744F0922D4}" srcId="{6F4C9969-1FA2-4635-ADDA-83FEF8F5945F}" destId="{24C90F77-1C5E-4CBD-8A99-0949C4BBAC1D}" srcOrd="5" destOrd="0" parTransId="{96D61C08-8B28-48BC-985F-24286FE54890}" sibTransId="{B000C3E4-C667-4889-B0C8-6B061D6D45CB}"/>
    <dgm:cxn modelId="{57951385-0AFE-4676-9638-5F85232582C3}" type="presOf" srcId="{24C90F77-1C5E-4CBD-8A99-0949C4BBAC1D}" destId="{15F5E213-48C0-4083-B504-EB3870022271}" srcOrd="0" destOrd="0" presId="urn:microsoft.com/office/officeart/2008/layout/LinedList"/>
    <dgm:cxn modelId="{BE1FED96-DA44-4F23-B5D8-F1D6217C503E}" srcId="{6F4C9969-1FA2-4635-ADDA-83FEF8F5945F}" destId="{D700CDE1-647A-4158-80E2-0F12938D0BBC}" srcOrd="3" destOrd="0" parTransId="{A1771EA4-4933-480F-BA42-5649383465A3}" sibTransId="{3763D2FC-7771-4F18-9E1B-564F3683274F}"/>
    <dgm:cxn modelId="{F7BA23AC-6E5E-4B89-8E24-11BB7D67D2F7}" type="presOf" srcId="{E1E53D4B-C25A-4A1D-B365-92B5E21EA73E}" destId="{855C1942-C1E3-43D9-85BE-0F4F3D4C2406}" srcOrd="0" destOrd="0" presId="urn:microsoft.com/office/officeart/2008/layout/LinedList"/>
    <dgm:cxn modelId="{C0521BC2-4404-429A-96E5-2A6DD6C1EE74}" type="presOf" srcId="{A18A7D99-001D-42BE-870A-9CD8D79AE819}" destId="{3365FD49-DD3F-4F63-83BE-CF6A26A5A2BF}" srcOrd="0" destOrd="0" presId="urn:microsoft.com/office/officeart/2008/layout/LinedList"/>
    <dgm:cxn modelId="{5AB88DC6-A1C0-4FE9-AF57-D7DFC2BA3C3D}" srcId="{6F4C9969-1FA2-4635-ADDA-83FEF8F5945F}" destId="{8A09D8CA-44E8-4059-9ABA-896A09D8502C}" srcOrd="1" destOrd="0" parTransId="{FF12EB8F-3E01-4DBB-8AFB-3BF3A8A8E873}" sibTransId="{63A81332-25D7-4707-9CDA-442BBA653B9B}"/>
    <dgm:cxn modelId="{CB8EB9CA-F707-4BDF-A2A4-DD36DD8B9D21}" type="presOf" srcId="{28B84E72-83B9-40EF-9BFA-CC89F8AC51B8}" destId="{9E51F7A2-2A78-40F5-85DF-1B9056467F79}" srcOrd="0" destOrd="0" presId="urn:microsoft.com/office/officeart/2008/layout/LinedList"/>
    <dgm:cxn modelId="{7EB796E1-6D25-4689-A3F9-87147393CDC1}" type="presOf" srcId="{D700CDE1-647A-4158-80E2-0F12938D0BBC}" destId="{447D6E2E-5ADD-4A49-9E56-1F5106383755}" srcOrd="0" destOrd="0" presId="urn:microsoft.com/office/officeart/2008/layout/LinedList"/>
    <dgm:cxn modelId="{D8C4FFA5-F222-4CA9-A8B5-C8D04E503F63}" type="presParOf" srcId="{80A48329-2CCD-4414-9A77-45E7DA695C2A}" destId="{30D2A884-55B8-4457-8E17-517DFBACAB2B}" srcOrd="0" destOrd="0" presId="urn:microsoft.com/office/officeart/2008/layout/LinedList"/>
    <dgm:cxn modelId="{DA7EAEAB-0450-4A8C-91E1-3CE10332F348}" type="presParOf" srcId="{80A48329-2CCD-4414-9A77-45E7DA695C2A}" destId="{2D4E35E8-A91E-4EFF-A1F6-A054D958DB49}" srcOrd="1" destOrd="0" presId="urn:microsoft.com/office/officeart/2008/layout/LinedList"/>
    <dgm:cxn modelId="{128038B8-BAEC-4E11-9751-BE82E8F8E651}" type="presParOf" srcId="{2D4E35E8-A91E-4EFF-A1F6-A054D958DB49}" destId="{39FA58EC-3EE3-430E-AC51-C7177DCB0B5C}" srcOrd="0" destOrd="0" presId="urn:microsoft.com/office/officeart/2008/layout/LinedList"/>
    <dgm:cxn modelId="{BCBB79B2-4317-426D-AA09-017F0663710C}" type="presParOf" srcId="{2D4E35E8-A91E-4EFF-A1F6-A054D958DB49}" destId="{55A394C9-9F66-403B-83E3-7DE58F5E64A8}" srcOrd="1" destOrd="0" presId="urn:microsoft.com/office/officeart/2008/layout/LinedList"/>
    <dgm:cxn modelId="{AE42424F-9A52-4158-92CE-53A9C37E649C}" type="presParOf" srcId="{80A48329-2CCD-4414-9A77-45E7DA695C2A}" destId="{0A7E6374-A405-4022-BF73-FFDE3F10D9DC}" srcOrd="2" destOrd="0" presId="urn:microsoft.com/office/officeart/2008/layout/LinedList"/>
    <dgm:cxn modelId="{740A09D1-067A-4C9B-8E40-9D3D52B08EF7}" type="presParOf" srcId="{80A48329-2CCD-4414-9A77-45E7DA695C2A}" destId="{6F5E692C-44F1-4DBF-A706-7F9DE06A39B4}" srcOrd="3" destOrd="0" presId="urn:microsoft.com/office/officeart/2008/layout/LinedList"/>
    <dgm:cxn modelId="{CB4AF627-DA46-42B7-8449-785E3ED41AE9}" type="presParOf" srcId="{6F5E692C-44F1-4DBF-A706-7F9DE06A39B4}" destId="{9A2DBA6D-995D-4974-B438-9C18B0C3AA6E}" srcOrd="0" destOrd="0" presId="urn:microsoft.com/office/officeart/2008/layout/LinedList"/>
    <dgm:cxn modelId="{CEE0B083-6ACC-4B84-8D9F-6A41AA63EA24}" type="presParOf" srcId="{6F5E692C-44F1-4DBF-A706-7F9DE06A39B4}" destId="{45A3E29E-194B-4559-922B-660995749EF9}" srcOrd="1" destOrd="0" presId="urn:microsoft.com/office/officeart/2008/layout/LinedList"/>
    <dgm:cxn modelId="{2C845B05-E65C-410F-A2FA-7B31C1F3D8BE}" type="presParOf" srcId="{80A48329-2CCD-4414-9A77-45E7DA695C2A}" destId="{60FB53C1-7F69-4F0D-90EB-4BEE1B6F7FEC}" srcOrd="4" destOrd="0" presId="urn:microsoft.com/office/officeart/2008/layout/LinedList"/>
    <dgm:cxn modelId="{AC15F5FD-FBD4-470F-BC48-19912EA06510}" type="presParOf" srcId="{80A48329-2CCD-4414-9A77-45E7DA695C2A}" destId="{0BBFF142-D182-43FF-A8F0-B91C9EBD7007}" srcOrd="5" destOrd="0" presId="urn:microsoft.com/office/officeart/2008/layout/LinedList"/>
    <dgm:cxn modelId="{3F1B8CA1-D766-4823-A892-48657B8CA8BC}" type="presParOf" srcId="{0BBFF142-D182-43FF-A8F0-B91C9EBD7007}" destId="{3365FD49-DD3F-4F63-83BE-CF6A26A5A2BF}" srcOrd="0" destOrd="0" presId="urn:microsoft.com/office/officeart/2008/layout/LinedList"/>
    <dgm:cxn modelId="{CD002D19-21EF-42E4-874E-4B4D13717F27}" type="presParOf" srcId="{0BBFF142-D182-43FF-A8F0-B91C9EBD7007}" destId="{87646140-9E38-47D8-83F1-567F1A9FF50B}" srcOrd="1" destOrd="0" presId="urn:microsoft.com/office/officeart/2008/layout/LinedList"/>
    <dgm:cxn modelId="{7B0B04E8-A169-4AFC-9E75-6CD3C1E6EB51}" type="presParOf" srcId="{80A48329-2CCD-4414-9A77-45E7DA695C2A}" destId="{0D256338-56DA-4BC2-A529-E22323086304}" srcOrd="6" destOrd="0" presId="urn:microsoft.com/office/officeart/2008/layout/LinedList"/>
    <dgm:cxn modelId="{6433B474-82F4-4E8C-99A0-CC9E98800226}" type="presParOf" srcId="{80A48329-2CCD-4414-9A77-45E7DA695C2A}" destId="{E14F3F2B-BA4D-4B57-83D9-3E72CE8C4642}" srcOrd="7" destOrd="0" presId="urn:microsoft.com/office/officeart/2008/layout/LinedList"/>
    <dgm:cxn modelId="{D4428643-26D9-43EF-AD3C-AF95241D00E2}" type="presParOf" srcId="{E14F3F2B-BA4D-4B57-83D9-3E72CE8C4642}" destId="{447D6E2E-5ADD-4A49-9E56-1F5106383755}" srcOrd="0" destOrd="0" presId="urn:microsoft.com/office/officeart/2008/layout/LinedList"/>
    <dgm:cxn modelId="{4A0D4B17-55E6-4B37-ADD8-29E54BC175DA}" type="presParOf" srcId="{E14F3F2B-BA4D-4B57-83D9-3E72CE8C4642}" destId="{C9BBA483-EFA2-4D1A-B3CA-32BB890FBC02}" srcOrd="1" destOrd="0" presId="urn:microsoft.com/office/officeart/2008/layout/LinedList"/>
    <dgm:cxn modelId="{C2166572-0EA5-48C7-89D5-188FCFE668DA}" type="presParOf" srcId="{80A48329-2CCD-4414-9A77-45E7DA695C2A}" destId="{5E0C76A3-E3D5-4861-8654-122BF64610B5}" srcOrd="8" destOrd="0" presId="urn:microsoft.com/office/officeart/2008/layout/LinedList"/>
    <dgm:cxn modelId="{C8D9E243-5A22-402B-9C75-FC8BA4E65848}" type="presParOf" srcId="{80A48329-2CCD-4414-9A77-45E7DA695C2A}" destId="{32A9DFA7-884E-454F-BF90-71ADA7D585EE}" srcOrd="9" destOrd="0" presId="urn:microsoft.com/office/officeart/2008/layout/LinedList"/>
    <dgm:cxn modelId="{78DA0B42-544A-45E3-9E80-84C5352913E3}" type="presParOf" srcId="{32A9DFA7-884E-454F-BF90-71ADA7D585EE}" destId="{FF112C33-F61E-49DC-BF5F-9B7153BAD84F}" srcOrd="0" destOrd="0" presId="urn:microsoft.com/office/officeart/2008/layout/LinedList"/>
    <dgm:cxn modelId="{93CD2935-34F3-4DF4-A43C-A3A1D8C1FC60}" type="presParOf" srcId="{32A9DFA7-884E-454F-BF90-71ADA7D585EE}" destId="{4BE6CE49-11BB-45C2-8C21-B796626C0AAB}" srcOrd="1" destOrd="0" presId="urn:microsoft.com/office/officeart/2008/layout/LinedList"/>
    <dgm:cxn modelId="{980F62C8-8AD8-4973-862F-6050E4F810BF}" type="presParOf" srcId="{80A48329-2CCD-4414-9A77-45E7DA695C2A}" destId="{623F85D1-4CCE-4CE2-A8A1-3ED582D69F65}" srcOrd="10" destOrd="0" presId="urn:microsoft.com/office/officeart/2008/layout/LinedList"/>
    <dgm:cxn modelId="{FDC4B161-9E83-4C05-9DDA-59CFBFD87BD2}" type="presParOf" srcId="{80A48329-2CCD-4414-9A77-45E7DA695C2A}" destId="{6A5FBDB0-DF5D-4862-B84B-1A4A82282BAF}" srcOrd="11" destOrd="0" presId="urn:microsoft.com/office/officeart/2008/layout/LinedList"/>
    <dgm:cxn modelId="{6FB7F2E9-8783-46D7-A15F-4F62FB5A55B2}" type="presParOf" srcId="{6A5FBDB0-DF5D-4862-B84B-1A4A82282BAF}" destId="{15F5E213-48C0-4083-B504-EB3870022271}" srcOrd="0" destOrd="0" presId="urn:microsoft.com/office/officeart/2008/layout/LinedList"/>
    <dgm:cxn modelId="{6345B334-2700-4C53-AF9A-95079817C8AB}" type="presParOf" srcId="{6A5FBDB0-DF5D-4862-B84B-1A4A82282BAF}" destId="{B718EA6F-B6DC-409C-AC57-DDADD0CA004D}" srcOrd="1" destOrd="0" presId="urn:microsoft.com/office/officeart/2008/layout/LinedList"/>
    <dgm:cxn modelId="{678F2DBE-067F-4A8F-B215-984A36ACA3F0}" type="presParOf" srcId="{80A48329-2CCD-4414-9A77-45E7DA695C2A}" destId="{CC3D983B-F432-44F4-AB22-7C8841B235B6}" srcOrd="12" destOrd="0" presId="urn:microsoft.com/office/officeart/2008/layout/LinedList"/>
    <dgm:cxn modelId="{656B29D8-84E4-4691-B865-E0CA4DF709EB}" type="presParOf" srcId="{80A48329-2CCD-4414-9A77-45E7DA695C2A}" destId="{572C2572-F90A-4A30-92E5-3C8B82FE686B}" srcOrd="13" destOrd="0" presId="urn:microsoft.com/office/officeart/2008/layout/LinedList"/>
    <dgm:cxn modelId="{4C98FE5F-52CA-47B5-9079-75343E90877A}" type="presParOf" srcId="{572C2572-F90A-4A30-92E5-3C8B82FE686B}" destId="{855C1942-C1E3-43D9-85BE-0F4F3D4C2406}" srcOrd="0" destOrd="0" presId="urn:microsoft.com/office/officeart/2008/layout/LinedList"/>
    <dgm:cxn modelId="{05E2355E-FD31-453B-880D-175915237F63}" type="presParOf" srcId="{572C2572-F90A-4A30-92E5-3C8B82FE686B}" destId="{E879422A-0EDE-43C7-8D78-46AA283E1486}" srcOrd="1" destOrd="0" presId="urn:microsoft.com/office/officeart/2008/layout/LinedList"/>
    <dgm:cxn modelId="{BD95C6BB-B126-4911-9EB8-18C50A0BF5E6}" type="presParOf" srcId="{80A48329-2CCD-4414-9A77-45E7DA695C2A}" destId="{7521F676-2257-481C-8471-4FD0A9E0AD33}" srcOrd="14" destOrd="0" presId="urn:microsoft.com/office/officeart/2008/layout/LinedList"/>
    <dgm:cxn modelId="{F75EDD77-C6B3-447C-8E49-8C87B18D619F}" type="presParOf" srcId="{80A48329-2CCD-4414-9A77-45E7DA695C2A}" destId="{EF43D4E5-EB08-40C4-9EA8-563E548146FF}" srcOrd="15" destOrd="0" presId="urn:microsoft.com/office/officeart/2008/layout/LinedList"/>
    <dgm:cxn modelId="{BD313E24-8F3C-4F5A-9BA0-337EF808E510}" type="presParOf" srcId="{EF43D4E5-EB08-40C4-9EA8-563E548146FF}" destId="{9E51F7A2-2A78-40F5-85DF-1B9056467F79}" srcOrd="0" destOrd="0" presId="urn:microsoft.com/office/officeart/2008/layout/LinedList"/>
    <dgm:cxn modelId="{D6582638-D98D-48AD-A272-D0959BE0FAC7}" type="presParOf" srcId="{EF43D4E5-EB08-40C4-9EA8-563E548146FF}" destId="{85A51955-049F-47CC-850D-C4B890CDEF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D846B-E8FA-4DD6-93B6-447362C3ABA0}">
      <dsp:nvSpPr>
        <dsp:cNvPr id="0" name=""/>
        <dsp:cNvSpPr/>
      </dsp:nvSpPr>
      <dsp:spPr>
        <a:xfrm>
          <a:off x="0" y="257557"/>
          <a:ext cx="4872038" cy="6475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ΑΙΤΙΑ</a:t>
          </a:r>
        </a:p>
      </dsp:txBody>
      <dsp:txXfrm>
        <a:off x="31613" y="289170"/>
        <a:ext cx="4808812" cy="584369"/>
      </dsp:txXfrm>
    </dsp:sp>
    <dsp:sp modelId="{54AB7781-F5D8-45A1-B33D-60B66E281F2F}">
      <dsp:nvSpPr>
        <dsp:cNvPr id="0" name=""/>
        <dsp:cNvSpPr/>
      </dsp:nvSpPr>
      <dsp:spPr>
        <a:xfrm>
          <a:off x="0" y="905152"/>
          <a:ext cx="4872038" cy="340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7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/>
            <a:t>Λοιμώδη</a:t>
          </a:r>
          <a:endParaRPr lang="en-US" sz="2100" kern="1200" dirty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» Ιοί ηπατίτιδας (Α,Β,C,D,E)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» EBV, CMV, HSV, Coxsackie, Echo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Αλκοόλ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Φάρμακα,τοξίνες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/>
            <a:t>Αυτοάνοσ</a:t>
          </a:r>
          <a:r>
            <a:rPr lang="en-US" sz="2100" kern="1200" dirty="0"/>
            <a:t>α νοσήματa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Μ</a:t>
          </a:r>
          <a:r>
            <a:rPr lang="el-GR" sz="2100" kern="1200"/>
            <a:t>εταβολικώς συσχετιζόμενη στεατοηπατίτιδα (παλαιότερα ως μ</a:t>
          </a:r>
          <a:r>
            <a:rPr lang="en-US" sz="2100" kern="1200"/>
            <a:t>η αλκοολική στεατοηπατίτιδα</a:t>
          </a:r>
          <a:r>
            <a:rPr lang="el-GR" sz="2100" kern="1200"/>
            <a:t>)</a:t>
          </a:r>
          <a:endParaRPr lang="en-US" sz="2100" kern="1200"/>
        </a:p>
      </dsp:txBody>
      <dsp:txXfrm>
        <a:off x="0" y="905152"/>
        <a:ext cx="4872038" cy="3409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D41F3-3978-4B27-A28C-F72690B04F29}">
      <dsp:nvSpPr>
        <dsp:cNvPr id="0" name=""/>
        <dsp:cNvSpPr/>
      </dsp:nvSpPr>
      <dsp:spPr>
        <a:xfrm>
          <a:off x="0" y="42704"/>
          <a:ext cx="4872038" cy="6955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Ασυμπτωματική</a:t>
          </a:r>
        </a:p>
      </dsp:txBody>
      <dsp:txXfrm>
        <a:off x="33955" y="76659"/>
        <a:ext cx="4804128" cy="627655"/>
      </dsp:txXfrm>
    </dsp:sp>
    <dsp:sp modelId="{5CCFBC31-136E-466C-A6CE-5D7877714047}">
      <dsp:nvSpPr>
        <dsp:cNvPr id="0" name=""/>
        <dsp:cNvSpPr/>
      </dsp:nvSpPr>
      <dsp:spPr>
        <a:xfrm>
          <a:off x="0" y="738269"/>
          <a:ext cx="4872038" cy="48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7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Αύξηση τρανσαμινασών</a:t>
          </a:r>
        </a:p>
      </dsp:txBody>
      <dsp:txXfrm>
        <a:off x="0" y="738269"/>
        <a:ext cx="4872038" cy="480240"/>
      </dsp:txXfrm>
    </dsp:sp>
    <dsp:sp modelId="{0E0E1B15-972D-41C6-B6BE-4B57AB87F4FD}">
      <dsp:nvSpPr>
        <dsp:cNvPr id="0" name=""/>
        <dsp:cNvSpPr/>
      </dsp:nvSpPr>
      <dsp:spPr>
        <a:xfrm>
          <a:off x="0" y="1218509"/>
          <a:ext cx="4872038" cy="695565"/>
        </a:xfrm>
        <a:prstGeom prst="roundRect">
          <a:avLst/>
        </a:prstGeom>
        <a:gradFill rotWithShape="0">
          <a:gsLst>
            <a:gs pos="0">
              <a:schemeClr val="accent2">
                <a:hueOff val="-443578"/>
                <a:satOff val="2739"/>
                <a:lumOff val="-392"/>
                <a:alphaOff val="0"/>
                <a:tint val="98000"/>
                <a:lumMod val="114000"/>
              </a:schemeClr>
            </a:gs>
            <a:gs pos="100000">
              <a:schemeClr val="accent2">
                <a:hueOff val="-443578"/>
                <a:satOff val="2739"/>
                <a:lumOff val="-392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Ανικτερική</a:t>
          </a:r>
        </a:p>
      </dsp:txBody>
      <dsp:txXfrm>
        <a:off x="33955" y="1252464"/>
        <a:ext cx="4804128" cy="627655"/>
      </dsp:txXfrm>
    </dsp:sp>
    <dsp:sp modelId="{A7BA2073-76C6-4897-B344-FEAB558E9057}">
      <dsp:nvSpPr>
        <dsp:cNvPr id="0" name=""/>
        <dsp:cNvSpPr/>
      </dsp:nvSpPr>
      <dsp:spPr>
        <a:xfrm>
          <a:off x="0" y="1914075"/>
          <a:ext cx="4872038" cy="1140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7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Γαστρεντερικά συμπτώματα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Συμπτώματα ιογενούς λοίμωξης</a:t>
          </a:r>
        </a:p>
      </dsp:txBody>
      <dsp:txXfrm>
        <a:off x="0" y="1914075"/>
        <a:ext cx="4872038" cy="1140569"/>
      </dsp:txXfrm>
    </dsp:sp>
    <dsp:sp modelId="{ED947D97-AE95-4E3C-B2FA-D07842AF60C9}">
      <dsp:nvSpPr>
        <dsp:cNvPr id="0" name=""/>
        <dsp:cNvSpPr/>
      </dsp:nvSpPr>
      <dsp:spPr>
        <a:xfrm>
          <a:off x="0" y="3054644"/>
          <a:ext cx="4872038" cy="695565"/>
        </a:xfrm>
        <a:prstGeom prst="roundRect">
          <a:avLst/>
        </a:prstGeom>
        <a:gradFill rotWithShape="0">
          <a:gsLst>
            <a:gs pos="0">
              <a:schemeClr val="accent2">
                <a:hueOff val="-887157"/>
                <a:satOff val="5477"/>
                <a:lumOff val="-784"/>
                <a:alphaOff val="0"/>
                <a:tint val="98000"/>
                <a:lumMod val="114000"/>
              </a:schemeClr>
            </a:gs>
            <a:gs pos="100000">
              <a:schemeClr val="accent2">
                <a:hueOff val="-887157"/>
                <a:satOff val="5477"/>
                <a:lumOff val="-784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Ικτερική</a:t>
          </a:r>
        </a:p>
      </dsp:txBody>
      <dsp:txXfrm>
        <a:off x="33955" y="3088599"/>
        <a:ext cx="4804128" cy="627655"/>
      </dsp:txXfrm>
    </dsp:sp>
    <dsp:sp modelId="{135D9889-C416-4CEE-B89C-8B08259CED65}">
      <dsp:nvSpPr>
        <dsp:cNvPr id="0" name=""/>
        <dsp:cNvSpPr/>
      </dsp:nvSpPr>
      <dsp:spPr>
        <a:xfrm>
          <a:off x="0" y="3833730"/>
          <a:ext cx="4872038" cy="695565"/>
        </a:xfrm>
        <a:prstGeom prst="roundRect">
          <a:avLst/>
        </a:prstGeom>
        <a:gradFill rotWithShape="0">
          <a:gsLst>
            <a:gs pos="0">
              <a:schemeClr val="accent2">
                <a:hueOff val="-1330735"/>
                <a:satOff val="8216"/>
                <a:lumOff val="-1176"/>
                <a:alphaOff val="0"/>
                <a:tint val="98000"/>
                <a:lumMod val="114000"/>
              </a:schemeClr>
            </a:gs>
            <a:gs pos="100000">
              <a:schemeClr val="accent2">
                <a:hueOff val="-1330735"/>
                <a:satOff val="8216"/>
                <a:lumOff val="-1176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Κεραυνοβόλος</a:t>
          </a:r>
        </a:p>
      </dsp:txBody>
      <dsp:txXfrm>
        <a:off x="33955" y="3867685"/>
        <a:ext cx="4804128" cy="6276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A7F5E3-82EA-49E4-BD64-13FF960C7852}">
      <dsp:nvSpPr>
        <dsp:cNvPr id="0" name=""/>
        <dsp:cNvSpPr/>
      </dsp:nvSpPr>
      <dsp:spPr>
        <a:xfrm>
          <a:off x="0" y="115604"/>
          <a:ext cx="4872038" cy="55165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Πρόδρομη φάση</a:t>
          </a:r>
        </a:p>
      </dsp:txBody>
      <dsp:txXfrm>
        <a:off x="26930" y="142534"/>
        <a:ext cx="4818178" cy="497795"/>
      </dsp:txXfrm>
    </dsp:sp>
    <dsp:sp modelId="{45FBFE08-15B2-4741-ADE4-B8FFAC6D7BB1}">
      <dsp:nvSpPr>
        <dsp:cNvPr id="0" name=""/>
        <dsp:cNvSpPr/>
      </dsp:nvSpPr>
      <dsp:spPr>
        <a:xfrm>
          <a:off x="0" y="667259"/>
          <a:ext cx="4872038" cy="114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3-4 ημέρες μέχρι μερικές εβδομάδες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Ναυτία, ανορεξία, έμετοι,</a:t>
          </a:r>
          <a:r>
            <a:rPr lang="el-GR" sz="1800" kern="1200"/>
            <a:t> </a:t>
          </a:r>
          <a:r>
            <a:rPr lang="en-US" sz="1800" kern="1200"/>
            <a:t>κόπωση, πυρετός, επιγαστραλγία, άλγος δεξιού υποχονδρίου</a:t>
          </a:r>
        </a:p>
      </dsp:txBody>
      <dsp:txXfrm>
        <a:off x="0" y="667259"/>
        <a:ext cx="4872038" cy="1142640"/>
      </dsp:txXfrm>
    </dsp:sp>
    <dsp:sp modelId="{9F8F0505-17CA-4FFA-A5CF-433CB6F096A1}">
      <dsp:nvSpPr>
        <dsp:cNvPr id="0" name=""/>
        <dsp:cNvSpPr/>
      </dsp:nvSpPr>
      <dsp:spPr>
        <a:xfrm>
          <a:off x="0" y="1809899"/>
          <a:ext cx="4872038" cy="551655"/>
        </a:xfrm>
        <a:prstGeom prst="roundRect">
          <a:avLst/>
        </a:prstGeom>
        <a:gradFill rotWithShape="0">
          <a:gsLst>
            <a:gs pos="0">
              <a:schemeClr val="accent5">
                <a:hueOff val="-2627937"/>
                <a:satOff val="-17848"/>
                <a:lumOff val="-7451"/>
                <a:alphaOff val="0"/>
                <a:tint val="98000"/>
                <a:lumMod val="114000"/>
              </a:schemeClr>
            </a:gs>
            <a:gs pos="100000">
              <a:schemeClr val="accent5">
                <a:hueOff val="-2627937"/>
                <a:satOff val="-17848"/>
                <a:lumOff val="-7451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Ικτερική φάση</a:t>
          </a:r>
        </a:p>
      </dsp:txBody>
      <dsp:txXfrm>
        <a:off x="26930" y="1836829"/>
        <a:ext cx="4818178" cy="497795"/>
      </dsp:txXfrm>
    </dsp:sp>
    <dsp:sp modelId="{2491C16E-6B6F-43A0-B136-649E0EB73E01}">
      <dsp:nvSpPr>
        <dsp:cNvPr id="0" name=""/>
        <dsp:cNvSpPr/>
      </dsp:nvSpPr>
      <dsp:spPr>
        <a:xfrm>
          <a:off x="0" y="2361555"/>
          <a:ext cx="4872038" cy="2094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1-4 εβδομάδες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Υπέρχρωση ούρων, αποχρωματισμός κοπράνων, ίκτερος,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1800" kern="1200"/>
            <a:t>Κ</a:t>
          </a:r>
          <a:r>
            <a:rPr lang="en-US" sz="1800" kern="1200"/>
            <a:t>νησμός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Φάση ανάρρωσης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Κλινική και εργαστηριακή αποκατάσταση εντός 6 μηνών</a:t>
          </a:r>
        </a:p>
      </dsp:txBody>
      <dsp:txXfrm>
        <a:off x="0" y="2361555"/>
        <a:ext cx="4872038" cy="20948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D0B45-7DE1-45B0-8BE0-428A39B3D4B3}">
      <dsp:nvSpPr>
        <dsp:cNvPr id="0" name=""/>
        <dsp:cNvSpPr/>
      </dsp:nvSpPr>
      <dsp:spPr>
        <a:xfrm rot="5400000">
          <a:off x="-265318" y="268655"/>
          <a:ext cx="1768791" cy="123815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Αντιγόνο επιφανείας s (HBsAg)</a:t>
          </a:r>
        </a:p>
      </dsp:txBody>
      <dsp:txXfrm rot="-5400000">
        <a:off x="1" y="622413"/>
        <a:ext cx="1238154" cy="530637"/>
      </dsp:txXfrm>
    </dsp:sp>
    <dsp:sp modelId="{03DE2FC0-778F-4D1A-AA8A-8B00D4F425E8}">
      <dsp:nvSpPr>
        <dsp:cNvPr id="0" name=""/>
        <dsp:cNvSpPr/>
      </dsp:nvSpPr>
      <dsp:spPr>
        <a:xfrm rot="5400000">
          <a:off x="4131636" y="-2890145"/>
          <a:ext cx="1149714" cy="69366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Πιστοποιεί την παρουσία λοίμωξης, οξείας ή χρόνιας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Πρωιμότερος δείκτης οξείας λοίμωξης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Στη χρόνια λοίμωξη ανιχνεύεται σταθερά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Εξαφάνιση του υποδηλώνει κάθαρση.</a:t>
          </a:r>
        </a:p>
      </dsp:txBody>
      <dsp:txXfrm rot="-5400000">
        <a:off x="1238154" y="59461"/>
        <a:ext cx="6880555" cy="1037466"/>
      </dsp:txXfrm>
    </dsp:sp>
    <dsp:sp modelId="{B6135604-F1B2-404B-9113-F144A887A021}">
      <dsp:nvSpPr>
        <dsp:cNvPr id="0" name=""/>
        <dsp:cNvSpPr/>
      </dsp:nvSpPr>
      <dsp:spPr>
        <a:xfrm rot="5400000">
          <a:off x="-265318" y="1845198"/>
          <a:ext cx="1768791" cy="123815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Αντιγόνο e (HBeAg)</a:t>
          </a:r>
        </a:p>
      </dsp:txBody>
      <dsp:txXfrm rot="-5400000">
        <a:off x="1" y="2198956"/>
        <a:ext cx="1238154" cy="530637"/>
      </dsp:txXfrm>
    </dsp:sp>
    <dsp:sp modelId="{2DAC5CD2-A4FB-4F00-AE8C-2FD4A8E362F1}">
      <dsp:nvSpPr>
        <dsp:cNvPr id="0" name=""/>
        <dsp:cNvSpPr/>
      </dsp:nvSpPr>
      <dsp:spPr>
        <a:xfrm rot="5400000">
          <a:off x="4131636" y="-1313602"/>
          <a:ext cx="1149714" cy="69366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Δείκτης ενεργού πολλαπλασιασμού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Ανιχνεύετ</a:t>
          </a:r>
          <a:r>
            <a:rPr lang="en-US" sz="1600" kern="1200" dirty="0"/>
            <a:t>αι στον ορό σχεδόν ταυτόχρονα με το HBsAg και εξαφανίζεται λίγο πριν το HBsAg</a:t>
          </a:r>
        </a:p>
      </dsp:txBody>
      <dsp:txXfrm rot="-5400000">
        <a:off x="1238154" y="1636004"/>
        <a:ext cx="6880555" cy="1037466"/>
      </dsp:txXfrm>
    </dsp:sp>
    <dsp:sp modelId="{23A5F7A2-8CAF-47FD-9D6A-22014992E58C}">
      <dsp:nvSpPr>
        <dsp:cNvPr id="0" name=""/>
        <dsp:cNvSpPr/>
      </dsp:nvSpPr>
      <dsp:spPr>
        <a:xfrm rot="5400000">
          <a:off x="-265318" y="3421742"/>
          <a:ext cx="1768791" cy="123815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Αντισώματα έναντι του αντιγόνου e (anti-Hbe)</a:t>
          </a:r>
        </a:p>
      </dsp:txBody>
      <dsp:txXfrm rot="-5400000">
        <a:off x="1" y="3775500"/>
        <a:ext cx="1238154" cy="530637"/>
      </dsp:txXfrm>
    </dsp:sp>
    <dsp:sp modelId="{6B080174-DFCD-448F-A59F-2C2BB8C2A6AF}">
      <dsp:nvSpPr>
        <dsp:cNvPr id="0" name=""/>
        <dsp:cNvSpPr/>
      </dsp:nvSpPr>
      <dsp:spPr>
        <a:xfrm rot="5400000">
          <a:off x="4131636" y="262940"/>
          <a:ext cx="1149714" cy="69366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Oροαναστροφή HBeAg σε anti-Hbe υποδηλώνει υποχώρηση της λοίμωξης και μακράς διάρκειας καταστολή του ιού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Σε οξεία λοίμωξη εμφανίζονται νωρίς πριν την εξαφάνιση του HBsAg</a:t>
          </a:r>
        </a:p>
      </dsp:txBody>
      <dsp:txXfrm rot="-5400000">
        <a:off x="1238154" y="3212546"/>
        <a:ext cx="6880555" cy="10374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73B1D-A000-46C7-8D04-1266743D5DF8}">
      <dsp:nvSpPr>
        <dsp:cNvPr id="0" name=""/>
        <dsp:cNvSpPr/>
      </dsp:nvSpPr>
      <dsp:spPr>
        <a:xfrm rot="5400000">
          <a:off x="4677332" y="-1378266"/>
          <a:ext cx="2111246" cy="539572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kern="1200" dirty="0" err="1"/>
            <a:t>Anti-HBc</a:t>
          </a:r>
          <a:r>
            <a:rPr lang="el-GR" sz="1400" kern="1200" dirty="0"/>
            <a:t> ολικά εμφανίζονται σχεδόν ταυτόχρονα με το </a:t>
          </a:r>
          <a:r>
            <a:rPr lang="el-GR" sz="1400" kern="1200" dirty="0" err="1"/>
            <a:t>HBsAg</a:t>
          </a:r>
          <a:r>
            <a:rPr lang="el-GR" sz="1400" kern="1200" dirty="0"/>
            <a:t> κατά την οξεία λοίμωξη και παραμένουν συνήθως θετικά εφόρου ζωής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kern="1200" dirty="0"/>
            <a:t>Δείκτης παρελθούσας ή χρόνιας λοίμωξης.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kern="1200" dirty="0"/>
            <a:t>Δεν αποτελούν δείκτη απόκτησης ανοσίας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kern="1200" dirty="0"/>
            <a:t>Τα </a:t>
          </a:r>
          <a:r>
            <a:rPr lang="el-GR" sz="1400" kern="1200" dirty="0" err="1"/>
            <a:t>anti-HBc</a:t>
          </a:r>
          <a:r>
            <a:rPr lang="el-GR" sz="1400" kern="1200" dirty="0"/>
            <a:t> </a:t>
          </a:r>
          <a:r>
            <a:rPr lang="el-GR" sz="1400" kern="1200" dirty="0" err="1"/>
            <a:t>IgM</a:t>
          </a:r>
          <a:r>
            <a:rPr lang="el-GR" sz="1400" kern="1200" dirty="0"/>
            <a:t> εμφανίζονται στα αρχικά στάδια της λοίμωξης και παραμένουν σε υψηλούς τίτλους για 3-12 μήνες. Ο μόνος θετικός δείκτης στην περίοδο του παραθύρου.</a:t>
          </a:r>
          <a:endParaRPr lang="en-US" sz="1400" kern="1200" dirty="0"/>
        </a:p>
      </dsp:txBody>
      <dsp:txXfrm rot="-5400000">
        <a:off x="3035095" y="367034"/>
        <a:ext cx="5292659" cy="1905120"/>
      </dsp:txXfrm>
    </dsp:sp>
    <dsp:sp modelId="{CAA72C96-56AB-459A-AB59-4614C81A6F1B}">
      <dsp:nvSpPr>
        <dsp:cNvPr id="0" name=""/>
        <dsp:cNvSpPr/>
      </dsp:nvSpPr>
      <dsp:spPr>
        <a:xfrm>
          <a:off x="0" y="66"/>
          <a:ext cx="3035094" cy="26390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Αντισώματα έναντι του αντιγόνου c, core (anti-HBc, IgM ή ολικό)</a:t>
          </a:r>
          <a:endParaRPr lang="en-US" sz="2700" kern="1200"/>
        </a:p>
      </dsp:txBody>
      <dsp:txXfrm>
        <a:off x="128828" y="128894"/>
        <a:ext cx="2777438" cy="2381401"/>
      </dsp:txXfrm>
    </dsp:sp>
    <dsp:sp modelId="{9FF741A5-8B9A-443E-803C-53ECA8BEC30C}">
      <dsp:nvSpPr>
        <dsp:cNvPr id="0" name=""/>
        <dsp:cNvSpPr/>
      </dsp:nvSpPr>
      <dsp:spPr>
        <a:xfrm rot="5400000">
          <a:off x="4677332" y="1392743"/>
          <a:ext cx="2111246" cy="5395722"/>
        </a:xfrm>
        <a:prstGeom prst="round2SameRect">
          <a:avLst/>
        </a:prstGeom>
        <a:solidFill>
          <a:schemeClr val="accent5">
            <a:tint val="40000"/>
            <a:alpha val="90000"/>
            <a:hueOff val="-3188598"/>
            <a:satOff val="-21305"/>
            <a:lumOff val="-2087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3188598"/>
              <a:satOff val="-21305"/>
              <a:lumOff val="-20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Δείκτης υποχώρησης της οξείας λοίμωξης και ανάπτυξης ανοσίας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Ανοσία μετά από εμβολιασμό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Εμφανίζονται μετά από την εξαφάνιση του </a:t>
          </a:r>
          <a:r>
            <a:rPr lang="el-GR" sz="1600" kern="1200" dirty="0" err="1"/>
            <a:t>HBsAg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Μερικές φορές μεσολαβεί χρονική περίοδος λίγων ημερών μεταξύ της εξαφάνισης του </a:t>
          </a:r>
          <a:r>
            <a:rPr lang="el-GR" sz="1600" kern="1200" dirty="0" err="1"/>
            <a:t>HBsAg</a:t>
          </a:r>
          <a:r>
            <a:rPr lang="el-GR" sz="1600" kern="1200" dirty="0"/>
            <a:t> και της εμφάνισης του </a:t>
          </a:r>
          <a:r>
            <a:rPr lang="el-GR" sz="1600" kern="1200" dirty="0" err="1"/>
            <a:t>anti-HBs</a:t>
          </a:r>
          <a:r>
            <a:rPr lang="el-GR" sz="1600" kern="1200" dirty="0"/>
            <a:t> που ονομάζεται περίοδος παραθύρου.</a:t>
          </a:r>
          <a:endParaRPr lang="en-US" sz="1600" kern="1200" dirty="0"/>
        </a:p>
      </dsp:txBody>
      <dsp:txXfrm rot="-5400000">
        <a:off x="3035095" y="3138044"/>
        <a:ext cx="5292659" cy="1905120"/>
      </dsp:txXfrm>
    </dsp:sp>
    <dsp:sp modelId="{A7FB706E-0A03-419D-9677-8F82D7EF10A5}">
      <dsp:nvSpPr>
        <dsp:cNvPr id="0" name=""/>
        <dsp:cNvSpPr/>
      </dsp:nvSpPr>
      <dsp:spPr>
        <a:xfrm>
          <a:off x="0" y="2771076"/>
          <a:ext cx="3035094" cy="2639057"/>
        </a:xfrm>
        <a:prstGeom prst="roundRect">
          <a:avLst/>
        </a:prstGeom>
        <a:solidFill>
          <a:schemeClr val="accent5">
            <a:hueOff val="-2627937"/>
            <a:satOff val="-17848"/>
            <a:lumOff val="-745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/>
            <a:t>Αντισώματα έναντι του HBsAg (anti-HBs)</a:t>
          </a:r>
          <a:endParaRPr lang="en-US" sz="2700" kern="1200"/>
        </a:p>
      </dsp:txBody>
      <dsp:txXfrm>
        <a:off x="128828" y="2899904"/>
        <a:ext cx="2777438" cy="23814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B5135-8755-4CD0-870F-08C8EF35A526}">
      <dsp:nvSpPr>
        <dsp:cNvPr id="0" name=""/>
        <dsp:cNvSpPr/>
      </dsp:nvSpPr>
      <dsp:spPr>
        <a:xfrm>
          <a:off x="0" y="330790"/>
          <a:ext cx="7053264" cy="1767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412" tIns="354076" rIns="547412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Ασυμπτωματική, υποκλινική, 70-80%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Κεραυνοβόλος 1%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Όσο μικρότερη η ηλικία στην οποία αποκτάται η λοίμωξη τόσο μεγαλύτερο το ποσοστό μετάπτωσης σε χρονιότητα</a:t>
          </a:r>
        </a:p>
      </dsp:txBody>
      <dsp:txXfrm>
        <a:off x="0" y="330790"/>
        <a:ext cx="7053264" cy="1767150"/>
      </dsp:txXfrm>
    </dsp:sp>
    <dsp:sp modelId="{BFACC591-B01B-4004-8BDD-B751FB96F10F}">
      <dsp:nvSpPr>
        <dsp:cNvPr id="0" name=""/>
        <dsp:cNvSpPr/>
      </dsp:nvSpPr>
      <dsp:spPr>
        <a:xfrm>
          <a:off x="352663" y="79870"/>
          <a:ext cx="4937284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18" tIns="0" rIns="186618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ΟΞΕΙΑ ΗΠΑΤΙΤΙΔΑ</a:t>
          </a:r>
        </a:p>
      </dsp:txBody>
      <dsp:txXfrm>
        <a:off x="377161" y="104368"/>
        <a:ext cx="4888288" cy="452844"/>
      </dsp:txXfrm>
    </dsp:sp>
    <dsp:sp modelId="{41837D53-BF4B-4816-A6E1-4C45B8E996B8}">
      <dsp:nvSpPr>
        <dsp:cNvPr id="0" name=""/>
        <dsp:cNvSpPr/>
      </dsp:nvSpPr>
      <dsp:spPr>
        <a:xfrm>
          <a:off x="0" y="2440660"/>
          <a:ext cx="7053264" cy="15261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7412" tIns="354076" rIns="547412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Παραμονή του HBsAg &gt;6 μήνες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5-10% των ενηλίκων, 90-95% των νεογνών, 30% παιδιών προσχολικής ηλικίας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Διακρίνονται 4 φάσεις χρόνιας HBV λοίμωξης</a:t>
          </a:r>
        </a:p>
      </dsp:txBody>
      <dsp:txXfrm>
        <a:off x="0" y="2440660"/>
        <a:ext cx="7053264" cy="1526175"/>
      </dsp:txXfrm>
    </dsp:sp>
    <dsp:sp modelId="{7D4245F1-8532-4965-A489-C3E087475321}">
      <dsp:nvSpPr>
        <dsp:cNvPr id="0" name=""/>
        <dsp:cNvSpPr/>
      </dsp:nvSpPr>
      <dsp:spPr>
        <a:xfrm>
          <a:off x="352663" y="2189740"/>
          <a:ext cx="4937284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18" tIns="0" rIns="186618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ΧΡΟΝΙΑ ΗΠΑΤΙΤΙΔΑ</a:t>
          </a:r>
        </a:p>
      </dsp:txBody>
      <dsp:txXfrm>
        <a:off x="377161" y="2214238"/>
        <a:ext cx="4888288" cy="452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E4679-4CE2-48BB-AF05-2CC980DD96B8}">
      <dsp:nvSpPr>
        <dsp:cNvPr id="0" name=""/>
        <dsp:cNvSpPr/>
      </dsp:nvSpPr>
      <dsp:spPr>
        <a:xfrm>
          <a:off x="0" y="2789"/>
          <a:ext cx="4872038" cy="13046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A4DA8-9CAC-49CE-AF2D-E5DA8862EEF4}">
      <dsp:nvSpPr>
        <dsp:cNvPr id="0" name=""/>
        <dsp:cNvSpPr/>
      </dsp:nvSpPr>
      <dsp:spPr>
        <a:xfrm>
          <a:off x="394669" y="296345"/>
          <a:ext cx="717580" cy="7175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DB914-95B0-4D0C-AED1-57DEBB6EB565}">
      <dsp:nvSpPr>
        <dsp:cNvPr id="0" name=""/>
        <dsp:cNvSpPr/>
      </dsp:nvSpPr>
      <dsp:spPr>
        <a:xfrm>
          <a:off x="1506918" y="2789"/>
          <a:ext cx="3363646" cy="130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80" tIns="138080" rIns="138080" bIns="13808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Ο ορισμός της κίρρωσης είναι παθολογοανατομικός</a:t>
          </a:r>
        </a:p>
      </dsp:txBody>
      <dsp:txXfrm>
        <a:off x="1506918" y="2789"/>
        <a:ext cx="3363646" cy="1304691"/>
      </dsp:txXfrm>
    </dsp:sp>
    <dsp:sp modelId="{32EDCD7D-656A-4E9B-B478-F36ABF5EB70A}">
      <dsp:nvSpPr>
        <dsp:cNvPr id="0" name=""/>
        <dsp:cNvSpPr/>
      </dsp:nvSpPr>
      <dsp:spPr>
        <a:xfrm>
          <a:off x="0" y="1633654"/>
          <a:ext cx="4872038" cy="13046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52D474-DBD2-4E47-9236-61640072DD26}">
      <dsp:nvSpPr>
        <dsp:cNvPr id="0" name=""/>
        <dsp:cNvSpPr/>
      </dsp:nvSpPr>
      <dsp:spPr>
        <a:xfrm>
          <a:off x="394669" y="1927209"/>
          <a:ext cx="717580" cy="7175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98C1C-3957-45F4-B937-8506E86D0B34}">
      <dsp:nvSpPr>
        <dsp:cNvPr id="0" name=""/>
        <dsp:cNvSpPr/>
      </dsp:nvSpPr>
      <dsp:spPr>
        <a:xfrm>
          <a:off x="1506918" y="1633654"/>
          <a:ext cx="3363646" cy="130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80" tIns="138080" rIns="138080" bIns="13808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1" kern="1200" dirty="0" err="1"/>
            <a:t>Κίρρωση</a:t>
          </a:r>
          <a:r>
            <a:rPr lang="en-US" sz="1500" b="1" i="1" kern="1200" dirty="0"/>
            <a:t> ήπα</a:t>
          </a:r>
          <a:r>
            <a:rPr lang="en-US" sz="1500" b="1" i="1" kern="1200" dirty="0" err="1"/>
            <a:t>τος</a:t>
          </a:r>
          <a:r>
            <a:rPr lang="en-US" sz="1500" b="1" i="1" kern="1200" dirty="0"/>
            <a:t> </a:t>
          </a:r>
          <a:r>
            <a:rPr lang="en-US" sz="1500" b="1" i="1" kern="1200" dirty="0" err="1"/>
            <a:t>είν</a:t>
          </a:r>
          <a:r>
            <a:rPr lang="en-US" sz="1500" b="1" i="1" kern="1200" dirty="0"/>
            <a:t>αι η διάχυτη ανάπτυξη 	ίνωσης του οργάνου σε συνδυασμό με την παρουσία αναγεννητικών όζων</a:t>
          </a:r>
          <a:endParaRPr lang="en-US" sz="1500" kern="1200" dirty="0"/>
        </a:p>
      </dsp:txBody>
      <dsp:txXfrm>
        <a:off x="1506918" y="1633654"/>
        <a:ext cx="3363646" cy="1304691"/>
      </dsp:txXfrm>
    </dsp:sp>
    <dsp:sp modelId="{754B5495-A8E8-451D-AC59-11EAF84EFDF9}">
      <dsp:nvSpPr>
        <dsp:cNvPr id="0" name=""/>
        <dsp:cNvSpPr/>
      </dsp:nvSpPr>
      <dsp:spPr>
        <a:xfrm>
          <a:off x="0" y="3264518"/>
          <a:ext cx="4872038" cy="13046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E3B6A-5165-4533-A182-DD7D7A997057}">
      <dsp:nvSpPr>
        <dsp:cNvPr id="0" name=""/>
        <dsp:cNvSpPr/>
      </dsp:nvSpPr>
      <dsp:spPr>
        <a:xfrm>
          <a:off x="394669" y="3558074"/>
          <a:ext cx="717580" cy="7175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CA97BB-08C7-4C9B-827A-963A2A8B544E}">
      <dsp:nvSpPr>
        <dsp:cNvPr id="0" name=""/>
        <dsp:cNvSpPr/>
      </dsp:nvSpPr>
      <dsp:spPr>
        <a:xfrm>
          <a:off x="1506918" y="3264518"/>
          <a:ext cx="2192417" cy="130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80" tIns="138080" rIns="138080" bIns="13808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Απαραίτητη είναι η συνύπαρξη:</a:t>
          </a:r>
        </a:p>
      </dsp:txBody>
      <dsp:txXfrm>
        <a:off x="1506918" y="3264518"/>
        <a:ext cx="2192417" cy="1304691"/>
      </dsp:txXfrm>
    </dsp:sp>
    <dsp:sp modelId="{A4849E56-7243-40E2-852F-A4AAC137405E}">
      <dsp:nvSpPr>
        <dsp:cNvPr id="0" name=""/>
        <dsp:cNvSpPr/>
      </dsp:nvSpPr>
      <dsp:spPr>
        <a:xfrm>
          <a:off x="3699335" y="3264518"/>
          <a:ext cx="1171229" cy="1304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80" tIns="138080" rIns="138080" bIns="13808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Διάχυτης βλάβης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Ίνωσης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Αναγεννητικών όζων</a:t>
          </a:r>
        </a:p>
      </dsp:txBody>
      <dsp:txXfrm>
        <a:off x="3699335" y="3264518"/>
        <a:ext cx="1171229" cy="13046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B5980-83F1-4592-B1C3-EE16EBDEC1F4}">
      <dsp:nvSpPr>
        <dsp:cNvPr id="0" name=""/>
        <dsp:cNvSpPr/>
      </dsp:nvSpPr>
      <dsp:spPr>
        <a:xfrm>
          <a:off x="0" y="619124"/>
          <a:ext cx="8118475" cy="1142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1907C-9D0C-44DA-B154-F3B912253FE9}">
      <dsp:nvSpPr>
        <dsp:cNvPr id="0" name=""/>
        <dsp:cNvSpPr/>
      </dsp:nvSpPr>
      <dsp:spPr>
        <a:xfrm>
          <a:off x="345757" y="876299"/>
          <a:ext cx="628649" cy="6286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F2D41-C357-40E0-A43F-D7C47AC78108}">
      <dsp:nvSpPr>
        <dsp:cNvPr id="0" name=""/>
        <dsp:cNvSpPr/>
      </dsp:nvSpPr>
      <dsp:spPr>
        <a:xfrm>
          <a:off x="1320164" y="619124"/>
          <a:ext cx="6798310" cy="1142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67" tIns="120967" rIns="120967" bIns="1209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Κα</a:t>
          </a:r>
          <a:r>
            <a:rPr lang="en-US" sz="2500" kern="1200" dirty="0" err="1">
              <a:solidFill>
                <a:schemeClr val="bg1"/>
              </a:solidFill>
            </a:rPr>
            <a:t>ρδι</a:t>
          </a:r>
          <a:r>
            <a:rPr lang="en-US" sz="2500" kern="1200" dirty="0">
              <a:solidFill>
                <a:schemeClr val="bg1"/>
              </a:solidFill>
            </a:rPr>
            <a:t>ακή κίρρωση (δεξιά συμφορητική καρδιακή ανεπάρκεια)</a:t>
          </a:r>
        </a:p>
      </dsp:txBody>
      <dsp:txXfrm>
        <a:off x="1320164" y="619124"/>
        <a:ext cx="6798310" cy="1142999"/>
      </dsp:txXfrm>
    </dsp:sp>
    <dsp:sp modelId="{185EED26-6D22-4E14-9E06-C168F0EA4DB5}">
      <dsp:nvSpPr>
        <dsp:cNvPr id="0" name=""/>
        <dsp:cNvSpPr/>
      </dsp:nvSpPr>
      <dsp:spPr>
        <a:xfrm>
          <a:off x="0" y="2047874"/>
          <a:ext cx="8118475" cy="1142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A13C5E-1C4B-4AEF-AF9A-962581FBDE07}">
      <dsp:nvSpPr>
        <dsp:cNvPr id="0" name=""/>
        <dsp:cNvSpPr/>
      </dsp:nvSpPr>
      <dsp:spPr>
        <a:xfrm>
          <a:off x="345757" y="2305049"/>
          <a:ext cx="628649" cy="6286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3725C-16BF-4E47-9BDE-DAFEC31C4380}">
      <dsp:nvSpPr>
        <dsp:cNvPr id="0" name=""/>
        <dsp:cNvSpPr/>
      </dsp:nvSpPr>
      <dsp:spPr>
        <a:xfrm>
          <a:off x="1320164" y="2047874"/>
          <a:ext cx="6798310" cy="1142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67" tIns="120967" rIns="120967" bIns="1209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Θρόμβωση ηπατικών φλεβών (Σύνδρομο 	Budd-Chiari)</a:t>
          </a:r>
        </a:p>
      </dsp:txBody>
      <dsp:txXfrm>
        <a:off x="1320164" y="2047874"/>
        <a:ext cx="6798310" cy="11429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92D8D-F8DA-4F5B-8CB6-C2AE32F73BD5}">
      <dsp:nvSpPr>
        <dsp:cNvPr id="0" name=""/>
        <dsp:cNvSpPr/>
      </dsp:nvSpPr>
      <dsp:spPr>
        <a:xfrm>
          <a:off x="1004" y="957341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2B47D-62B4-4DBF-BD63-35C330E00141}">
      <dsp:nvSpPr>
        <dsp:cNvPr id="0" name=""/>
        <dsp:cNvSpPr/>
      </dsp:nvSpPr>
      <dsp:spPr>
        <a:xfrm>
          <a:off x="392794" y="1329541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Λοίμωξη του </a:t>
          </a:r>
          <a:r>
            <a:rPr lang="el-GR" sz="2600" kern="1200" dirty="0" err="1"/>
            <a:t>ασκιτικού</a:t>
          </a:r>
          <a:r>
            <a:rPr lang="el-GR" sz="2600" kern="1200" dirty="0"/>
            <a:t> υγρού</a:t>
          </a:r>
          <a:endParaRPr lang="en-US" sz="2600" kern="1200" dirty="0"/>
        </a:p>
      </dsp:txBody>
      <dsp:txXfrm>
        <a:off x="458374" y="1395121"/>
        <a:ext cx="3394950" cy="2107920"/>
      </dsp:txXfrm>
    </dsp:sp>
    <dsp:sp modelId="{52C453D3-E3FA-4657-BF45-A07CF62E1AD7}">
      <dsp:nvSpPr>
        <dsp:cNvPr id="0" name=""/>
        <dsp:cNvSpPr/>
      </dsp:nvSpPr>
      <dsp:spPr>
        <a:xfrm>
          <a:off x="4310695" y="957341"/>
          <a:ext cx="3526110" cy="2239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37981-0B74-4F80-9D22-0BA20D1011DA}">
      <dsp:nvSpPr>
        <dsp:cNvPr id="0" name=""/>
        <dsp:cNvSpPr/>
      </dsp:nvSpPr>
      <dsp:spPr>
        <a:xfrm>
          <a:off x="4702485" y="1329541"/>
          <a:ext cx="3526110" cy="2239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 dirty="0"/>
            <a:t>Πολυμορφοπύρηνα</a:t>
          </a:r>
          <a:r>
            <a:rPr lang="en-US" sz="2600" kern="1200" dirty="0"/>
            <a:t> ≥ 250 mm</a:t>
          </a:r>
          <a:r>
            <a:rPr lang="en-US" sz="2600" kern="1200" baseline="30000" dirty="0"/>
            <a:t>3</a:t>
          </a:r>
          <a:endParaRPr lang="en-US" sz="2600" kern="1200" dirty="0"/>
        </a:p>
      </dsp:txBody>
      <dsp:txXfrm>
        <a:off x="4768065" y="1395121"/>
        <a:ext cx="3394950" cy="21079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76562-A62B-455A-9981-D2F3A37A1AA9}">
      <dsp:nvSpPr>
        <dsp:cNvPr id="0" name=""/>
        <dsp:cNvSpPr/>
      </dsp:nvSpPr>
      <dsp:spPr>
        <a:xfrm>
          <a:off x="0" y="1878"/>
          <a:ext cx="8229600" cy="95204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38E87-CFA2-431F-9A78-2CFA4DCE91F3}">
      <dsp:nvSpPr>
        <dsp:cNvPr id="0" name=""/>
        <dsp:cNvSpPr/>
      </dsp:nvSpPr>
      <dsp:spPr>
        <a:xfrm>
          <a:off x="287993" y="216088"/>
          <a:ext cx="523623" cy="5236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FFEF1-3A2D-422E-94EF-F561689B9EBA}">
      <dsp:nvSpPr>
        <dsp:cNvPr id="0" name=""/>
        <dsp:cNvSpPr/>
      </dsp:nvSpPr>
      <dsp:spPr>
        <a:xfrm>
          <a:off x="1099610" y="1878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1"/>
              </a:solidFill>
            </a:rPr>
            <a:t>Ιστορικό και κλινική εξέταση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99610" y="1878"/>
        <a:ext cx="7129989" cy="952043"/>
      </dsp:txXfrm>
    </dsp:sp>
    <dsp:sp modelId="{92CDF687-F630-4E76-9970-827ED18A8705}">
      <dsp:nvSpPr>
        <dsp:cNvPr id="0" name=""/>
        <dsp:cNvSpPr/>
      </dsp:nvSpPr>
      <dsp:spPr>
        <a:xfrm>
          <a:off x="0" y="1191932"/>
          <a:ext cx="8229600" cy="95204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69EBA-8738-46BF-9333-4EDB5C926E77}">
      <dsp:nvSpPr>
        <dsp:cNvPr id="0" name=""/>
        <dsp:cNvSpPr/>
      </dsp:nvSpPr>
      <dsp:spPr>
        <a:xfrm>
          <a:off x="287993" y="1406142"/>
          <a:ext cx="523623" cy="5236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1F9E5B-3173-43BB-AC19-A3A48203E428}">
      <dsp:nvSpPr>
        <dsp:cNvPr id="0" name=""/>
        <dsp:cNvSpPr/>
      </dsp:nvSpPr>
      <dsp:spPr>
        <a:xfrm>
          <a:off x="1099610" y="1191932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1"/>
              </a:solidFill>
            </a:rPr>
            <a:t>Εργαστηριακά ευρήματα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99610" y="1191932"/>
        <a:ext cx="7129989" cy="952043"/>
      </dsp:txXfrm>
    </dsp:sp>
    <dsp:sp modelId="{277E99BD-E198-477E-B74F-A670C76CFFA4}">
      <dsp:nvSpPr>
        <dsp:cNvPr id="0" name=""/>
        <dsp:cNvSpPr/>
      </dsp:nvSpPr>
      <dsp:spPr>
        <a:xfrm>
          <a:off x="0" y="2381986"/>
          <a:ext cx="8229600" cy="95204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053A7-45DF-4133-9E78-A5FAEC1F92B4}">
      <dsp:nvSpPr>
        <dsp:cNvPr id="0" name=""/>
        <dsp:cNvSpPr/>
      </dsp:nvSpPr>
      <dsp:spPr>
        <a:xfrm>
          <a:off x="287993" y="2596196"/>
          <a:ext cx="523623" cy="5236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66FAA-4107-4CC4-A9D9-619A80BA6696}">
      <dsp:nvSpPr>
        <dsp:cNvPr id="0" name=""/>
        <dsp:cNvSpPr/>
      </dsp:nvSpPr>
      <dsp:spPr>
        <a:xfrm>
          <a:off x="1099610" y="2381986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1"/>
              </a:solidFill>
            </a:rPr>
            <a:t>Απεικονίσεις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99610" y="2381986"/>
        <a:ext cx="7129989" cy="952043"/>
      </dsp:txXfrm>
    </dsp:sp>
    <dsp:sp modelId="{27842844-64C4-411D-9E02-6B1440203055}">
      <dsp:nvSpPr>
        <dsp:cNvPr id="0" name=""/>
        <dsp:cNvSpPr/>
      </dsp:nvSpPr>
      <dsp:spPr>
        <a:xfrm>
          <a:off x="0" y="3572041"/>
          <a:ext cx="8229600" cy="95204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B508C-16FC-43A9-929E-70E2A076A03C}">
      <dsp:nvSpPr>
        <dsp:cNvPr id="0" name=""/>
        <dsp:cNvSpPr/>
      </dsp:nvSpPr>
      <dsp:spPr>
        <a:xfrm>
          <a:off x="287993" y="3786250"/>
          <a:ext cx="523623" cy="5236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3A2EB-CB47-4000-B3F0-1EE43F24C0BB}">
      <dsp:nvSpPr>
        <dsp:cNvPr id="0" name=""/>
        <dsp:cNvSpPr/>
      </dsp:nvSpPr>
      <dsp:spPr>
        <a:xfrm>
          <a:off x="1099610" y="3572041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1"/>
              </a:solidFill>
            </a:rPr>
            <a:t>Βιοψία Ήπατος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99610" y="3572041"/>
        <a:ext cx="7129989" cy="9520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DC057-EF87-42FF-BD27-AC528A555BFA}" type="datetimeFigureOut">
              <a:rPr lang="el-GR" smtClean="0"/>
              <a:t>25/3/2026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CBC39-DF19-46BB-8A02-99C7998B6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78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465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315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11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985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369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463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758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550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9139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767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6074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2875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4913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9979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856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4690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195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118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9597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51876" y="145435"/>
            <a:ext cx="7734925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9" name="2 - Θέση περιεχομένου">
            <a:extLst>
              <a:ext uri="{FF2B5EF4-FFF2-40B4-BE49-F238E27FC236}">
                <a16:creationId xmlns:a16="http://schemas.microsoft.com/office/drawing/2014/main" id="{B0B19F7D-80C2-5630-A65F-75A3F0779FE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61934" y="6442110"/>
            <a:ext cx="82296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26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277726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4AC18B1-F4B8-2935-E912-D6002BC1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04" y="212749"/>
            <a:ext cx="778072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74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6627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1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4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9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9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4.png"/><Relationship Id="rId7" Type="http://schemas.openxmlformats.org/officeDocument/2006/relationships/image" Target="../media/image10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0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4.png"/><Relationship Id="rId7" Type="http://schemas.openxmlformats.org/officeDocument/2006/relationships/image" Target="../media/image10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0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2614" y="267165"/>
            <a:ext cx="4371297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619250" marR="5080" indent="-1607185">
              <a:lnSpc>
                <a:spcPct val="90000"/>
              </a:lnSpc>
            </a:pPr>
            <a:r>
              <a:rPr lang="en-US" sz="2300" spc="-10" dirty="0"/>
              <a:t>ΟΞΕΙΕΣ-</a:t>
            </a:r>
            <a:r>
              <a:rPr lang="en-US" sz="2300" dirty="0"/>
              <a:t>ΧΡΟΝΙΕΣ </a:t>
            </a:r>
            <a:r>
              <a:rPr lang="en-US" sz="2300" spc="-10" dirty="0"/>
              <a:t>ΗΠΑΤΙΤΙΔΕΣ</a:t>
            </a:r>
            <a:br>
              <a:rPr lang="en-US" sz="2300" spc="-10" dirty="0"/>
            </a:br>
            <a:r>
              <a:rPr lang="en-US" sz="2300" dirty="0"/>
              <a:t>ΚΙΡΡΩΣΗ</a:t>
            </a:r>
            <a:r>
              <a:rPr lang="en-US" sz="2300" spc="-40" dirty="0"/>
              <a:t> </a:t>
            </a:r>
            <a:r>
              <a:rPr lang="en-US" sz="2300" spc="-10" dirty="0"/>
              <a:t>ΗΠΑΤΟΣ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18EA5F-20C6-4D2F-846D-80D2D1BE4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9712" y="0"/>
            <a:ext cx="457428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33">
            <a:extLst>
              <a:ext uri="{FF2B5EF4-FFF2-40B4-BE49-F238E27FC236}">
                <a16:creationId xmlns:a16="http://schemas.microsoft.com/office/drawing/2014/main" id="{0B12BFFF-F945-4382-B731-D3859EA0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186" y="484632"/>
            <a:ext cx="3847653" cy="5739187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rcRect l="21086" r="9599" b="-2"/>
          <a:stretch>
            <a:fillRect/>
          </a:stretch>
        </p:blipFill>
        <p:spPr>
          <a:xfrm>
            <a:off x="5295516" y="967430"/>
            <a:ext cx="3122994" cy="2793492"/>
          </a:xfrm>
          <a:prstGeom prst="rect">
            <a:avLst/>
          </a:prstGeom>
          <a:effectLst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B3C4C54-7C04-4A47-B27B-F343DB92C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3" name="object 13"/>
          <p:cNvSpPr txBox="1"/>
          <p:nvPr/>
        </p:nvSpPr>
        <p:spPr>
          <a:xfrm>
            <a:off x="-685800" y="2052918"/>
            <a:ext cx="6248400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51255" marR="11436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latin typeface="+mj-lt"/>
                <a:ea typeface="+mj-ea"/>
                <a:cs typeface="+mj-cs"/>
              </a:rPr>
              <a:t> ΔΗΜΗΤΡΙΟΣ ΚΑΡΑΓΙΑΝΝΑΚΗΣ</a:t>
            </a:r>
          </a:p>
          <a:p>
            <a:pPr marL="1151255" marR="11436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latin typeface="+mj-lt"/>
                <a:ea typeface="+mj-ea"/>
                <a:cs typeface="+mj-cs"/>
              </a:rPr>
              <a:t> ΠΑΘΟΛΟΓΟΣ-ΗΠΑΤΟΛΟΓΟΣ</a:t>
            </a:r>
          </a:p>
          <a:p>
            <a:pPr marL="1151255" marR="11436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500" dirty="0">
                <a:latin typeface="+mj-lt"/>
                <a:ea typeface="+mj-ea"/>
                <a:cs typeface="+mj-cs"/>
              </a:rPr>
              <a:t> ΕΠΙΚΟΥΡΟΣ ΚΑΘΗΓΗΤΗΣ ΙΑΤΡΙΚΗΣ ΕΚΠΑ</a:t>
            </a: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rcRect l="14237" r="3504" b="4"/>
          <a:stretch>
            <a:fillRect/>
          </a:stretch>
        </p:blipFill>
        <p:spPr>
          <a:xfrm>
            <a:off x="5295517" y="3911798"/>
            <a:ext cx="1504760" cy="1829224"/>
          </a:xfrm>
          <a:prstGeom prst="rect">
            <a:avLst/>
          </a:prstGeom>
          <a:effectLst/>
        </p:spPr>
      </p:pic>
      <p:pic>
        <p:nvPicPr>
          <p:cNvPr id="15" name="object 15"/>
          <p:cNvPicPr/>
          <p:nvPr/>
        </p:nvPicPr>
        <p:blipFill>
          <a:blip r:embed="rId5" cstate="print"/>
          <a:srcRect l="17107" r="23970" b="5"/>
          <a:stretch>
            <a:fillRect/>
          </a:stretch>
        </p:blipFill>
        <p:spPr>
          <a:xfrm>
            <a:off x="6913434" y="3911798"/>
            <a:ext cx="1505075" cy="182922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275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Arial"/>
                <a:cs typeface="Arial"/>
              </a:rPr>
              <a:t>ΗΠΑΤΙΤΙΔΑ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98931" y="1743455"/>
            <a:ext cx="7879080" cy="1390015"/>
            <a:chOff x="598931" y="1743455"/>
            <a:chExt cx="7879080" cy="13900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" y="1901951"/>
              <a:ext cx="614172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156" y="1743455"/>
              <a:ext cx="7610856" cy="902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6" y="2231136"/>
              <a:ext cx="7088124" cy="90220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98931" y="3401567"/>
            <a:ext cx="1811020" cy="902335"/>
            <a:chOff x="598931" y="3401567"/>
            <a:chExt cx="1811020" cy="90233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" y="3560063"/>
              <a:ext cx="614172" cy="6400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7156" y="3401567"/>
              <a:ext cx="1542288" cy="902208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98931" y="4572000"/>
            <a:ext cx="4032885" cy="1379220"/>
            <a:chOff x="598931" y="4572000"/>
            <a:chExt cx="4032885" cy="13792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" y="4730495"/>
              <a:ext cx="614172" cy="6400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7156" y="4572000"/>
              <a:ext cx="1793748" cy="9022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0223" y="5193791"/>
              <a:ext cx="637032" cy="7360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1495" y="5161787"/>
              <a:ext cx="3329940" cy="78943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765454" y="1850517"/>
            <a:ext cx="7331709" cy="3857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Ηπατίτιδα</a:t>
            </a:r>
            <a:r>
              <a:rPr sz="3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καλείται</a:t>
            </a: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η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διάχυτη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φλεγμονή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του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ήπατος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ανεξαρτήτως</a:t>
            </a:r>
            <a:r>
              <a:rPr sz="3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αιτιολογίας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95"/>
              </a:spcBef>
              <a:buClr>
                <a:srgbClr val="FFFF00"/>
              </a:buClr>
              <a:buFont typeface="Wingdings"/>
              <a:buChar char=""/>
            </a:pP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Οξεία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0"/>
              </a:spcBef>
              <a:buClr>
                <a:srgbClr val="FFFF00"/>
              </a:buClr>
              <a:buFont typeface="Wingdings"/>
              <a:buChar char=""/>
            </a:pP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Χρόνια</a:t>
            </a:r>
            <a:endParaRPr sz="32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8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Διάρκεια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6μήνες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57750" y="3214751"/>
            <a:ext cx="3214624" cy="2357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891" y="1447800"/>
            <a:ext cx="2331469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754380"/>
            <a:r>
              <a:rPr lang="en-US" sz="2200">
                <a:solidFill>
                  <a:srgbClr val="EBEBEB"/>
                </a:solidFill>
              </a:rPr>
              <a:t>ΟΞΕΙΑ</a:t>
            </a:r>
            <a:r>
              <a:rPr lang="en-US" sz="2200" spc="-10">
                <a:solidFill>
                  <a:srgbClr val="EBEBEB"/>
                </a:solidFill>
              </a:rPr>
              <a:t> ΗΠΑΤΙΤΙΔΑ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982" y="0"/>
            <a:ext cx="6023018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10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graphicFrame>
        <p:nvGraphicFramePr>
          <p:cNvPr id="31" name="object 29">
            <a:extLst>
              <a:ext uri="{FF2B5EF4-FFF2-40B4-BE49-F238E27FC236}">
                <a16:creationId xmlns:a16="http://schemas.microsoft.com/office/drawing/2014/main" id="{6A30DA40-5E6E-B471-797A-4004B4845B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8380006"/>
              </p:ext>
            </p:extLst>
          </p:nvPr>
        </p:nvGraphicFramePr>
        <p:xfrm>
          <a:off x="3786187" y="1447800"/>
          <a:ext cx="48720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891" y="1447800"/>
            <a:ext cx="2331469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754380"/>
            <a:r>
              <a:rPr lang="en-US" sz="2200">
                <a:solidFill>
                  <a:srgbClr val="EBEBEB"/>
                </a:solidFill>
              </a:rPr>
              <a:t>ΟΞΕΙΑ</a:t>
            </a:r>
            <a:r>
              <a:rPr lang="en-US" sz="2200" spc="-10">
                <a:solidFill>
                  <a:srgbClr val="EBEBEB"/>
                </a:solidFill>
              </a:rPr>
              <a:t> ΗΠΑΤΙΤΙΔΑ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982" y="0"/>
            <a:ext cx="6023018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10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graphicFrame>
        <p:nvGraphicFramePr>
          <p:cNvPr id="22" name="object 20">
            <a:extLst>
              <a:ext uri="{FF2B5EF4-FFF2-40B4-BE49-F238E27FC236}">
                <a16:creationId xmlns:a16="http://schemas.microsoft.com/office/drawing/2014/main" id="{0745DFC0-1C74-E1C1-8831-89C49A3B58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8955265"/>
              </p:ext>
            </p:extLst>
          </p:nvPr>
        </p:nvGraphicFramePr>
        <p:xfrm>
          <a:off x="3786187" y="1447800"/>
          <a:ext cx="48720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076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Arial"/>
                <a:cs typeface="Arial"/>
              </a:rPr>
              <a:t>ΟΞΕΙΑ</a:t>
            </a:r>
            <a:r>
              <a:rPr spc="-10" dirty="0">
                <a:latin typeface="Arial"/>
                <a:cs typeface="Arial"/>
              </a:rPr>
              <a:t> ΗΠΑΤΙΤΙΔΑ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79676" y="2510688"/>
            <a:ext cx="3620923" cy="313290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Ναυτία</a:t>
            </a:r>
            <a:endParaRPr sz="2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Ανορεξία</a:t>
            </a:r>
            <a:endParaRPr sz="2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Έμετοι</a:t>
            </a:r>
            <a:endParaRPr sz="2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Κόπωση</a:t>
            </a:r>
            <a:endParaRPr sz="2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Πυρετός</a:t>
            </a:r>
            <a:endParaRPr sz="2800"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Επιγαστραλγία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85028" y="2286000"/>
            <a:ext cx="3806572" cy="3384901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5"/>
              </a:spcBef>
              <a:buChar char="–"/>
              <a:tabLst>
                <a:tab pos="298450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Ίκτερος</a:t>
            </a:r>
            <a:endParaRPr sz="2800" dirty="0">
              <a:latin typeface="Arial"/>
              <a:cs typeface="Arial"/>
            </a:endParaRPr>
          </a:p>
          <a:p>
            <a:pPr marL="297815" marR="84963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299085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Υπέρχρωση 	ούρων</a:t>
            </a:r>
            <a:endParaRPr sz="2800" dirty="0">
              <a:latin typeface="Arial"/>
              <a:cs typeface="Arial"/>
            </a:endParaRPr>
          </a:p>
          <a:p>
            <a:pPr marL="297815" marR="5080" indent="-285750">
              <a:lnSpc>
                <a:spcPct val="100000"/>
              </a:lnSpc>
              <a:spcBef>
                <a:spcPts val="675"/>
              </a:spcBef>
              <a:buChar char="–"/>
              <a:tabLst>
                <a:tab pos="299085" algn="l"/>
              </a:tabLst>
            </a:pP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Αποχρωματισμός 	κοπράνων</a:t>
            </a:r>
            <a:endParaRPr sz="2800" dirty="0">
              <a:latin typeface="Arial"/>
              <a:cs typeface="Arial"/>
            </a:endParaRPr>
          </a:p>
          <a:p>
            <a:pPr marL="297815" marR="702945" indent="-285750">
              <a:lnSpc>
                <a:spcPct val="100000"/>
              </a:lnSpc>
              <a:spcBef>
                <a:spcPts val="675"/>
              </a:spcBef>
              <a:buChar char="–"/>
              <a:tabLst>
                <a:tab pos="29908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Άλγος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δεξιού 	υποχονδρίου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93800" y="1521663"/>
            <a:ext cx="653478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3200" spc="-60" dirty="0">
                <a:solidFill>
                  <a:srgbClr val="FFFF00"/>
                </a:solidFill>
                <a:latin typeface="Arial"/>
                <a:cs typeface="Arial"/>
              </a:rPr>
              <a:t>ΣΥΜΠΤΩΜΑΤΑ-</a:t>
            </a:r>
            <a:r>
              <a:rPr sz="3200" dirty="0">
                <a:solidFill>
                  <a:srgbClr val="FFFF00"/>
                </a:solidFill>
                <a:latin typeface="Arial"/>
                <a:cs typeface="Arial"/>
              </a:rPr>
              <a:t>ΚΛΙΝΙΚΗ</a:t>
            </a:r>
            <a:r>
              <a:rPr sz="3200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FFFF00"/>
                </a:solidFill>
                <a:latin typeface="Arial"/>
                <a:cs typeface="Arial"/>
              </a:rPr>
              <a:t>ΕΙΚΟΝΑ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891" y="1447800"/>
            <a:ext cx="2331469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sz="3100">
                <a:solidFill>
                  <a:srgbClr val="EBEBEB"/>
                </a:solidFill>
              </a:rPr>
              <a:t>ΟΞΕΙΑ</a:t>
            </a:r>
            <a:r>
              <a:rPr lang="en-US" sz="3100" spc="-20">
                <a:solidFill>
                  <a:srgbClr val="EBEBEB"/>
                </a:solidFill>
              </a:rPr>
              <a:t> </a:t>
            </a:r>
            <a:r>
              <a:rPr lang="en-US" sz="3100">
                <a:solidFill>
                  <a:srgbClr val="EBEBEB"/>
                </a:solidFill>
              </a:rPr>
              <a:t>ΙΟΓΕΝΗΣ</a:t>
            </a:r>
            <a:r>
              <a:rPr lang="en-US" sz="3100" spc="-35">
                <a:solidFill>
                  <a:srgbClr val="EBEBEB"/>
                </a:solidFill>
              </a:rPr>
              <a:t> </a:t>
            </a:r>
            <a:r>
              <a:rPr lang="en-US" sz="3100" spc="-10">
                <a:solidFill>
                  <a:srgbClr val="EBEBEB"/>
                </a:solidFill>
              </a:rPr>
              <a:t>ΗΠΑΤΙΤΙΔΑ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982" y="0"/>
            <a:ext cx="6023018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10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graphicFrame>
        <p:nvGraphicFramePr>
          <p:cNvPr id="33" name="object 31">
            <a:extLst>
              <a:ext uri="{FF2B5EF4-FFF2-40B4-BE49-F238E27FC236}">
                <a16:creationId xmlns:a16="http://schemas.microsoft.com/office/drawing/2014/main" id="{A8C56E3C-149F-3B75-C09D-F445019A3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2342887"/>
              </p:ext>
            </p:extLst>
          </p:nvPr>
        </p:nvGraphicFramePr>
        <p:xfrm>
          <a:off x="3786187" y="1447800"/>
          <a:ext cx="48720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697" y="629266"/>
            <a:ext cx="4641143" cy="162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754380"/>
            <a:r>
              <a:rPr lang="en-US"/>
              <a:t>ΟΞΕΙΑ</a:t>
            </a:r>
            <a:r>
              <a:rPr lang="en-US" spc="-10"/>
              <a:t> ΗΠΑΤΙΤΙΔΑ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-58868" y="2383623"/>
            <a:ext cx="5545268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ΕΡΓΑΣΤΗΡΙΑΚΕΣ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ΕΞΕΤΑΣΕΙΣ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Αύξηση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τρ</a:t>
            </a:r>
            <a:r>
              <a:rPr lang="en-US" dirty="0">
                <a:latin typeface="+mj-lt"/>
                <a:ea typeface="+mj-ea"/>
                <a:cs typeface="+mj-cs"/>
              </a:rPr>
              <a:t>ανσαμινασών,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15" dirty="0">
                <a:latin typeface="+mj-lt"/>
                <a:ea typeface="+mj-ea"/>
                <a:cs typeface="+mj-cs"/>
              </a:rPr>
              <a:t>5-</a:t>
            </a:r>
            <a:r>
              <a:rPr lang="en-US" dirty="0">
                <a:latin typeface="+mj-lt"/>
                <a:ea typeface="+mj-ea"/>
                <a:cs typeface="+mj-cs"/>
              </a:rPr>
              <a:t>10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x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UNL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 dirty="0">
                <a:latin typeface="+mj-lt"/>
                <a:ea typeface="+mj-ea"/>
                <a:cs typeface="+mj-cs"/>
              </a:rPr>
              <a:t>Υπ</a:t>
            </a:r>
            <a:r>
              <a:rPr lang="en-US" spc="-10" dirty="0" err="1">
                <a:latin typeface="+mj-lt"/>
                <a:ea typeface="+mj-ea"/>
                <a:cs typeface="+mj-cs"/>
              </a:rPr>
              <a:t>ερχολερυθριν</a:t>
            </a:r>
            <a:r>
              <a:rPr lang="en-US" spc="-10" dirty="0">
                <a:latin typeface="+mj-lt"/>
                <a:ea typeface="+mj-ea"/>
                <a:cs typeface="+mj-cs"/>
              </a:rPr>
              <a:t>αιμία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l-GR" dirty="0">
                <a:latin typeface="+mj-lt"/>
                <a:ea typeface="+mj-ea"/>
                <a:cs typeface="+mj-cs"/>
              </a:rPr>
              <a:t>Μικρότερη των </a:t>
            </a:r>
            <a:r>
              <a:rPr lang="el-GR" dirty="0" err="1">
                <a:latin typeface="+mj-lt"/>
                <a:ea typeface="+mj-ea"/>
                <a:cs typeface="+mj-cs"/>
              </a:rPr>
              <a:t>τρανσαμινασών</a:t>
            </a:r>
            <a:r>
              <a:rPr lang="el-GR" dirty="0">
                <a:latin typeface="+mj-lt"/>
                <a:ea typeface="+mj-ea"/>
                <a:cs typeface="+mj-cs"/>
              </a:rPr>
              <a:t> α</a:t>
            </a:r>
            <a:r>
              <a:rPr lang="en-US" dirty="0" err="1">
                <a:latin typeface="+mj-lt"/>
                <a:ea typeface="+mj-ea"/>
                <a:cs typeface="+mj-cs"/>
              </a:rPr>
              <a:t>ύξηση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λκ</a:t>
            </a:r>
            <a:r>
              <a:rPr lang="en-US" dirty="0">
                <a:latin typeface="+mj-lt"/>
                <a:ea typeface="+mj-ea"/>
                <a:cs typeface="+mj-cs"/>
              </a:rPr>
              <a:t>αλικής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φωσφατάσης,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γ-</a:t>
            </a:r>
            <a:r>
              <a:rPr lang="en-US" dirty="0">
                <a:latin typeface="+mj-lt"/>
                <a:ea typeface="+mj-ea"/>
                <a:cs typeface="+mj-cs"/>
              </a:rPr>
              <a:t>GT,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LDH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Χολερυθρίνη</a:t>
            </a:r>
            <a:r>
              <a:rPr lang="en-US" spc="-13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ούρων</a:t>
            </a:r>
            <a:r>
              <a:rPr lang="en-US" dirty="0">
                <a:latin typeface="+mj-lt"/>
                <a:ea typeface="+mj-ea"/>
                <a:cs typeface="+mj-cs"/>
              </a:rPr>
              <a:t>,</a:t>
            </a:r>
            <a:r>
              <a:rPr lang="en-US" spc="-15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ουροχολινογόνο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 err="1">
                <a:latin typeface="+mj-lt"/>
                <a:ea typeface="+mj-ea"/>
                <a:cs typeface="+mj-cs"/>
              </a:rPr>
              <a:t>ούρων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43" name="Freeform 31">
            <a:extLst>
              <a:ext uri="{FF2B5EF4-FFF2-40B4-BE49-F238E27FC236}">
                <a16:creationId xmlns:a16="http://schemas.microsoft.com/office/drawing/2014/main" id="{C89FDD9F-84AD-4824-89D2-9E286F56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198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6">
            <a:extLst>
              <a:ext uri="{FF2B5EF4-FFF2-40B4-BE49-F238E27FC236}">
                <a16:creationId xmlns:a16="http://schemas.microsoft.com/office/drawing/2014/main" id="{0AFF99B9-09FA-411A-8B54-D714B2EE9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7403" y="0"/>
            <a:ext cx="304691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7E6CE931-52B0-4AD0-991F-0648E313B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97148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0315" y="2418841"/>
            <a:ext cx="2067595" cy="2020315"/>
          </a:xfrm>
          <a:prstGeom prst="rect">
            <a:avLst/>
          </a:prstGeom>
          <a:effectLst/>
        </p:spPr>
      </p:pic>
      <p:sp>
        <p:nvSpPr>
          <p:cNvPr id="46" name="Rectangle 40">
            <a:extLst>
              <a:ext uri="{FF2B5EF4-FFF2-40B4-BE49-F238E27FC236}">
                <a16:creationId xmlns:a16="http://schemas.microsoft.com/office/drawing/2014/main" id="{D138FED9-7840-470D-BB14-BF4696ADA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46735"/>
            <a:r>
              <a:rPr lang="en-US">
                <a:solidFill>
                  <a:srgbClr val="FFFFFF"/>
                </a:solidFill>
              </a:rPr>
              <a:t>ΧΡΟΝΙΑ</a:t>
            </a:r>
            <a:r>
              <a:rPr lang="en-US" spc="-10">
                <a:solidFill>
                  <a:srgbClr val="FFFFFF"/>
                </a:solidFill>
              </a:rPr>
              <a:t> ΗΠΑΤΙΤΙΔΑ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27484" y="2763520"/>
            <a:ext cx="6709905" cy="3865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400" spc="-10" dirty="0">
                <a:latin typeface="+mj-lt"/>
                <a:ea typeface="+mj-ea"/>
                <a:cs typeface="+mj-cs"/>
              </a:rPr>
              <a:t>ΑΙΤΙΑ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Χρόνιες</a:t>
            </a:r>
            <a:r>
              <a:rPr lang="en-US" sz="2400" spc="-9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ιογενείς</a:t>
            </a:r>
            <a:r>
              <a:rPr lang="en-US" sz="2400" spc="-9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ηπα</a:t>
            </a:r>
            <a:r>
              <a:rPr lang="en-US" sz="2400" spc="-10" dirty="0" err="1">
                <a:latin typeface="+mj-lt"/>
                <a:ea typeface="+mj-ea"/>
                <a:cs typeface="+mj-cs"/>
              </a:rPr>
              <a:t>τίτιδες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9264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spc="-20" dirty="0">
                <a:latin typeface="+mj-lt"/>
                <a:ea typeface="+mj-ea"/>
                <a:cs typeface="+mj-cs"/>
              </a:rPr>
              <a:t>»</a:t>
            </a:r>
            <a:r>
              <a:rPr lang="en-US" sz="2400" spc="-204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B,C,</a:t>
            </a:r>
            <a:r>
              <a:rPr lang="en-US" sz="2400" spc="-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B+D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Χρόνιες</a:t>
            </a:r>
            <a:r>
              <a:rPr lang="en-US" sz="2400" spc="-100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φα</a:t>
            </a:r>
            <a:r>
              <a:rPr lang="en-US" sz="2400" spc="-10" dirty="0" err="1">
                <a:latin typeface="+mj-lt"/>
                <a:ea typeface="+mj-ea"/>
                <a:cs typeface="+mj-cs"/>
              </a:rPr>
              <a:t>ρμ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ακευτικές</a:t>
            </a:r>
            <a:r>
              <a:rPr lang="el-GR" sz="2400" spc="-10" dirty="0">
                <a:latin typeface="+mj-lt"/>
                <a:ea typeface="+mj-ea"/>
                <a:cs typeface="+mj-cs"/>
              </a:rPr>
              <a:t> (σπάνιο)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Αυτοάνοσ</a:t>
            </a:r>
            <a:r>
              <a:rPr lang="el-GR" sz="2400" dirty="0">
                <a:latin typeface="+mj-lt"/>
                <a:ea typeface="+mj-ea"/>
                <a:cs typeface="+mj-cs"/>
              </a:rPr>
              <a:t>η</a:t>
            </a:r>
            <a:r>
              <a:rPr lang="en-US" sz="2400" spc="-13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ηπα</a:t>
            </a:r>
            <a:r>
              <a:rPr lang="en-US" sz="2400" spc="-10" dirty="0" err="1">
                <a:latin typeface="+mj-lt"/>
                <a:ea typeface="+mj-ea"/>
                <a:cs typeface="+mj-cs"/>
              </a:rPr>
              <a:t>τίτιδ</a:t>
            </a:r>
            <a:r>
              <a:rPr lang="el-GR" sz="2400" spc="-10" dirty="0">
                <a:latin typeface="+mj-lt"/>
                <a:ea typeface="+mj-ea"/>
                <a:cs typeface="+mj-cs"/>
              </a:rPr>
              <a:t>α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Νόσος</a:t>
            </a:r>
            <a:r>
              <a:rPr lang="en-US" sz="2400" spc="-6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Wilson,</a:t>
            </a:r>
            <a:r>
              <a:rPr lang="en-US" sz="2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έλλειψη</a:t>
            </a:r>
            <a:r>
              <a:rPr lang="en-US" sz="2400" spc="-7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α1</a:t>
            </a:r>
            <a:r>
              <a:rPr lang="en-US" sz="24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α</a:t>
            </a:r>
            <a:r>
              <a:rPr lang="en-US" sz="2400" spc="-10" dirty="0" err="1">
                <a:latin typeface="+mj-lt"/>
                <a:ea typeface="+mj-ea"/>
                <a:cs typeface="+mj-cs"/>
              </a:rPr>
              <a:t>ντιθρυψίνης</a:t>
            </a:r>
            <a:r>
              <a:rPr lang="el-GR" sz="2400" spc="-10" dirty="0">
                <a:latin typeface="+mj-lt"/>
                <a:ea typeface="+mj-ea"/>
                <a:cs typeface="+mj-cs"/>
              </a:rPr>
              <a:t>, </a:t>
            </a:r>
            <a:r>
              <a:rPr lang="el-GR" sz="2400" spc="-10" dirty="0" err="1">
                <a:latin typeface="+mj-lt"/>
                <a:ea typeface="+mj-ea"/>
                <a:cs typeface="+mj-cs"/>
              </a:rPr>
              <a:t>αιμοχρωμάτωση</a:t>
            </a:r>
            <a:endParaRPr lang="el-GR" sz="2400" spc="-1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l-GR" sz="2400" spc="-10" dirty="0">
                <a:latin typeface="+mj-lt"/>
                <a:ea typeface="+mj-ea"/>
                <a:cs typeface="+mj-cs"/>
              </a:rPr>
              <a:t>Αλκοολική ηπατοπάθεια</a:t>
            </a: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2400" dirty="0">
                <a:latin typeface="+mj-lt"/>
                <a:ea typeface="+mj-ea"/>
                <a:cs typeface="+mj-cs"/>
              </a:rPr>
              <a:t>MASLD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087" y="1605025"/>
            <a:ext cx="8609330" cy="4246880"/>
            <a:chOff x="319087" y="1605025"/>
            <a:chExt cx="8609330" cy="4246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187" y="1643125"/>
              <a:ext cx="8532749" cy="41702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8137" y="1624075"/>
              <a:ext cx="8571230" cy="4208780"/>
            </a:xfrm>
            <a:custGeom>
              <a:avLst/>
              <a:gdLst/>
              <a:ahLst/>
              <a:cxnLst/>
              <a:rect l="l" t="t" r="r" b="b"/>
              <a:pathLst>
                <a:path w="8571230" h="4208780">
                  <a:moveTo>
                    <a:pt x="0" y="4208399"/>
                  </a:moveTo>
                  <a:lnTo>
                    <a:pt x="8570849" y="4208399"/>
                  </a:lnTo>
                  <a:lnTo>
                    <a:pt x="8570849" y="0"/>
                  </a:lnTo>
                  <a:lnTo>
                    <a:pt x="0" y="0"/>
                  </a:lnTo>
                  <a:lnTo>
                    <a:pt x="0" y="4208399"/>
                  </a:lnTo>
                  <a:close/>
                </a:path>
              </a:pathLst>
            </a:custGeom>
            <a:ln w="38099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8695" y="257556"/>
            <a:ext cx="5446776" cy="101193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8750" y="357187"/>
            <a:ext cx="6072505" cy="786130"/>
          </a:xfrm>
          <a:prstGeom prst="rect">
            <a:avLst/>
          </a:prstGeom>
          <a:ln w="19050">
            <a:solidFill>
              <a:srgbClr val="FFFF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613410">
              <a:lnSpc>
                <a:spcPct val="100000"/>
              </a:lnSpc>
              <a:spcBef>
                <a:spcPts val="265"/>
              </a:spcBef>
            </a:pPr>
            <a:r>
              <a:rPr sz="3600" dirty="0">
                <a:latin typeface="Arial"/>
                <a:cs typeface="Arial"/>
              </a:rPr>
              <a:t>ΙΟΓΕΝΕΙΣ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ΗΠΑΤΙΤΙΔΕΣ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28876" y="2000250"/>
            <a:ext cx="857250" cy="357505"/>
          </a:xfrm>
          <a:custGeom>
            <a:avLst/>
            <a:gdLst/>
            <a:ahLst/>
            <a:cxnLst/>
            <a:rect l="l" t="t" r="r" b="b"/>
            <a:pathLst>
              <a:path w="857250" h="357505">
                <a:moveTo>
                  <a:pt x="0" y="178562"/>
                </a:moveTo>
                <a:lnTo>
                  <a:pt x="18147" y="127014"/>
                </a:lnTo>
                <a:lnTo>
                  <a:pt x="69052" y="81361"/>
                </a:lnTo>
                <a:lnTo>
                  <a:pt x="105132" y="61438"/>
                </a:lnTo>
                <a:lnTo>
                  <a:pt x="147413" y="43820"/>
                </a:lnTo>
                <a:lnTo>
                  <a:pt x="195232" y="28783"/>
                </a:lnTo>
                <a:lnTo>
                  <a:pt x="247925" y="16606"/>
                </a:lnTo>
                <a:lnTo>
                  <a:pt x="304830" y="7565"/>
                </a:lnTo>
                <a:lnTo>
                  <a:pt x="365284" y="1937"/>
                </a:lnTo>
                <a:lnTo>
                  <a:pt x="428625" y="0"/>
                </a:lnTo>
                <a:lnTo>
                  <a:pt x="491936" y="1937"/>
                </a:lnTo>
                <a:lnTo>
                  <a:pt x="552372" y="7565"/>
                </a:lnTo>
                <a:lnTo>
                  <a:pt x="609269" y="16606"/>
                </a:lnTo>
                <a:lnTo>
                  <a:pt x="661961" y="28783"/>
                </a:lnTo>
                <a:lnTo>
                  <a:pt x="709784" y="43820"/>
                </a:lnTo>
                <a:lnTo>
                  <a:pt x="752074" y="61438"/>
                </a:lnTo>
                <a:lnTo>
                  <a:pt x="788165" y="81361"/>
                </a:lnTo>
                <a:lnTo>
                  <a:pt x="839092" y="127014"/>
                </a:lnTo>
                <a:lnTo>
                  <a:pt x="857250" y="178562"/>
                </a:lnTo>
                <a:lnTo>
                  <a:pt x="852599" y="204962"/>
                </a:lnTo>
                <a:lnTo>
                  <a:pt x="817392" y="253866"/>
                </a:lnTo>
                <a:lnTo>
                  <a:pt x="752074" y="295736"/>
                </a:lnTo>
                <a:lnTo>
                  <a:pt x="709784" y="313346"/>
                </a:lnTo>
                <a:lnTo>
                  <a:pt x="661961" y="328372"/>
                </a:lnTo>
                <a:lnTo>
                  <a:pt x="609269" y="340538"/>
                </a:lnTo>
                <a:lnTo>
                  <a:pt x="552372" y="349568"/>
                </a:lnTo>
                <a:lnTo>
                  <a:pt x="491936" y="355189"/>
                </a:lnTo>
                <a:lnTo>
                  <a:pt x="428625" y="357124"/>
                </a:lnTo>
                <a:lnTo>
                  <a:pt x="365284" y="355189"/>
                </a:lnTo>
                <a:lnTo>
                  <a:pt x="304830" y="349568"/>
                </a:lnTo>
                <a:lnTo>
                  <a:pt x="247925" y="340538"/>
                </a:lnTo>
                <a:lnTo>
                  <a:pt x="195232" y="328372"/>
                </a:lnTo>
                <a:lnTo>
                  <a:pt x="147413" y="313346"/>
                </a:lnTo>
                <a:lnTo>
                  <a:pt x="105132" y="295736"/>
                </a:lnTo>
                <a:lnTo>
                  <a:pt x="69052" y="275818"/>
                </a:lnTo>
                <a:lnTo>
                  <a:pt x="18147" y="230155"/>
                </a:lnTo>
                <a:lnTo>
                  <a:pt x="0" y="178562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0501" y="2000250"/>
            <a:ext cx="857250" cy="357505"/>
          </a:xfrm>
          <a:custGeom>
            <a:avLst/>
            <a:gdLst/>
            <a:ahLst/>
            <a:cxnLst/>
            <a:rect l="l" t="t" r="r" b="b"/>
            <a:pathLst>
              <a:path w="857250" h="357505">
                <a:moveTo>
                  <a:pt x="0" y="178562"/>
                </a:moveTo>
                <a:lnTo>
                  <a:pt x="18147" y="127014"/>
                </a:lnTo>
                <a:lnTo>
                  <a:pt x="69052" y="81361"/>
                </a:lnTo>
                <a:lnTo>
                  <a:pt x="105132" y="61438"/>
                </a:lnTo>
                <a:lnTo>
                  <a:pt x="147413" y="43820"/>
                </a:lnTo>
                <a:lnTo>
                  <a:pt x="195232" y="28783"/>
                </a:lnTo>
                <a:lnTo>
                  <a:pt x="247925" y="16606"/>
                </a:lnTo>
                <a:lnTo>
                  <a:pt x="304830" y="7565"/>
                </a:lnTo>
                <a:lnTo>
                  <a:pt x="365284" y="1937"/>
                </a:lnTo>
                <a:lnTo>
                  <a:pt x="428625" y="0"/>
                </a:lnTo>
                <a:lnTo>
                  <a:pt x="491936" y="1937"/>
                </a:lnTo>
                <a:lnTo>
                  <a:pt x="552372" y="7565"/>
                </a:lnTo>
                <a:lnTo>
                  <a:pt x="609269" y="16606"/>
                </a:lnTo>
                <a:lnTo>
                  <a:pt x="661961" y="28783"/>
                </a:lnTo>
                <a:lnTo>
                  <a:pt x="709784" y="43820"/>
                </a:lnTo>
                <a:lnTo>
                  <a:pt x="752074" y="61438"/>
                </a:lnTo>
                <a:lnTo>
                  <a:pt x="788165" y="81361"/>
                </a:lnTo>
                <a:lnTo>
                  <a:pt x="839092" y="127014"/>
                </a:lnTo>
                <a:lnTo>
                  <a:pt x="857250" y="178562"/>
                </a:lnTo>
                <a:lnTo>
                  <a:pt x="852599" y="204962"/>
                </a:lnTo>
                <a:lnTo>
                  <a:pt x="817392" y="253866"/>
                </a:lnTo>
                <a:lnTo>
                  <a:pt x="752074" y="295736"/>
                </a:lnTo>
                <a:lnTo>
                  <a:pt x="709784" y="313346"/>
                </a:lnTo>
                <a:lnTo>
                  <a:pt x="661961" y="328372"/>
                </a:lnTo>
                <a:lnTo>
                  <a:pt x="609269" y="340538"/>
                </a:lnTo>
                <a:lnTo>
                  <a:pt x="552372" y="349568"/>
                </a:lnTo>
                <a:lnTo>
                  <a:pt x="491936" y="355189"/>
                </a:lnTo>
                <a:lnTo>
                  <a:pt x="428625" y="357124"/>
                </a:lnTo>
                <a:lnTo>
                  <a:pt x="365284" y="355189"/>
                </a:lnTo>
                <a:lnTo>
                  <a:pt x="304830" y="349568"/>
                </a:lnTo>
                <a:lnTo>
                  <a:pt x="247925" y="340538"/>
                </a:lnTo>
                <a:lnTo>
                  <a:pt x="195232" y="328372"/>
                </a:lnTo>
                <a:lnTo>
                  <a:pt x="147413" y="313346"/>
                </a:lnTo>
                <a:lnTo>
                  <a:pt x="105132" y="295736"/>
                </a:lnTo>
                <a:lnTo>
                  <a:pt x="69052" y="275818"/>
                </a:lnTo>
                <a:lnTo>
                  <a:pt x="18147" y="230155"/>
                </a:lnTo>
                <a:lnTo>
                  <a:pt x="0" y="178562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86376" y="2000250"/>
            <a:ext cx="786130" cy="357505"/>
          </a:xfrm>
          <a:custGeom>
            <a:avLst/>
            <a:gdLst/>
            <a:ahLst/>
            <a:cxnLst/>
            <a:rect l="l" t="t" r="r" b="b"/>
            <a:pathLst>
              <a:path w="786129" h="357505">
                <a:moveTo>
                  <a:pt x="0" y="178562"/>
                </a:moveTo>
                <a:lnTo>
                  <a:pt x="20028" y="122147"/>
                </a:lnTo>
                <a:lnTo>
                  <a:pt x="75797" y="73133"/>
                </a:lnTo>
                <a:lnTo>
                  <a:pt x="115062" y="52324"/>
                </a:lnTo>
                <a:lnTo>
                  <a:pt x="160833" y="34470"/>
                </a:lnTo>
                <a:lnTo>
                  <a:pt x="212303" y="19943"/>
                </a:lnTo>
                <a:lnTo>
                  <a:pt x="268662" y="9109"/>
                </a:lnTo>
                <a:lnTo>
                  <a:pt x="329101" y="2338"/>
                </a:lnTo>
                <a:lnTo>
                  <a:pt x="392811" y="0"/>
                </a:lnTo>
                <a:lnTo>
                  <a:pt x="456554" y="2338"/>
                </a:lnTo>
                <a:lnTo>
                  <a:pt x="517021" y="9109"/>
                </a:lnTo>
                <a:lnTo>
                  <a:pt x="573401" y="19943"/>
                </a:lnTo>
                <a:lnTo>
                  <a:pt x="624887" y="34470"/>
                </a:lnTo>
                <a:lnTo>
                  <a:pt x="670671" y="52324"/>
                </a:lnTo>
                <a:lnTo>
                  <a:pt x="709943" y="73133"/>
                </a:lnTo>
                <a:lnTo>
                  <a:pt x="741895" y="96531"/>
                </a:lnTo>
                <a:lnTo>
                  <a:pt x="780606" y="149614"/>
                </a:lnTo>
                <a:lnTo>
                  <a:pt x="785749" y="178562"/>
                </a:lnTo>
                <a:lnTo>
                  <a:pt x="780606" y="207540"/>
                </a:lnTo>
                <a:lnTo>
                  <a:pt x="741895" y="260648"/>
                </a:lnTo>
                <a:lnTo>
                  <a:pt x="709943" y="284045"/>
                </a:lnTo>
                <a:lnTo>
                  <a:pt x="670671" y="304847"/>
                </a:lnTo>
                <a:lnTo>
                  <a:pt x="624887" y="322689"/>
                </a:lnTo>
                <a:lnTo>
                  <a:pt x="573401" y="337204"/>
                </a:lnTo>
                <a:lnTo>
                  <a:pt x="517021" y="348026"/>
                </a:lnTo>
                <a:lnTo>
                  <a:pt x="456554" y="354788"/>
                </a:lnTo>
                <a:lnTo>
                  <a:pt x="392811" y="357124"/>
                </a:lnTo>
                <a:lnTo>
                  <a:pt x="329101" y="354788"/>
                </a:lnTo>
                <a:lnTo>
                  <a:pt x="268662" y="348026"/>
                </a:lnTo>
                <a:lnTo>
                  <a:pt x="212303" y="337204"/>
                </a:lnTo>
                <a:lnTo>
                  <a:pt x="160833" y="322689"/>
                </a:lnTo>
                <a:lnTo>
                  <a:pt x="115062" y="304847"/>
                </a:lnTo>
                <a:lnTo>
                  <a:pt x="75797" y="284045"/>
                </a:lnTo>
                <a:lnTo>
                  <a:pt x="43850" y="260648"/>
                </a:lnTo>
                <a:lnTo>
                  <a:pt x="5141" y="207540"/>
                </a:lnTo>
                <a:lnTo>
                  <a:pt x="0" y="178562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43625" y="2000250"/>
            <a:ext cx="857250" cy="357505"/>
          </a:xfrm>
          <a:custGeom>
            <a:avLst/>
            <a:gdLst/>
            <a:ahLst/>
            <a:cxnLst/>
            <a:rect l="l" t="t" r="r" b="b"/>
            <a:pathLst>
              <a:path w="857250" h="357505">
                <a:moveTo>
                  <a:pt x="0" y="178562"/>
                </a:moveTo>
                <a:lnTo>
                  <a:pt x="18147" y="127014"/>
                </a:lnTo>
                <a:lnTo>
                  <a:pt x="69052" y="81361"/>
                </a:lnTo>
                <a:lnTo>
                  <a:pt x="105132" y="61438"/>
                </a:lnTo>
                <a:lnTo>
                  <a:pt x="147413" y="43820"/>
                </a:lnTo>
                <a:lnTo>
                  <a:pt x="195232" y="28783"/>
                </a:lnTo>
                <a:lnTo>
                  <a:pt x="247925" y="16606"/>
                </a:lnTo>
                <a:lnTo>
                  <a:pt x="304830" y="7565"/>
                </a:lnTo>
                <a:lnTo>
                  <a:pt x="365284" y="1937"/>
                </a:lnTo>
                <a:lnTo>
                  <a:pt x="428625" y="0"/>
                </a:lnTo>
                <a:lnTo>
                  <a:pt x="491965" y="1937"/>
                </a:lnTo>
                <a:lnTo>
                  <a:pt x="552419" y="7565"/>
                </a:lnTo>
                <a:lnTo>
                  <a:pt x="609324" y="16606"/>
                </a:lnTo>
                <a:lnTo>
                  <a:pt x="662017" y="28783"/>
                </a:lnTo>
                <a:lnTo>
                  <a:pt x="709836" y="43820"/>
                </a:lnTo>
                <a:lnTo>
                  <a:pt x="752117" y="61438"/>
                </a:lnTo>
                <a:lnTo>
                  <a:pt x="788197" y="81361"/>
                </a:lnTo>
                <a:lnTo>
                  <a:pt x="839102" y="127014"/>
                </a:lnTo>
                <a:lnTo>
                  <a:pt x="857250" y="178562"/>
                </a:lnTo>
                <a:lnTo>
                  <a:pt x="852602" y="204962"/>
                </a:lnTo>
                <a:lnTo>
                  <a:pt x="817413" y="253866"/>
                </a:lnTo>
                <a:lnTo>
                  <a:pt x="752117" y="295736"/>
                </a:lnTo>
                <a:lnTo>
                  <a:pt x="709836" y="313346"/>
                </a:lnTo>
                <a:lnTo>
                  <a:pt x="662017" y="328372"/>
                </a:lnTo>
                <a:lnTo>
                  <a:pt x="609324" y="340538"/>
                </a:lnTo>
                <a:lnTo>
                  <a:pt x="552419" y="349568"/>
                </a:lnTo>
                <a:lnTo>
                  <a:pt x="491965" y="355189"/>
                </a:lnTo>
                <a:lnTo>
                  <a:pt x="428625" y="357124"/>
                </a:lnTo>
                <a:lnTo>
                  <a:pt x="365284" y="355189"/>
                </a:lnTo>
                <a:lnTo>
                  <a:pt x="304830" y="349568"/>
                </a:lnTo>
                <a:lnTo>
                  <a:pt x="247925" y="340538"/>
                </a:lnTo>
                <a:lnTo>
                  <a:pt x="195232" y="328372"/>
                </a:lnTo>
                <a:lnTo>
                  <a:pt x="147413" y="313346"/>
                </a:lnTo>
                <a:lnTo>
                  <a:pt x="105132" y="295736"/>
                </a:lnTo>
                <a:lnTo>
                  <a:pt x="69052" y="275818"/>
                </a:lnTo>
                <a:lnTo>
                  <a:pt x="18147" y="230155"/>
                </a:lnTo>
                <a:lnTo>
                  <a:pt x="0" y="178562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01001" y="1928876"/>
            <a:ext cx="714375" cy="428625"/>
          </a:xfrm>
          <a:custGeom>
            <a:avLst/>
            <a:gdLst/>
            <a:ahLst/>
            <a:cxnLst/>
            <a:rect l="l" t="t" r="r" b="b"/>
            <a:pathLst>
              <a:path w="714375" h="428625">
                <a:moveTo>
                  <a:pt x="0" y="214249"/>
                </a:moveTo>
                <a:lnTo>
                  <a:pt x="18206" y="146515"/>
                </a:lnTo>
                <a:lnTo>
                  <a:pt x="68905" y="87700"/>
                </a:lnTo>
                <a:lnTo>
                  <a:pt x="104600" y="62737"/>
                </a:lnTo>
                <a:lnTo>
                  <a:pt x="146212" y="41326"/>
                </a:lnTo>
                <a:lnTo>
                  <a:pt x="193006" y="23906"/>
                </a:lnTo>
                <a:lnTo>
                  <a:pt x="244246" y="10918"/>
                </a:lnTo>
                <a:lnTo>
                  <a:pt x="299197" y="2803"/>
                </a:lnTo>
                <a:lnTo>
                  <a:pt x="357124" y="0"/>
                </a:lnTo>
                <a:lnTo>
                  <a:pt x="415054" y="2803"/>
                </a:lnTo>
                <a:lnTo>
                  <a:pt x="470014" y="10918"/>
                </a:lnTo>
                <a:lnTo>
                  <a:pt x="521269" y="23906"/>
                </a:lnTo>
                <a:lnTo>
                  <a:pt x="568080" y="41326"/>
                </a:lnTo>
                <a:lnTo>
                  <a:pt x="609711" y="62738"/>
                </a:lnTo>
                <a:lnTo>
                  <a:pt x="645425" y="87700"/>
                </a:lnTo>
                <a:lnTo>
                  <a:pt x="674485" y="115772"/>
                </a:lnTo>
                <a:lnTo>
                  <a:pt x="709697" y="179487"/>
                </a:lnTo>
                <a:lnTo>
                  <a:pt x="714375" y="214249"/>
                </a:lnTo>
                <a:lnTo>
                  <a:pt x="709697" y="249013"/>
                </a:lnTo>
                <a:lnTo>
                  <a:pt x="674485" y="312752"/>
                </a:lnTo>
                <a:lnTo>
                  <a:pt x="645425" y="340842"/>
                </a:lnTo>
                <a:lnTo>
                  <a:pt x="609711" y="365823"/>
                </a:lnTo>
                <a:lnTo>
                  <a:pt x="568080" y="387253"/>
                </a:lnTo>
                <a:lnTo>
                  <a:pt x="521269" y="404690"/>
                </a:lnTo>
                <a:lnTo>
                  <a:pt x="470014" y="417692"/>
                </a:lnTo>
                <a:lnTo>
                  <a:pt x="415054" y="425818"/>
                </a:lnTo>
                <a:lnTo>
                  <a:pt x="357124" y="428625"/>
                </a:lnTo>
                <a:lnTo>
                  <a:pt x="299197" y="425818"/>
                </a:lnTo>
                <a:lnTo>
                  <a:pt x="244246" y="417692"/>
                </a:lnTo>
                <a:lnTo>
                  <a:pt x="193006" y="404690"/>
                </a:lnTo>
                <a:lnTo>
                  <a:pt x="146212" y="387253"/>
                </a:lnTo>
                <a:lnTo>
                  <a:pt x="104600" y="365823"/>
                </a:lnTo>
                <a:lnTo>
                  <a:pt x="68905" y="340842"/>
                </a:lnTo>
                <a:lnTo>
                  <a:pt x="39862" y="312752"/>
                </a:lnTo>
                <a:lnTo>
                  <a:pt x="4674" y="249013"/>
                </a:lnTo>
                <a:lnTo>
                  <a:pt x="0" y="214249"/>
                </a:lnTo>
                <a:close/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60349" y="307629"/>
            <a:ext cx="7033259" cy="162687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036319" algn="ctr">
              <a:lnSpc>
                <a:spcPct val="100000"/>
              </a:lnSpc>
              <a:spcBef>
                <a:spcPts val="1120"/>
              </a:spcBef>
            </a:pPr>
            <a:r>
              <a:rPr dirty="0">
                <a:latin typeface="Arial"/>
                <a:cs typeface="Arial"/>
              </a:rPr>
              <a:t>ΙΟΓΕΝΕΙΣ</a:t>
            </a:r>
            <a:r>
              <a:rPr spc="-1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ΗΠΑΤΙΤΙΔΕΣ</a:t>
            </a: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FFFFFF"/>
                </a:solidFill>
                <a:latin typeface="Arial"/>
                <a:cs typeface="Arial"/>
              </a:rPr>
              <a:t>τύποι: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60349" y="1909034"/>
            <a:ext cx="7785734" cy="163576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κοπρανοστοματική</a:t>
            </a:r>
            <a:r>
              <a:rPr sz="2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μετάδοση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σεξουαλική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επαφή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και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αιματογενής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μετάδοση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0349" y="3518509"/>
            <a:ext cx="5201920" cy="236791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αιματογενής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μετάδοση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z="2800" b="1" spc="-80" dirty="0">
                <a:solidFill>
                  <a:srgbClr val="FFFFFF"/>
                </a:solidFill>
                <a:latin typeface="Arial"/>
                <a:cs typeface="Arial"/>
              </a:rPr>
              <a:t>χρειάζεται τη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κοπρανοστοματική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μετάδοση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77800" y="1930400"/>
            <a:ext cx="8588375" cy="4318000"/>
            <a:chOff x="177800" y="1930400"/>
            <a:chExt cx="8588375" cy="4318000"/>
          </a:xfrm>
        </p:grpSpPr>
        <p:sp>
          <p:nvSpPr>
            <p:cNvPr id="32" name="object 32"/>
            <p:cNvSpPr/>
            <p:nvPr/>
          </p:nvSpPr>
          <p:spPr>
            <a:xfrm>
              <a:off x="228600" y="1981200"/>
              <a:ext cx="8486775" cy="1676400"/>
            </a:xfrm>
            <a:custGeom>
              <a:avLst/>
              <a:gdLst/>
              <a:ahLst/>
              <a:cxnLst/>
              <a:rect l="l" t="t" r="r" b="b"/>
              <a:pathLst>
                <a:path w="8486775" h="1676400">
                  <a:moveTo>
                    <a:pt x="0" y="1676400"/>
                  </a:moveTo>
                  <a:lnTo>
                    <a:pt x="8486775" y="1676400"/>
                  </a:lnTo>
                  <a:lnTo>
                    <a:pt x="8486775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101600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03417" y="3733749"/>
              <a:ext cx="1624330" cy="2515235"/>
            </a:xfrm>
            <a:custGeom>
              <a:avLst/>
              <a:gdLst/>
              <a:ahLst/>
              <a:cxnLst/>
              <a:rect l="l" t="t" r="r" b="b"/>
              <a:pathLst>
                <a:path w="1624329" h="2515235">
                  <a:moveTo>
                    <a:pt x="1624203" y="2023706"/>
                  </a:moveTo>
                  <a:lnTo>
                    <a:pt x="1263269" y="1778177"/>
                  </a:lnTo>
                  <a:lnTo>
                    <a:pt x="902335" y="2023706"/>
                  </a:lnTo>
                  <a:lnTo>
                    <a:pt x="1082802" y="2023706"/>
                  </a:lnTo>
                  <a:lnTo>
                    <a:pt x="1078064" y="2063534"/>
                  </a:lnTo>
                  <a:lnTo>
                    <a:pt x="1064387" y="2101316"/>
                  </a:lnTo>
                  <a:lnTo>
                    <a:pt x="1042492" y="2136533"/>
                  </a:lnTo>
                  <a:lnTo>
                    <a:pt x="1013129" y="2168690"/>
                  </a:lnTo>
                  <a:lnTo>
                    <a:pt x="977049" y="2197290"/>
                  </a:lnTo>
                  <a:lnTo>
                    <a:pt x="934986" y="2221827"/>
                  </a:lnTo>
                  <a:lnTo>
                    <a:pt x="887704" y="2241791"/>
                  </a:lnTo>
                  <a:lnTo>
                    <a:pt x="835914" y="2256663"/>
                  </a:lnTo>
                  <a:lnTo>
                    <a:pt x="780389" y="2265972"/>
                  </a:lnTo>
                  <a:lnTo>
                    <a:pt x="721868" y="2269172"/>
                  </a:lnTo>
                  <a:lnTo>
                    <a:pt x="664730" y="2266137"/>
                  </a:lnTo>
                  <a:lnTo>
                    <a:pt x="610412" y="2257272"/>
                  </a:lnTo>
                  <a:lnTo>
                    <a:pt x="559587" y="2243061"/>
                  </a:lnTo>
                  <a:lnTo>
                    <a:pt x="512978" y="2223960"/>
                  </a:lnTo>
                  <a:lnTo>
                    <a:pt x="471271" y="2200440"/>
                  </a:lnTo>
                  <a:lnTo>
                    <a:pt x="435190" y="2172957"/>
                  </a:lnTo>
                  <a:lnTo>
                    <a:pt x="405447" y="2141982"/>
                  </a:lnTo>
                  <a:lnTo>
                    <a:pt x="382714" y="2107958"/>
                  </a:lnTo>
                  <a:lnTo>
                    <a:pt x="367728" y="2071370"/>
                  </a:lnTo>
                  <a:lnTo>
                    <a:pt x="361188" y="2032660"/>
                  </a:lnTo>
                  <a:lnTo>
                    <a:pt x="360908" y="2032673"/>
                  </a:lnTo>
                  <a:lnTo>
                    <a:pt x="360908" y="0"/>
                  </a:lnTo>
                  <a:lnTo>
                    <a:pt x="0" y="0"/>
                  </a:lnTo>
                  <a:lnTo>
                    <a:pt x="0" y="2069211"/>
                  </a:lnTo>
                  <a:lnTo>
                    <a:pt x="3581" y="2069211"/>
                  </a:lnTo>
                  <a:lnTo>
                    <a:pt x="4876" y="2080793"/>
                  </a:lnTo>
                  <a:lnTo>
                    <a:pt x="13639" y="2119020"/>
                  </a:lnTo>
                  <a:lnTo>
                    <a:pt x="26619" y="2156206"/>
                  </a:lnTo>
                  <a:lnTo>
                    <a:pt x="43637" y="2192210"/>
                  </a:lnTo>
                  <a:lnTo>
                    <a:pt x="64528" y="2226919"/>
                  </a:lnTo>
                  <a:lnTo>
                    <a:pt x="89103" y="2260244"/>
                  </a:lnTo>
                  <a:lnTo>
                    <a:pt x="117195" y="2292032"/>
                  </a:lnTo>
                  <a:lnTo>
                    <a:pt x="148628" y="2322195"/>
                  </a:lnTo>
                  <a:lnTo>
                    <a:pt x="183210" y="2350617"/>
                  </a:lnTo>
                  <a:lnTo>
                    <a:pt x="220776" y="2377160"/>
                  </a:lnTo>
                  <a:lnTo>
                    <a:pt x="261162" y="2401735"/>
                  </a:lnTo>
                  <a:lnTo>
                    <a:pt x="304177" y="2424214"/>
                  </a:lnTo>
                  <a:lnTo>
                    <a:pt x="349643" y="2444470"/>
                  </a:lnTo>
                  <a:lnTo>
                    <a:pt x="397383" y="2462403"/>
                  </a:lnTo>
                  <a:lnTo>
                    <a:pt x="447230" y="2477897"/>
                  </a:lnTo>
                  <a:lnTo>
                    <a:pt x="499008" y="2490825"/>
                  </a:lnTo>
                  <a:lnTo>
                    <a:pt x="552538" y="2501087"/>
                  </a:lnTo>
                  <a:lnTo>
                    <a:pt x="607644" y="2508554"/>
                  </a:lnTo>
                  <a:lnTo>
                    <a:pt x="664133" y="2513114"/>
                  </a:lnTo>
                  <a:lnTo>
                    <a:pt x="721868" y="2514650"/>
                  </a:lnTo>
                  <a:lnTo>
                    <a:pt x="778268" y="2513177"/>
                  </a:lnTo>
                  <a:lnTo>
                    <a:pt x="833488" y="2508821"/>
                  </a:lnTo>
                  <a:lnTo>
                    <a:pt x="887361" y="2501696"/>
                  </a:lnTo>
                  <a:lnTo>
                    <a:pt x="939723" y="2491905"/>
                  </a:lnTo>
                  <a:lnTo>
                    <a:pt x="990422" y="2479548"/>
                  </a:lnTo>
                  <a:lnTo>
                    <a:pt x="1039291" y="2464765"/>
                  </a:lnTo>
                  <a:lnTo>
                    <a:pt x="1086167" y="2447633"/>
                  </a:lnTo>
                  <a:lnTo>
                    <a:pt x="1130884" y="2428278"/>
                  </a:lnTo>
                  <a:lnTo>
                    <a:pt x="1173302" y="2406815"/>
                  </a:lnTo>
                  <a:lnTo>
                    <a:pt x="1213243" y="2383332"/>
                  </a:lnTo>
                  <a:lnTo>
                    <a:pt x="1250556" y="2357958"/>
                  </a:lnTo>
                  <a:lnTo>
                    <a:pt x="1285087" y="2330793"/>
                  </a:lnTo>
                  <a:lnTo>
                    <a:pt x="1316647" y="2301938"/>
                  </a:lnTo>
                  <a:lnTo>
                    <a:pt x="1345107" y="2271522"/>
                  </a:lnTo>
                  <a:lnTo>
                    <a:pt x="1370304" y="2239645"/>
                  </a:lnTo>
                  <a:lnTo>
                    <a:pt x="1392047" y="2206409"/>
                  </a:lnTo>
                  <a:lnTo>
                    <a:pt x="1410220" y="2171928"/>
                  </a:lnTo>
                  <a:lnTo>
                    <a:pt x="1424622" y="2136317"/>
                  </a:lnTo>
                  <a:lnTo>
                    <a:pt x="1435112" y="2099665"/>
                  </a:lnTo>
                  <a:lnTo>
                    <a:pt x="1443736" y="2023706"/>
                  </a:lnTo>
                  <a:lnTo>
                    <a:pt x="1624203" y="2023706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4496" y="4267200"/>
              <a:ext cx="2007107" cy="84581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6479285" y="4367021"/>
            <a:ext cx="15290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FF0000"/>
                </a:solidFill>
                <a:latin typeface="Arial"/>
                <a:cs typeface="Arial"/>
              </a:rPr>
              <a:t>Εμβόλιο</a:t>
            </a:r>
            <a:endParaRPr sz="3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863" y="6006084"/>
            <a:ext cx="2414016" cy="40385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535940" y="6048247"/>
            <a:ext cx="21958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Adapted</a:t>
            </a:r>
            <a:r>
              <a:rPr sz="14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from</a:t>
            </a:r>
            <a:r>
              <a:rPr sz="14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Corneil,</a:t>
            </a:r>
            <a:r>
              <a:rPr sz="140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Arial"/>
                <a:cs typeface="Arial"/>
              </a:rPr>
              <a:t>2003</a:t>
            </a:r>
            <a:endParaRPr sz="14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475" y="5422900"/>
            <a:ext cx="165100" cy="192405"/>
            <a:chOff x="625475" y="5422900"/>
            <a:chExt cx="165100" cy="192405"/>
          </a:xfrm>
        </p:grpSpPr>
        <p:sp>
          <p:nvSpPr>
            <p:cNvPr id="3" name="object 3"/>
            <p:cNvSpPr/>
            <p:nvPr/>
          </p:nvSpPr>
          <p:spPr>
            <a:xfrm>
              <a:off x="631825" y="5429250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152400" y="0"/>
                  </a:moveTo>
                  <a:lnTo>
                    <a:pt x="0" y="0"/>
                  </a:lnTo>
                  <a:lnTo>
                    <a:pt x="0" y="179387"/>
                  </a:lnTo>
                  <a:lnTo>
                    <a:pt x="152400" y="17938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1825" y="5429250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0" y="179387"/>
                  </a:moveTo>
                  <a:lnTo>
                    <a:pt x="152400" y="179387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7938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25475" y="5710237"/>
            <a:ext cx="165100" cy="192405"/>
            <a:chOff x="625475" y="5710237"/>
            <a:chExt cx="165100" cy="192405"/>
          </a:xfrm>
        </p:grpSpPr>
        <p:sp>
          <p:nvSpPr>
            <p:cNvPr id="6" name="object 6"/>
            <p:cNvSpPr/>
            <p:nvPr/>
          </p:nvSpPr>
          <p:spPr>
            <a:xfrm>
              <a:off x="631825" y="5716587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152400" y="0"/>
                  </a:moveTo>
                  <a:lnTo>
                    <a:pt x="0" y="0"/>
                  </a:lnTo>
                  <a:lnTo>
                    <a:pt x="0" y="179387"/>
                  </a:lnTo>
                  <a:lnTo>
                    <a:pt x="152400" y="17938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F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1825" y="5716587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0" y="179387"/>
                  </a:moveTo>
                  <a:lnTo>
                    <a:pt x="152400" y="179387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7938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25475" y="5997575"/>
            <a:ext cx="165100" cy="192405"/>
            <a:chOff x="625475" y="5997575"/>
            <a:chExt cx="165100" cy="192405"/>
          </a:xfrm>
        </p:grpSpPr>
        <p:sp>
          <p:nvSpPr>
            <p:cNvPr id="9" name="object 9"/>
            <p:cNvSpPr/>
            <p:nvPr/>
          </p:nvSpPr>
          <p:spPr>
            <a:xfrm>
              <a:off x="631825" y="6003925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152400" y="0"/>
                  </a:moveTo>
                  <a:lnTo>
                    <a:pt x="0" y="0"/>
                  </a:lnTo>
                  <a:lnTo>
                    <a:pt x="0" y="179387"/>
                  </a:lnTo>
                  <a:lnTo>
                    <a:pt x="152400" y="17938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40F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825" y="6003925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0" y="179387"/>
                  </a:moveTo>
                  <a:lnTo>
                    <a:pt x="152400" y="179387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7938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25475" y="6289675"/>
            <a:ext cx="165100" cy="192405"/>
            <a:chOff x="625475" y="6289675"/>
            <a:chExt cx="165100" cy="192405"/>
          </a:xfrm>
        </p:grpSpPr>
        <p:sp>
          <p:nvSpPr>
            <p:cNvPr id="12" name="object 12"/>
            <p:cNvSpPr/>
            <p:nvPr/>
          </p:nvSpPr>
          <p:spPr>
            <a:xfrm>
              <a:off x="631825" y="6296025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152400" y="0"/>
                  </a:moveTo>
                  <a:lnTo>
                    <a:pt x="0" y="0"/>
                  </a:lnTo>
                  <a:lnTo>
                    <a:pt x="0" y="179387"/>
                  </a:lnTo>
                  <a:lnTo>
                    <a:pt x="152400" y="179387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7E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1825" y="6296025"/>
              <a:ext cx="152400" cy="179705"/>
            </a:xfrm>
            <a:custGeom>
              <a:avLst/>
              <a:gdLst/>
              <a:ahLst/>
              <a:cxnLst/>
              <a:rect l="l" t="t" r="r" b="b"/>
              <a:pathLst>
                <a:path w="152400" h="179704">
                  <a:moveTo>
                    <a:pt x="0" y="179387"/>
                  </a:moveTo>
                  <a:lnTo>
                    <a:pt x="152400" y="179387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7938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7677" y="5024373"/>
            <a:ext cx="2025014" cy="1481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u="sng" spc="-25" dirty="0">
                <a:solidFill>
                  <a:srgbClr val="F9FC00"/>
                </a:solidFill>
                <a:uFill>
                  <a:solidFill>
                    <a:srgbClr val="F9FC00"/>
                  </a:solidFill>
                </a:uFill>
                <a:latin typeface="Arial"/>
                <a:cs typeface="Arial"/>
              </a:rPr>
              <a:t>Anti-</a:t>
            </a:r>
            <a:r>
              <a:rPr sz="1600" b="1" u="sng" dirty="0">
                <a:solidFill>
                  <a:srgbClr val="F9FC00"/>
                </a:solidFill>
                <a:uFill>
                  <a:solidFill>
                    <a:srgbClr val="F9FC00"/>
                  </a:solidFill>
                </a:uFill>
                <a:latin typeface="Arial"/>
                <a:cs typeface="Arial"/>
              </a:rPr>
              <a:t>HAV</a:t>
            </a:r>
            <a:r>
              <a:rPr sz="1600" b="1" u="sng" spc="-35" dirty="0">
                <a:solidFill>
                  <a:srgbClr val="F9FC00"/>
                </a:solidFill>
                <a:uFill>
                  <a:solidFill>
                    <a:srgbClr val="F9FC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F9FC00"/>
                </a:solidFill>
                <a:uFill>
                  <a:solidFill>
                    <a:srgbClr val="F9FC00"/>
                  </a:solidFill>
                </a:uFill>
                <a:latin typeface="Arial"/>
                <a:cs typeface="Arial"/>
              </a:rPr>
              <a:t>Prevalen</a:t>
            </a:r>
            <a:r>
              <a:rPr sz="1600" b="1" spc="-10" dirty="0">
                <a:solidFill>
                  <a:srgbClr val="F9FC00"/>
                </a:solidFill>
                <a:latin typeface="Arial"/>
                <a:cs typeface="Arial"/>
              </a:rPr>
              <a:t>ce</a:t>
            </a:r>
            <a:endParaRPr sz="1600">
              <a:latin typeface="Arial"/>
              <a:cs typeface="Arial"/>
            </a:endParaRPr>
          </a:p>
          <a:p>
            <a:pPr marL="492125" marR="465455">
              <a:lnSpc>
                <a:spcPct val="130600"/>
              </a:lnSpc>
              <a:spcBef>
                <a:spcPts val="675"/>
              </a:spcBef>
            </a:pP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Intermediate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Low</a:t>
            </a:r>
            <a:endParaRPr sz="1400">
              <a:latin typeface="Arial"/>
              <a:cs typeface="Arial"/>
            </a:endParaRPr>
          </a:p>
          <a:p>
            <a:pPr marL="492125">
              <a:lnSpc>
                <a:spcPct val="100000"/>
              </a:lnSpc>
              <a:spcBef>
                <a:spcPts val="610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Very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Low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475" y="1228725"/>
            <a:ext cx="8562975" cy="4725987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64996" y="311277"/>
            <a:ext cx="5795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ΓΕΩΓΡΑΦΙΚΗ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ΚΑΤΑΝΟΜΗ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ΗΠΑΤΙΤΙΔΑΣ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Α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60" name="Freeform: Shape 59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41922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20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Α</a:t>
            </a:r>
          </a:p>
        </p:txBody>
      </p:sp>
      <p:sp>
        <p:nvSpPr>
          <p:cNvPr id="63" name="object 35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Περίοδος</a:t>
            </a:r>
            <a:r>
              <a:rPr lang="en-US" sz="1700" spc="-85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επώασης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30</a:t>
            </a:r>
            <a:r>
              <a:rPr lang="en-US" sz="1700" spc="-5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ημέρες</a:t>
            </a:r>
            <a:r>
              <a:rPr lang="en-US" sz="1700" spc="-2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(από15-</a:t>
            </a:r>
            <a:r>
              <a:rPr lang="en-US" sz="1700">
                <a:latin typeface="+mj-lt"/>
                <a:ea typeface="+mj-ea"/>
                <a:cs typeface="+mj-cs"/>
              </a:rPr>
              <a:t>50</a:t>
            </a:r>
            <a:r>
              <a:rPr lang="en-US" sz="1700" spc="-5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ημέρες)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Οδός</a:t>
            </a:r>
            <a:r>
              <a:rPr lang="en-US" sz="1700" spc="-7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μετάδοσης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z="1700" spc="-10">
                <a:latin typeface="+mj-lt"/>
                <a:ea typeface="+mj-ea"/>
                <a:cs typeface="+mj-cs"/>
              </a:rPr>
              <a:t>Κοπρανοστοματική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z="1700" spc="-10">
                <a:latin typeface="+mj-lt"/>
                <a:ea typeface="+mj-ea"/>
                <a:cs typeface="+mj-cs"/>
              </a:rPr>
              <a:t>Επιμολυσμένο</a:t>
            </a:r>
            <a:r>
              <a:rPr lang="en-US" sz="1700" spc="-3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νερό</a:t>
            </a:r>
            <a:r>
              <a:rPr lang="en-US" sz="1700" spc="-6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ή</a:t>
            </a:r>
            <a:r>
              <a:rPr lang="en-US" sz="1700" spc="-65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τρόφιμα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Yψηλή</a:t>
            </a:r>
            <a:r>
              <a:rPr lang="en-US" sz="1700" spc="-55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μεταδοτικότητα</a:t>
            </a:r>
            <a:r>
              <a:rPr lang="en-US" sz="1700" spc="-3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2</a:t>
            </a:r>
            <a:r>
              <a:rPr lang="en-US" sz="1700" spc="-5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εβδομάδες</a:t>
            </a:r>
            <a:r>
              <a:rPr lang="en-US" sz="1700" spc="-4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πριν</a:t>
            </a:r>
            <a:r>
              <a:rPr lang="en-US" sz="1700" spc="-6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την</a:t>
            </a:r>
            <a:r>
              <a:rPr lang="en-US" sz="1700" spc="-55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κλινική</a:t>
            </a:r>
            <a:r>
              <a:rPr lang="en-US" sz="170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εκδήλωση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Δε</a:t>
            </a:r>
            <a:r>
              <a:rPr lang="en-US" sz="1700" spc="-5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μεταδίδεται</a:t>
            </a:r>
            <a:r>
              <a:rPr lang="en-US" sz="1700" spc="-2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με</a:t>
            </a:r>
            <a:r>
              <a:rPr lang="en-US" sz="1700" spc="-3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το</a:t>
            </a:r>
            <a:r>
              <a:rPr lang="en-US" sz="1700" spc="-5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φιλί,</a:t>
            </a:r>
            <a:r>
              <a:rPr lang="en-US" sz="1700" spc="-4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τον</a:t>
            </a:r>
            <a:r>
              <a:rPr lang="en-US" sz="1700" spc="-4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πταρμό,</a:t>
            </a:r>
            <a:r>
              <a:rPr lang="en-US" sz="1700" spc="-60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το</a:t>
            </a:r>
            <a:r>
              <a:rPr lang="en-US" sz="1700" spc="-4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σάλιο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Δεν</a:t>
            </a:r>
            <a:r>
              <a:rPr lang="en-US" sz="1700" spc="-5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μεταπίπτει</a:t>
            </a:r>
            <a:r>
              <a:rPr lang="en-US" sz="1700" spc="-4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σε</a:t>
            </a:r>
            <a:r>
              <a:rPr lang="en-US" sz="1700" spc="-45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χρονιότητα</a:t>
            </a:r>
            <a:endParaRPr lang="en-US" sz="170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>
                <a:latin typeface="+mj-lt"/>
                <a:ea typeface="+mj-ea"/>
                <a:cs typeface="+mj-cs"/>
              </a:rPr>
              <a:t>Σπάνια</a:t>
            </a:r>
            <a:r>
              <a:rPr lang="en-US" sz="1700" spc="-114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κεραυνοβόλος,</a:t>
            </a:r>
            <a:r>
              <a:rPr lang="en-US" sz="1700" spc="-95">
                <a:latin typeface="+mj-lt"/>
                <a:ea typeface="+mj-ea"/>
                <a:cs typeface="+mj-cs"/>
              </a:rPr>
              <a:t> </a:t>
            </a:r>
            <a:r>
              <a:rPr lang="en-US" sz="1700">
                <a:latin typeface="+mj-lt"/>
                <a:ea typeface="+mj-ea"/>
                <a:cs typeface="+mj-cs"/>
              </a:rPr>
              <a:t>χαμηλή</a:t>
            </a:r>
            <a:r>
              <a:rPr lang="en-US" sz="1700" spc="-90">
                <a:latin typeface="+mj-lt"/>
                <a:ea typeface="+mj-ea"/>
                <a:cs typeface="+mj-cs"/>
              </a:rPr>
              <a:t> </a:t>
            </a:r>
            <a:r>
              <a:rPr lang="en-US" sz="1700" spc="-10">
                <a:latin typeface="+mj-lt"/>
                <a:ea typeface="+mj-ea"/>
                <a:cs typeface="+mj-cs"/>
              </a:rPr>
              <a:t>θνησιμότητα</a:t>
            </a:r>
            <a:endParaRPr lang="en-US" sz="170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41922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20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Α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0365" marR="3582670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49530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Διάγνωση</a:t>
            </a:r>
            <a:r>
              <a:rPr lang="en-US" spc="-9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και</a:t>
            </a:r>
            <a:r>
              <a:rPr lang="en-US" spc="-9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θεραπεία 	</a:t>
            </a:r>
            <a:r>
              <a:rPr lang="en-US">
                <a:latin typeface="+mj-lt"/>
                <a:ea typeface="+mj-ea"/>
                <a:cs typeface="+mj-cs"/>
              </a:rPr>
              <a:t>–</a:t>
            </a:r>
            <a:r>
              <a:rPr lang="en-US" spc="19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Ορολογικές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εξετάσεις</a:t>
            </a:r>
            <a:endParaRPr lang="en-US">
              <a:latin typeface="+mj-lt"/>
              <a:ea typeface="+mj-ea"/>
              <a:cs typeface="+mj-cs"/>
            </a:endParaRPr>
          </a:p>
          <a:p>
            <a:pPr marL="9518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>
                <a:latin typeface="+mj-lt"/>
                <a:ea typeface="+mj-ea"/>
                <a:cs typeface="+mj-cs"/>
              </a:rPr>
              <a:t>»</a:t>
            </a:r>
            <a:r>
              <a:rPr lang="en-US" spc="-204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IgM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anti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HAV,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1</a:t>
            </a:r>
            <a:r>
              <a:rPr lang="en-US" baseline="24305">
                <a:latin typeface="+mj-lt"/>
                <a:ea typeface="+mj-ea"/>
                <a:cs typeface="+mj-cs"/>
              </a:rPr>
              <a:t>η</a:t>
            </a:r>
            <a:r>
              <a:rPr lang="en-US" spc="262" baseline="2430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εβδομάδα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μέχρι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3-</a:t>
            </a:r>
            <a:r>
              <a:rPr lang="en-US">
                <a:latin typeface="+mj-lt"/>
                <a:ea typeface="+mj-ea"/>
                <a:cs typeface="+mj-cs"/>
              </a:rPr>
              <a:t>6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μήνες</a:t>
            </a:r>
            <a:endParaRPr lang="en-US">
              <a:latin typeface="+mj-lt"/>
              <a:ea typeface="+mj-ea"/>
              <a:cs typeface="+mj-cs"/>
            </a:endParaRPr>
          </a:p>
          <a:p>
            <a:pPr marL="9518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264285" algn="l"/>
              </a:tabLst>
            </a:pPr>
            <a:r>
              <a:rPr lang="en-US" spc="-50">
                <a:latin typeface="+mj-lt"/>
                <a:ea typeface="+mj-ea"/>
                <a:cs typeface="+mj-cs"/>
              </a:rPr>
              <a:t>»</a:t>
            </a:r>
            <a:r>
              <a:rPr lang="en-US">
                <a:latin typeface="+mj-lt"/>
                <a:ea typeface="+mj-ea"/>
                <a:cs typeface="+mj-cs"/>
              </a:rPr>
              <a:t>	IgG</a:t>
            </a:r>
            <a:r>
              <a:rPr lang="en-US" spc="-6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anti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HAV,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1</a:t>
            </a:r>
            <a:r>
              <a:rPr lang="en-US" baseline="24305">
                <a:latin typeface="+mj-lt"/>
                <a:ea typeface="+mj-ea"/>
                <a:cs typeface="+mj-cs"/>
              </a:rPr>
              <a:t>ο</a:t>
            </a:r>
            <a:r>
              <a:rPr lang="en-US" spc="270" baseline="2430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μήνα</a:t>
            </a:r>
            <a:r>
              <a:rPr lang="en-US" spc="-50">
                <a:latin typeface="+mj-lt"/>
                <a:ea typeface="+mj-ea"/>
                <a:cs typeface="+mj-cs"/>
              </a:rPr>
              <a:t> – για πάντα</a:t>
            </a:r>
            <a:endParaRPr lang="en-US">
              <a:latin typeface="+mj-lt"/>
              <a:ea typeface="+mj-ea"/>
              <a:cs typeface="+mj-cs"/>
            </a:endParaRPr>
          </a:p>
          <a:p>
            <a:pPr marL="7804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804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Όχι</a:t>
            </a:r>
            <a:r>
              <a:rPr lang="en-US" spc="-6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ειδική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θεραπεία</a:t>
            </a:r>
            <a:endParaRPr lang="en-US">
              <a:latin typeface="+mj-lt"/>
              <a:ea typeface="+mj-ea"/>
              <a:cs typeface="+mj-cs"/>
            </a:endParaRPr>
          </a:p>
          <a:p>
            <a:pPr marL="779780" marR="120967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8168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Ανάπαυση,</a:t>
            </a:r>
            <a:r>
              <a:rPr lang="en-US" spc="-9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ενυδάτωση,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συμπτωματική 	αντιμετώπιση</a:t>
            </a:r>
            <a:endParaRPr lang="en-US">
              <a:latin typeface="+mj-lt"/>
              <a:ea typeface="+mj-ea"/>
              <a:cs typeface="+mj-cs"/>
            </a:endParaRPr>
          </a:p>
          <a:p>
            <a:pPr marL="779780" marR="30480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8168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Οι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περισσότεροι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ασθενείς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αναρρώνουν</a:t>
            </a:r>
            <a:r>
              <a:rPr lang="en-US" spc="-7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πλήρως 	</a:t>
            </a:r>
            <a:r>
              <a:rPr lang="en-US">
                <a:latin typeface="+mj-lt"/>
                <a:ea typeface="+mj-ea"/>
                <a:cs typeface="+mj-cs"/>
              </a:rPr>
              <a:t>και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αποκτούν</a:t>
            </a:r>
            <a:r>
              <a:rPr lang="en-US" spc="-9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ανοσία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028" rIns="0" bIns="0" rtlCol="0">
            <a:spAutoFit/>
          </a:bodyPr>
          <a:lstStyle/>
          <a:p>
            <a:pPr marL="1419225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Arial"/>
                <a:cs typeface="Arial"/>
              </a:rPr>
              <a:t>ΗΠΑΤΙΤΙΔΑ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Α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562" y="1714500"/>
            <a:ext cx="6858000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1B9966-6D3F-EF0D-1C25-5349BBA6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HBV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AC8ADE-3B8E-7E0B-BF1C-06B2E4614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9352"/>
            <a:ext cx="8229600" cy="4926811"/>
          </a:xfrm>
        </p:spPr>
        <p:txBody>
          <a:bodyPr/>
          <a:lstStyle/>
          <a:p>
            <a:endParaRPr lang="en-US" dirty="0"/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DC6EE68-B344-D56A-6D3F-324BC881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0" y="1424415"/>
            <a:ext cx="8954581" cy="34559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E29968-EA36-CD75-206A-D673F33DA8EA}"/>
              </a:ext>
            </a:extLst>
          </p:cNvPr>
          <p:cNvSpPr txBox="1"/>
          <p:nvPr/>
        </p:nvSpPr>
        <p:spPr>
          <a:xfrm>
            <a:off x="2432197" y="4998347"/>
            <a:ext cx="4570937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60" dirty="0"/>
              <a:t>HBsAg Prevalence</a:t>
            </a:r>
          </a:p>
          <a:p>
            <a:r>
              <a:rPr lang="en-US" sz="2160" dirty="0">
                <a:solidFill>
                  <a:srgbClr val="FF0000"/>
                </a:solidFill>
              </a:rPr>
              <a:t>8% - High</a:t>
            </a:r>
          </a:p>
          <a:p>
            <a:r>
              <a:rPr lang="en-US" sz="2160" dirty="0">
                <a:solidFill>
                  <a:srgbClr val="FFFF00"/>
                </a:solidFill>
              </a:rPr>
              <a:t>2-7% - Intermediate</a:t>
            </a:r>
          </a:p>
          <a:p>
            <a:r>
              <a:rPr lang="en-US" sz="2160" dirty="0">
                <a:solidFill>
                  <a:srgbClr val="92D050"/>
                </a:solidFill>
              </a:rPr>
              <a:t>&lt;2% - Low</a:t>
            </a:r>
            <a:endParaRPr lang="el-GR" sz="216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30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41922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20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Β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Περίοδος</a:t>
            </a:r>
            <a:r>
              <a:rPr lang="en-US" spc="-8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επώασης</a:t>
            </a:r>
            <a:endParaRPr lang="en-US">
              <a:latin typeface="+mj-lt"/>
              <a:ea typeface="+mj-ea"/>
              <a:cs typeface="+mj-cs"/>
            </a:endParaRPr>
          </a:p>
          <a:p>
            <a:pPr marL="469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–</a:t>
            </a:r>
            <a:r>
              <a:rPr lang="en-US" spc="204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60-</a:t>
            </a:r>
            <a:r>
              <a:rPr lang="en-US">
                <a:latin typeface="+mj-lt"/>
                <a:ea typeface="+mj-ea"/>
                <a:cs typeface="+mj-cs"/>
              </a:rPr>
              <a:t>90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ημέρες</a:t>
            </a:r>
            <a:r>
              <a:rPr lang="en-US" spc="-1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(45-</a:t>
            </a:r>
            <a:r>
              <a:rPr lang="en-US" spc="-20">
                <a:latin typeface="+mj-lt"/>
                <a:ea typeface="+mj-ea"/>
                <a:cs typeface="+mj-cs"/>
              </a:rPr>
              <a:t>180)</a:t>
            </a:r>
            <a:endParaRPr lang="en-US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Τρόποι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μετάδοσης</a:t>
            </a:r>
            <a:endParaRPr lang="en-US">
              <a:latin typeface="+mj-lt"/>
              <a:ea typeface="+mj-ea"/>
              <a:cs typeface="+mj-cs"/>
            </a:endParaRPr>
          </a:p>
          <a:p>
            <a:pPr marL="756285" marR="981710" indent="-28702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–</a:t>
            </a:r>
            <a:r>
              <a:rPr lang="en-US" spc="17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Άμεση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επαφή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αίμα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ή</a:t>
            </a:r>
            <a:r>
              <a:rPr lang="en-US" spc="-6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σωματικά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υγρά </a:t>
            </a:r>
            <a:r>
              <a:rPr lang="en-US">
                <a:latin typeface="+mj-lt"/>
                <a:ea typeface="+mj-ea"/>
                <a:cs typeface="+mj-cs"/>
              </a:rPr>
              <a:t>μολυσμένου</a:t>
            </a:r>
            <a:r>
              <a:rPr lang="en-US" spc="-114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ατόμου</a:t>
            </a:r>
            <a:endParaRPr lang="en-US">
              <a:latin typeface="+mj-lt"/>
              <a:ea typeface="+mj-ea"/>
              <a:cs typeface="+mj-cs"/>
            </a:endParaRPr>
          </a:p>
          <a:p>
            <a:pPr marL="9264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>
                <a:latin typeface="+mj-lt"/>
                <a:ea typeface="+mj-ea"/>
                <a:cs typeface="+mj-cs"/>
              </a:rPr>
              <a:t>»</a:t>
            </a:r>
            <a:r>
              <a:rPr lang="en-US" spc="-204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Κοινή</a:t>
            </a:r>
            <a:r>
              <a:rPr lang="en-US" spc="-10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χρήση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βελονών</a:t>
            </a:r>
            <a:endParaRPr lang="en-US">
              <a:latin typeface="+mj-lt"/>
              <a:ea typeface="+mj-ea"/>
              <a:cs typeface="+mj-cs"/>
            </a:endParaRPr>
          </a:p>
          <a:p>
            <a:pPr marL="9264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>
                <a:latin typeface="+mj-lt"/>
                <a:ea typeface="+mj-ea"/>
                <a:cs typeface="+mj-cs"/>
              </a:rPr>
              <a:t>»</a:t>
            </a:r>
            <a:r>
              <a:rPr lang="en-US" spc="-204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Σεξουαλική</a:t>
            </a:r>
            <a:r>
              <a:rPr lang="en-US" spc="-14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επαφή</a:t>
            </a:r>
            <a:endParaRPr lang="en-US">
              <a:latin typeface="+mj-lt"/>
              <a:ea typeface="+mj-ea"/>
              <a:cs typeface="+mj-cs"/>
            </a:endParaRPr>
          </a:p>
          <a:p>
            <a:pPr marL="9264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>
                <a:latin typeface="+mj-lt"/>
                <a:ea typeface="+mj-ea"/>
                <a:cs typeface="+mj-cs"/>
              </a:rPr>
              <a:t>»</a:t>
            </a:r>
            <a:r>
              <a:rPr lang="en-US" spc="-204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Κάθετη</a:t>
            </a:r>
            <a:r>
              <a:rPr lang="en-US" spc="-1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μετάδοση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κατά</a:t>
            </a:r>
            <a:r>
              <a:rPr lang="en-US" spc="-7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τον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τοκετό</a:t>
            </a:r>
            <a:endParaRPr lang="en-US">
              <a:latin typeface="+mj-lt"/>
              <a:ea typeface="+mj-ea"/>
              <a:cs typeface="+mj-cs"/>
            </a:endParaRPr>
          </a:p>
          <a:p>
            <a:pPr marL="355600" marR="508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Δε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μεταδίδεται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τις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τροφές,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το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νερό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ή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τη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συνήθη </a:t>
            </a:r>
            <a:r>
              <a:rPr lang="en-US">
                <a:latin typeface="+mj-lt"/>
                <a:ea typeface="+mj-ea"/>
                <a:cs typeface="+mj-cs"/>
              </a:rPr>
              <a:t>καθημερινή</a:t>
            </a:r>
            <a:r>
              <a:rPr lang="en-US" spc="-15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επαφή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698" y="629266"/>
            <a:ext cx="3124882" cy="162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56845">
              <a:lnSpc>
                <a:spcPct val="90000"/>
              </a:lnSpc>
            </a:pPr>
            <a:r>
              <a:rPr lang="en-US" sz="3300"/>
              <a:t>ΓΟΝΙΔΙΩΜΑ</a:t>
            </a:r>
            <a:r>
              <a:rPr lang="en-US" sz="3300" spc="-60"/>
              <a:t> </a:t>
            </a:r>
            <a:r>
              <a:rPr lang="en-US" sz="3300"/>
              <a:t>ΙΟΥ</a:t>
            </a:r>
            <a:r>
              <a:rPr lang="en-US" sz="3300" spc="-35"/>
              <a:t> </a:t>
            </a:r>
            <a:r>
              <a:rPr lang="en-US" sz="3300"/>
              <a:t>ΗΠΑΤΙΤΙΔΟΣ</a:t>
            </a:r>
            <a:r>
              <a:rPr lang="en-US" sz="3300" spc="-45"/>
              <a:t> </a:t>
            </a:r>
            <a:r>
              <a:rPr lang="en-US" sz="3300" spc="-50"/>
              <a:t>Β</a:t>
            </a:r>
            <a:endParaRPr lang="en-US" sz="3300"/>
          </a:p>
        </p:txBody>
      </p:sp>
      <p:sp>
        <p:nvSpPr>
          <p:cNvPr id="5" name="object 5"/>
          <p:cNvSpPr txBox="1"/>
          <p:nvPr/>
        </p:nvSpPr>
        <p:spPr>
          <a:xfrm>
            <a:off x="486698" y="2438400"/>
            <a:ext cx="3124882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latin typeface="+mj-lt"/>
                <a:ea typeface="+mj-ea"/>
                <a:cs typeface="+mj-cs"/>
              </a:rPr>
              <a:t>HBsAg,</a:t>
            </a:r>
            <a:r>
              <a:rPr lang="en-US" spc="-9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HBeAg,</a:t>
            </a:r>
            <a:r>
              <a:rPr lang="en-US" spc="-8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HΒcAg,</a:t>
            </a:r>
            <a:r>
              <a:rPr lang="en-US" spc="-8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DNA polymerase</a:t>
            </a:r>
            <a:endParaRPr lang="en-US">
              <a:latin typeface="+mj-lt"/>
              <a:ea typeface="+mj-ea"/>
              <a:cs typeface="+mj-cs"/>
            </a:endParaRPr>
          </a:p>
        </p:txBody>
      </p:sp>
      <p:sp>
        <p:nvSpPr>
          <p:cNvPr id="19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5515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0494" y="0"/>
            <a:ext cx="457382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980683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2" name="Θέση περιεχομένου 8">
            <a:extLst>
              <a:ext uri="{FF2B5EF4-FFF2-40B4-BE49-F238E27FC236}">
                <a16:creationId xmlns:a16="http://schemas.microsoft.com/office/drawing/2014/main" id="{37C1BAB5-0914-7FDF-FF53-0EE3489DF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65119" y="1385290"/>
            <a:ext cx="4978881" cy="4087416"/>
          </a:xfrm>
          <a:prstGeom prst="rect">
            <a:avLst/>
          </a:prstGeom>
          <a:effectLst/>
        </p:spPr>
      </p:pic>
      <p:sp>
        <p:nvSpPr>
          <p:cNvPr id="25" name="Rectangle 15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/>
            <a:r>
              <a:rPr lang="en-US"/>
              <a:t>ΟΡΟΛΟΓΙΚΟΙ</a:t>
            </a:r>
            <a:r>
              <a:rPr lang="en-US" spc="-145"/>
              <a:t> </a:t>
            </a:r>
            <a:r>
              <a:rPr lang="en-US"/>
              <a:t>ΔΕΙΚΤΕΣ</a:t>
            </a:r>
            <a:r>
              <a:rPr lang="en-US" spc="-150"/>
              <a:t> </a:t>
            </a:r>
            <a:r>
              <a:rPr lang="en-US"/>
              <a:t>ΗΠΑΤΙΤΙΔΟΣ</a:t>
            </a:r>
            <a:r>
              <a:rPr lang="en-US" spc="-135"/>
              <a:t> </a:t>
            </a:r>
            <a:r>
              <a:rPr lang="en-US" spc="-50"/>
              <a:t>Β</a:t>
            </a:r>
            <a:endParaRPr lang="en-US"/>
          </a:p>
        </p:txBody>
      </p:sp>
      <p:graphicFrame>
        <p:nvGraphicFramePr>
          <p:cNvPr id="112" name="object 109">
            <a:extLst>
              <a:ext uri="{FF2B5EF4-FFF2-40B4-BE49-F238E27FC236}">
                <a16:creationId xmlns:a16="http://schemas.microsoft.com/office/drawing/2014/main" id="{652EFB5F-3592-2CDF-7431-0205E7E7C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1128797"/>
              </p:ext>
            </p:extLst>
          </p:nvPr>
        </p:nvGraphicFramePr>
        <p:xfrm>
          <a:off x="484583" y="1853248"/>
          <a:ext cx="8174834" cy="492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4583" y="452718"/>
            <a:ext cx="7053542" cy="6902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/>
            <a:r>
              <a:rPr lang="en-US" sz="2800" dirty="0"/>
              <a:t>ΟΡΟΛΟΓΙΚΟΙ</a:t>
            </a:r>
            <a:r>
              <a:rPr lang="en-US" sz="2800" spc="-65" dirty="0"/>
              <a:t> </a:t>
            </a:r>
            <a:r>
              <a:rPr lang="en-US" sz="2800" dirty="0"/>
              <a:t>ΔΕΙΚΤΕΣ</a:t>
            </a:r>
            <a:r>
              <a:rPr lang="en-US" sz="2800" spc="-75" dirty="0"/>
              <a:t> </a:t>
            </a:r>
            <a:r>
              <a:rPr lang="en-US" sz="2800" dirty="0"/>
              <a:t>ΗΠΑΤΙΤΙΔΟΣ</a:t>
            </a:r>
            <a:r>
              <a:rPr lang="en-US" sz="2800" spc="-55" dirty="0"/>
              <a:t> </a:t>
            </a:r>
            <a:r>
              <a:rPr lang="en-US" sz="2800" spc="-50" dirty="0"/>
              <a:t>Β</a:t>
            </a:r>
            <a:endParaRPr lang="en-US" sz="2800" dirty="0"/>
          </a:p>
        </p:txBody>
      </p:sp>
      <p:graphicFrame>
        <p:nvGraphicFramePr>
          <p:cNvPr id="151" name="object 137">
            <a:extLst>
              <a:ext uri="{FF2B5EF4-FFF2-40B4-BE49-F238E27FC236}">
                <a16:creationId xmlns:a16="http://schemas.microsoft.com/office/drawing/2014/main" id="{60379ED6-2015-BC34-7A48-833025F661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878345"/>
              </p:ext>
            </p:extLst>
          </p:nvPr>
        </p:nvGraphicFramePr>
        <p:xfrm>
          <a:off x="484582" y="1295400"/>
          <a:ext cx="8430817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4">
            <a:extLst>
              <a:ext uri="{FF2B5EF4-FFF2-40B4-BE49-F238E27FC236}">
                <a16:creationId xmlns:a16="http://schemas.microsoft.com/office/drawing/2014/main" id="{A5BAACB1-6F15-AA1E-57F4-B401E4355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37" y="609600"/>
            <a:ext cx="8416863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583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989455" marR="5080" indent="-1977389"/>
            <a:r>
              <a:rPr lang="en-US" sz="3900"/>
              <a:t>ΦΥΣΙΚΗ</a:t>
            </a:r>
            <a:r>
              <a:rPr lang="en-US" sz="3900" spc="-30"/>
              <a:t> </a:t>
            </a:r>
            <a:r>
              <a:rPr lang="en-US" sz="3900"/>
              <a:t>ΙΣΤΟΡΙΑ</a:t>
            </a:r>
            <a:r>
              <a:rPr lang="en-US" sz="3900" spc="-40"/>
              <a:t> </a:t>
            </a:r>
            <a:r>
              <a:rPr lang="en-US" sz="3900"/>
              <a:t>ΚΑΙ</a:t>
            </a:r>
            <a:r>
              <a:rPr lang="en-US" sz="3900" spc="-10"/>
              <a:t> </a:t>
            </a:r>
            <a:r>
              <a:rPr lang="en-US" sz="3900"/>
              <a:t>ΕΞΕΛΙΞΗ</a:t>
            </a:r>
            <a:r>
              <a:rPr lang="en-US" sz="3900" spc="-45"/>
              <a:t> </a:t>
            </a:r>
            <a:r>
              <a:rPr lang="en-US" sz="3900" spc="-25"/>
              <a:t>ΤΗΣ </a:t>
            </a:r>
            <a:r>
              <a:rPr lang="en-US" sz="3900"/>
              <a:t>ΗΠΑΤΙΤΙΔΟΣ</a:t>
            </a:r>
            <a:r>
              <a:rPr lang="en-US" sz="3900" spc="-90"/>
              <a:t> </a:t>
            </a:r>
            <a:r>
              <a:rPr lang="en-US" sz="3900" spc="-50"/>
              <a:t>Β</a:t>
            </a:r>
            <a:endParaRPr lang="en-US" sz="3900"/>
          </a:p>
        </p:txBody>
      </p:sp>
      <p:graphicFrame>
        <p:nvGraphicFramePr>
          <p:cNvPr id="66" name="object 64">
            <a:extLst>
              <a:ext uri="{FF2B5EF4-FFF2-40B4-BE49-F238E27FC236}">
                <a16:creationId xmlns:a16="http://schemas.microsoft.com/office/drawing/2014/main" id="{26062090-DD57-D453-2793-3E19EEEB7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440650"/>
              </p:ext>
            </p:extLst>
          </p:nvPr>
        </p:nvGraphicFramePr>
        <p:xfrm>
          <a:off x="484583" y="2237362"/>
          <a:ext cx="7053264" cy="404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8" name="Picture 2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39" name="Oval 2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40" name="Picture 2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1" name="Picture 2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42" name="Rectangle 2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3" name="Rectangle 30">
            <a:extLst>
              <a:ext uri="{FF2B5EF4-FFF2-40B4-BE49-F238E27FC236}">
                <a16:creationId xmlns:a16="http://schemas.microsoft.com/office/drawing/2014/main" id="{B87A2B17-D3E0-4B38-823F-45312C0B3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9143771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8592A21B-8E82-4396-A130-C7531DF0A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ACA9027C-9377-4A86-A639-42BA502AD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7" name="Freeform 5">
            <a:extLst>
              <a:ext uri="{FF2B5EF4-FFF2-40B4-BE49-F238E27FC236}">
                <a16:creationId xmlns:a16="http://schemas.microsoft.com/office/drawing/2014/main" id="{423EDA5B-B414-4C7C-8CBA-3D9D79973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4055532"/>
            <a:ext cx="9143772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9B2E009-3329-92DF-C217-27F36A58E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854346"/>
            <a:ext cx="686201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/>
              <a:t>Η κάθε φάση εξαρτάται από την ισορροπία μεταξύ ιού και ανοσοποιητικού συστήματος</a:t>
            </a:r>
          </a:p>
        </p:txBody>
      </p:sp>
      <p:pic>
        <p:nvPicPr>
          <p:cNvPr id="4" name="Θέση περιεχομένου 11">
            <a:extLst>
              <a:ext uri="{FF2B5EF4-FFF2-40B4-BE49-F238E27FC236}">
                <a16:creationId xmlns:a16="http://schemas.microsoft.com/office/drawing/2014/main" id="{228E5515-AA07-F702-B597-98D9D2362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93" y="76201"/>
            <a:ext cx="8210207" cy="48771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9635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32F91B9-A228-D601-D9FF-CBE931017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ΗΠΑΤΙΤΙΔΑ 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4" name="Θέση περιεχομένου 7">
            <a:extLst>
              <a:ext uri="{FF2B5EF4-FFF2-40B4-BE49-F238E27FC236}">
                <a16:creationId xmlns:a16="http://schemas.microsoft.com/office/drawing/2014/main" id="{6BDEB5CD-854A-2097-6630-38B5B5974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b="9795"/>
          <a:stretch/>
        </p:blipFill>
        <p:spPr>
          <a:xfrm>
            <a:off x="482890" y="1147941"/>
            <a:ext cx="4702997" cy="45616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56327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9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81" name="Freeform: Shape 80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87769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50">
                <a:solidFill>
                  <a:srgbClr val="FFFFFF"/>
                </a:solidFill>
              </a:rPr>
              <a:t> D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27484" y="2514600"/>
            <a:ext cx="7935516" cy="419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5600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Ελλειμμ</a:t>
            </a:r>
            <a:r>
              <a:rPr lang="en-US" sz="2400" dirty="0">
                <a:latin typeface="+mj-lt"/>
                <a:ea typeface="+mj-ea"/>
                <a:cs typeface="+mj-cs"/>
              </a:rPr>
              <a:t>ατικός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RNA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ιός,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απαιτεί</a:t>
            </a:r>
            <a:r>
              <a:rPr lang="en-US" sz="2400" spc="25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την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παρουσία</a:t>
            </a:r>
            <a:r>
              <a:rPr lang="en-US" sz="2400" spc="24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του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HBV</a:t>
            </a:r>
            <a:r>
              <a:rPr lang="en-US" sz="2400" spc="2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για</a:t>
            </a:r>
            <a:r>
              <a:rPr lang="en-US" sz="2400" spc="240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να </a:t>
            </a:r>
            <a:r>
              <a:rPr lang="en-US" sz="2400" dirty="0">
                <a:latin typeface="+mj-lt"/>
                <a:ea typeface="+mj-ea"/>
                <a:cs typeface="+mj-cs"/>
              </a:rPr>
              <a:t>πολλαπλασιασθεί.</a:t>
            </a:r>
            <a:r>
              <a:rPr lang="en-US" sz="2400" spc="425" dirty="0">
                <a:latin typeface="+mj-lt"/>
                <a:ea typeface="+mj-ea"/>
                <a:cs typeface="+mj-cs"/>
              </a:rPr>
              <a:t>  </a:t>
            </a:r>
            <a:r>
              <a:rPr lang="en-US" sz="2400" dirty="0" err="1">
                <a:latin typeface="+mj-lt"/>
                <a:ea typeface="+mj-ea"/>
                <a:cs typeface="+mj-cs"/>
              </a:rPr>
              <a:t>Χρησιμο</a:t>
            </a:r>
            <a:r>
              <a:rPr lang="en-US" sz="2400" dirty="0">
                <a:latin typeface="+mj-lt"/>
                <a:ea typeface="+mj-ea"/>
                <a:cs typeface="+mj-cs"/>
              </a:rPr>
              <a:t>ποιεί</a:t>
            </a:r>
            <a:r>
              <a:rPr lang="en-US" sz="2400" spc="430" dirty="0">
                <a:latin typeface="+mj-lt"/>
                <a:ea typeface="+mj-ea"/>
                <a:cs typeface="+mj-cs"/>
              </a:rPr>
              <a:t>  </a:t>
            </a:r>
            <a:r>
              <a:rPr lang="en-US" sz="2400" dirty="0">
                <a:latin typeface="+mj-lt"/>
                <a:ea typeface="+mj-ea"/>
                <a:cs typeface="+mj-cs"/>
              </a:rPr>
              <a:t>την</a:t>
            </a:r>
            <a:r>
              <a:rPr lang="en-US" sz="2400" spc="420" dirty="0">
                <a:latin typeface="+mj-lt"/>
                <a:ea typeface="+mj-ea"/>
                <a:cs typeface="+mj-cs"/>
              </a:rPr>
              <a:t>  </a:t>
            </a:r>
            <a:r>
              <a:rPr lang="en-US" sz="2400" dirty="0">
                <a:latin typeface="+mj-lt"/>
                <a:ea typeface="+mj-ea"/>
                <a:cs typeface="+mj-cs"/>
              </a:rPr>
              <a:t>πρωτεΐνη</a:t>
            </a:r>
            <a:r>
              <a:rPr lang="en-US" sz="2400" spc="425" dirty="0">
                <a:latin typeface="+mj-lt"/>
                <a:ea typeface="+mj-ea"/>
                <a:cs typeface="+mj-cs"/>
              </a:rPr>
              <a:t> 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επιφανείας </a:t>
            </a:r>
            <a:r>
              <a:rPr lang="en-US" sz="2400" dirty="0">
                <a:latin typeface="+mj-lt"/>
                <a:ea typeface="+mj-ea"/>
                <a:cs typeface="+mj-cs"/>
              </a:rPr>
              <a:t>(HbsAg)</a:t>
            </a:r>
            <a:r>
              <a:rPr lang="en-US" sz="2400" spc="15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του</a:t>
            </a:r>
            <a:r>
              <a:rPr lang="en-US" sz="2400" spc="12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HBV</a:t>
            </a:r>
            <a:r>
              <a:rPr lang="en-US" sz="2400" spc="14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για</a:t>
            </a:r>
            <a:r>
              <a:rPr lang="en-US" sz="2400" spc="14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τη</a:t>
            </a:r>
            <a:r>
              <a:rPr lang="en-US" sz="2400" spc="13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δημιουργία</a:t>
            </a:r>
            <a:r>
              <a:rPr lang="en-US" sz="2400" spc="14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περιβλήματος</a:t>
            </a:r>
            <a:r>
              <a:rPr lang="en-US" sz="2400" spc="13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για</a:t>
            </a:r>
            <a:r>
              <a:rPr lang="en-US" sz="2400" spc="15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το</a:t>
            </a:r>
            <a:r>
              <a:rPr lang="en-US" sz="2400" spc="13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δέλτα </a:t>
            </a:r>
            <a:r>
              <a:rPr lang="en-US" sz="2400" dirty="0">
                <a:latin typeface="+mj-lt"/>
                <a:ea typeface="+mj-ea"/>
                <a:cs typeface="+mj-cs"/>
              </a:rPr>
              <a:t>ιϊκό</a:t>
            </a:r>
            <a:r>
              <a:rPr lang="en-US" sz="24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σωματίδιο.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Μετ</a:t>
            </a:r>
            <a:r>
              <a:rPr lang="en-US" sz="2400" dirty="0">
                <a:latin typeface="+mj-lt"/>
                <a:ea typeface="+mj-ea"/>
                <a:cs typeface="+mj-cs"/>
              </a:rPr>
              <a:t>αδίδεται</a:t>
            </a:r>
            <a:r>
              <a:rPr lang="en-US" sz="24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με</a:t>
            </a:r>
            <a:r>
              <a:rPr lang="en-US" sz="24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παρόμοιους</a:t>
            </a:r>
            <a:r>
              <a:rPr lang="en-US" sz="24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τρόπους</a:t>
            </a:r>
            <a:r>
              <a:rPr lang="en-US" sz="24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με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τον</a:t>
            </a:r>
            <a:r>
              <a:rPr lang="en-US" sz="2400" spc="-30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HBV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6285" lvl="1" indent="-28638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z="2400" dirty="0">
                <a:latin typeface="+mj-lt"/>
                <a:ea typeface="+mj-ea"/>
                <a:cs typeface="+mj-cs"/>
              </a:rPr>
              <a:t>Επ</a:t>
            </a:r>
            <a:r>
              <a:rPr lang="en-US" sz="2400" dirty="0" err="1">
                <a:latin typeface="+mj-lt"/>
                <a:ea typeface="+mj-ea"/>
                <a:cs typeface="+mj-cs"/>
              </a:rPr>
              <a:t>ιλοίμωξη</a:t>
            </a:r>
            <a:r>
              <a:rPr lang="en-US" sz="24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σε</a:t>
            </a:r>
            <a:r>
              <a:rPr lang="en-US" sz="24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α</a:t>
            </a:r>
            <a:r>
              <a:rPr lang="en-US" sz="2400" dirty="0" err="1">
                <a:latin typeface="+mj-lt"/>
                <a:ea typeface="+mj-ea"/>
                <a:cs typeface="+mj-cs"/>
              </a:rPr>
              <a:t>σθενείς</a:t>
            </a:r>
            <a:r>
              <a:rPr lang="en-US" sz="24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</a:t>
            </a:r>
            <a:r>
              <a:rPr lang="en-US" sz="2400" dirty="0" err="1">
                <a:latin typeface="+mj-lt"/>
                <a:ea typeface="+mj-ea"/>
                <a:cs typeface="+mj-cs"/>
              </a:rPr>
              <a:t>ου</a:t>
            </a:r>
            <a:r>
              <a:rPr lang="en-US" sz="24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είν</a:t>
            </a:r>
            <a:r>
              <a:rPr lang="en-US" sz="2400" dirty="0">
                <a:latin typeface="+mj-lt"/>
                <a:ea typeface="+mj-ea"/>
                <a:cs typeface="+mj-cs"/>
              </a:rPr>
              <a:t>αι</a:t>
            </a:r>
            <a:r>
              <a:rPr lang="en-US" sz="24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φορείς</a:t>
            </a:r>
            <a:r>
              <a:rPr lang="en-US" sz="24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HBV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756285" lvl="1" indent="-28638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z="2400" dirty="0" err="1">
                <a:latin typeface="+mj-lt"/>
                <a:ea typeface="+mj-ea"/>
                <a:cs typeface="+mj-cs"/>
              </a:rPr>
              <a:t>Συλλοίμωξη</a:t>
            </a:r>
            <a:r>
              <a:rPr lang="en-US" sz="2400" spc="11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σε</a:t>
            </a:r>
            <a:r>
              <a:rPr lang="en-US" sz="2400" spc="11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α</a:t>
            </a:r>
            <a:r>
              <a:rPr lang="en-US" sz="2400" dirty="0" err="1">
                <a:latin typeface="+mj-lt"/>
                <a:ea typeface="+mj-ea"/>
                <a:cs typeface="+mj-cs"/>
              </a:rPr>
              <a:t>σθενείς</a:t>
            </a:r>
            <a:r>
              <a:rPr lang="en-US" sz="2400" spc="10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</a:t>
            </a:r>
            <a:r>
              <a:rPr lang="en-US" sz="2400" dirty="0" err="1">
                <a:latin typeface="+mj-lt"/>
                <a:ea typeface="+mj-ea"/>
                <a:cs typeface="+mj-cs"/>
              </a:rPr>
              <a:t>ου</a:t>
            </a:r>
            <a:r>
              <a:rPr lang="en-US" sz="2400" spc="11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 err="1">
                <a:latin typeface="+mj-lt"/>
                <a:ea typeface="+mj-ea"/>
                <a:cs typeface="+mj-cs"/>
              </a:rPr>
              <a:t>μολύνοντ</a:t>
            </a:r>
            <a:r>
              <a:rPr lang="en-US" sz="2400" dirty="0">
                <a:latin typeface="+mj-lt"/>
                <a:ea typeface="+mj-ea"/>
                <a:cs typeface="+mj-cs"/>
              </a:rPr>
              <a:t>αι</a:t>
            </a:r>
            <a:r>
              <a:rPr lang="en-US" sz="2400" spc="114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ταυτόχρονα</a:t>
            </a:r>
            <a:r>
              <a:rPr lang="en-US" sz="2400" spc="114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και</a:t>
            </a:r>
            <a:r>
              <a:rPr lang="en-US" sz="2400" spc="114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με </a:t>
            </a:r>
            <a:r>
              <a:rPr lang="en-US" sz="2400" dirty="0">
                <a:latin typeface="+mj-lt"/>
                <a:ea typeface="+mj-ea"/>
                <a:cs typeface="+mj-cs"/>
              </a:rPr>
              <a:t>τους</a:t>
            </a:r>
            <a:r>
              <a:rPr lang="en-US" sz="24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δύο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 </a:t>
            </a:r>
            <a:r>
              <a:rPr lang="en-US" sz="2400" spc="-20" dirty="0">
                <a:latin typeface="+mj-lt"/>
                <a:ea typeface="+mj-ea"/>
                <a:cs typeface="+mj-cs"/>
              </a:rPr>
              <a:t>ιούς</a:t>
            </a:r>
            <a:endParaRPr lang="en-US" sz="24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01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03" name="Freeform: Shape 102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87769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50">
                <a:solidFill>
                  <a:srgbClr val="FFFFFF"/>
                </a:solidFill>
              </a:rPr>
              <a:t> D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27484" y="2362200"/>
            <a:ext cx="7515225" cy="479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Η</a:t>
            </a:r>
            <a:r>
              <a:rPr lang="en-US" sz="2000" spc="2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συλλοίμωξη</a:t>
            </a:r>
            <a:r>
              <a:rPr lang="en-US" sz="2000" spc="2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HBV</a:t>
            </a:r>
            <a:r>
              <a:rPr lang="en-US" sz="2000" spc="1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3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HDV</a:t>
            </a:r>
            <a:r>
              <a:rPr lang="en-US" sz="2000" spc="2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(σπα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νιότερη</a:t>
            </a:r>
            <a:r>
              <a:rPr lang="en-US" sz="2000" dirty="0">
                <a:latin typeface="+mj-lt"/>
                <a:ea typeface="+mj-ea"/>
                <a:cs typeface="+mj-cs"/>
              </a:rPr>
              <a:t>)</a:t>
            </a:r>
            <a:r>
              <a:rPr lang="en-US" sz="2000" spc="10" dirty="0">
                <a:latin typeface="+mj-lt"/>
                <a:ea typeface="+mj-ea"/>
                <a:cs typeface="+mj-cs"/>
              </a:rPr>
              <a:t> </a:t>
            </a: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Η</a:t>
            </a:r>
            <a:r>
              <a:rPr lang="en-US" sz="2000" spc="10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επ</a:t>
            </a:r>
            <a:r>
              <a:rPr lang="en-US" sz="2000" dirty="0" err="1">
                <a:latin typeface="+mj-lt"/>
                <a:ea typeface="+mj-ea"/>
                <a:cs typeface="+mj-cs"/>
              </a:rPr>
              <a:t>ιλοίμωξη</a:t>
            </a:r>
            <a:r>
              <a:rPr lang="en-US" sz="2000" spc="105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HDV</a:t>
            </a:r>
            <a:r>
              <a:rPr lang="en-US" sz="2000" spc="10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οδηγεί</a:t>
            </a:r>
            <a:r>
              <a:rPr lang="en-US" sz="2000" spc="11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σε</a:t>
            </a:r>
            <a:r>
              <a:rPr lang="en-US" sz="2000" spc="9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χρόνι</a:t>
            </a:r>
            <a:r>
              <a:rPr lang="en-US" sz="2000" dirty="0">
                <a:latin typeface="+mj-lt"/>
                <a:ea typeface="+mj-ea"/>
                <a:cs typeface="+mj-cs"/>
              </a:rPr>
              <a:t>α</a:t>
            </a:r>
            <a:r>
              <a:rPr lang="en-US" sz="2000" spc="105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ηπατίτιδα</a:t>
            </a:r>
            <a:r>
              <a:rPr lang="en-US" sz="2000" spc="315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>
                <a:latin typeface="+mj-lt"/>
                <a:ea typeface="+mj-ea"/>
                <a:cs typeface="+mj-cs"/>
              </a:rPr>
              <a:t>δέλτα</a:t>
            </a:r>
            <a:r>
              <a:rPr lang="en-US" sz="2000" spc="100" dirty="0">
                <a:latin typeface="+mj-lt"/>
                <a:ea typeface="+mj-ea"/>
                <a:cs typeface="+mj-cs"/>
              </a:rPr>
              <a:t>  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σε </a:t>
            </a:r>
            <a:r>
              <a:rPr lang="en-US" sz="2000" dirty="0">
                <a:latin typeface="+mj-lt"/>
                <a:ea typeface="+mj-ea"/>
                <a:cs typeface="+mj-cs"/>
              </a:rPr>
              <a:t>ποσοστό</a:t>
            </a:r>
            <a:r>
              <a:rPr lang="en-US" sz="2000" spc="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μεγαλύτερο</a:t>
            </a:r>
            <a:r>
              <a:rPr lang="en-US" sz="2000" spc="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του</a:t>
            </a:r>
            <a:r>
              <a:rPr lang="en-US" sz="2000" spc="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80%</a:t>
            </a:r>
            <a:r>
              <a:rPr lang="en-US" sz="2000" spc="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των</a:t>
            </a:r>
            <a:r>
              <a:rPr lang="en-US" sz="2000" spc="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ασθενών</a:t>
            </a:r>
            <a:r>
              <a:rPr lang="en-US" sz="2000" spc="7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8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τροποποιεί</a:t>
            </a:r>
            <a:r>
              <a:rPr lang="en-US" sz="2000" spc="7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την </a:t>
            </a:r>
            <a:r>
              <a:rPr lang="en-US" sz="2000" dirty="0">
                <a:latin typeface="+mj-lt"/>
                <a:ea typeface="+mj-ea"/>
                <a:cs typeface="+mj-cs"/>
              </a:rPr>
              <a:t>φυσική</a:t>
            </a:r>
            <a:r>
              <a:rPr lang="en-US" sz="2000" spc="254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εξέλιξη</a:t>
            </a:r>
            <a:r>
              <a:rPr lang="en-US" sz="2000" spc="254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της</a:t>
            </a:r>
            <a:r>
              <a:rPr lang="en-US" sz="2000" spc="25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χρόνιας</a:t>
            </a:r>
            <a:r>
              <a:rPr lang="en-US" sz="2000" spc="25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HBV</a:t>
            </a:r>
            <a:r>
              <a:rPr lang="en-US" sz="2000" spc="250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λοίμωξης</a:t>
            </a:r>
            <a:r>
              <a:rPr lang="en-US" sz="2000" spc="254" dirty="0">
                <a:latin typeface="+mj-lt"/>
                <a:ea typeface="+mj-ea"/>
                <a:cs typeface="+mj-cs"/>
              </a:rPr>
              <a:t>  </a:t>
            </a:r>
            <a:r>
              <a:rPr lang="en-US" sz="2000" dirty="0">
                <a:latin typeface="+mj-lt"/>
                <a:ea typeface="+mj-ea"/>
                <a:cs typeface="+mj-cs"/>
              </a:rPr>
              <a:t>προς</a:t>
            </a:r>
            <a:r>
              <a:rPr lang="en-US" sz="2000" spc="250" dirty="0">
                <a:latin typeface="+mj-lt"/>
                <a:ea typeface="+mj-ea"/>
                <a:cs typeface="+mj-cs"/>
              </a:rPr>
              <a:t> 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ταχέως </a:t>
            </a:r>
            <a:r>
              <a:rPr lang="en-US" sz="2000" dirty="0">
                <a:latin typeface="+mj-lt"/>
                <a:ea typeface="+mj-ea"/>
                <a:cs typeface="+mj-cs"/>
              </a:rPr>
              <a:t>εξελισσόμενη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χρόνια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ηπατίτιδα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κίρρωση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του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ήπατος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000" dirty="0" err="1">
                <a:latin typeface="+mj-lt"/>
                <a:ea typeface="+mj-ea"/>
                <a:cs typeface="+mj-cs"/>
              </a:rPr>
              <a:t>Στους</a:t>
            </a:r>
            <a:r>
              <a:rPr lang="en-US" sz="2000" spc="165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>
                <a:latin typeface="+mj-lt"/>
                <a:ea typeface="+mj-ea"/>
                <a:cs typeface="+mj-cs"/>
              </a:rPr>
              <a:t>π</a:t>
            </a:r>
            <a:r>
              <a:rPr lang="en-US" sz="2000" dirty="0" err="1">
                <a:latin typeface="+mj-lt"/>
                <a:ea typeface="+mj-ea"/>
                <a:cs typeface="+mj-cs"/>
              </a:rPr>
              <a:t>ερισσότερους</a:t>
            </a:r>
            <a:r>
              <a:rPr lang="en-US" sz="2000" spc="160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>
                <a:latin typeface="+mj-lt"/>
                <a:ea typeface="+mj-ea"/>
                <a:cs typeface="+mj-cs"/>
              </a:rPr>
              <a:t>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σθενείς</a:t>
            </a:r>
            <a:r>
              <a:rPr lang="en-US" sz="2000" spc="165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>
                <a:latin typeface="+mj-lt"/>
                <a:ea typeface="+mj-ea"/>
                <a:cs typeface="+mj-cs"/>
              </a:rPr>
              <a:t>(70%)</a:t>
            </a:r>
            <a:r>
              <a:rPr lang="en-US" sz="2000" spc="170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με</a:t>
            </a:r>
            <a:r>
              <a:rPr lang="en-US" sz="2000" spc="160" dirty="0">
                <a:latin typeface="+mj-lt"/>
                <a:ea typeface="+mj-ea"/>
                <a:cs typeface="+mj-cs"/>
              </a:rPr>
              <a:t>  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χρόνι</a:t>
            </a:r>
            <a:r>
              <a:rPr lang="en-US" sz="2000" dirty="0">
                <a:latin typeface="+mj-lt"/>
                <a:ea typeface="+mj-ea"/>
                <a:cs typeface="+mj-cs"/>
              </a:rPr>
              <a:t>α</a:t>
            </a:r>
            <a:r>
              <a:rPr lang="en-US" sz="2000" spc="170" dirty="0">
                <a:latin typeface="+mj-lt"/>
                <a:ea typeface="+mj-ea"/>
                <a:cs typeface="+mj-cs"/>
              </a:rPr>
              <a:t>   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HDV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3556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>
                <a:latin typeface="+mj-lt"/>
                <a:ea typeface="+mj-ea"/>
                <a:cs typeface="+mj-cs"/>
              </a:rPr>
              <a:t>αναπ</a:t>
            </a:r>
            <a:r>
              <a:rPr lang="en-US" sz="2000" dirty="0" err="1">
                <a:latin typeface="+mj-lt"/>
                <a:ea typeface="+mj-ea"/>
                <a:cs typeface="+mj-cs"/>
              </a:rPr>
              <a:t>τύσσετ</a:t>
            </a:r>
            <a:r>
              <a:rPr lang="en-US" sz="2000" dirty="0">
                <a:latin typeface="+mj-lt"/>
                <a:ea typeface="+mj-ea"/>
                <a:cs typeface="+mj-cs"/>
              </a:rPr>
              <a:t>αι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κίρρωση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σε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διάστημα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20-30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20" dirty="0">
                <a:latin typeface="+mj-lt"/>
                <a:ea typeface="+mj-ea"/>
                <a:cs typeface="+mj-cs"/>
              </a:rPr>
              <a:t>ετών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Anti</a:t>
            </a:r>
            <a:r>
              <a:rPr lang="en-US" sz="2000" spc="-3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HDV,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HDV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RNA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64005"/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90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C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1000" y="2763520"/>
            <a:ext cx="8305800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400" dirty="0">
                <a:latin typeface="+mj-lt"/>
                <a:ea typeface="+mj-ea"/>
                <a:cs typeface="+mj-cs"/>
              </a:rPr>
              <a:t>Πα</a:t>
            </a:r>
            <a:r>
              <a:rPr lang="en-US" sz="2400" dirty="0" err="1">
                <a:latin typeface="+mj-lt"/>
                <a:ea typeface="+mj-ea"/>
                <a:cs typeface="+mj-cs"/>
              </a:rPr>
              <a:t>γκόσμι</a:t>
            </a:r>
            <a:r>
              <a:rPr lang="en-US" sz="2400" dirty="0">
                <a:latin typeface="+mj-lt"/>
                <a:ea typeface="+mj-ea"/>
                <a:cs typeface="+mj-cs"/>
              </a:rPr>
              <a:t>α</a:t>
            </a:r>
            <a:r>
              <a:rPr lang="en-US" sz="2400" spc="-160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κατανομή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l-GR" sz="2400" dirty="0">
                <a:latin typeface="+mj-lt"/>
                <a:ea typeface="+mj-ea"/>
                <a:cs typeface="+mj-cs"/>
              </a:rPr>
              <a:t>15</a:t>
            </a:r>
            <a:r>
              <a:rPr lang="en-US" sz="2400" dirty="0">
                <a:latin typeface="+mj-lt"/>
                <a:ea typeface="+mj-ea"/>
                <a:cs typeface="+mj-cs"/>
              </a:rPr>
              <a:t>%</a:t>
            </a:r>
            <a:r>
              <a:rPr lang="en-US" sz="24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</a:t>
            </a:r>
            <a:r>
              <a:rPr lang="en-US" sz="2400" dirty="0" err="1">
                <a:latin typeface="+mj-lt"/>
                <a:ea typeface="+mj-ea"/>
                <a:cs typeface="+mj-cs"/>
              </a:rPr>
              <a:t>ερι</a:t>
            </a:r>
            <a:r>
              <a:rPr lang="en-US" sz="2400" dirty="0">
                <a:latin typeface="+mj-lt"/>
                <a:ea typeface="+mj-ea"/>
                <a:cs typeface="+mj-cs"/>
              </a:rPr>
              <a:t>πτώσεων</a:t>
            </a:r>
            <a:r>
              <a:rPr lang="en-US" sz="2400" spc="-105" dirty="0">
                <a:latin typeface="+mj-lt"/>
                <a:ea typeface="+mj-ea"/>
                <a:cs typeface="+mj-cs"/>
              </a:rPr>
              <a:t> </a:t>
            </a:r>
            <a:r>
              <a:rPr lang="el-GR" sz="2400" spc="-105" dirty="0">
                <a:latin typeface="+mj-lt"/>
                <a:ea typeface="+mj-ea"/>
                <a:cs typeface="+mj-cs"/>
              </a:rPr>
              <a:t>θα εμφανιστεί ως </a:t>
            </a:r>
            <a:r>
              <a:rPr lang="en-US" sz="2400" dirty="0" err="1">
                <a:latin typeface="+mj-lt"/>
                <a:ea typeface="+mj-ea"/>
                <a:cs typeface="+mj-cs"/>
              </a:rPr>
              <a:t>οξεί</a:t>
            </a:r>
            <a:r>
              <a:rPr lang="en-US" sz="2400" dirty="0">
                <a:latin typeface="+mj-lt"/>
                <a:ea typeface="+mj-ea"/>
                <a:cs typeface="+mj-cs"/>
              </a:rPr>
              <a:t>α</a:t>
            </a:r>
            <a:r>
              <a:rPr lang="en-US" sz="2400" spc="-10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ηπατίτιδα</a:t>
            </a:r>
            <a:endParaRPr lang="en-US" sz="2400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l-GR" sz="2400" dirty="0">
                <a:latin typeface="+mj-lt"/>
                <a:ea typeface="+mj-ea"/>
                <a:cs typeface="+mj-cs"/>
              </a:rPr>
              <a:t>85</a:t>
            </a:r>
            <a:r>
              <a:rPr lang="en-US" sz="2400" dirty="0">
                <a:latin typeface="+mj-lt"/>
                <a:ea typeface="+mj-ea"/>
                <a:cs typeface="+mj-cs"/>
              </a:rPr>
              <a:t>%</a:t>
            </a:r>
            <a:r>
              <a:rPr lang="en-US" sz="2400" spc="-11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>
                <a:latin typeface="+mj-lt"/>
                <a:ea typeface="+mj-ea"/>
                <a:cs typeface="+mj-cs"/>
              </a:rPr>
              <a:t>π</a:t>
            </a:r>
            <a:r>
              <a:rPr lang="en-US" sz="2400" dirty="0" err="1">
                <a:latin typeface="+mj-lt"/>
                <a:ea typeface="+mj-ea"/>
                <a:cs typeface="+mj-cs"/>
              </a:rPr>
              <a:t>ερι</a:t>
            </a:r>
            <a:r>
              <a:rPr lang="en-US" sz="2400" dirty="0">
                <a:latin typeface="+mj-lt"/>
                <a:ea typeface="+mj-ea"/>
                <a:cs typeface="+mj-cs"/>
              </a:rPr>
              <a:t>πτώσεων</a:t>
            </a:r>
            <a:r>
              <a:rPr lang="en-US" sz="2400" spc="-100" dirty="0">
                <a:latin typeface="+mj-lt"/>
                <a:ea typeface="+mj-ea"/>
                <a:cs typeface="+mj-cs"/>
              </a:rPr>
              <a:t> </a:t>
            </a:r>
            <a:r>
              <a:rPr lang="el-GR" sz="2400" spc="-100" dirty="0">
                <a:latin typeface="+mj-lt"/>
                <a:ea typeface="+mj-ea"/>
                <a:cs typeface="+mj-cs"/>
              </a:rPr>
              <a:t>θα προκαλέσει </a:t>
            </a:r>
            <a:r>
              <a:rPr lang="en-US" sz="2400" dirty="0" err="1">
                <a:latin typeface="+mj-lt"/>
                <a:ea typeface="+mj-ea"/>
                <a:cs typeface="+mj-cs"/>
              </a:rPr>
              <a:t>χρόνι</a:t>
            </a:r>
            <a:r>
              <a:rPr lang="en-US" sz="2400" dirty="0">
                <a:latin typeface="+mj-lt"/>
                <a:ea typeface="+mj-ea"/>
                <a:cs typeface="+mj-cs"/>
              </a:rPr>
              <a:t>ας</a:t>
            </a:r>
            <a:r>
              <a:rPr lang="en-US" sz="2400" spc="-95" dirty="0">
                <a:latin typeface="+mj-lt"/>
                <a:ea typeface="+mj-ea"/>
                <a:cs typeface="+mj-cs"/>
              </a:rPr>
              <a:t> </a:t>
            </a:r>
            <a:r>
              <a:rPr lang="en-US" sz="2400" spc="-10" dirty="0">
                <a:latin typeface="+mj-lt"/>
                <a:ea typeface="+mj-ea"/>
                <a:cs typeface="+mj-cs"/>
              </a:rPr>
              <a:t>ηπατίτιδα</a:t>
            </a:r>
            <a:endParaRPr lang="en-US" sz="24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Θέση περιεχομένου 5">
            <a:extLst>
              <a:ext uri="{FF2B5EF4-FFF2-40B4-BE49-F238E27FC236}">
                <a16:creationId xmlns:a16="http://schemas.microsoft.com/office/drawing/2014/main" id="{54EA636F-490D-D218-8136-521EFE2DB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6466" y="643467"/>
            <a:ext cx="5571066" cy="5571066"/>
          </a:xfrm>
          <a:prstGeom prst="rect">
            <a:avLst/>
          </a:prstGeom>
          <a:noFill/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9EB56FE1-6944-43D7-8440-1190DAED6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B89412C-5C0E-4547-8705-988BE3ED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BDBE258A-7E75-4D51-B4CB-C95FB702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EEFF789-5B8D-402B-A041-F15E9276D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FD1ECE8-0DC1-4BED-8616-8EC623A91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4630FC49-2A84-4315-BFDF-2CEF7B0BD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57967" y="1447800"/>
            <a:ext cx="2500257" cy="30969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3600"/>
              <a:t>ΗΠΑΤΙΤΙΔΑ</a:t>
            </a:r>
            <a:r>
              <a:rPr lang="en-US" sz="3600" spc="-90"/>
              <a:t> </a:t>
            </a:r>
            <a:r>
              <a:rPr lang="en-US" sz="3600" spc="-50"/>
              <a:t>C</a:t>
            </a:r>
            <a:endParaRPr lang="en-US" sz="36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4EFF595-B732-43B2-9CDA-B082DE0D0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685" y="639905"/>
            <a:ext cx="5186748" cy="5578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Θέση περιεχομένου 4">
            <a:extLst>
              <a:ext uri="{FF2B5EF4-FFF2-40B4-BE49-F238E27FC236}">
                <a16:creationId xmlns:a16="http://schemas.microsoft.com/office/drawing/2014/main" id="{8C609E03-3C08-E1B6-8819-BAE3CBF768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891"/>
          <a:stretch/>
        </p:blipFill>
        <p:spPr>
          <a:xfrm>
            <a:off x="677044" y="4532924"/>
            <a:ext cx="1721856" cy="1488021"/>
          </a:xfrm>
          <a:prstGeom prst="rect">
            <a:avLst/>
          </a:prstGeom>
          <a:effectLst/>
        </p:spPr>
      </p:pic>
      <p:pic>
        <p:nvPicPr>
          <p:cNvPr id="45" name="Θέση περιεχομένου 5">
            <a:extLst>
              <a:ext uri="{FF2B5EF4-FFF2-40B4-BE49-F238E27FC236}">
                <a16:creationId xmlns:a16="http://schemas.microsoft.com/office/drawing/2014/main" id="{C454C556-262D-48C4-723A-4AFB2C2EA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044" y="762000"/>
            <a:ext cx="4746187" cy="3428999"/>
          </a:xfrm>
          <a:prstGeom prst="rect">
            <a:avLst/>
          </a:prstGeom>
          <a:noFill/>
          <a:effectLst/>
        </p:spPr>
      </p:pic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1E1084AD-D556-C78B-D9D8-304915726F9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4615" t="5719" r="11972" b="9051"/>
          <a:stretch/>
        </p:blipFill>
        <p:spPr>
          <a:xfrm>
            <a:off x="3143422" y="4270442"/>
            <a:ext cx="2279809" cy="172702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3675" y="1355597"/>
            <a:ext cx="3641725" cy="3859529"/>
            <a:chOff x="193675" y="1355597"/>
            <a:chExt cx="3641725" cy="3859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825" y="1412874"/>
              <a:ext cx="3527425" cy="37448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2250" y="1384172"/>
              <a:ext cx="3584575" cy="3802379"/>
            </a:xfrm>
            <a:custGeom>
              <a:avLst/>
              <a:gdLst/>
              <a:ahLst/>
              <a:cxnLst/>
              <a:rect l="l" t="t" r="r" b="b"/>
              <a:pathLst>
                <a:path w="3584575" h="3802379">
                  <a:moveTo>
                    <a:pt x="0" y="3802126"/>
                  </a:moveTo>
                  <a:lnTo>
                    <a:pt x="3584575" y="3802126"/>
                  </a:lnTo>
                  <a:lnTo>
                    <a:pt x="3584575" y="0"/>
                  </a:lnTo>
                  <a:lnTo>
                    <a:pt x="0" y="0"/>
                  </a:lnTo>
                  <a:lnTo>
                    <a:pt x="0" y="3802126"/>
                  </a:lnTo>
                  <a:close/>
                </a:path>
              </a:pathLst>
            </a:custGeom>
            <a:ln w="57150">
              <a:solidFill>
                <a:srgbClr val="FF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2119" y="354329"/>
            <a:ext cx="79082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ΤΡΟΠΟΙ</a:t>
            </a:r>
            <a:r>
              <a:rPr sz="3600" spc="-145" dirty="0">
                <a:latin typeface="Arial"/>
                <a:cs typeface="Arial"/>
              </a:rPr>
              <a:t> </a:t>
            </a:r>
            <a:r>
              <a:rPr sz="3600" spc="-20" dirty="0">
                <a:latin typeface="Arial"/>
                <a:cs typeface="Arial"/>
              </a:rPr>
              <a:t>ΜΕΤΑΔΟΣΗΣ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spc="-20" dirty="0">
                <a:latin typeface="Arial"/>
                <a:cs typeface="Arial"/>
              </a:rPr>
              <a:t>ΗΠΑΤΙΤΙΔΑΣ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spc="-50" dirty="0">
                <a:latin typeface="Arial"/>
                <a:cs typeface="Arial"/>
              </a:rPr>
              <a:t>C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227576" y="1002791"/>
            <a:ext cx="4406900" cy="5883910"/>
            <a:chOff x="4227576" y="1002791"/>
            <a:chExt cx="4406900" cy="5883910"/>
          </a:xfrm>
        </p:grpSpPr>
        <p:sp>
          <p:nvSpPr>
            <p:cNvPr id="10" name="object 10"/>
            <p:cNvSpPr/>
            <p:nvPr/>
          </p:nvSpPr>
          <p:spPr>
            <a:xfrm>
              <a:off x="4357751" y="1071625"/>
              <a:ext cx="4248150" cy="5786755"/>
            </a:xfrm>
            <a:custGeom>
              <a:avLst/>
              <a:gdLst/>
              <a:ahLst/>
              <a:cxnLst/>
              <a:rect l="l" t="t" r="r" b="b"/>
              <a:pathLst>
                <a:path w="4248150" h="5786755">
                  <a:moveTo>
                    <a:pt x="4248150" y="0"/>
                  </a:moveTo>
                  <a:lnTo>
                    <a:pt x="0" y="0"/>
                  </a:lnTo>
                  <a:lnTo>
                    <a:pt x="0" y="5786374"/>
                  </a:lnTo>
                  <a:lnTo>
                    <a:pt x="4248150" y="5786374"/>
                  </a:lnTo>
                  <a:lnTo>
                    <a:pt x="4248150" y="0"/>
                  </a:lnTo>
                  <a:close/>
                </a:path>
              </a:pathLst>
            </a:custGeom>
            <a:solidFill>
              <a:srgbClr val="66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7751" y="1071625"/>
              <a:ext cx="4248150" cy="5786755"/>
            </a:xfrm>
            <a:custGeom>
              <a:avLst/>
              <a:gdLst/>
              <a:ahLst/>
              <a:cxnLst/>
              <a:rect l="l" t="t" r="r" b="b"/>
              <a:pathLst>
                <a:path w="4248150" h="5786755">
                  <a:moveTo>
                    <a:pt x="0" y="5786374"/>
                  </a:moveTo>
                  <a:lnTo>
                    <a:pt x="4248150" y="5786374"/>
                  </a:lnTo>
                  <a:lnTo>
                    <a:pt x="4248150" y="0"/>
                  </a:lnTo>
                  <a:lnTo>
                    <a:pt x="0" y="0"/>
                  </a:lnTo>
                  <a:lnTo>
                    <a:pt x="0" y="5786374"/>
                  </a:lnTo>
                  <a:close/>
                </a:path>
              </a:pathLst>
            </a:custGeom>
            <a:ln w="57150">
              <a:solidFill>
                <a:srgbClr val="FF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1034795"/>
              <a:ext cx="562356" cy="7360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1020" y="1002791"/>
              <a:ext cx="1316736" cy="7894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1760219"/>
              <a:ext cx="562356" cy="7360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1020" y="1728215"/>
              <a:ext cx="3361944" cy="7894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2485644"/>
              <a:ext cx="562356" cy="7360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1020" y="2453639"/>
              <a:ext cx="4075176" cy="7894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7576" y="2880359"/>
              <a:ext cx="2414016" cy="7894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3637787"/>
              <a:ext cx="562356" cy="7360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1020" y="3605784"/>
              <a:ext cx="4056887" cy="7894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4363212"/>
              <a:ext cx="562356" cy="7360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51020" y="4331207"/>
              <a:ext cx="3400044" cy="7894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2816" y="5088636"/>
              <a:ext cx="562356" cy="7360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51020" y="5056632"/>
              <a:ext cx="2586228" cy="7894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59580" y="5498591"/>
              <a:ext cx="2638044" cy="679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59580" y="5864351"/>
              <a:ext cx="3902964" cy="6797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59580" y="6230110"/>
              <a:ext cx="1894331" cy="62788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4437126" y="1095883"/>
            <a:ext cx="3734435" cy="5606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 indent="-133350">
              <a:lnSpc>
                <a:spcPct val="100000"/>
              </a:lnSpc>
              <a:spcBef>
                <a:spcPts val="95"/>
              </a:spcBef>
              <a:buSzPct val="96428"/>
              <a:buChar char="•"/>
              <a:tabLst>
                <a:tab pos="135255" algn="l"/>
              </a:tabLst>
            </a:pPr>
            <a:r>
              <a:rPr sz="2800" spc="-20" dirty="0">
                <a:solidFill>
                  <a:srgbClr val="FFFF00"/>
                </a:solidFill>
                <a:latin typeface="Arial"/>
                <a:cs typeface="Arial"/>
              </a:rPr>
              <a:t>IVDU</a:t>
            </a:r>
            <a:endParaRPr sz="2800">
              <a:latin typeface="Arial"/>
              <a:cs typeface="Arial"/>
            </a:endParaRPr>
          </a:p>
          <a:p>
            <a:pPr marL="135255" indent="-133350">
              <a:lnSpc>
                <a:spcPct val="100000"/>
              </a:lnSpc>
              <a:spcBef>
                <a:spcPts val="2350"/>
              </a:spcBef>
              <a:buSzPct val="96428"/>
              <a:buChar char="•"/>
              <a:tabLst>
                <a:tab pos="13525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Σεξουαλική</a:t>
            </a:r>
            <a:r>
              <a:rPr sz="2800" spc="-1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επαφή</a:t>
            </a:r>
            <a:endParaRPr sz="2800">
              <a:latin typeface="Arial"/>
              <a:cs typeface="Arial"/>
            </a:endParaRPr>
          </a:p>
          <a:p>
            <a:pPr marL="12700" marR="84455" indent="-10795">
              <a:lnSpc>
                <a:spcPct val="100000"/>
              </a:lnSpc>
              <a:spcBef>
                <a:spcPts val="2355"/>
              </a:spcBef>
              <a:buSzPct val="96428"/>
              <a:buChar char="•"/>
              <a:tabLst>
                <a:tab pos="13525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	Μετάγγιση</a:t>
            </a:r>
            <a:r>
              <a:rPr sz="2800" spc="-1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αίματος</a:t>
            </a:r>
            <a:r>
              <a:rPr sz="2800" spc="-1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00"/>
                </a:solidFill>
                <a:latin typeface="Arial"/>
                <a:cs typeface="Arial"/>
              </a:rPr>
              <a:t>και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παραγώγων</a:t>
            </a:r>
            <a:endParaRPr sz="2800">
              <a:latin typeface="Arial"/>
              <a:cs typeface="Arial"/>
            </a:endParaRPr>
          </a:p>
          <a:p>
            <a:pPr marL="135255" indent="-133350">
              <a:lnSpc>
                <a:spcPct val="100000"/>
              </a:lnSpc>
              <a:spcBef>
                <a:spcPts val="2355"/>
              </a:spcBef>
              <a:buSzPct val="96428"/>
              <a:buChar char="•"/>
              <a:tabLst>
                <a:tab pos="135255" algn="l"/>
              </a:tabLst>
            </a:pP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Επαγγελματική</a:t>
            </a:r>
            <a:r>
              <a:rPr sz="2800" spc="-10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έκθεση</a:t>
            </a:r>
            <a:endParaRPr sz="2800">
              <a:latin typeface="Arial"/>
              <a:cs typeface="Arial"/>
            </a:endParaRPr>
          </a:p>
          <a:p>
            <a:pPr marL="135255" indent="-133350">
              <a:lnSpc>
                <a:spcPct val="100000"/>
              </a:lnSpc>
              <a:spcBef>
                <a:spcPts val="2355"/>
              </a:spcBef>
              <a:buSzPct val="96428"/>
              <a:buChar char="•"/>
              <a:tabLst>
                <a:tab pos="13525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Άγνωστος</a:t>
            </a:r>
            <a:r>
              <a:rPr sz="2800" spc="-1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τρόπος</a:t>
            </a:r>
            <a:endParaRPr sz="2800">
              <a:latin typeface="Arial"/>
              <a:cs typeface="Arial"/>
            </a:endParaRPr>
          </a:p>
          <a:p>
            <a:pPr marL="135255" indent="-133350">
              <a:lnSpc>
                <a:spcPct val="100000"/>
              </a:lnSpc>
              <a:spcBef>
                <a:spcPts val="2350"/>
              </a:spcBef>
              <a:buSzPct val="96428"/>
              <a:buChar char="•"/>
              <a:tabLst>
                <a:tab pos="13525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Άλλοι</a:t>
            </a:r>
            <a:r>
              <a:rPr sz="2800" spc="-1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τρόποι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(νοσοκομειακή</a:t>
            </a:r>
            <a:r>
              <a:rPr sz="24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00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ιατρογενής,περιγεννητική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FFFF00"/>
                </a:solidFill>
                <a:latin typeface="Arial"/>
                <a:cs typeface="Arial"/>
              </a:rPr>
              <a:t>μετάδοση)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03044" y="124155"/>
            <a:ext cx="6139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ΦΥΣΙΚΗ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ΙΣΤΟΡΙΑ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HΠΑΤΙΤΙΔΑΣ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3" y="6539482"/>
            <a:ext cx="3767328" cy="3185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3540" y="6581647"/>
            <a:ext cx="35490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66FF"/>
                </a:solidFill>
                <a:latin typeface="Arial"/>
                <a:cs typeface="Arial"/>
              </a:rPr>
              <a:t>Adapted</a:t>
            </a:r>
            <a:r>
              <a:rPr sz="14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66FF"/>
                </a:solidFill>
                <a:latin typeface="Arial"/>
                <a:cs typeface="Arial"/>
              </a:rPr>
              <a:t>from</a:t>
            </a:r>
            <a:r>
              <a:rPr sz="1400" spc="-5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66FF"/>
                </a:solidFill>
                <a:latin typeface="Arial"/>
                <a:cs typeface="Arial"/>
              </a:rPr>
              <a:t>Lauer</a:t>
            </a:r>
            <a:r>
              <a:rPr sz="14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66FF"/>
                </a:solidFill>
                <a:latin typeface="Arial"/>
                <a:cs typeface="Arial"/>
              </a:rPr>
              <a:t>and</a:t>
            </a:r>
            <a:r>
              <a:rPr sz="1400" spc="-3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66FF"/>
                </a:solidFill>
                <a:latin typeface="Arial"/>
                <a:cs typeface="Arial"/>
              </a:rPr>
              <a:t>Walker,</a:t>
            </a:r>
            <a:r>
              <a:rPr sz="1400" spc="-5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66FF"/>
                </a:solidFill>
                <a:latin typeface="Arial"/>
                <a:cs typeface="Arial"/>
              </a:rPr>
              <a:t>NEJM</a:t>
            </a:r>
            <a:r>
              <a:rPr sz="1400" spc="-25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0066FF"/>
                </a:solidFill>
                <a:latin typeface="Arial"/>
                <a:cs typeface="Arial"/>
              </a:rPr>
              <a:t>2001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1940" y="2967037"/>
            <a:ext cx="2313940" cy="1457325"/>
            <a:chOff x="281940" y="2967037"/>
            <a:chExt cx="2313940" cy="145732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2971800"/>
              <a:ext cx="2209800" cy="14478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1000" y="2971800"/>
              <a:ext cx="2209800" cy="1447800"/>
            </a:xfrm>
            <a:custGeom>
              <a:avLst/>
              <a:gdLst/>
              <a:ahLst/>
              <a:cxnLst/>
              <a:rect l="l" t="t" r="r" b="b"/>
              <a:pathLst>
                <a:path w="2209800" h="1447800">
                  <a:moveTo>
                    <a:pt x="0" y="0"/>
                  </a:moveTo>
                  <a:lnTo>
                    <a:pt x="1473200" y="0"/>
                  </a:lnTo>
                  <a:lnTo>
                    <a:pt x="1473200" y="542925"/>
                  </a:lnTo>
                  <a:lnTo>
                    <a:pt x="1841500" y="542925"/>
                  </a:lnTo>
                  <a:lnTo>
                    <a:pt x="1841500" y="361950"/>
                  </a:lnTo>
                  <a:lnTo>
                    <a:pt x="2209800" y="723900"/>
                  </a:lnTo>
                  <a:lnTo>
                    <a:pt x="1841500" y="1085850"/>
                  </a:lnTo>
                  <a:lnTo>
                    <a:pt x="1841500" y="904875"/>
                  </a:lnTo>
                  <a:lnTo>
                    <a:pt x="1473200" y="904875"/>
                  </a:lnTo>
                  <a:lnTo>
                    <a:pt x="14732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940" y="3230879"/>
              <a:ext cx="1289304" cy="6797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" y="3596640"/>
              <a:ext cx="1255776" cy="67970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59740" y="3316604"/>
            <a:ext cx="9099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ΥΓΙΕΣ 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ΗΠΑΡ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560320" y="2890837"/>
            <a:ext cx="2626360" cy="1685925"/>
            <a:chOff x="2560320" y="2890837"/>
            <a:chExt cx="2626360" cy="168592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7000" y="2895600"/>
              <a:ext cx="2514600" cy="16764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667000" y="2895600"/>
              <a:ext cx="2514600" cy="1676400"/>
            </a:xfrm>
            <a:custGeom>
              <a:avLst/>
              <a:gdLst/>
              <a:ahLst/>
              <a:cxnLst/>
              <a:rect l="l" t="t" r="r" b="b"/>
              <a:pathLst>
                <a:path w="2514600" h="1676400">
                  <a:moveTo>
                    <a:pt x="0" y="0"/>
                  </a:moveTo>
                  <a:lnTo>
                    <a:pt x="1676400" y="0"/>
                  </a:lnTo>
                  <a:lnTo>
                    <a:pt x="1676400" y="628650"/>
                  </a:lnTo>
                  <a:lnTo>
                    <a:pt x="2095500" y="628650"/>
                  </a:lnTo>
                  <a:lnTo>
                    <a:pt x="2095500" y="419100"/>
                  </a:lnTo>
                  <a:lnTo>
                    <a:pt x="2514600" y="838200"/>
                  </a:lnTo>
                  <a:lnTo>
                    <a:pt x="2095500" y="1257300"/>
                  </a:lnTo>
                  <a:lnTo>
                    <a:pt x="2095500" y="1047750"/>
                  </a:lnTo>
                  <a:lnTo>
                    <a:pt x="1676400" y="1047750"/>
                  </a:lnTo>
                  <a:lnTo>
                    <a:pt x="1676400" y="1676400"/>
                  </a:lnTo>
                  <a:lnTo>
                    <a:pt x="0" y="1676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3388" y="3268979"/>
              <a:ext cx="1479803" cy="6797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0320" y="3634740"/>
              <a:ext cx="1915668" cy="67970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737866" y="3354704"/>
            <a:ext cx="1534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256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ΟΞΕΙΑ ΛΟΙΜΩΞΗ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253037" y="2433637"/>
            <a:ext cx="2600325" cy="2371725"/>
            <a:chOff x="5253037" y="2433637"/>
            <a:chExt cx="2600325" cy="2371725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57800" y="2438400"/>
              <a:ext cx="2590800" cy="23622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57800" y="2438400"/>
              <a:ext cx="2590800" cy="2362200"/>
            </a:xfrm>
            <a:custGeom>
              <a:avLst/>
              <a:gdLst/>
              <a:ahLst/>
              <a:cxnLst/>
              <a:rect l="l" t="t" r="r" b="b"/>
              <a:pathLst>
                <a:path w="2590800" h="2362200">
                  <a:moveTo>
                    <a:pt x="0" y="590550"/>
                  </a:moveTo>
                  <a:lnTo>
                    <a:pt x="971550" y="590550"/>
                  </a:lnTo>
                  <a:lnTo>
                    <a:pt x="971550" y="295275"/>
                  </a:lnTo>
                  <a:lnTo>
                    <a:pt x="647700" y="295275"/>
                  </a:lnTo>
                  <a:lnTo>
                    <a:pt x="1295400" y="0"/>
                  </a:lnTo>
                  <a:lnTo>
                    <a:pt x="1943100" y="295275"/>
                  </a:lnTo>
                  <a:lnTo>
                    <a:pt x="1619250" y="295275"/>
                  </a:lnTo>
                  <a:lnTo>
                    <a:pt x="1619250" y="590550"/>
                  </a:lnTo>
                  <a:lnTo>
                    <a:pt x="2590800" y="590550"/>
                  </a:lnTo>
                  <a:lnTo>
                    <a:pt x="2590800" y="1771650"/>
                  </a:lnTo>
                  <a:lnTo>
                    <a:pt x="1619250" y="1771650"/>
                  </a:lnTo>
                  <a:lnTo>
                    <a:pt x="1619250" y="2066925"/>
                  </a:lnTo>
                  <a:lnTo>
                    <a:pt x="1943100" y="2066925"/>
                  </a:lnTo>
                  <a:lnTo>
                    <a:pt x="1295400" y="2362200"/>
                  </a:lnTo>
                  <a:lnTo>
                    <a:pt x="647700" y="2066925"/>
                  </a:lnTo>
                  <a:lnTo>
                    <a:pt x="971550" y="2066925"/>
                  </a:lnTo>
                  <a:lnTo>
                    <a:pt x="971550" y="1771650"/>
                  </a:lnTo>
                  <a:lnTo>
                    <a:pt x="0" y="1771650"/>
                  </a:lnTo>
                  <a:lnTo>
                    <a:pt x="0" y="59055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63768" y="3154680"/>
              <a:ext cx="1603247" cy="6797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8320" y="3520439"/>
              <a:ext cx="1915668" cy="67970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786120" y="3240404"/>
            <a:ext cx="1534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494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ΧΡΟΝΙΑ ΛΟΙΜΩΞΗ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605271" y="762000"/>
            <a:ext cx="1998345" cy="1600200"/>
            <a:chOff x="5605271" y="762000"/>
            <a:chExt cx="1998345" cy="1600200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14999" y="762000"/>
              <a:ext cx="1752600" cy="16002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90259" y="867155"/>
              <a:ext cx="1431036" cy="79247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05271" y="1310640"/>
              <a:ext cx="1997964" cy="67970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62243" y="1676400"/>
              <a:ext cx="1682496" cy="679703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715000" y="762000"/>
            <a:ext cx="1752600" cy="1600200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 vert="horz" wrap="square" lIns="0" tIns="219075" rIns="0" bIns="0" rtlCol="0">
            <a:spAutoFit/>
          </a:bodyPr>
          <a:lstStyle/>
          <a:p>
            <a:pPr marL="80645" marR="177800" indent="-19050" algn="ctr">
              <a:lnSpc>
                <a:spcPct val="100000"/>
              </a:lnSpc>
              <a:spcBef>
                <a:spcPts val="1725"/>
              </a:spcBef>
            </a:pP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20%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ΚΑΘΑΡΣΗ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ΤΟΥ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ΙΟΥ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273040" y="4700015"/>
            <a:ext cx="2738755" cy="2010410"/>
            <a:chOff x="5273040" y="4700015"/>
            <a:chExt cx="2738755" cy="2010410"/>
          </a:xfrm>
        </p:grpSpPr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86400" y="4876799"/>
              <a:ext cx="2286000" cy="18288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486400" y="4876799"/>
              <a:ext cx="2286000" cy="1828800"/>
            </a:xfrm>
            <a:custGeom>
              <a:avLst/>
              <a:gdLst/>
              <a:ahLst/>
              <a:cxnLst/>
              <a:rect l="l" t="t" r="r" b="b"/>
              <a:pathLst>
                <a:path w="2286000" h="1828800">
                  <a:moveTo>
                    <a:pt x="0" y="1828800"/>
                  </a:moveTo>
                  <a:lnTo>
                    <a:pt x="2286000" y="1828800"/>
                  </a:lnTo>
                  <a:lnTo>
                    <a:pt x="2286000" y="0"/>
                  </a:lnTo>
                  <a:lnTo>
                    <a:pt x="0" y="0"/>
                  </a:lnTo>
                  <a:lnTo>
                    <a:pt x="0" y="182880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13248" y="4700015"/>
              <a:ext cx="1431036" cy="79247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02324" y="4765547"/>
              <a:ext cx="1440179" cy="68579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71160" y="5143499"/>
              <a:ext cx="2340864" cy="67970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73040" y="5509259"/>
              <a:ext cx="2738627" cy="67970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644896" y="5875019"/>
              <a:ext cx="1993392" cy="679704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5450840" y="4802885"/>
            <a:ext cx="2359025" cy="1550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marR="287020" indent="-26034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80%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Ο 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ΙΟΣ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ΠΑΡΑΜΕΝΕΙ</a:t>
            </a:r>
            <a:endParaRPr sz="2400">
              <a:latin typeface="Verdana"/>
              <a:cs typeface="Verdana"/>
            </a:endParaRPr>
          </a:p>
          <a:p>
            <a:pPr marL="384175" marR="5080" indent="-37211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ΚΑΙ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ΣΥΝΕΧΙΖΕΙ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ΤΗ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ΒΛΑΒΗ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09016" y="1143000"/>
            <a:ext cx="8335009" cy="3784600"/>
            <a:chOff x="509016" y="1143000"/>
            <a:chExt cx="8335009" cy="3784600"/>
          </a:xfrm>
        </p:grpSpPr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24799" y="3124200"/>
              <a:ext cx="914400" cy="106680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924799" y="3124200"/>
              <a:ext cx="914400" cy="1066800"/>
            </a:xfrm>
            <a:custGeom>
              <a:avLst/>
              <a:gdLst/>
              <a:ahLst/>
              <a:cxnLst/>
              <a:rect l="l" t="t" r="r" b="b"/>
              <a:pathLst>
                <a:path w="914400" h="1066800">
                  <a:moveTo>
                    <a:pt x="0" y="266700"/>
                  </a:moveTo>
                  <a:lnTo>
                    <a:pt x="685800" y="266700"/>
                  </a:lnTo>
                  <a:lnTo>
                    <a:pt x="685800" y="0"/>
                  </a:lnTo>
                  <a:lnTo>
                    <a:pt x="914400" y="533400"/>
                  </a:lnTo>
                  <a:lnTo>
                    <a:pt x="685800" y="1066800"/>
                  </a:lnTo>
                  <a:lnTo>
                    <a:pt x="685800" y="800100"/>
                  </a:lnTo>
                  <a:lnTo>
                    <a:pt x="0" y="800100"/>
                  </a:lnTo>
                  <a:lnTo>
                    <a:pt x="0" y="26670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590800" y="2438400"/>
              <a:ext cx="2590800" cy="2438400"/>
            </a:xfrm>
            <a:custGeom>
              <a:avLst/>
              <a:gdLst/>
              <a:ahLst/>
              <a:cxnLst/>
              <a:rect l="l" t="t" r="r" b="b"/>
              <a:pathLst>
                <a:path w="2590800" h="2438400">
                  <a:moveTo>
                    <a:pt x="0" y="2438400"/>
                  </a:moveTo>
                  <a:lnTo>
                    <a:pt x="2590800" y="2438400"/>
                  </a:lnTo>
                  <a:lnTo>
                    <a:pt x="2590800" y="0"/>
                  </a:lnTo>
                  <a:lnTo>
                    <a:pt x="0" y="0"/>
                  </a:lnTo>
                  <a:lnTo>
                    <a:pt x="0" y="2438400"/>
                  </a:lnTo>
                  <a:close/>
                </a:path>
              </a:pathLst>
            </a:custGeom>
            <a:ln w="1016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05200" y="1143000"/>
              <a:ext cx="609600" cy="1295400"/>
            </a:xfrm>
            <a:custGeom>
              <a:avLst/>
              <a:gdLst/>
              <a:ahLst/>
              <a:cxnLst/>
              <a:rect l="l" t="t" r="r" b="b"/>
              <a:pathLst>
                <a:path w="609600" h="1295400">
                  <a:moveTo>
                    <a:pt x="203200" y="0"/>
                  </a:moveTo>
                  <a:lnTo>
                    <a:pt x="0" y="370077"/>
                  </a:lnTo>
                  <a:lnTo>
                    <a:pt x="203200" y="740283"/>
                  </a:lnTo>
                  <a:lnTo>
                    <a:pt x="203200" y="555116"/>
                  </a:lnTo>
                  <a:lnTo>
                    <a:pt x="406400" y="555116"/>
                  </a:lnTo>
                  <a:lnTo>
                    <a:pt x="406400" y="1295400"/>
                  </a:lnTo>
                  <a:lnTo>
                    <a:pt x="609600" y="1295400"/>
                  </a:lnTo>
                  <a:lnTo>
                    <a:pt x="609600" y="185038"/>
                  </a:lnTo>
                  <a:lnTo>
                    <a:pt x="203200" y="18503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0540" y="1165859"/>
              <a:ext cx="1478280" cy="67970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83436" y="1165859"/>
              <a:ext cx="1229868" cy="67970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9016" y="1580387"/>
              <a:ext cx="3087624" cy="6858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54680" y="1514856"/>
              <a:ext cx="612647" cy="792479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688340" y="1250950"/>
            <a:ext cx="284226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00"/>
                </a:solidFill>
                <a:latin typeface="Verdana"/>
                <a:cs typeface="Verdana"/>
              </a:rPr>
              <a:t>ΜΟΝΟ</a:t>
            </a:r>
            <a:r>
              <a:rPr sz="2400" spc="-80" dirty="0">
                <a:solidFill>
                  <a:srgbClr val="FFFF00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Verdana"/>
                <a:cs typeface="Verdana"/>
              </a:rPr>
              <a:t>20%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FFFF00"/>
                </a:solidFill>
                <a:latin typeface="Verdana"/>
                <a:cs typeface="Verdana"/>
              </a:rPr>
              <a:t>ΣΥΜΠΤΩΜΑΤΙΚΟΙ</a:t>
            </a:r>
            <a:r>
              <a:rPr sz="2800" spc="-10" dirty="0">
                <a:solidFill>
                  <a:srgbClr val="FFFF00"/>
                </a:solidFill>
                <a:latin typeface="Verdana"/>
                <a:cs typeface="Verdana"/>
              </a:rPr>
              <a:t>!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26844" y="301193"/>
            <a:ext cx="6139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ΦΥΣΙΚΗ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ΙΣΤΟΡΙΑ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HΠΑΤΙΤΙΔΑΣ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7472" y="2052637"/>
            <a:ext cx="2781935" cy="1685925"/>
            <a:chOff x="347472" y="2052637"/>
            <a:chExt cx="2781935" cy="16859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2057400"/>
              <a:ext cx="2590800" cy="16764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33400" y="2057400"/>
              <a:ext cx="2590800" cy="1676400"/>
            </a:xfrm>
            <a:custGeom>
              <a:avLst/>
              <a:gdLst/>
              <a:ahLst/>
              <a:cxnLst/>
              <a:rect l="l" t="t" r="r" b="b"/>
              <a:pathLst>
                <a:path w="2590800" h="1676400">
                  <a:moveTo>
                    <a:pt x="0" y="0"/>
                  </a:moveTo>
                  <a:lnTo>
                    <a:pt x="1727200" y="0"/>
                  </a:lnTo>
                  <a:lnTo>
                    <a:pt x="1727200" y="628650"/>
                  </a:lnTo>
                  <a:lnTo>
                    <a:pt x="2159000" y="628650"/>
                  </a:lnTo>
                  <a:lnTo>
                    <a:pt x="2159000" y="419100"/>
                  </a:lnTo>
                  <a:lnTo>
                    <a:pt x="2590800" y="838200"/>
                  </a:lnTo>
                  <a:lnTo>
                    <a:pt x="2159000" y="1257300"/>
                  </a:lnTo>
                  <a:lnTo>
                    <a:pt x="2159000" y="1047750"/>
                  </a:lnTo>
                  <a:lnTo>
                    <a:pt x="1727200" y="1047750"/>
                  </a:lnTo>
                  <a:lnTo>
                    <a:pt x="1727200" y="1676400"/>
                  </a:lnTo>
                  <a:lnTo>
                    <a:pt x="0" y="16764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2353056"/>
              <a:ext cx="1682495" cy="7924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472" y="2779776"/>
              <a:ext cx="2129028" cy="79247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6361" y="2455291"/>
            <a:ext cx="168275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225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Χρόνια ηπατίτιδα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66288" y="1976437"/>
            <a:ext cx="2767965" cy="1914525"/>
            <a:chOff x="3066288" y="1976437"/>
            <a:chExt cx="2767965" cy="191452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2300" y="1981200"/>
              <a:ext cx="2667000" cy="1905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62300" y="1981200"/>
              <a:ext cx="2667000" cy="1905000"/>
            </a:xfrm>
            <a:custGeom>
              <a:avLst/>
              <a:gdLst/>
              <a:ahLst/>
              <a:cxnLst/>
              <a:rect l="l" t="t" r="r" b="b"/>
              <a:pathLst>
                <a:path w="2667000" h="1905000">
                  <a:moveTo>
                    <a:pt x="0" y="0"/>
                  </a:moveTo>
                  <a:lnTo>
                    <a:pt x="1778000" y="0"/>
                  </a:lnTo>
                  <a:lnTo>
                    <a:pt x="1778000" y="714375"/>
                  </a:lnTo>
                  <a:lnTo>
                    <a:pt x="2222500" y="714375"/>
                  </a:lnTo>
                  <a:lnTo>
                    <a:pt x="2222500" y="476250"/>
                  </a:lnTo>
                  <a:lnTo>
                    <a:pt x="2667000" y="952500"/>
                  </a:lnTo>
                  <a:lnTo>
                    <a:pt x="2222500" y="1428750"/>
                  </a:lnTo>
                  <a:lnTo>
                    <a:pt x="2222500" y="1190625"/>
                  </a:lnTo>
                  <a:lnTo>
                    <a:pt x="1778000" y="1190625"/>
                  </a:lnTo>
                  <a:lnTo>
                    <a:pt x="17780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6288" y="2391155"/>
              <a:ext cx="1997964" cy="7924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5912" y="2817875"/>
              <a:ext cx="923543" cy="79248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57016" y="2817875"/>
              <a:ext cx="633984" cy="7924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8560" y="2817875"/>
              <a:ext cx="1306067" cy="79248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275838" y="2493391"/>
            <a:ext cx="15506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marR="5080" indent="-40005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Κίρρωση 20-</a:t>
            </a: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30%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062471" y="1828800"/>
            <a:ext cx="2382520" cy="2362200"/>
            <a:chOff x="6062471" y="1828800"/>
            <a:chExt cx="2382520" cy="2362200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5999" y="1828800"/>
              <a:ext cx="2286000" cy="23622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38543" y="2467355"/>
              <a:ext cx="1229868" cy="7924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62471" y="2894075"/>
              <a:ext cx="697992" cy="7924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8023" y="2894075"/>
              <a:ext cx="633983" cy="7924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9567" y="2894075"/>
              <a:ext cx="1242060" cy="7924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19187" y="2894075"/>
              <a:ext cx="1225296" cy="792480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6096000" y="1828800"/>
            <a:ext cx="2286000" cy="2362200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 vert="horz" wrap="square" lIns="0" tIns="3435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5"/>
              </a:spcBef>
            </a:pPr>
            <a:endParaRPr sz="280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2800" spc="-25" dirty="0">
                <a:solidFill>
                  <a:srgbClr val="FFFFFF"/>
                </a:solidFill>
                <a:latin typeface="Verdana"/>
                <a:cs typeface="Verdana"/>
              </a:rPr>
              <a:t>ΗΚΚ</a:t>
            </a:r>
            <a:endParaRPr sz="280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</a:pP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1-4%/έτος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46304" y="1905000"/>
            <a:ext cx="8610600" cy="3413760"/>
            <a:chOff x="146304" y="1905000"/>
            <a:chExt cx="8610600" cy="3413760"/>
          </a:xfrm>
        </p:grpSpPr>
        <p:sp>
          <p:nvSpPr>
            <p:cNvPr id="31" name="object 31"/>
            <p:cNvSpPr/>
            <p:nvPr/>
          </p:nvSpPr>
          <p:spPr>
            <a:xfrm>
              <a:off x="247650" y="1905000"/>
              <a:ext cx="8496300" cy="2386330"/>
            </a:xfrm>
            <a:custGeom>
              <a:avLst/>
              <a:gdLst/>
              <a:ahLst/>
              <a:cxnLst/>
              <a:rect l="l" t="t" r="r" b="b"/>
              <a:pathLst>
                <a:path w="8496300" h="2386329">
                  <a:moveTo>
                    <a:pt x="0" y="0"/>
                  </a:moveTo>
                  <a:lnTo>
                    <a:pt x="0" y="2385949"/>
                  </a:lnTo>
                </a:path>
                <a:path w="8496300" h="2386329">
                  <a:moveTo>
                    <a:pt x="38100" y="2362200"/>
                  </a:moveTo>
                  <a:lnTo>
                    <a:pt x="8496300" y="2362200"/>
                  </a:lnTo>
                </a:path>
                <a:path w="8496300" h="2386329">
                  <a:moveTo>
                    <a:pt x="8458200" y="2362200"/>
                  </a:moveTo>
                  <a:lnTo>
                    <a:pt x="8458200" y="0"/>
                  </a:lnTo>
                </a:path>
              </a:pathLst>
            </a:custGeom>
            <a:ln w="1016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10050" y="42672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457200" y="0"/>
                  </a:moveTo>
                  <a:lnTo>
                    <a:pt x="152400" y="0"/>
                  </a:lnTo>
                  <a:lnTo>
                    <a:pt x="152400" y="400050"/>
                  </a:lnTo>
                  <a:lnTo>
                    <a:pt x="0" y="400050"/>
                  </a:lnTo>
                  <a:lnTo>
                    <a:pt x="304800" y="533400"/>
                  </a:lnTo>
                  <a:lnTo>
                    <a:pt x="609600" y="400050"/>
                  </a:lnTo>
                  <a:lnTo>
                    <a:pt x="457200" y="40005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6304" y="4748783"/>
              <a:ext cx="8513064" cy="569976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93014" y="4812919"/>
            <a:ext cx="8194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solidFill>
                  <a:srgbClr val="FFFF66"/>
                </a:solidFill>
                <a:latin typeface="Arial"/>
                <a:cs typeface="Arial"/>
              </a:rPr>
              <a:t>Τα</a:t>
            </a:r>
            <a:r>
              <a:rPr sz="2000" spc="-1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συμπτώματα</a:t>
            </a:r>
            <a:r>
              <a:rPr sz="2000" spc="-9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FFFF66"/>
                </a:solidFill>
                <a:latin typeface="Arial"/>
                <a:cs typeface="Arial"/>
              </a:rPr>
              <a:t>εμφανίζονται</a:t>
            </a:r>
            <a:r>
              <a:rPr sz="2000" spc="-5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όταν</a:t>
            </a:r>
            <a:r>
              <a:rPr sz="2000" spc="-60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η</a:t>
            </a:r>
            <a:r>
              <a:rPr sz="2000" spc="-5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ηπατική</a:t>
            </a:r>
            <a:r>
              <a:rPr sz="2000" spc="-70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βλάβη</a:t>
            </a:r>
            <a:r>
              <a:rPr sz="2000" spc="-5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είναι</a:t>
            </a:r>
            <a:r>
              <a:rPr sz="2000" spc="-4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66"/>
                </a:solidFill>
                <a:latin typeface="Arial"/>
                <a:cs typeface="Arial"/>
              </a:rPr>
              <a:t>αρκετά</a:t>
            </a:r>
            <a:r>
              <a:rPr sz="2000" spc="-65" dirty="0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66"/>
                </a:solidFill>
                <a:latin typeface="Arial"/>
                <a:cs typeface="Arial"/>
              </a:rPr>
              <a:t>σοβαρή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61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63" name="Freeform: Shape 62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ΟΞΕΙΑ</a:t>
            </a:r>
            <a:r>
              <a:rPr lang="en-US" spc="-1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15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C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Ίκτερος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10-</a:t>
            </a:r>
            <a:r>
              <a:rPr lang="en-US" spc="-25">
                <a:latin typeface="+mj-lt"/>
                <a:ea typeface="+mj-ea"/>
                <a:cs typeface="+mj-cs"/>
              </a:rPr>
              <a:t>20%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 spc="-20">
                <a:latin typeface="+mj-lt"/>
                <a:ea typeface="+mj-ea"/>
                <a:cs typeface="+mj-cs"/>
              </a:rPr>
              <a:t>Σπάνια</a:t>
            </a:r>
            <a:r>
              <a:rPr lang="en-US" spc="-13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κεραυνοβόλος</a:t>
            </a:r>
            <a:r>
              <a:rPr lang="en-US" spc="-11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ηπατική</a:t>
            </a:r>
            <a:r>
              <a:rPr lang="en-US" spc="-12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ανεπάρκεια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RNA,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1-</a:t>
            </a:r>
            <a:r>
              <a:rPr lang="en-US">
                <a:latin typeface="+mj-lt"/>
                <a:ea typeface="+mj-ea"/>
                <a:cs typeface="+mj-cs"/>
              </a:rPr>
              <a:t>2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εβδομάδες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μετά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τη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μόλυνση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 spc="-105">
                <a:latin typeface="+mj-lt"/>
                <a:ea typeface="+mj-ea"/>
                <a:cs typeface="+mj-cs"/>
              </a:rPr>
              <a:t>ALT,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2-</a:t>
            </a:r>
            <a:r>
              <a:rPr lang="en-US">
                <a:latin typeface="+mj-lt"/>
                <a:ea typeface="+mj-ea"/>
                <a:cs typeface="+mj-cs"/>
              </a:rPr>
              <a:t>8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εβδομάδες,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x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latin typeface="+mj-lt"/>
                <a:ea typeface="+mj-ea"/>
                <a:cs typeface="+mj-cs"/>
              </a:rPr>
              <a:t>10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 spc="-20">
                <a:latin typeface="+mj-lt"/>
                <a:ea typeface="+mj-ea"/>
                <a:cs typeface="+mj-cs"/>
              </a:rPr>
              <a:t>50-</a:t>
            </a:r>
            <a:r>
              <a:rPr lang="en-US">
                <a:latin typeface="+mj-lt"/>
                <a:ea typeface="+mj-ea"/>
                <a:cs typeface="+mj-cs"/>
              </a:rPr>
              <a:t>70%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(+)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με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την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εκδήλωση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των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συμπτωμάτων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90%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1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(+)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σε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3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μήνες</a:t>
            </a:r>
            <a:r>
              <a:rPr lang="en-US" spc="-1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από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την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έναρξη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της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νόσου</a:t>
            </a:r>
            <a:endParaRPr lang="en-US">
              <a:latin typeface="+mj-lt"/>
              <a:ea typeface="+mj-ea"/>
              <a:cs typeface="+mj-cs"/>
            </a:endParaRPr>
          </a:p>
          <a:p>
            <a:pPr marL="152400" indent="-1460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52400" algn="l"/>
              </a:tabLst>
            </a:pP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3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(-</a:t>
            </a:r>
            <a:r>
              <a:rPr lang="en-US">
                <a:latin typeface="+mj-lt"/>
                <a:ea typeface="+mj-ea"/>
                <a:cs typeface="+mj-cs"/>
              </a:rPr>
              <a:t>)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ανοσοκατεσταλμένοι,</a:t>
            </a:r>
            <a:r>
              <a:rPr lang="en-US" spc="-2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αιμοκαθαιρόμενοι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139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ΟΞΕΙΑ</a:t>
            </a:r>
            <a:r>
              <a:rPr sz="3600" spc="-1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ΗΠΑΤΙΤΙΔΑ </a:t>
            </a:r>
            <a:r>
              <a:rPr sz="3600" spc="-50" dirty="0">
                <a:latin typeface="Arial"/>
                <a:cs typeface="Arial"/>
              </a:rPr>
              <a:t>C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4987" y="1265300"/>
            <a:ext cx="8074025" cy="5335905"/>
            <a:chOff x="534987" y="1265300"/>
            <a:chExt cx="8074025" cy="53359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87" y="1341339"/>
              <a:ext cx="7909408" cy="51832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3087" y="1303400"/>
              <a:ext cx="7997825" cy="5259705"/>
            </a:xfrm>
            <a:custGeom>
              <a:avLst/>
              <a:gdLst/>
              <a:ahLst/>
              <a:cxnLst/>
              <a:rect l="l" t="t" r="r" b="b"/>
              <a:pathLst>
                <a:path w="7997825" h="5259705">
                  <a:moveTo>
                    <a:pt x="0" y="5259324"/>
                  </a:moveTo>
                  <a:lnTo>
                    <a:pt x="7997825" y="5259324"/>
                  </a:lnTo>
                  <a:lnTo>
                    <a:pt x="7997825" y="0"/>
                  </a:lnTo>
                  <a:lnTo>
                    <a:pt x="0" y="0"/>
                  </a:lnTo>
                  <a:lnTo>
                    <a:pt x="0" y="5259324"/>
                  </a:lnTo>
                  <a:close/>
                </a:path>
              </a:pathLst>
            </a:custGeom>
            <a:ln w="76200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ΧΡΟΝΙΑ</a:t>
            </a:r>
            <a:r>
              <a:rPr lang="en-US" spc="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ΗΠΑΤΙΤΙΔΑ</a:t>
            </a:r>
            <a:r>
              <a:rPr lang="en-US" spc="-10">
                <a:solidFill>
                  <a:srgbClr val="FFFFFF"/>
                </a:solidFill>
              </a:rPr>
              <a:t> </a:t>
            </a:r>
            <a:r>
              <a:rPr lang="en-US" spc="-50">
                <a:solidFill>
                  <a:srgbClr val="FFFFFF"/>
                </a:solidFill>
              </a:rPr>
              <a:t>C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7484" y="2763520"/>
            <a:ext cx="751522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8270" indent="-1238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28270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Παρα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μονή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του</a:t>
            </a:r>
            <a:r>
              <a:rPr lang="en-US" sz="2000" spc="-3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HCV-</a:t>
            </a:r>
            <a:r>
              <a:rPr lang="en-US" sz="2000" spc="-20" dirty="0">
                <a:latin typeface="+mj-lt"/>
                <a:ea typeface="+mj-ea"/>
                <a:cs typeface="+mj-cs"/>
              </a:rPr>
              <a:t>RNA</a:t>
            </a:r>
            <a:r>
              <a:rPr lang="en-US" sz="2000" spc="-12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 err="1">
                <a:latin typeface="+mj-lt"/>
                <a:ea typeface="+mj-ea"/>
                <a:cs typeface="+mj-cs"/>
              </a:rPr>
              <a:t>τουλάχιστον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γι</a:t>
            </a:r>
            <a:r>
              <a:rPr lang="en-US" sz="2000" dirty="0">
                <a:latin typeface="+mj-lt"/>
                <a:ea typeface="+mj-ea"/>
                <a:cs typeface="+mj-cs"/>
              </a:rPr>
              <a:t>α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6</a:t>
            </a:r>
            <a:r>
              <a:rPr lang="en-US" sz="2000" spc="-1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μήνες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μετά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την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οξεία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λοίμωξη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128270" indent="-12382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28270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75-85%</a:t>
            </a:r>
            <a:r>
              <a:rPr lang="en-US" sz="2000" spc="-7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μετά</a:t>
            </a:r>
            <a:r>
              <a:rPr lang="en-US" sz="2000" dirty="0">
                <a:latin typeface="+mj-lt"/>
                <a:ea typeface="+mj-ea"/>
                <a:cs typeface="+mj-cs"/>
              </a:rPr>
              <a:t>πτωση</a:t>
            </a:r>
            <a:r>
              <a:rPr lang="en-US" sz="2000" spc="-7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σε</a:t>
            </a:r>
            <a:r>
              <a:rPr lang="en-US" sz="2000" spc="-3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χρονιότητα (</a:t>
            </a:r>
            <a:r>
              <a:rPr lang="en-US" sz="2000" dirty="0">
                <a:latin typeface="+mj-lt"/>
                <a:ea typeface="+mj-ea"/>
                <a:cs typeface="+mj-cs"/>
              </a:rPr>
              <a:t>ηλικία,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φύλο,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φυλή,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κατάσταση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ανοσοποιητικού</a:t>
            </a:r>
            <a:r>
              <a:rPr lang="en-US" sz="2000" spc="-2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συστήματος)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12700" marR="5080" indent="-825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28270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Κα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τά</a:t>
            </a:r>
            <a:r>
              <a:rPr lang="en-US" sz="2000" spc="-7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τη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μετά</a:t>
            </a:r>
            <a:r>
              <a:rPr lang="en-US" sz="2000" dirty="0">
                <a:latin typeface="+mj-lt"/>
                <a:ea typeface="+mj-ea"/>
                <a:cs typeface="+mj-cs"/>
              </a:rPr>
              <a:t>πτωση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σε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χρονιότητα</a:t>
            </a:r>
            <a:r>
              <a:rPr lang="en-US" sz="2000" spc="-7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το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HCV-</a:t>
            </a:r>
            <a:r>
              <a:rPr lang="en-US" sz="2000" spc="-20" dirty="0">
                <a:latin typeface="+mj-lt"/>
                <a:ea typeface="+mj-ea"/>
                <a:cs typeface="+mj-cs"/>
              </a:rPr>
              <a:t>RNA</a:t>
            </a:r>
            <a:r>
              <a:rPr lang="en-US" sz="2000" spc="-13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-3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οι</a:t>
            </a:r>
            <a:r>
              <a:rPr lang="en-US" sz="2000" spc="-3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τρανσαμινάσες </a:t>
            </a:r>
            <a:r>
              <a:rPr lang="en-US" sz="2000" dirty="0">
                <a:latin typeface="+mj-lt"/>
                <a:ea typeface="+mj-ea"/>
                <a:cs typeface="+mj-cs"/>
              </a:rPr>
              <a:t>κυμαίνονται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ευρέως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μπορεί</a:t>
            </a:r>
            <a:r>
              <a:rPr lang="en-US" sz="2000" spc="-7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για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κάποιο</a:t>
            </a:r>
            <a:r>
              <a:rPr lang="en-US" sz="2000" spc="-8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διάστημα</a:t>
            </a:r>
            <a:r>
              <a:rPr lang="en-US" sz="2000" spc="-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να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είναι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φυσιολογικά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198120" indent="-18542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98120" algn="l"/>
              </a:tabLst>
            </a:pPr>
            <a:r>
              <a:rPr lang="en-US" sz="2000" dirty="0">
                <a:latin typeface="+mj-lt"/>
                <a:ea typeface="+mj-ea"/>
                <a:cs typeface="+mj-cs"/>
              </a:rPr>
              <a:t>Απαρα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ίτητη</a:t>
            </a:r>
            <a:r>
              <a:rPr lang="en-US" sz="2000" spc="-8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η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επα</a:t>
            </a:r>
            <a:r>
              <a:rPr lang="en-US" sz="2000" dirty="0" err="1">
                <a:latin typeface="+mj-lt"/>
                <a:ea typeface="+mj-ea"/>
                <a:cs typeface="+mj-cs"/>
              </a:rPr>
              <a:t>νάληψη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HCV-</a:t>
            </a:r>
            <a:r>
              <a:rPr lang="en-US" sz="2000" dirty="0">
                <a:latin typeface="+mj-lt"/>
                <a:ea typeface="+mj-ea"/>
                <a:cs typeface="+mj-cs"/>
              </a:rPr>
              <a:t>RNA</a:t>
            </a:r>
            <a:r>
              <a:rPr lang="en-US" sz="20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μετά</a:t>
            </a:r>
            <a:r>
              <a:rPr lang="en-US" sz="2000" spc="-6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από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6-12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20" dirty="0" err="1">
                <a:latin typeface="+mj-lt"/>
                <a:ea typeface="+mj-ea"/>
                <a:cs typeface="+mj-cs"/>
              </a:rPr>
              <a:t>μήνες</a:t>
            </a:r>
            <a:endParaRPr lang="en-US" sz="2000" dirty="0">
              <a:latin typeface="+mj-lt"/>
              <a:ea typeface="+mj-ea"/>
              <a:cs typeface="+mj-cs"/>
            </a:endParaRPr>
          </a:p>
          <a:p>
            <a:pPr marL="12700" marR="742315" indent="-825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128270" algn="l"/>
              </a:tabLst>
            </a:pPr>
            <a:r>
              <a:rPr lang="en-US" sz="2000" dirty="0" err="1">
                <a:latin typeface="+mj-lt"/>
                <a:ea typeface="+mj-ea"/>
                <a:cs typeface="+mj-cs"/>
              </a:rPr>
              <a:t>Στη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>
                <a:latin typeface="+mj-lt"/>
                <a:ea typeface="+mj-ea"/>
                <a:cs typeface="+mj-cs"/>
              </a:rPr>
              <a:t>χρόνι</a:t>
            </a:r>
            <a:r>
              <a:rPr lang="en-US" sz="2000" dirty="0">
                <a:latin typeface="+mj-lt"/>
                <a:ea typeface="+mj-ea"/>
                <a:cs typeface="+mj-cs"/>
              </a:rPr>
              <a:t>α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φάση</a:t>
            </a:r>
            <a:r>
              <a:rPr lang="en-US" sz="2000" spc="-4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το</a:t>
            </a:r>
            <a:r>
              <a:rPr lang="en-US" sz="2000" spc="-5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ιικό</a:t>
            </a:r>
            <a:r>
              <a:rPr lang="en-US" sz="2000" spc="-7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φορτίο</a:t>
            </a:r>
            <a:r>
              <a:rPr lang="en-US" sz="2000" spc="-5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σταθεροποιείται</a:t>
            </a:r>
            <a:r>
              <a:rPr lang="en-US" sz="2000" spc="-75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και</a:t>
            </a:r>
            <a:r>
              <a:rPr lang="en-US" sz="2000" spc="-6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η</a:t>
            </a:r>
            <a:r>
              <a:rPr lang="en-US" sz="2000" spc="-40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αυτόματη </a:t>
            </a:r>
            <a:r>
              <a:rPr lang="en-US" sz="2000" dirty="0">
                <a:latin typeface="+mj-lt"/>
                <a:ea typeface="+mj-ea"/>
                <a:cs typeface="+mj-cs"/>
              </a:rPr>
              <a:t>κάθαρση</a:t>
            </a:r>
            <a:r>
              <a:rPr lang="en-US" sz="20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>
                <a:latin typeface="+mj-lt"/>
                <a:ea typeface="+mj-ea"/>
                <a:cs typeface="+mj-cs"/>
              </a:rPr>
              <a:t>είναι</a:t>
            </a:r>
            <a:r>
              <a:rPr lang="en-US" sz="2000" spc="-85" dirty="0">
                <a:latin typeface="+mj-lt"/>
                <a:ea typeface="+mj-ea"/>
                <a:cs typeface="+mj-cs"/>
              </a:rPr>
              <a:t> </a:t>
            </a:r>
            <a:r>
              <a:rPr lang="en-US" sz="2000" spc="-10" dirty="0">
                <a:latin typeface="+mj-lt"/>
                <a:ea typeface="+mj-ea"/>
                <a:cs typeface="+mj-cs"/>
              </a:rPr>
              <a:t>ασυνήθης</a:t>
            </a:r>
            <a:endParaRPr lang="en-US" sz="20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924" rIns="0" bIns="0" rtlCol="0">
            <a:spAutoFit/>
          </a:bodyPr>
          <a:lstStyle/>
          <a:p>
            <a:pPr marL="7924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Arial"/>
                <a:cs typeface="Arial"/>
              </a:rPr>
              <a:t>ΧΡΟΝΙΑ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ΗΠΑΤΙΤΙΔΑ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spc="-50" dirty="0">
                <a:latin typeface="Arial"/>
                <a:cs typeface="Arial"/>
              </a:rPr>
              <a:t>C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79450" y="1265237"/>
            <a:ext cx="7929880" cy="5264150"/>
            <a:chOff x="679450" y="1265237"/>
            <a:chExt cx="7929880" cy="5264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5650" y="1341437"/>
              <a:ext cx="7765489" cy="51117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17550" y="1303337"/>
              <a:ext cx="7853680" cy="5187950"/>
            </a:xfrm>
            <a:custGeom>
              <a:avLst/>
              <a:gdLst/>
              <a:ahLst/>
              <a:cxnLst/>
              <a:rect l="l" t="t" r="r" b="b"/>
              <a:pathLst>
                <a:path w="7853680" h="5187950">
                  <a:moveTo>
                    <a:pt x="0" y="5187950"/>
                  </a:moveTo>
                  <a:lnTo>
                    <a:pt x="7853426" y="5187950"/>
                  </a:lnTo>
                  <a:lnTo>
                    <a:pt x="7853426" y="0"/>
                  </a:lnTo>
                  <a:lnTo>
                    <a:pt x="0" y="0"/>
                  </a:lnTo>
                  <a:lnTo>
                    <a:pt x="0" y="5187950"/>
                  </a:lnTo>
                  <a:close/>
                </a:path>
              </a:pathLst>
            </a:custGeom>
            <a:ln w="76200">
              <a:solidFill>
                <a:srgbClr val="FF3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689100" marR="5080" indent="-1677035"/>
            <a:r>
              <a:rPr lang="en-US">
                <a:solidFill>
                  <a:srgbClr val="FFFFFF"/>
                </a:solidFill>
              </a:rPr>
              <a:t>ΙΟΛΟΓΙΚΟΙ</a:t>
            </a:r>
            <a:r>
              <a:rPr lang="en-US" spc="-11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ΔΕΙΚΤΕΣ</a:t>
            </a:r>
            <a:r>
              <a:rPr lang="en-US" spc="-114">
                <a:solidFill>
                  <a:srgbClr val="FFFFFF"/>
                </a:solidFill>
              </a:rPr>
              <a:t> </a:t>
            </a:r>
            <a:r>
              <a:rPr lang="en-US" spc="-25">
                <a:solidFill>
                  <a:srgbClr val="FFFFFF"/>
                </a:solidFill>
              </a:rPr>
              <a:t>HCV </a:t>
            </a:r>
            <a:r>
              <a:rPr lang="en-US" spc="-10">
                <a:solidFill>
                  <a:srgbClr val="FFFFFF"/>
                </a:solidFill>
              </a:rPr>
              <a:t>ΛΟΙΜΩΞΗΣ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Anti-</a:t>
            </a:r>
            <a:r>
              <a:rPr lang="en-US" spc="-25" dirty="0">
                <a:latin typeface="+mj-lt"/>
                <a:ea typeface="+mj-ea"/>
                <a:cs typeface="+mj-cs"/>
              </a:rPr>
              <a:t>HCV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HCV-</a:t>
            </a:r>
            <a:r>
              <a:rPr lang="en-US" spc="-25" dirty="0">
                <a:latin typeface="+mj-lt"/>
                <a:ea typeface="+mj-ea"/>
                <a:cs typeface="+mj-cs"/>
              </a:rPr>
              <a:t>RNA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Γονότυ</a:t>
            </a:r>
            <a:r>
              <a:rPr lang="en-US" dirty="0">
                <a:latin typeface="+mj-lt"/>
                <a:ea typeface="+mj-ea"/>
                <a:cs typeface="+mj-cs"/>
              </a:rPr>
              <a:t>πος</a:t>
            </a:r>
            <a:r>
              <a:rPr lang="en-US" spc="-25" dirty="0">
                <a:latin typeface="+mj-lt"/>
                <a:ea typeface="+mj-ea"/>
                <a:cs typeface="+mj-cs"/>
              </a:rPr>
              <a:t> HCV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HCV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core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Antigen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(α</a:t>
            </a:r>
            <a:r>
              <a:rPr lang="en-US" dirty="0" err="1">
                <a:latin typeface="+mj-lt"/>
                <a:ea typeface="+mj-ea"/>
                <a:cs typeface="+mj-cs"/>
              </a:rPr>
              <a:t>νίχνευση</a:t>
            </a:r>
            <a:r>
              <a:rPr lang="en-US" spc="-1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και </a:t>
            </a:r>
            <a:r>
              <a:rPr lang="en-US" spc="-10" dirty="0">
                <a:latin typeface="+mj-lt"/>
                <a:ea typeface="+mj-ea"/>
                <a:cs typeface="+mj-cs"/>
              </a:rPr>
              <a:t>π</a:t>
            </a:r>
            <a:r>
              <a:rPr lang="en-US" spc="-10" dirty="0" err="1">
                <a:latin typeface="+mj-lt"/>
                <a:ea typeface="+mj-ea"/>
                <a:cs typeface="+mj-cs"/>
              </a:rPr>
              <a:t>οσοτικο</a:t>
            </a:r>
            <a:r>
              <a:rPr lang="en-US" spc="-10" dirty="0">
                <a:latin typeface="+mj-lt"/>
                <a:ea typeface="+mj-ea"/>
                <a:cs typeface="+mj-cs"/>
              </a:rPr>
              <a:t>ποίηση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πυρηνοκαψιδικού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αντιγόνου)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5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7" name="Freeform: Shape 46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ΙΟΛΟΓΙΚΟΙ</a:t>
            </a:r>
            <a:r>
              <a:rPr lang="en-US" spc="-4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ΔΕΙΚΤΕΣ</a:t>
            </a:r>
            <a:r>
              <a:rPr lang="en-US" spc="-2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HCV</a:t>
            </a:r>
            <a:r>
              <a:rPr lang="en-US" spc="-10">
                <a:solidFill>
                  <a:srgbClr val="FFFFFF"/>
                </a:solidFill>
              </a:rPr>
              <a:t> ΛΟΙΜΩΞΗΣ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4800" y="2362200"/>
            <a:ext cx="84582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pc="-20" dirty="0">
                <a:latin typeface="+mj-lt"/>
                <a:ea typeface="+mj-ea"/>
                <a:cs typeface="+mj-cs"/>
              </a:rPr>
              <a:t>Anti-</a:t>
            </a:r>
            <a:r>
              <a:rPr lang="en-US" spc="-25" dirty="0">
                <a:latin typeface="+mj-lt"/>
                <a:ea typeface="+mj-ea"/>
                <a:cs typeface="+mj-cs"/>
              </a:rPr>
              <a:t>HCV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Ανοσοενζυμική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μέθοδος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(ΕΙΑ)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τρίτης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γενιάς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Ευ</a:t>
            </a:r>
            <a:r>
              <a:rPr lang="en-US" dirty="0">
                <a:latin typeface="+mj-lt"/>
                <a:ea typeface="+mj-ea"/>
                <a:cs typeface="+mj-cs"/>
              </a:rPr>
              <a:t>αισθησία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ειδικότητα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&gt;90%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4380" marR="5080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Μη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νίχνευση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Anti-</a:t>
            </a:r>
            <a:r>
              <a:rPr lang="en-US" dirty="0">
                <a:latin typeface="+mj-lt"/>
                <a:ea typeface="+mj-ea"/>
                <a:cs typeface="+mj-cs"/>
              </a:rPr>
              <a:t>HCV</a:t>
            </a:r>
            <a:r>
              <a:rPr lang="en-US" spc="-3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πα</a:t>
            </a:r>
            <a:r>
              <a:rPr lang="en-US" dirty="0" err="1">
                <a:latin typeface="+mj-lt"/>
                <a:ea typeface="+mj-ea"/>
                <a:cs typeface="+mj-cs"/>
              </a:rPr>
              <a:t>ρά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τον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ενεργό</a:t>
            </a:r>
            <a:r>
              <a:rPr lang="en-US" spc="-10" dirty="0">
                <a:latin typeface="+mj-lt"/>
                <a:ea typeface="+mj-ea"/>
                <a:cs typeface="+mj-cs"/>
              </a:rPr>
              <a:t> 	π</a:t>
            </a:r>
            <a:r>
              <a:rPr lang="en-US" spc="-10" dirty="0" err="1">
                <a:latin typeface="+mj-lt"/>
                <a:ea typeface="+mj-ea"/>
                <a:cs typeface="+mj-cs"/>
              </a:rPr>
              <a:t>ολλ</a:t>
            </a:r>
            <a:r>
              <a:rPr lang="en-US" spc="-10" dirty="0">
                <a:latin typeface="+mj-lt"/>
                <a:ea typeface="+mj-ea"/>
                <a:cs typeface="+mj-cs"/>
              </a:rPr>
              <a:t>απλασιασμό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ιού: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ανοσοκατεσταλμένοι, 	νεφροπαθείς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Ψευδώς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θετικά</a:t>
            </a:r>
            <a:r>
              <a:rPr lang="en-US" dirty="0">
                <a:latin typeface="+mj-lt"/>
                <a:ea typeface="+mj-ea"/>
                <a:cs typeface="+mj-cs"/>
              </a:rPr>
              <a:t>: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υτοάνοσες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θήσεις</a:t>
            </a:r>
            <a:endParaRPr lang="el-GR" spc="-10" dirty="0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l-GR" spc="-10" dirty="0">
                <a:latin typeface="+mj-lt"/>
                <a:ea typeface="+mj-ea"/>
                <a:cs typeface="+mj-cs"/>
              </a:rPr>
              <a:t>Τα </a:t>
            </a:r>
            <a:r>
              <a:rPr lang="el-GR" spc="-10" dirty="0" err="1">
                <a:latin typeface="+mj-lt"/>
                <a:ea typeface="+mj-ea"/>
                <a:cs typeface="+mj-cs"/>
              </a:rPr>
              <a:t>αντι</a:t>
            </a:r>
            <a:r>
              <a:rPr lang="el-GR" spc="-10" dirty="0">
                <a:latin typeface="+mj-lt"/>
                <a:ea typeface="+mj-ea"/>
                <a:cs typeface="+mj-cs"/>
              </a:rPr>
              <a:t>-</a:t>
            </a:r>
            <a:r>
              <a:rPr lang="en-US" spc="-10" dirty="0">
                <a:latin typeface="+mj-lt"/>
                <a:ea typeface="+mj-ea"/>
                <a:cs typeface="+mj-cs"/>
              </a:rPr>
              <a:t>HCV </a:t>
            </a:r>
            <a:r>
              <a:rPr lang="el-GR" spc="-10" dirty="0">
                <a:latin typeface="+mj-lt"/>
                <a:ea typeface="+mj-ea"/>
                <a:cs typeface="+mj-cs"/>
              </a:rPr>
              <a:t>μένουν για πάντα θετικά ακόμα και αν πετύχουμε </a:t>
            </a:r>
            <a:r>
              <a:rPr lang="el-GR" spc="-10" dirty="0" err="1">
                <a:latin typeface="+mj-lt"/>
                <a:ea typeface="+mj-ea"/>
                <a:cs typeface="+mj-cs"/>
              </a:rPr>
              <a:t>ιολογική</a:t>
            </a:r>
            <a:r>
              <a:rPr lang="el-GR" spc="-10" dirty="0">
                <a:latin typeface="+mj-lt"/>
                <a:ea typeface="+mj-ea"/>
                <a:cs typeface="+mj-cs"/>
              </a:rPr>
              <a:t> κάθαρση και δεν </a:t>
            </a:r>
            <a:r>
              <a:rPr lang="el-GR" spc="-10" dirty="0" err="1">
                <a:latin typeface="+mj-lt"/>
                <a:ea typeface="+mj-ea"/>
                <a:cs typeface="+mj-cs"/>
              </a:rPr>
              <a:t>προστατέουν</a:t>
            </a:r>
            <a:r>
              <a:rPr lang="el-GR" spc="-10" dirty="0">
                <a:latin typeface="+mj-lt"/>
                <a:ea typeface="+mj-ea"/>
                <a:cs typeface="+mj-cs"/>
              </a:rPr>
              <a:t> από </a:t>
            </a:r>
            <a:r>
              <a:rPr lang="el-GR" spc="-10" dirty="0" err="1">
                <a:latin typeface="+mj-lt"/>
                <a:ea typeface="+mj-ea"/>
                <a:cs typeface="+mj-cs"/>
              </a:rPr>
              <a:t>επαναλοίμωξη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ΙΟΛΟΓΙΚΟΙ</a:t>
            </a:r>
            <a:r>
              <a:rPr lang="en-US" spc="-4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ΔΕΙΚΤΕΣ</a:t>
            </a:r>
            <a:r>
              <a:rPr lang="en-US" spc="-2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HCV</a:t>
            </a:r>
            <a:r>
              <a:rPr lang="en-US" spc="-10">
                <a:solidFill>
                  <a:srgbClr val="FFFFFF"/>
                </a:solidFill>
              </a:rPr>
              <a:t> ΛΟΙΜΩΞΗΣ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15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RIBA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Μέθοδος</a:t>
            </a:r>
            <a:r>
              <a:rPr lang="en-US" spc="-10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ανοσοαποτύπωσης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(immunoblot)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Επιβεβαίωση</a:t>
            </a:r>
            <a:r>
              <a:rPr lang="en-US" spc="-9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οροθετικότητας</a:t>
            </a:r>
            <a:r>
              <a:rPr lang="en-US" spc="-70"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(EIA)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Αιμοδοσία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pc="-20">
                <a:latin typeface="+mj-lt"/>
                <a:ea typeface="+mj-ea"/>
                <a:cs typeface="+mj-cs"/>
              </a:rPr>
              <a:t>Anti-</a:t>
            </a:r>
            <a:r>
              <a:rPr lang="en-US">
                <a:latin typeface="+mj-lt"/>
                <a:ea typeface="+mj-ea"/>
                <a:cs typeface="+mj-cs"/>
              </a:rPr>
              <a:t>HCV(+)</a:t>
            </a:r>
            <a:r>
              <a:rPr lang="en-US" spc="-1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και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HCV</a:t>
            </a:r>
            <a:r>
              <a:rPr lang="en-US" spc="-2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RNA</a:t>
            </a:r>
            <a:r>
              <a:rPr lang="en-US" spc="-2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(-</a:t>
            </a:r>
            <a:r>
              <a:rPr lang="en-US" spc="-50">
                <a:latin typeface="+mj-lt"/>
                <a:ea typeface="+mj-ea"/>
                <a:cs typeface="+mj-cs"/>
              </a:rPr>
              <a:t>)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ΙΟΛΟΓΙΚΟΙ</a:t>
            </a:r>
            <a:r>
              <a:rPr lang="en-US" spc="-5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ΔΕΙΚΤΕΣ</a:t>
            </a:r>
            <a:r>
              <a:rPr lang="en-US" spc="-3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HCV</a:t>
            </a:r>
            <a:r>
              <a:rPr lang="en-US" spc="-2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ΛΟΙΜΩΞΗΣ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object 40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spc="-30">
                <a:latin typeface="+mj-lt"/>
                <a:ea typeface="+mj-ea"/>
                <a:cs typeface="+mj-cs"/>
              </a:rPr>
              <a:t>HCV-</a:t>
            </a:r>
            <a:r>
              <a:rPr lang="en-US">
                <a:latin typeface="+mj-lt"/>
                <a:ea typeface="+mj-ea"/>
                <a:cs typeface="+mj-cs"/>
              </a:rPr>
              <a:t>RNA: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Ποιοτική</a:t>
            </a:r>
            <a:r>
              <a:rPr lang="en-US" spc="-6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ανίχνευση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Μεγαλύτερη</a:t>
            </a:r>
            <a:r>
              <a:rPr lang="en-US" spc="-10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ευαισθησία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από</a:t>
            </a:r>
            <a:r>
              <a:rPr lang="en-US" spc="-9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τις</a:t>
            </a:r>
            <a:r>
              <a:rPr lang="en-US" spc="-10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ποσοτικές</a:t>
            </a:r>
            <a:r>
              <a:rPr lang="en-US" spc="-8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μεθόδους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Όριο</a:t>
            </a:r>
            <a:r>
              <a:rPr lang="en-US" spc="-9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ευαισθησίας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50</a:t>
            </a:r>
            <a:r>
              <a:rPr lang="en-US" spc="-7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IU/mL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Ειδικότητα</a:t>
            </a:r>
            <a:r>
              <a:rPr lang="en-US" spc="-155"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latin typeface="+mj-lt"/>
                <a:ea typeface="+mj-ea"/>
                <a:cs typeface="+mj-cs"/>
              </a:rPr>
              <a:t>99%</a:t>
            </a:r>
            <a:endParaRPr lang="en-US">
              <a:latin typeface="+mj-lt"/>
              <a:ea typeface="+mj-ea"/>
              <a:cs typeface="+mj-cs"/>
            </a:endParaRPr>
          </a:p>
          <a:p>
            <a:pPr marL="3556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spc="-25">
                <a:latin typeface="+mj-lt"/>
                <a:ea typeface="+mj-ea"/>
                <a:cs typeface="+mj-cs"/>
              </a:rPr>
              <a:t>HCV-</a:t>
            </a:r>
            <a:r>
              <a:rPr lang="en-US">
                <a:latin typeface="+mj-lt"/>
                <a:ea typeface="+mj-ea"/>
                <a:cs typeface="+mj-cs"/>
              </a:rPr>
              <a:t>RNA: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Ποσοτική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ανίχνευση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Διεθνείς</a:t>
            </a:r>
            <a:r>
              <a:rPr lang="en-US" spc="-10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μονάδες</a:t>
            </a:r>
            <a:r>
              <a:rPr lang="en-US" spc="-10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μέτρησης,</a:t>
            </a:r>
            <a:r>
              <a:rPr lang="en-US" spc="-70"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latin typeface="+mj-lt"/>
                <a:ea typeface="+mj-ea"/>
                <a:cs typeface="+mj-cs"/>
              </a:rPr>
              <a:t>WHO</a:t>
            </a:r>
            <a:endParaRPr lang="en-US">
              <a:latin typeface="+mj-lt"/>
              <a:ea typeface="+mj-ea"/>
              <a:cs typeface="+mj-cs"/>
            </a:endParaRPr>
          </a:p>
          <a:p>
            <a:pPr marL="754380" marR="5080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Aντιπροσωπεύουν</a:t>
            </a:r>
            <a:r>
              <a:rPr lang="en-US" spc="-2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το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ποσό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του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latin typeface="+mj-lt"/>
                <a:ea typeface="+mj-ea"/>
                <a:cs typeface="+mj-cs"/>
              </a:rPr>
              <a:t>HCV-</a:t>
            </a:r>
            <a:r>
              <a:rPr lang="en-US">
                <a:latin typeface="+mj-lt"/>
                <a:ea typeface="+mj-ea"/>
                <a:cs typeface="+mj-cs"/>
              </a:rPr>
              <a:t>RNA</a:t>
            </a:r>
            <a:r>
              <a:rPr lang="en-US" spc="-1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στο</a:t>
            </a:r>
            <a:r>
              <a:rPr lang="en-US" spc="-4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δείγμα 	</a:t>
            </a:r>
            <a:r>
              <a:rPr lang="en-US">
                <a:latin typeface="+mj-lt"/>
                <a:ea typeface="+mj-ea"/>
                <a:cs typeface="+mj-cs"/>
              </a:rPr>
              <a:t>και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όχι</a:t>
            </a:r>
            <a:r>
              <a:rPr lang="en-US" spc="-5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τον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ακριβή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αριθμό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ιικών</a:t>
            </a:r>
            <a:r>
              <a:rPr lang="en-US" spc="-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σωματιδίων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0" tIns="194449" rIns="0" bIns="0" rtlCol="0" anchor="ctr">
            <a:normAutofit/>
          </a:bodyPr>
          <a:lstStyle/>
          <a:p>
            <a:pPr marL="1732914">
              <a:spcBef>
                <a:spcPts val="100"/>
              </a:spcBef>
            </a:pPr>
            <a:r>
              <a:rPr lang="el-GR">
                <a:solidFill>
                  <a:srgbClr val="FFFFFF"/>
                </a:solidFill>
                <a:latin typeface="Arial"/>
                <a:cs typeface="Arial"/>
              </a:rPr>
              <a:t>ΗΠΑΤΙΤΙΔΑ</a:t>
            </a:r>
            <a:r>
              <a:rPr lang="el-GR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l-GR" spc="-50">
                <a:solidFill>
                  <a:srgbClr val="FFFFFF"/>
                </a:solidFill>
                <a:latin typeface="Arial"/>
                <a:cs typeface="Arial"/>
              </a:rPr>
              <a:t>Ε</a:t>
            </a:r>
            <a:endParaRPr lang="el-GR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idx="1"/>
          </p:nvPr>
        </p:nvSpPr>
        <p:spPr>
          <a:xfrm>
            <a:off x="299442" y="2743200"/>
            <a:ext cx="8545116" cy="3484879"/>
          </a:xfrm>
          <a:prstGeom prst="rect">
            <a:avLst/>
          </a:prstGeom>
        </p:spPr>
        <p:txBody>
          <a:bodyPr vert="horz" lIns="0" tIns="214477" rIns="0" bIns="0" rtlCol="0">
            <a:normAutofit fontScale="92500" lnSpcReduction="10000"/>
          </a:bodyPr>
          <a:lstStyle/>
          <a:p>
            <a:pPr marL="354965" indent="-342265">
              <a:spcBef>
                <a:spcPts val="100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lang="el-GR" dirty="0"/>
              <a:t>RNA</a:t>
            </a:r>
            <a:r>
              <a:rPr lang="el-GR" spc="-55" dirty="0"/>
              <a:t> </a:t>
            </a:r>
            <a:r>
              <a:rPr lang="el-GR" spc="-25" dirty="0"/>
              <a:t>ιός</a:t>
            </a:r>
            <a:endParaRPr lang="el-GR" dirty="0"/>
          </a:p>
          <a:p>
            <a:pPr marL="354965" indent="-342265">
              <a:spcBef>
                <a:spcPts val="2014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lang="el-GR" dirty="0"/>
              <a:t>Οξεία</a:t>
            </a:r>
            <a:r>
              <a:rPr lang="el-GR" spc="-75" dirty="0"/>
              <a:t> </a:t>
            </a:r>
            <a:r>
              <a:rPr lang="el-GR" dirty="0"/>
              <a:t>ηπατίτιδα,</a:t>
            </a:r>
            <a:r>
              <a:rPr lang="el-GR" spc="-70" dirty="0"/>
              <a:t> </a:t>
            </a:r>
            <a:r>
              <a:rPr lang="el-GR" dirty="0"/>
              <a:t>όχι</a:t>
            </a:r>
            <a:r>
              <a:rPr lang="el-GR" spc="-50" dirty="0"/>
              <a:t> </a:t>
            </a:r>
            <a:r>
              <a:rPr lang="el-GR" spc="-10" dirty="0"/>
              <a:t>χρονιότητα (μπορεί να συμβεί σε </a:t>
            </a:r>
            <a:r>
              <a:rPr lang="el-GR" spc="-10" dirty="0" err="1"/>
              <a:t>ανοσοκατεσταλμένους</a:t>
            </a:r>
            <a:r>
              <a:rPr lang="el-GR" spc="-10" dirty="0"/>
              <a:t>)</a:t>
            </a:r>
            <a:endParaRPr lang="el-GR" dirty="0"/>
          </a:p>
          <a:p>
            <a:pPr marL="354965" indent="-342265">
              <a:spcBef>
                <a:spcPts val="2020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lang="el-GR" dirty="0"/>
              <a:t>Μετάδοση</a:t>
            </a:r>
            <a:r>
              <a:rPr lang="el-GR" spc="-80" dirty="0"/>
              <a:t> </a:t>
            </a:r>
            <a:r>
              <a:rPr lang="el-GR" dirty="0"/>
              <a:t>με</a:t>
            </a:r>
            <a:r>
              <a:rPr lang="el-GR" spc="-80" dirty="0"/>
              <a:t> </a:t>
            </a:r>
            <a:r>
              <a:rPr lang="el-GR" spc="-10" dirty="0" err="1"/>
              <a:t>κοπρανοστοματική</a:t>
            </a:r>
            <a:r>
              <a:rPr lang="el-GR" spc="-75" dirty="0"/>
              <a:t> </a:t>
            </a:r>
            <a:r>
              <a:rPr lang="el-GR" spc="-25" dirty="0"/>
              <a:t>οδό</a:t>
            </a:r>
            <a:endParaRPr lang="el-GR" dirty="0"/>
          </a:p>
          <a:p>
            <a:pPr marL="354965" indent="-342265">
              <a:spcBef>
                <a:spcPts val="2014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lang="el-GR" dirty="0"/>
              <a:t>Ενδημεί</a:t>
            </a:r>
            <a:r>
              <a:rPr lang="el-GR" spc="-55" dirty="0"/>
              <a:t> </a:t>
            </a:r>
            <a:r>
              <a:rPr lang="el-GR" dirty="0"/>
              <a:t>κυρίως</a:t>
            </a:r>
            <a:r>
              <a:rPr lang="el-GR" spc="-55" dirty="0"/>
              <a:t> </a:t>
            </a:r>
            <a:r>
              <a:rPr lang="el-GR" dirty="0"/>
              <a:t>σε</a:t>
            </a:r>
            <a:r>
              <a:rPr lang="el-GR" spc="-65" dirty="0"/>
              <a:t> </a:t>
            </a:r>
            <a:r>
              <a:rPr lang="el-GR" dirty="0"/>
              <a:t>Ινδία,</a:t>
            </a:r>
            <a:r>
              <a:rPr lang="el-GR" spc="-75" dirty="0"/>
              <a:t> </a:t>
            </a:r>
            <a:r>
              <a:rPr lang="el-GR" dirty="0"/>
              <a:t>Βόρεια</a:t>
            </a:r>
            <a:r>
              <a:rPr lang="el-GR" spc="-65" dirty="0"/>
              <a:t> </a:t>
            </a:r>
            <a:r>
              <a:rPr lang="el-GR" dirty="0"/>
              <a:t>Αφρική</a:t>
            </a:r>
            <a:r>
              <a:rPr lang="el-GR" spc="-60" dirty="0"/>
              <a:t> </a:t>
            </a:r>
            <a:r>
              <a:rPr lang="el-GR" dirty="0"/>
              <a:t>και</a:t>
            </a:r>
            <a:r>
              <a:rPr lang="el-GR" spc="-80" dirty="0"/>
              <a:t> </a:t>
            </a:r>
            <a:r>
              <a:rPr lang="el-GR" spc="-10" dirty="0"/>
              <a:t>Μεξικό</a:t>
            </a:r>
            <a:endParaRPr lang="el-GR" dirty="0"/>
          </a:p>
          <a:p>
            <a:pPr marL="438784" indent="-426084">
              <a:spcBef>
                <a:spcPts val="2014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438784" algn="l"/>
              </a:tabLst>
            </a:pPr>
            <a:r>
              <a:rPr lang="el-GR" dirty="0"/>
              <a:t>Υψηλό</a:t>
            </a:r>
            <a:r>
              <a:rPr lang="el-GR" spc="-110" dirty="0"/>
              <a:t> </a:t>
            </a:r>
            <a:r>
              <a:rPr lang="el-GR" dirty="0"/>
              <a:t>ποσοστό</a:t>
            </a:r>
            <a:r>
              <a:rPr lang="el-GR" spc="-80" dirty="0"/>
              <a:t> </a:t>
            </a:r>
            <a:r>
              <a:rPr lang="el-GR" dirty="0"/>
              <a:t>θνησιμότητας</a:t>
            </a:r>
            <a:r>
              <a:rPr lang="el-GR" spc="-75" dirty="0"/>
              <a:t> </a:t>
            </a:r>
            <a:r>
              <a:rPr lang="el-GR" dirty="0"/>
              <a:t>στο 3</a:t>
            </a:r>
            <a:r>
              <a:rPr lang="el-GR" baseline="30000" dirty="0"/>
              <a:t>ο</a:t>
            </a:r>
            <a:r>
              <a:rPr lang="el-GR" dirty="0"/>
              <a:t> τρίμηνο</a:t>
            </a:r>
            <a:r>
              <a:rPr lang="el-GR" spc="-105" dirty="0"/>
              <a:t> </a:t>
            </a:r>
            <a:r>
              <a:rPr lang="el-GR" dirty="0"/>
              <a:t>εγκυμοσύνης</a:t>
            </a:r>
            <a:r>
              <a:rPr lang="el-GR" spc="-10" dirty="0"/>
              <a:t>(10-</a:t>
            </a:r>
            <a:r>
              <a:rPr lang="el-GR" spc="-20" dirty="0"/>
              <a:t>20%)</a:t>
            </a:r>
            <a:endParaRPr lang="el-GR" dirty="0"/>
          </a:p>
          <a:p>
            <a:pPr marL="354965" indent="-342265">
              <a:spcBef>
                <a:spcPts val="2020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lang="el-GR" dirty="0" err="1"/>
              <a:t>Αnti</a:t>
            </a:r>
            <a:r>
              <a:rPr lang="el-GR" spc="-50" dirty="0"/>
              <a:t> </a:t>
            </a:r>
            <a:r>
              <a:rPr lang="el-GR" dirty="0"/>
              <a:t>HEV</a:t>
            </a:r>
            <a:r>
              <a:rPr lang="el-GR" spc="-40" dirty="0"/>
              <a:t> </a:t>
            </a:r>
            <a:r>
              <a:rPr lang="el-GR" spc="-25" dirty="0" err="1"/>
              <a:t>IgM</a:t>
            </a:r>
            <a:r>
              <a:rPr lang="el-GR" spc="-25" dirty="0"/>
              <a:t>, </a:t>
            </a:r>
            <a:r>
              <a:rPr lang="en-US" spc="-25" dirty="0"/>
              <a:t>HEV RNA</a:t>
            </a:r>
            <a:endParaRPr lang="el-G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7">
            <a:extLst>
              <a:ext uri="{FF2B5EF4-FFF2-40B4-BE49-F238E27FC236}">
                <a16:creationId xmlns:a16="http://schemas.microsoft.com/office/drawing/2014/main" id="{C807F40B-215E-4016-86B5-D8D5B7CF7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6697" y="629267"/>
            <a:ext cx="6939116" cy="10166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/>
            <a:r>
              <a:rPr lang="en-US"/>
              <a:t>ΚΙΡΡΩΣΗ</a:t>
            </a:r>
            <a:r>
              <a:rPr lang="en-US" spc="-55"/>
              <a:t> </a:t>
            </a:r>
            <a:r>
              <a:rPr lang="en-US" spc="-50"/>
              <a:t>ΗΠΑΤΟΣ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9666CB-33C7-4715-9945-065608444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24298"/>
            <a:ext cx="9144313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AB134A2B-B40D-404D-89C2-5D5ED1106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3772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113" y="4094448"/>
            <a:ext cx="2560383" cy="569684"/>
          </a:xfrm>
          <a:prstGeom prst="rect">
            <a:avLst/>
          </a:prstGeom>
          <a:effectLst/>
        </p:spPr>
      </p:pic>
      <p:sp>
        <p:nvSpPr>
          <p:cNvPr id="19" name="object 19"/>
          <p:cNvSpPr txBox="1"/>
          <p:nvPr/>
        </p:nvSpPr>
        <p:spPr>
          <a:xfrm>
            <a:off x="3292062" y="2548281"/>
            <a:ext cx="5365709" cy="36586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85725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Η</a:t>
            </a:r>
            <a:r>
              <a:rPr lang="en-US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πρώτη</a:t>
            </a:r>
            <a:r>
              <a:rPr lang="en-US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συσχέτιση</a:t>
            </a:r>
            <a:r>
              <a:rPr lang="en-US" spc="-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του</a:t>
            </a:r>
            <a:r>
              <a:rPr lang="en-US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σκληρού</a:t>
            </a:r>
            <a:r>
              <a:rPr lang="en-US" spc="-1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σαν</a:t>
            </a:r>
            <a:r>
              <a:rPr lang="en-US" spc="-7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πέτρα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ήπατος</a:t>
            </a:r>
            <a:r>
              <a:rPr lang="en-US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με</a:t>
            </a:r>
            <a:r>
              <a:rPr lang="en-US" spc="-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τον</a:t>
            </a:r>
            <a:r>
              <a:rPr lang="en-US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ασκίτη</a:t>
            </a:r>
            <a:r>
              <a:rPr lang="en-US" spc="-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έγινε</a:t>
            </a:r>
            <a:r>
              <a:rPr lang="en-US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από</a:t>
            </a:r>
            <a:r>
              <a:rPr lang="en-US" spc="-6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τον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Ερεισίστρατο</a:t>
            </a:r>
            <a:r>
              <a:rPr lang="en-US" spc="-14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τον</a:t>
            </a:r>
            <a:r>
              <a:rPr lang="en-US" spc="-1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Αλεξανδρινό</a:t>
            </a:r>
            <a:r>
              <a:rPr lang="en-US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</a:t>
            </a:r>
            <a:r>
              <a:rPr lang="en-US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300</a:t>
            </a:r>
            <a:r>
              <a:rPr lang="en-US" spc="-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π.Χ.</a:t>
            </a:r>
            <a:endParaRPr lang="en-US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355600" marR="5207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Ο</a:t>
            </a:r>
            <a:r>
              <a:rPr lang="en-US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Laenec</a:t>
            </a:r>
            <a:r>
              <a:rPr lang="en-US" spc="-6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</a:t>
            </a:r>
            <a:r>
              <a:rPr lang="en-US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1819</a:t>
            </a:r>
            <a:r>
              <a:rPr lang="en-US" spc="-4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περιέγραψε</a:t>
            </a:r>
            <a:r>
              <a:rPr lang="en-US" spc="-7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την </a:t>
            </a:r>
            <a:r>
              <a:rPr lang="en-US" spc="-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παθολογοανατομική</a:t>
            </a:r>
            <a:r>
              <a:rPr lang="en-US" spc="-6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και</a:t>
            </a:r>
            <a:r>
              <a:rPr lang="en-US" spc="-7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κλινική</a:t>
            </a:r>
            <a:r>
              <a:rPr lang="en-US" spc="-9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εικόνα</a:t>
            </a:r>
            <a:r>
              <a:rPr lang="en-US" spc="-8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solidFill>
                  <a:schemeClr val="bg1"/>
                </a:solidFill>
                <a:latin typeface="+mj-lt"/>
                <a:ea typeface="+mj-ea"/>
                <a:cs typeface="+mj-cs"/>
              </a:rPr>
              <a:t>και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χρησιμοποίησε</a:t>
            </a:r>
            <a:r>
              <a:rPr lang="en-US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τον</a:t>
            </a:r>
            <a:r>
              <a:rPr lang="en-US" spc="-10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όρο</a:t>
            </a:r>
            <a:r>
              <a:rPr lang="en-US" spc="-9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“κίρρωση”</a:t>
            </a:r>
            <a:endParaRPr lang="en-US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355600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Προέρχεται</a:t>
            </a:r>
            <a:r>
              <a:rPr lang="en-US" spc="-9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από</a:t>
            </a:r>
            <a:r>
              <a:rPr lang="en-US" spc="-8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την</a:t>
            </a:r>
            <a:r>
              <a:rPr lang="en-US" spc="-9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ελληνική</a:t>
            </a:r>
            <a:r>
              <a:rPr lang="en-US" spc="-1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λέξη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κιρρός=κιτρινόμαυρος</a:t>
            </a:r>
            <a:r>
              <a:rPr lang="en-US" spc="-5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ή</a:t>
            </a:r>
            <a:r>
              <a:rPr lang="en-US" spc="-55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σκίρρος=οζώδης</a:t>
            </a:r>
            <a:r>
              <a:rPr lang="en-US" spc="-3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25">
                <a:solidFill>
                  <a:schemeClr val="bg1"/>
                </a:solidFill>
                <a:latin typeface="+mj-lt"/>
                <a:ea typeface="+mj-ea"/>
                <a:cs typeface="+mj-cs"/>
              </a:rPr>
              <a:t>και </a:t>
            </a:r>
            <a:r>
              <a:rPr lang="en-US" spc="-1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σκληρός</a:t>
            </a:r>
            <a:endParaRPr lang="en-US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8B9538A-2A89-47DD-996C-7D2BE2AB6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2891" y="1447800"/>
            <a:ext cx="2331469" cy="457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51460"/>
            <a:r>
              <a:rPr lang="en-US" sz="3100">
                <a:solidFill>
                  <a:srgbClr val="EBEBEB"/>
                </a:solidFill>
              </a:rPr>
              <a:t>ΟΡΙΣΜΟΣ</a:t>
            </a:r>
            <a:r>
              <a:rPr lang="en-US" sz="3100" spc="-75">
                <a:solidFill>
                  <a:srgbClr val="EBEBEB"/>
                </a:solidFill>
              </a:rPr>
              <a:t> </a:t>
            </a:r>
            <a:r>
              <a:rPr lang="en-US" sz="3100">
                <a:solidFill>
                  <a:srgbClr val="EBEBEB"/>
                </a:solidFill>
              </a:rPr>
              <a:t>ΚΙΡΡΩΣΗΣ</a:t>
            </a:r>
            <a:r>
              <a:rPr lang="en-US" sz="3100" spc="-55">
                <a:solidFill>
                  <a:srgbClr val="EBEBEB"/>
                </a:solidFill>
              </a:rPr>
              <a:t> </a:t>
            </a:r>
            <a:r>
              <a:rPr lang="en-US" sz="3100" spc="-10">
                <a:solidFill>
                  <a:srgbClr val="EBEBEB"/>
                </a:solidFill>
              </a:rPr>
              <a:t>ΗΠΑΤΟΣ</a:t>
            </a:r>
            <a:endParaRPr lang="en-US" sz="3100">
              <a:solidFill>
                <a:srgbClr val="EBEBEB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625979B-5325-4898-8EF9-5C174B19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982" y="0"/>
            <a:ext cx="6023018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 11">
            <a:extLst>
              <a:ext uri="{FF2B5EF4-FFF2-40B4-BE49-F238E27FC236}">
                <a16:creationId xmlns:a16="http://schemas.microsoft.com/office/drawing/2014/main" id="{34B22E2B-30D5-47A4-97C5-091EA1AB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10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B6DA3CD-A002-40ED-8194-B4E637BD7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graphicFrame>
        <p:nvGraphicFramePr>
          <p:cNvPr id="47" name="object 45">
            <a:extLst>
              <a:ext uri="{FF2B5EF4-FFF2-40B4-BE49-F238E27FC236}">
                <a16:creationId xmlns:a16="http://schemas.microsoft.com/office/drawing/2014/main" id="{453FF61F-9FD9-A1D9-A516-BEE98640B7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948719"/>
              </p:ext>
            </p:extLst>
          </p:nvPr>
        </p:nvGraphicFramePr>
        <p:xfrm>
          <a:off x="3786187" y="1447800"/>
          <a:ext cx="48720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16206" y="643467"/>
            <a:ext cx="3511586" cy="557106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72136" y="643467"/>
            <a:ext cx="4199726" cy="557106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925320" marR="5080" indent="-1913255">
              <a:lnSpc>
                <a:spcPct val="90000"/>
              </a:lnSpc>
            </a:pPr>
            <a:r>
              <a:rPr lang="en-US" sz="3600">
                <a:solidFill>
                  <a:srgbClr val="FFFFFF"/>
                </a:solidFill>
              </a:rPr>
              <a:t>ΜΟΡΦΟΛΟΓΙΚΗ</a:t>
            </a:r>
            <a:r>
              <a:rPr lang="en-US" sz="3600" spc="-105">
                <a:solidFill>
                  <a:srgbClr val="FFFFFF"/>
                </a:solidFill>
              </a:rPr>
              <a:t> </a:t>
            </a:r>
            <a:r>
              <a:rPr lang="en-US" sz="3600" spc="-10">
                <a:solidFill>
                  <a:srgbClr val="FFFFFF"/>
                </a:solidFill>
              </a:rPr>
              <a:t>ΤΑΞΙΝΟΜΗΣΗ ΚΙΡΡΩΣΗΣ</a:t>
            </a: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Μικροοζώδης</a:t>
            </a:r>
            <a:r>
              <a:rPr lang="en-US" sz="1500" spc="-120" dirty="0">
                <a:latin typeface="+mj-lt"/>
                <a:ea typeface="+mj-ea"/>
                <a:cs typeface="+mj-cs"/>
              </a:rPr>
              <a:t> </a:t>
            </a:r>
            <a:r>
              <a:rPr lang="en-US" sz="1500" dirty="0">
                <a:latin typeface="+mj-lt"/>
                <a:ea typeface="+mj-ea"/>
                <a:cs typeface="+mj-cs"/>
              </a:rPr>
              <a:t>(δ&lt;3</a:t>
            </a:r>
            <a:r>
              <a:rPr lang="en-US" sz="1500" spc="-10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25" dirty="0">
                <a:latin typeface="+mj-lt"/>
                <a:ea typeface="+mj-ea"/>
                <a:cs typeface="+mj-cs"/>
              </a:rPr>
              <a:t>mm)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spc="-10" dirty="0">
                <a:latin typeface="+mj-lt"/>
                <a:ea typeface="+mj-ea"/>
                <a:cs typeface="+mj-cs"/>
              </a:rPr>
              <a:t>Αλκοολική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Δευτερο</a:t>
            </a:r>
            <a:r>
              <a:rPr lang="en-US" sz="1500" dirty="0">
                <a:latin typeface="+mj-lt"/>
                <a:ea typeface="+mj-ea"/>
                <a:cs typeface="+mj-cs"/>
              </a:rPr>
              <a:t>παθής</a:t>
            </a:r>
            <a:r>
              <a:rPr lang="en-US" sz="1500" spc="-19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χολική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spc="-10" dirty="0" err="1">
                <a:latin typeface="+mj-lt"/>
                <a:ea typeface="+mj-ea"/>
                <a:cs typeface="+mj-cs"/>
              </a:rPr>
              <a:t>Αιμοχρωμάτωση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spc="-10" dirty="0" err="1">
                <a:latin typeface="+mj-lt"/>
                <a:ea typeface="+mj-ea"/>
                <a:cs typeface="+mj-cs"/>
              </a:rPr>
              <a:t>Σύνδρομο</a:t>
            </a:r>
            <a:r>
              <a:rPr lang="en-US" sz="1500" spc="-8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25" dirty="0">
                <a:latin typeface="+mj-lt"/>
                <a:ea typeface="+mj-ea"/>
                <a:cs typeface="+mj-cs"/>
              </a:rPr>
              <a:t>Budd-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Chiari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Mεγ</a:t>
            </a:r>
            <a:r>
              <a:rPr lang="en-US" sz="1500" dirty="0">
                <a:latin typeface="+mj-lt"/>
                <a:ea typeface="+mj-ea"/>
                <a:cs typeface="+mj-cs"/>
              </a:rPr>
              <a:t>αλοοζώδης</a:t>
            </a:r>
            <a:r>
              <a:rPr lang="en-US" sz="1500" spc="-110" dirty="0">
                <a:latin typeface="+mj-lt"/>
                <a:ea typeface="+mj-ea"/>
                <a:cs typeface="+mj-cs"/>
              </a:rPr>
              <a:t> </a:t>
            </a:r>
            <a:r>
              <a:rPr lang="en-US" sz="1500" dirty="0">
                <a:latin typeface="+mj-lt"/>
                <a:ea typeface="+mj-ea"/>
                <a:cs typeface="+mj-cs"/>
              </a:rPr>
              <a:t>(δ&gt;3</a:t>
            </a:r>
            <a:r>
              <a:rPr lang="en-US" sz="1500" spc="-120" dirty="0">
                <a:latin typeface="+mj-lt"/>
                <a:ea typeface="+mj-ea"/>
                <a:cs typeface="+mj-cs"/>
              </a:rPr>
              <a:t> </a:t>
            </a:r>
            <a:r>
              <a:rPr lang="en-US" sz="1500" spc="-25" dirty="0">
                <a:latin typeface="+mj-lt"/>
                <a:ea typeface="+mj-ea"/>
                <a:cs typeface="+mj-cs"/>
              </a:rPr>
              <a:t>mm)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dirty="0">
                <a:latin typeface="+mj-lt"/>
                <a:ea typeface="+mj-ea"/>
                <a:cs typeface="+mj-cs"/>
              </a:rPr>
              <a:t>Αλκοολική</a:t>
            </a:r>
            <a:r>
              <a:rPr lang="en-US" sz="1500" spc="-95" dirty="0">
                <a:latin typeface="+mj-lt"/>
                <a:ea typeface="+mj-ea"/>
                <a:cs typeface="+mj-cs"/>
              </a:rPr>
              <a:t> </a:t>
            </a:r>
            <a:r>
              <a:rPr lang="en-US" sz="1500" dirty="0" err="1">
                <a:latin typeface="+mj-lt"/>
                <a:ea typeface="+mj-ea"/>
                <a:cs typeface="+mj-cs"/>
              </a:rPr>
              <a:t>μετά</a:t>
            </a:r>
            <a:r>
              <a:rPr lang="en-US" sz="1500" spc="-90" dirty="0">
                <a:latin typeface="+mj-lt"/>
                <a:ea typeface="+mj-ea"/>
                <a:cs typeface="+mj-cs"/>
              </a:rPr>
              <a:t> </a:t>
            </a:r>
            <a:r>
              <a:rPr lang="en-US" sz="1500" dirty="0">
                <a:latin typeface="+mj-lt"/>
                <a:ea typeface="+mj-ea"/>
                <a:cs typeface="+mj-cs"/>
              </a:rPr>
              <a:t>από</a:t>
            </a:r>
            <a:r>
              <a:rPr lang="en-US" sz="1500" spc="-6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10" dirty="0" err="1">
                <a:latin typeface="+mj-lt"/>
                <a:ea typeface="+mj-ea"/>
                <a:cs typeface="+mj-cs"/>
              </a:rPr>
              <a:t>δι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ακοπή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Ιογενής</a:t>
            </a:r>
            <a:r>
              <a:rPr lang="en-US" sz="1500" spc="-9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ηπα</a:t>
            </a:r>
            <a:r>
              <a:rPr lang="en-US" sz="1500" spc="-10" dirty="0" err="1">
                <a:latin typeface="+mj-lt"/>
                <a:ea typeface="+mj-ea"/>
                <a:cs typeface="+mj-cs"/>
              </a:rPr>
              <a:t>τίτιδ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α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7556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Νόσος</a:t>
            </a:r>
            <a:r>
              <a:rPr lang="en-US" sz="1500" spc="-7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Wilson</a:t>
            </a:r>
            <a:endParaRPr lang="en-US" sz="1500" dirty="0">
              <a:latin typeface="+mj-lt"/>
              <a:ea typeface="+mj-ea"/>
              <a:cs typeface="+mj-cs"/>
            </a:endParaRPr>
          </a:p>
          <a:p>
            <a:pPr marL="3549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500" dirty="0" err="1">
                <a:latin typeface="+mj-lt"/>
                <a:ea typeface="+mj-ea"/>
                <a:cs typeface="+mj-cs"/>
              </a:rPr>
              <a:t>Μικτού</a:t>
            </a:r>
            <a:r>
              <a:rPr lang="en-US" sz="1500" spc="-95" dirty="0">
                <a:latin typeface="+mj-lt"/>
                <a:ea typeface="+mj-ea"/>
                <a:cs typeface="+mj-cs"/>
              </a:rPr>
              <a:t> </a:t>
            </a:r>
            <a:r>
              <a:rPr lang="en-US" sz="1500" spc="-10" dirty="0" err="1">
                <a:latin typeface="+mj-lt"/>
                <a:ea typeface="+mj-ea"/>
                <a:cs typeface="+mj-cs"/>
              </a:rPr>
              <a:t>τύ</a:t>
            </a:r>
            <a:r>
              <a:rPr lang="en-US" sz="1500" spc="-10" dirty="0">
                <a:latin typeface="+mj-lt"/>
                <a:ea typeface="+mj-ea"/>
                <a:cs typeface="+mj-cs"/>
              </a:rPr>
              <a:t>που</a:t>
            </a:r>
            <a:endParaRPr lang="en-US" sz="15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51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53" name="Freeform: Shape 52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ΑΙΤΙΟΛΟΓΙΚΗ</a:t>
            </a:r>
            <a:r>
              <a:rPr lang="en-US" spc="-6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ΤΑΞΙΝΟΜΗΣΗ</a:t>
            </a:r>
            <a:r>
              <a:rPr lang="en-US" spc="-7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67665" indent="-34226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67665" algn="l"/>
              </a:tabLst>
            </a:pPr>
            <a:r>
              <a:rPr lang="en-US" sz="1400" dirty="0">
                <a:latin typeface="+mj-lt"/>
                <a:ea typeface="+mj-ea"/>
                <a:cs typeface="+mj-cs"/>
              </a:rPr>
              <a:t>Α.</a:t>
            </a:r>
            <a:r>
              <a:rPr lang="en-US" sz="1400" spc="-85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ΚΛΗΡΟΝΟΜΙΚΑ</a:t>
            </a:r>
            <a:r>
              <a:rPr lang="en-US" sz="1400" spc="-45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ΑΙΤΙΑ</a:t>
            </a:r>
            <a:r>
              <a:rPr lang="en-US" sz="1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(ΕΝΔΟΓΕΝΗ)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spc="-10" dirty="0">
                <a:latin typeface="+mj-lt"/>
                <a:ea typeface="+mj-ea"/>
                <a:cs typeface="+mj-cs"/>
              </a:rPr>
              <a:t>Γαλα</a:t>
            </a:r>
            <a:r>
              <a:rPr lang="en-US" sz="1400" spc="-10" dirty="0" err="1">
                <a:latin typeface="+mj-lt"/>
                <a:ea typeface="+mj-ea"/>
                <a:cs typeface="+mj-cs"/>
              </a:rPr>
              <a:t>κτοζ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αιμία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Σύνδρομο</a:t>
            </a:r>
            <a:r>
              <a:rPr lang="en-US" sz="1400" spc="-14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Fanconi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Κληρονομική</a:t>
            </a:r>
            <a:r>
              <a:rPr lang="en-US" sz="14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latin typeface="+mj-lt"/>
                <a:ea typeface="+mj-ea"/>
                <a:cs typeface="+mj-cs"/>
              </a:rPr>
              <a:t>δυσ</a:t>
            </a:r>
            <a:r>
              <a:rPr lang="en-US" sz="1400" dirty="0">
                <a:latin typeface="+mj-lt"/>
                <a:ea typeface="+mj-ea"/>
                <a:cs typeface="+mj-cs"/>
              </a:rPr>
              <a:t>ανεξία</a:t>
            </a:r>
            <a:r>
              <a:rPr lang="en-US" sz="1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στη</a:t>
            </a:r>
            <a:r>
              <a:rPr lang="en-US" sz="14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φρουκτόζη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Κληρονομική</a:t>
            </a:r>
            <a:r>
              <a:rPr lang="en-US" sz="1400" spc="-15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 err="1">
                <a:latin typeface="+mj-lt"/>
                <a:ea typeface="+mj-ea"/>
                <a:cs typeface="+mj-cs"/>
              </a:rPr>
              <a:t>τυροσιν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αιμία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Νόσος</a:t>
            </a:r>
            <a:r>
              <a:rPr lang="en-US" sz="1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Gaucher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Δι</a:t>
            </a:r>
            <a:r>
              <a:rPr lang="en-US" sz="1400" dirty="0">
                <a:latin typeface="+mj-lt"/>
                <a:ea typeface="+mj-ea"/>
                <a:cs typeface="+mj-cs"/>
              </a:rPr>
              <a:t>αταραχή</a:t>
            </a:r>
            <a:r>
              <a:rPr lang="en-US" sz="1400" spc="-90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στην</a:t>
            </a:r>
            <a:r>
              <a:rPr lang="en-US" sz="1400" spc="-110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εναπόθεση</a:t>
            </a:r>
            <a:r>
              <a:rPr lang="en-US" sz="1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γλυκογόνου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Κυστική</a:t>
            </a:r>
            <a:r>
              <a:rPr lang="en-US" sz="1400" spc="-10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20" dirty="0" err="1">
                <a:latin typeface="+mj-lt"/>
                <a:ea typeface="+mj-ea"/>
                <a:cs typeface="+mj-cs"/>
              </a:rPr>
              <a:t>ίνωση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spc="-10" dirty="0" err="1">
                <a:latin typeface="+mj-lt"/>
                <a:ea typeface="+mj-ea"/>
                <a:cs typeface="+mj-cs"/>
              </a:rPr>
              <a:t>Αιμοχρωμάτωση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Έλλειψη</a:t>
            </a:r>
            <a:r>
              <a:rPr lang="en-US" sz="1400" spc="-50" dirty="0">
                <a:latin typeface="+mj-lt"/>
                <a:ea typeface="+mj-ea"/>
                <a:cs typeface="+mj-cs"/>
              </a:rPr>
              <a:t> </a:t>
            </a:r>
            <a:r>
              <a:rPr lang="en-US" sz="1400" dirty="0">
                <a:latin typeface="+mj-lt"/>
                <a:ea typeface="+mj-ea"/>
                <a:cs typeface="+mj-cs"/>
              </a:rPr>
              <a:t>α</a:t>
            </a:r>
            <a:r>
              <a:rPr lang="en-US" sz="1400" baseline="-21021" dirty="0">
                <a:latin typeface="+mj-lt"/>
                <a:ea typeface="+mj-ea"/>
                <a:cs typeface="+mj-cs"/>
              </a:rPr>
              <a:t>1</a:t>
            </a:r>
            <a:r>
              <a:rPr lang="en-US" sz="1400" spc="307" baseline="-21021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α</a:t>
            </a:r>
            <a:r>
              <a:rPr lang="en-US" sz="1400" spc="-10" dirty="0" err="1">
                <a:latin typeface="+mj-lt"/>
                <a:ea typeface="+mj-ea"/>
                <a:cs typeface="+mj-cs"/>
              </a:rPr>
              <a:t>ντιθρυψίνης</a:t>
            </a:r>
            <a:endParaRPr lang="en-US" sz="1400" dirty="0">
              <a:latin typeface="+mj-lt"/>
              <a:ea typeface="+mj-ea"/>
              <a:cs typeface="+mj-cs"/>
            </a:endParaRPr>
          </a:p>
          <a:p>
            <a:pPr marL="7683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68350" algn="l"/>
              </a:tabLst>
            </a:pPr>
            <a:r>
              <a:rPr lang="en-US" sz="1400" dirty="0" err="1">
                <a:latin typeface="+mj-lt"/>
                <a:ea typeface="+mj-ea"/>
                <a:cs typeface="+mj-cs"/>
              </a:rPr>
              <a:t>Νόσος</a:t>
            </a:r>
            <a:r>
              <a:rPr lang="en-US" sz="1400" spc="-80" dirty="0">
                <a:latin typeface="+mj-lt"/>
                <a:ea typeface="+mj-ea"/>
                <a:cs typeface="+mj-cs"/>
              </a:rPr>
              <a:t> </a:t>
            </a:r>
            <a:r>
              <a:rPr lang="en-US" sz="1400" spc="-10" dirty="0">
                <a:latin typeface="+mj-lt"/>
                <a:ea typeface="+mj-ea"/>
                <a:cs typeface="+mj-cs"/>
              </a:rPr>
              <a:t>Wilson</a:t>
            </a:r>
            <a:endParaRPr lang="en-US" sz="14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ΑΙΤΙΟΛΟΓΙΚΗ</a:t>
            </a:r>
            <a:r>
              <a:rPr lang="en-US" spc="-65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ΤΑΞΙΝΟΜΗΣΗ</a:t>
            </a:r>
            <a:r>
              <a:rPr lang="en-US" spc="-7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B.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EΞΩΓΕΝΗ</a:t>
            </a:r>
            <a:r>
              <a:rPr lang="en-US" spc="-3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ΑΙΤΙΑ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 dirty="0" err="1">
                <a:latin typeface="+mj-lt"/>
                <a:ea typeface="+mj-ea"/>
                <a:cs typeface="+mj-cs"/>
              </a:rPr>
              <a:t>Αλκοόλ</a:t>
            </a:r>
            <a:endParaRPr lang="en-US" spc="-10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 dirty="0">
                <a:latin typeface="+mj-lt"/>
                <a:ea typeface="+mj-ea"/>
                <a:cs typeface="+mj-cs"/>
              </a:rPr>
              <a:t>MASLD</a:t>
            </a: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l-GR" dirty="0" err="1">
                <a:latin typeface="+mj-lt"/>
                <a:ea typeface="+mj-ea"/>
                <a:cs typeface="+mj-cs"/>
              </a:rPr>
              <a:t>Αυτοάνοση</a:t>
            </a:r>
            <a:r>
              <a:rPr lang="el-GR" dirty="0">
                <a:latin typeface="+mj-lt"/>
                <a:ea typeface="+mj-ea"/>
                <a:cs typeface="+mj-cs"/>
              </a:rPr>
              <a:t> ηπατίτιδα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Λοιμώδη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ίτι</a:t>
            </a:r>
            <a:r>
              <a:rPr lang="en-US" spc="-10" dirty="0">
                <a:latin typeface="+mj-lt"/>
                <a:ea typeface="+mj-ea"/>
                <a:cs typeface="+mj-cs"/>
              </a:rPr>
              <a:t>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9264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 dirty="0">
                <a:latin typeface="+mj-lt"/>
                <a:ea typeface="+mj-ea"/>
                <a:cs typeface="+mj-cs"/>
              </a:rPr>
              <a:t>»</a:t>
            </a:r>
            <a:r>
              <a:rPr lang="en-US" spc="-204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Χρόνι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ηπατίτιδα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Β,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C,</a:t>
            </a:r>
            <a:r>
              <a:rPr lang="en-US" spc="-45" dirty="0">
                <a:latin typeface="+mj-lt"/>
                <a:ea typeface="+mj-ea"/>
                <a:cs typeface="+mj-cs"/>
              </a:rPr>
              <a:t> </a:t>
            </a:r>
            <a:r>
              <a:rPr lang="en-US" spc="-50" dirty="0">
                <a:latin typeface="+mj-lt"/>
                <a:ea typeface="+mj-ea"/>
                <a:cs typeface="+mj-cs"/>
              </a:rPr>
              <a:t>D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9264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pc="-20" dirty="0">
                <a:latin typeface="+mj-lt"/>
                <a:ea typeface="+mj-ea"/>
                <a:cs typeface="+mj-cs"/>
              </a:rPr>
              <a:t>»</a:t>
            </a:r>
            <a:r>
              <a:rPr lang="en-US" spc="-204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Συγγενής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σύφιλη</a:t>
            </a:r>
            <a:r>
              <a:rPr lang="en-US" dirty="0">
                <a:latin typeface="+mj-lt"/>
                <a:ea typeface="+mj-ea"/>
                <a:cs typeface="+mj-cs"/>
              </a:rPr>
              <a:t>,</a:t>
            </a:r>
            <a:r>
              <a:rPr lang="en-US" spc="-4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σχιστοσωμί</a:t>
            </a:r>
            <a:r>
              <a:rPr lang="en-US" spc="-10" dirty="0">
                <a:latin typeface="+mj-lt"/>
                <a:ea typeface="+mj-ea"/>
                <a:cs typeface="+mj-cs"/>
              </a:rPr>
              <a:t>αση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Φάρμ</a:t>
            </a:r>
            <a:r>
              <a:rPr lang="en-US" dirty="0">
                <a:latin typeface="+mj-lt"/>
                <a:ea typeface="+mj-ea"/>
                <a:cs typeface="+mj-cs"/>
              </a:rPr>
              <a:t>ακα,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τοξίνες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ΑΙΤΙΟΛΟΓΙΚΗ</a:t>
            </a:r>
            <a:r>
              <a:rPr lang="en-US" spc="-6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ΤΑΞΙΝΟΜΗΣΗ</a:t>
            </a:r>
            <a:r>
              <a:rPr lang="en-US" spc="-7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Γ.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ΧΟΛΙΚΗ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ΚΙΡΡΩΣΗ</a:t>
            </a: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Πρωτο</a:t>
            </a:r>
            <a:r>
              <a:rPr lang="en-US" dirty="0">
                <a:latin typeface="+mj-lt"/>
                <a:ea typeface="+mj-ea"/>
                <a:cs typeface="+mj-cs"/>
              </a:rPr>
              <a:t>παθής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χολική</a:t>
            </a:r>
            <a:r>
              <a:rPr lang="en-US" spc="-12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χολαγγειϊτιδα</a:t>
            </a:r>
          </a:p>
          <a:p>
            <a:pPr marL="469900" lvl="1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Πρωτο</a:t>
            </a:r>
            <a:r>
              <a:rPr lang="en-US" dirty="0">
                <a:latin typeface="+mj-lt"/>
                <a:ea typeface="+mj-ea"/>
                <a:cs typeface="+mj-cs"/>
              </a:rPr>
              <a:t>παθής</a:t>
            </a:r>
            <a:r>
              <a:rPr lang="en-US" spc="-1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σκληρυντική</a:t>
            </a:r>
            <a:r>
              <a:rPr lang="en-US" spc="-16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χολαγγειίτιδα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7270" y="569721"/>
            <a:ext cx="7508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ΑΙΤΙΟΛΟΓΙΚΗ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ΤΑΞΙΝΟΜΗΣΗ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ΚΙΡΡΩΣΗΣ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5454" y="1396111"/>
            <a:ext cx="3637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FFFF00"/>
              </a:buClr>
              <a:buSzPct val="75000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Δ.</a:t>
            </a:r>
            <a:r>
              <a:rPr sz="2800" spc="-8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00"/>
                </a:solidFill>
                <a:latin typeface="Arial"/>
                <a:cs typeface="Arial"/>
              </a:rPr>
              <a:t>ΦΛΕΒΙΚΗ</a:t>
            </a:r>
            <a:r>
              <a:rPr sz="2800" spc="-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Arial"/>
                <a:cs typeface="Arial"/>
              </a:rPr>
              <a:t>ΣΤΑΣΗ</a:t>
            </a:r>
            <a:endParaRPr sz="28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graphicFrame>
        <p:nvGraphicFramePr>
          <p:cNvPr id="19" name="object 17">
            <a:extLst>
              <a:ext uri="{FF2B5EF4-FFF2-40B4-BE49-F238E27FC236}">
                <a16:creationId xmlns:a16="http://schemas.microsoft.com/office/drawing/2014/main" id="{1E012813-01C1-C106-DC76-E66EC69974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651747"/>
              </p:ext>
            </p:extLst>
          </p:nvPr>
        </p:nvGraphicFramePr>
        <p:xfrm>
          <a:off x="457200" y="2286000"/>
          <a:ext cx="8118475" cy="380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41" name="Freeform: Shape 40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ΑΙΤΙΟΛΟΓΙΚΗ</a:t>
            </a:r>
            <a:r>
              <a:rPr lang="en-US" spc="-6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ΤΑΞΙΝΟΜΗΣΗ</a:t>
            </a:r>
            <a:r>
              <a:rPr lang="en-US" spc="-7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Ε.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ΑΛΛΑ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 dirty="0">
                <a:latin typeface="+mj-lt"/>
                <a:ea typeface="+mj-ea"/>
                <a:cs typeface="+mj-cs"/>
              </a:rPr>
              <a:t>Σα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ρκοείδωση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Πολυκυστική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νόσος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του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ήπα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τος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marR="508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Κληρονομική</a:t>
            </a:r>
            <a:r>
              <a:rPr lang="en-US" spc="-1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ιμορρ</a:t>
            </a:r>
            <a:r>
              <a:rPr lang="en-US" dirty="0">
                <a:latin typeface="+mj-lt"/>
                <a:ea typeface="+mj-ea"/>
                <a:cs typeface="+mj-cs"/>
              </a:rPr>
              <a:t>αγική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τηλεαγγειεκτασία 	</a:t>
            </a:r>
            <a:r>
              <a:rPr lang="en-US" spc="-20" dirty="0">
                <a:latin typeface="+mj-lt"/>
                <a:ea typeface="+mj-ea"/>
                <a:cs typeface="+mj-cs"/>
              </a:rPr>
              <a:t>(Rendu-Osler-</a:t>
            </a:r>
            <a:r>
              <a:rPr lang="en-US" spc="-10" dirty="0">
                <a:latin typeface="+mj-lt"/>
                <a:ea typeface="+mj-ea"/>
                <a:cs typeface="+mj-cs"/>
              </a:rPr>
              <a:t>Weber)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ΠΑΘΟΦΥΣΙΟΛΟΓΙΑ</a:t>
            </a:r>
            <a:r>
              <a:rPr lang="en-US" spc="-7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57200" y="2362200"/>
            <a:ext cx="8305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555625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κίρρωση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του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ήπα</a:t>
            </a:r>
            <a:r>
              <a:rPr lang="en-US" dirty="0" err="1">
                <a:latin typeface="+mj-lt"/>
                <a:ea typeface="+mj-ea"/>
                <a:cs typeface="+mj-cs"/>
              </a:rPr>
              <a:t>τος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είν</a:t>
            </a:r>
            <a:r>
              <a:rPr lang="en-US" dirty="0">
                <a:latin typeface="+mj-lt"/>
                <a:ea typeface="+mj-ea"/>
                <a:cs typeface="+mj-cs"/>
              </a:rPr>
              <a:t>αι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κοινή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κατάληξη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πολλών ηπατοπαθειών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5600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Είν</a:t>
            </a:r>
            <a:r>
              <a:rPr lang="en-US" dirty="0">
                <a:latin typeface="+mj-lt"/>
                <a:ea typeface="+mj-ea"/>
                <a:cs typeface="+mj-cs"/>
              </a:rPr>
              <a:t>αι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αποτέλεσμα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χρόνιας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διεργασίας,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στοιχεία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της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οποίας </a:t>
            </a:r>
            <a:r>
              <a:rPr lang="en-US" dirty="0">
                <a:latin typeface="+mj-lt"/>
                <a:ea typeface="+mj-ea"/>
                <a:cs typeface="+mj-cs"/>
              </a:rPr>
              <a:t>είναι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τα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ακόλουθα: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20" dirty="0" err="1">
                <a:latin typeface="+mj-lt"/>
                <a:ea typeface="+mj-ea"/>
                <a:cs typeface="+mj-cs"/>
              </a:rPr>
              <a:t>Φλεγμονή-</a:t>
            </a:r>
            <a:r>
              <a:rPr lang="en-US" dirty="0" err="1">
                <a:latin typeface="+mj-lt"/>
                <a:ea typeface="+mj-ea"/>
                <a:cs typeface="+mj-cs"/>
              </a:rPr>
              <a:t>νέκρωση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του</a:t>
            </a:r>
            <a:r>
              <a:rPr lang="en-US" spc="-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τικού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ρεγχύμ</a:t>
            </a:r>
            <a:r>
              <a:rPr lang="en-US" spc="-10" dirty="0">
                <a:latin typeface="+mj-lt"/>
                <a:ea typeface="+mj-ea"/>
                <a:cs typeface="+mj-cs"/>
              </a:rPr>
              <a:t>ατος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Οζώδης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ανα</a:t>
            </a:r>
            <a:r>
              <a:rPr lang="en-US" dirty="0" err="1">
                <a:latin typeface="+mj-lt"/>
                <a:ea typeface="+mj-ea"/>
                <a:cs typeface="+mj-cs"/>
              </a:rPr>
              <a:t>γέννηση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του</a:t>
            </a:r>
            <a:r>
              <a:rPr lang="en-US" spc="-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τικού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ρεγχύμ</a:t>
            </a:r>
            <a:r>
              <a:rPr lang="en-US" spc="-10" dirty="0">
                <a:latin typeface="+mj-lt"/>
                <a:ea typeface="+mj-ea"/>
                <a:cs typeface="+mj-cs"/>
              </a:rPr>
              <a:t>ατος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Σχημ</a:t>
            </a:r>
            <a:r>
              <a:rPr lang="en-US" dirty="0">
                <a:latin typeface="+mj-lt"/>
                <a:ea typeface="+mj-ea"/>
                <a:cs typeface="+mj-cs"/>
              </a:rPr>
              <a:t>ατισμός</a:t>
            </a:r>
            <a:r>
              <a:rPr lang="en-US" spc="-3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νέου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συνδετικού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ιστού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5600" marR="343535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Στην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νά</a:t>
            </a:r>
            <a:r>
              <a:rPr lang="en-US" dirty="0">
                <a:latin typeface="+mj-lt"/>
                <a:ea typeface="+mj-ea"/>
                <a:cs typeface="+mj-cs"/>
              </a:rPr>
              <a:t>πτυξη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ίνωσης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7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ήπατος</a:t>
            </a:r>
            <a:r>
              <a:rPr lang="en-US" spc="-7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συμμετέχουν</a:t>
            </a:r>
            <a:r>
              <a:rPr lang="en-US" spc="-2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πολλοί </a:t>
            </a:r>
            <a:r>
              <a:rPr lang="en-US" dirty="0">
                <a:latin typeface="+mj-lt"/>
                <a:ea typeface="+mj-ea"/>
                <a:cs typeface="+mj-cs"/>
              </a:rPr>
              <a:t>παράγοντες,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όπως</a:t>
            </a:r>
            <a:r>
              <a:rPr lang="en-US" spc="-2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οι</a:t>
            </a:r>
            <a:r>
              <a:rPr lang="en-US" spc="-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κυτταροκίνες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IL-</a:t>
            </a:r>
            <a:r>
              <a:rPr lang="en-US" dirty="0">
                <a:latin typeface="+mj-lt"/>
                <a:ea typeface="+mj-ea"/>
                <a:cs typeface="+mj-cs"/>
              </a:rPr>
              <a:t>1,</a:t>
            </a:r>
            <a:r>
              <a:rPr lang="en-US" spc="-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IL-6,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TNF-</a:t>
            </a:r>
            <a:r>
              <a:rPr lang="en-US" dirty="0">
                <a:latin typeface="+mj-lt"/>
                <a:ea typeface="+mj-ea"/>
                <a:cs typeface="+mj-cs"/>
              </a:rPr>
              <a:t>a</a:t>
            </a:r>
            <a:r>
              <a:rPr lang="en-US" spc="-2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και </a:t>
            </a:r>
            <a:r>
              <a:rPr lang="en-US" dirty="0">
                <a:latin typeface="+mj-lt"/>
                <a:ea typeface="+mj-ea"/>
                <a:cs typeface="+mj-cs"/>
              </a:rPr>
              <a:t>αυξητικοί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παράγοντες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όπως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οι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TGF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EGF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39395"/>
            <a:r>
              <a:rPr lang="en-US">
                <a:solidFill>
                  <a:srgbClr val="FFFFFF"/>
                </a:solidFill>
              </a:rPr>
              <a:t>ΠΑΘΟΦΥΣΙΟΛΟΓΙΑ</a:t>
            </a:r>
            <a:r>
              <a:rPr lang="en-US" spc="-7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2400" y="2286162"/>
            <a:ext cx="8839200" cy="4419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Οι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νωτέρω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διεργ</a:t>
            </a:r>
            <a:r>
              <a:rPr lang="en-US" dirty="0">
                <a:latin typeface="+mj-lt"/>
                <a:ea typeface="+mj-ea"/>
                <a:cs typeface="+mj-cs"/>
              </a:rPr>
              <a:t>ασίες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οδηγούν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σε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4380" marR="1688464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Κατα</a:t>
            </a:r>
            <a:r>
              <a:rPr lang="en-US" dirty="0" err="1">
                <a:latin typeface="+mj-lt"/>
                <a:ea typeface="+mj-ea"/>
                <a:cs typeface="+mj-cs"/>
              </a:rPr>
              <a:t>στροφή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της</a:t>
            </a:r>
            <a:r>
              <a:rPr lang="en-US" spc="-5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μικροκυκλοφορί</a:t>
            </a:r>
            <a:r>
              <a:rPr lang="en-US" spc="-10" dirty="0">
                <a:latin typeface="+mj-lt"/>
                <a:ea typeface="+mj-ea"/>
                <a:cs typeface="+mj-cs"/>
              </a:rPr>
              <a:t>ας-</a:t>
            </a:r>
            <a:r>
              <a:rPr lang="en-US" dirty="0">
                <a:latin typeface="+mj-lt"/>
                <a:ea typeface="+mj-ea"/>
                <a:cs typeface="+mj-cs"/>
              </a:rPr>
              <a:t>μακροκυκλοφορίας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 </a:t>
            </a:r>
            <a:r>
              <a:rPr lang="el-GR" dirty="0">
                <a:latin typeface="+mj-lt"/>
                <a:ea typeface="+mj-ea"/>
                <a:cs typeface="+mj-cs"/>
              </a:rPr>
              <a:t>της</a:t>
            </a:r>
            <a:r>
              <a:rPr lang="en-US" spc="-1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φυσιολογικής</a:t>
            </a:r>
            <a:r>
              <a:rPr lang="en-US" spc="-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dirty="0" err="1">
                <a:latin typeface="+mj-lt"/>
                <a:ea typeface="+mj-ea"/>
                <a:cs typeface="+mj-cs"/>
              </a:rPr>
              <a:t>ρχιτεκτονικής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ήπατος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4380" marR="5080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Οζώδης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ανακατα</a:t>
            </a:r>
            <a:r>
              <a:rPr lang="en-US" dirty="0" err="1">
                <a:latin typeface="+mj-lt"/>
                <a:ea typeface="+mj-ea"/>
                <a:cs typeface="+mj-cs"/>
              </a:rPr>
              <a:t>σκευή</a:t>
            </a:r>
            <a:r>
              <a:rPr lang="en-US" spc="-3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του</a:t>
            </a:r>
            <a:r>
              <a:rPr lang="en-US" spc="-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φυσιολογικά</a:t>
            </a:r>
            <a:r>
              <a:rPr lang="el-GR" spc="-1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λο</a:t>
            </a:r>
            <a:r>
              <a:rPr lang="en-US" dirty="0">
                <a:latin typeface="+mj-lt"/>
                <a:ea typeface="+mj-ea"/>
                <a:cs typeface="+mj-cs"/>
              </a:rPr>
              <a:t>βιώδους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ηπατικού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παρεγχύματος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7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εκτροπή </a:t>
            </a:r>
            <a:r>
              <a:rPr lang="en-US" dirty="0">
                <a:latin typeface="+mj-lt"/>
                <a:ea typeface="+mj-ea"/>
                <a:cs typeface="+mj-cs"/>
              </a:rPr>
              <a:t>της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αιματικής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κυκλοφορίας</a:t>
            </a:r>
            <a:r>
              <a:rPr lang="en-US" spc="-2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από</a:t>
            </a:r>
            <a:r>
              <a:rPr lang="en-US" spc="-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</a:t>
            </a:r>
            <a:r>
              <a:rPr lang="en-US" spc="-1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ηπατικό 	παρέγχυμα</a:t>
            </a:r>
            <a:r>
              <a:rPr lang="el-GR" spc="-10" dirty="0">
                <a:latin typeface="+mj-lt"/>
                <a:ea typeface="+mj-ea"/>
                <a:cs typeface="+mj-cs"/>
              </a:rPr>
              <a:t> (παράπλευρα δίκτυα)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Πυλ</a:t>
            </a:r>
            <a:r>
              <a:rPr lang="en-US" dirty="0">
                <a:latin typeface="+mj-lt"/>
                <a:ea typeface="+mj-ea"/>
                <a:cs typeface="+mj-cs"/>
              </a:rPr>
              <a:t>αία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Υπέρταση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τική</a:t>
            </a:r>
            <a:r>
              <a:rPr lang="en-US" spc="-3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νε</a:t>
            </a:r>
            <a:r>
              <a:rPr lang="en-US" spc="-10" dirty="0">
                <a:latin typeface="+mj-lt"/>
                <a:ea typeface="+mj-ea"/>
                <a:cs typeface="+mj-cs"/>
              </a:rPr>
              <a:t>πάρκεια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80" name="Freeform: Shape 79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ΠΑΘΟΦΥΣΙΟΛΟΓΙΑ</a:t>
            </a:r>
            <a:r>
              <a:rPr lang="en-US" spc="-8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1700" dirty="0">
                <a:latin typeface="+mj-lt"/>
                <a:ea typeface="+mj-ea"/>
                <a:cs typeface="+mj-cs"/>
              </a:rPr>
              <a:t>Η</a:t>
            </a:r>
            <a:r>
              <a:rPr lang="en-US" sz="1700" spc="-100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π</a:t>
            </a:r>
            <a:r>
              <a:rPr lang="en-US" sz="1700" dirty="0" err="1">
                <a:latin typeface="+mj-lt"/>
                <a:ea typeface="+mj-ea"/>
                <a:cs typeface="+mj-cs"/>
              </a:rPr>
              <a:t>υλ</a:t>
            </a:r>
            <a:r>
              <a:rPr lang="en-US" sz="1700" dirty="0">
                <a:latin typeface="+mj-lt"/>
                <a:ea typeface="+mj-ea"/>
                <a:cs typeface="+mj-cs"/>
              </a:rPr>
              <a:t>αία</a:t>
            </a:r>
            <a:r>
              <a:rPr lang="en-US" sz="1700" spc="-6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υπέρταση</a:t>
            </a:r>
            <a:r>
              <a:rPr lang="en-US" sz="1700" spc="-100" dirty="0">
                <a:latin typeface="+mj-lt"/>
                <a:ea typeface="+mj-ea"/>
                <a:cs typeface="+mj-cs"/>
              </a:rPr>
              <a:t> </a:t>
            </a:r>
            <a:r>
              <a:rPr lang="el-GR" sz="1700" spc="-100" dirty="0">
                <a:latin typeface="+mj-lt"/>
                <a:ea typeface="+mj-ea"/>
                <a:cs typeface="+mj-cs"/>
              </a:rPr>
              <a:t>αρχικά </a:t>
            </a:r>
            <a:r>
              <a:rPr lang="en-US" sz="1700" dirty="0" err="1">
                <a:latin typeface="+mj-lt"/>
                <a:ea typeface="+mj-ea"/>
                <a:cs typeface="+mj-cs"/>
              </a:rPr>
              <a:t>οφείλετ</a:t>
            </a:r>
            <a:r>
              <a:rPr lang="en-US" sz="1700" dirty="0">
                <a:latin typeface="+mj-lt"/>
                <a:ea typeface="+mj-ea"/>
                <a:cs typeface="+mj-cs"/>
              </a:rPr>
              <a:t>αι</a:t>
            </a:r>
            <a:r>
              <a:rPr lang="en-US" sz="1700" spc="-85" dirty="0">
                <a:latin typeface="+mj-lt"/>
                <a:ea typeface="+mj-ea"/>
                <a:cs typeface="+mj-cs"/>
              </a:rPr>
              <a:t> </a:t>
            </a:r>
            <a:r>
              <a:rPr lang="en-US" sz="1700" spc="-25" dirty="0">
                <a:latin typeface="+mj-lt"/>
                <a:ea typeface="+mj-ea"/>
                <a:cs typeface="+mj-cs"/>
              </a:rPr>
              <a:t>σε:</a:t>
            </a:r>
            <a:endParaRPr lang="en-US" sz="1700" dirty="0">
              <a:latin typeface="+mj-lt"/>
              <a:ea typeface="+mj-ea"/>
              <a:cs typeface="+mj-cs"/>
            </a:endParaRPr>
          </a:p>
          <a:p>
            <a:pPr marL="755015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sz="1700" dirty="0" err="1">
                <a:latin typeface="+mj-lt"/>
                <a:ea typeface="+mj-ea"/>
                <a:cs typeface="+mj-cs"/>
              </a:rPr>
              <a:t>Πίεση</a:t>
            </a:r>
            <a:r>
              <a:rPr lang="en-US" sz="1700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 err="1">
                <a:latin typeface="+mj-lt"/>
                <a:ea typeface="+mj-ea"/>
                <a:cs typeface="+mj-cs"/>
              </a:rPr>
              <a:t>των</a:t>
            </a:r>
            <a:r>
              <a:rPr lang="en-US" sz="1700" spc="-3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ηπα</a:t>
            </a:r>
            <a:r>
              <a:rPr lang="en-US" sz="1700" dirty="0" err="1">
                <a:latin typeface="+mj-lt"/>
                <a:ea typeface="+mj-ea"/>
                <a:cs typeface="+mj-cs"/>
              </a:rPr>
              <a:t>τικών</a:t>
            </a:r>
            <a:r>
              <a:rPr lang="en-US" sz="1700" spc="-3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 err="1">
                <a:latin typeface="+mj-lt"/>
                <a:ea typeface="+mj-ea"/>
                <a:cs typeface="+mj-cs"/>
              </a:rPr>
              <a:t>φλε</a:t>
            </a:r>
            <a:r>
              <a:rPr lang="en-US" sz="1700" dirty="0">
                <a:latin typeface="+mj-lt"/>
                <a:ea typeface="+mj-ea"/>
                <a:cs typeface="+mj-cs"/>
              </a:rPr>
              <a:t>βών</a:t>
            </a:r>
            <a:r>
              <a:rPr lang="en-US" sz="1700" spc="-30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από</a:t>
            </a:r>
            <a:r>
              <a:rPr lang="en-US" sz="1700" spc="-30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τον</a:t>
            </a:r>
            <a:r>
              <a:rPr lang="en-US" sz="1700" spc="-25" dirty="0">
                <a:latin typeface="+mj-lt"/>
                <a:ea typeface="+mj-ea"/>
                <a:cs typeface="+mj-cs"/>
              </a:rPr>
              <a:t> </a:t>
            </a:r>
            <a:r>
              <a:rPr lang="en-US" sz="1700" spc="-10" dirty="0">
                <a:latin typeface="+mj-lt"/>
                <a:ea typeface="+mj-ea"/>
                <a:cs typeface="+mj-cs"/>
              </a:rPr>
              <a:t>ινώδη</a:t>
            </a:r>
            <a:endParaRPr lang="en-US" sz="1700" dirty="0">
              <a:latin typeface="+mj-lt"/>
              <a:ea typeface="+mj-ea"/>
              <a:cs typeface="+mj-cs"/>
            </a:endParaRPr>
          </a:p>
          <a:p>
            <a:pPr marL="75628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latin typeface="+mj-lt"/>
                <a:ea typeface="+mj-ea"/>
                <a:cs typeface="+mj-cs"/>
              </a:rPr>
              <a:t>συνδετικό</a:t>
            </a:r>
            <a:r>
              <a:rPr lang="en-US" sz="1700" spc="-114" dirty="0">
                <a:latin typeface="+mj-lt"/>
                <a:ea typeface="+mj-ea"/>
                <a:cs typeface="+mj-cs"/>
              </a:rPr>
              <a:t> </a:t>
            </a:r>
            <a:r>
              <a:rPr lang="en-US" sz="1700" spc="-20" dirty="0" err="1">
                <a:latin typeface="+mj-lt"/>
                <a:ea typeface="+mj-ea"/>
                <a:cs typeface="+mj-cs"/>
              </a:rPr>
              <a:t>ιστό</a:t>
            </a:r>
            <a:endParaRPr lang="en-US" sz="1700" dirty="0">
              <a:latin typeface="+mj-lt"/>
              <a:ea typeface="+mj-ea"/>
              <a:cs typeface="+mj-cs"/>
            </a:endParaRPr>
          </a:p>
          <a:p>
            <a:pPr marL="754380" marR="1155700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z="1700" dirty="0" err="1">
                <a:latin typeface="+mj-lt"/>
                <a:ea typeface="+mj-ea"/>
                <a:cs typeface="+mj-cs"/>
              </a:rPr>
              <a:t>Πίεση</a:t>
            </a:r>
            <a:r>
              <a:rPr lang="en-US" sz="1700" spc="-50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 err="1">
                <a:latin typeface="+mj-lt"/>
                <a:ea typeface="+mj-ea"/>
                <a:cs typeface="+mj-cs"/>
              </a:rPr>
              <a:t>των</a:t>
            </a:r>
            <a:r>
              <a:rPr lang="en-US" sz="1700" spc="-7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ηπα</a:t>
            </a:r>
            <a:r>
              <a:rPr lang="en-US" sz="1700" dirty="0" err="1">
                <a:latin typeface="+mj-lt"/>
                <a:ea typeface="+mj-ea"/>
                <a:cs typeface="+mj-cs"/>
              </a:rPr>
              <a:t>τικών</a:t>
            </a:r>
            <a:r>
              <a:rPr lang="en-US" sz="1700" spc="-7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 err="1">
                <a:latin typeface="+mj-lt"/>
                <a:ea typeface="+mj-ea"/>
                <a:cs typeface="+mj-cs"/>
              </a:rPr>
              <a:t>φλε</a:t>
            </a:r>
            <a:r>
              <a:rPr lang="en-US" sz="1700" dirty="0">
                <a:latin typeface="+mj-lt"/>
                <a:ea typeface="+mj-ea"/>
                <a:cs typeface="+mj-cs"/>
              </a:rPr>
              <a:t>βών</a:t>
            </a:r>
            <a:r>
              <a:rPr lang="en-US" sz="1700" spc="-65" dirty="0"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latin typeface="+mj-lt"/>
                <a:ea typeface="+mj-ea"/>
                <a:cs typeface="+mj-cs"/>
              </a:rPr>
              <a:t>από</a:t>
            </a:r>
            <a:r>
              <a:rPr lang="en-US" sz="1700" spc="-70" dirty="0">
                <a:latin typeface="+mj-lt"/>
                <a:ea typeface="+mj-ea"/>
                <a:cs typeface="+mj-cs"/>
              </a:rPr>
              <a:t> </a:t>
            </a:r>
            <a:r>
              <a:rPr lang="en-US" sz="1700" spc="-20" dirty="0">
                <a:latin typeface="+mj-lt"/>
                <a:ea typeface="+mj-ea"/>
                <a:cs typeface="+mj-cs"/>
              </a:rPr>
              <a:t>τους 	</a:t>
            </a:r>
            <a:r>
              <a:rPr lang="en-US" sz="1700" spc="-10" dirty="0">
                <a:latin typeface="+mj-lt"/>
                <a:ea typeface="+mj-ea"/>
                <a:cs typeface="+mj-cs"/>
              </a:rPr>
              <a:t>αναγεννητικούς</a:t>
            </a:r>
            <a:r>
              <a:rPr lang="en-US" sz="1700" spc="-30" dirty="0">
                <a:latin typeface="+mj-lt"/>
                <a:ea typeface="+mj-ea"/>
                <a:cs typeface="+mj-cs"/>
              </a:rPr>
              <a:t> </a:t>
            </a:r>
            <a:r>
              <a:rPr lang="en-US" sz="1700" spc="-20" dirty="0">
                <a:latin typeface="+mj-lt"/>
                <a:ea typeface="+mj-ea"/>
                <a:cs typeface="+mj-cs"/>
              </a:rPr>
              <a:t>όζους</a:t>
            </a:r>
            <a:endParaRPr lang="el-GR" sz="1700" spc="-20" dirty="0">
              <a:latin typeface="+mj-lt"/>
              <a:ea typeface="+mj-ea"/>
              <a:cs typeface="+mj-cs"/>
            </a:endParaRPr>
          </a:p>
          <a:p>
            <a:pPr marL="754380" marR="1155700" lvl="1" indent="-28511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l-GR" sz="1700" b="1" spc="-20" dirty="0"/>
              <a:t>Αργότερα συμμετέχει και η σπλαγχνική αγγειοδιαστολή</a:t>
            </a:r>
            <a:endParaRPr lang="en-US" sz="1700" b="1" dirty="0"/>
          </a:p>
          <a:p>
            <a:pPr marL="469265" marR="1155700"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tabLst>
                <a:tab pos="756285" algn="l"/>
              </a:tabLst>
            </a:pPr>
            <a:endParaRPr lang="el-GR" sz="1700" spc="-2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45465"/>
            <a:r>
              <a:rPr lang="en-US">
                <a:solidFill>
                  <a:srgbClr val="FFFFFF"/>
                </a:solidFill>
              </a:rPr>
              <a:t>ΠΥΛΑΙΑ</a:t>
            </a:r>
            <a:r>
              <a:rPr lang="en-US" spc="-2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ΥΠΕΡΤΑΣΗ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04799" y="2763520"/>
            <a:ext cx="8839199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z="2400" dirty="0">
                <a:latin typeface="+mj-lt"/>
                <a:ea typeface="+mj-ea"/>
                <a:cs typeface="+mj-cs"/>
              </a:rPr>
              <a:t>HVPG &gt; 5 mmHg</a:t>
            </a: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l-GR" sz="2400" dirty="0">
                <a:latin typeface="+mj-lt"/>
                <a:ea typeface="+mj-ea"/>
                <a:cs typeface="+mj-cs"/>
              </a:rPr>
              <a:t>Κλινικώς σημαντική πυλαία υπέρταση.</a:t>
            </a:r>
            <a:r>
              <a:rPr lang="en-US" sz="2400" dirty="0">
                <a:latin typeface="+mj-lt"/>
                <a:ea typeface="+mj-ea"/>
                <a:cs typeface="+mj-cs"/>
              </a:rPr>
              <a:t> </a:t>
            </a:r>
            <a:r>
              <a:rPr lang="en-US" sz="2400" dirty="0"/>
              <a:t>HVPG &gt;10mmHg</a:t>
            </a:r>
          </a:p>
          <a:p>
            <a:pPr marL="354965" indent="-342265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l-GR" sz="2400" dirty="0">
                <a:latin typeface="+mj-lt"/>
                <a:ea typeface="+mj-ea"/>
                <a:cs typeface="+mj-cs"/>
              </a:rPr>
              <a:t> Στην κ</a:t>
            </a:r>
            <a:r>
              <a:rPr lang="el-GR" sz="2400" dirty="0"/>
              <a:t>λινικώς σημαντική πυλαία υπέρταση εμφανίζονται οι επιπλοκές</a:t>
            </a:r>
            <a:endParaRPr lang="en-US" sz="2400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5" name="Θέση περιεχομένου 4" descr="Εικόνα που περιέχει κείμενο, ζωγραφιά, χάρτη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D9BF8A0-2994-A917-2AD8-3B5876251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7379" r="5342" b="-2"/>
          <a:stretch>
            <a:fillRect/>
          </a:stretch>
        </p:blipFill>
        <p:spPr>
          <a:xfrm rot="16200000">
            <a:off x="1066801" y="-152401"/>
            <a:ext cx="5410200" cy="72389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332031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1809" y="643467"/>
            <a:ext cx="6471618" cy="557106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05379A1-E96A-3C96-B77F-95E03ACC4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47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7" name="Θέση περιεχομένου 6" descr="Εικόνα που περιέχει κείμενο, ζωγραφιά, εικονογράφη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3EA09C1D-12D8-CEA8-A1EB-24DD95E1F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8629" b="2361"/>
          <a:stretch>
            <a:fillRect/>
          </a:stretch>
        </p:blipFill>
        <p:spPr>
          <a:xfrm>
            <a:off x="524637" y="647698"/>
            <a:ext cx="4619502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156628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2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34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4" name="Freeform: Shape 38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0850"/>
            <a:r>
              <a:rPr lang="en-US">
                <a:solidFill>
                  <a:srgbClr val="FFFFFF"/>
                </a:solidFill>
              </a:rPr>
              <a:t>ΚΛΙΝΙΚΗ</a:t>
            </a:r>
            <a:r>
              <a:rPr lang="en-US" spc="-10">
                <a:solidFill>
                  <a:srgbClr val="FFFFFF"/>
                </a:solidFill>
              </a:rPr>
              <a:t> </a:t>
            </a:r>
            <a:r>
              <a:rPr lang="en-US" spc="-25">
                <a:solidFill>
                  <a:srgbClr val="FFFFFF"/>
                </a:solidFill>
              </a:rPr>
              <a:t>ΕΙΚΟΝΑ</a:t>
            </a:r>
            <a:r>
              <a:rPr lang="en-US" spc="-20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pc="-50">
                <a:latin typeface="+mj-lt"/>
                <a:ea typeface="+mj-ea"/>
                <a:cs typeface="+mj-cs"/>
              </a:rPr>
              <a:t>ΠΥΛΑΙΑ</a:t>
            </a:r>
            <a:r>
              <a:rPr lang="en-US" spc="-16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ΥΠΕΡΤΑΣΗ</a:t>
            </a:r>
            <a:endParaRPr lang="en-US"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Κιρσοί</a:t>
            </a:r>
            <a:r>
              <a:rPr lang="en-US" spc="-14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οισοφάγου,</a:t>
            </a:r>
            <a:r>
              <a:rPr lang="en-US" spc="-13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θόλου</a:t>
            </a:r>
            <a:r>
              <a:rPr lang="en-US" spc="-12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στομάχου</a:t>
            </a:r>
            <a:endParaRPr lang="en-US">
              <a:latin typeface="+mj-lt"/>
              <a:ea typeface="+mj-ea"/>
              <a:cs typeface="+mj-cs"/>
            </a:endParaRPr>
          </a:p>
          <a:p>
            <a:pPr marL="755015" marR="116205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Επίφλεβo</a:t>
            </a:r>
            <a:r>
              <a:rPr lang="en-US" spc="-1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κοιλιακό,</a:t>
            </a:r>
            <a:r>
              <a:rPr lang="en-US" spc="-13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θωρακοκοιλιακό, </a:t>
            </a:r>
            <a:r>
              <a:rPr lang="en-US">
                <a:latin typeface="+mj-lt"/>
                <a:ea typeface="+mj-ea"/>
                <a:cs typeface="+mj-cs"/>
              </a:rPr>
              <a:t>νεφρικών</a:t>
            </a:r>
            <a:r>
              <a:rPr lang="en-US" spc="-15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χωρών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Αιμορροίδες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Ασκιτική</a:t>
            </a:r>
            <a:r>
              <a:rPr lang="en-US" spc="-2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συλλογή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Σπληνομεγαλία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Πυλαία</a:t>
            </a:r>
            <a:r>
              <a:rPr lang="en-US" spc="-10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γαστροπάθεια,</a:t>
            </a:r>
            <a:r>
              <a:rPr lang="en-US" spc="-120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πεπτικό</a:t>
            </a:r>
            <a:r>
              <a:rPr lang="en-US" spc="-12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έλκος</a:t>
            </a:r>
            <a:endParaRPr lang="en-US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7958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6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51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53" name="Freeform: Shape 52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>
                <a:solidFill>
                  <a:srgbClr val="FFFFFF"/>
                </a:solidFill>
              </a:rPr>
              <a:t>ΠΥΛΑΙΟΣΥΣΤΗΜΑΤΙΚΕΣ</a:t>
            </a:r>
            <a:r>
              <a:rPr lang="en-US" spc="-105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ΑΝΑΣΤΟΜΩΣΕΙΣ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8600" y="2305965"/>
            <a:ext cx="8763000" cy="5237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sz="1500" dirty="0">
                <a:latin typeface="+mj-lt"/>
                <a:ea typeface="+mj-ea"/>
                <a:cs typeface="+mj-cs"/>
              </a:rPr>
              <a:t>1</a:t>
            </a:r>
            <a:r>
              <a:rPr lang="en-US" dirty="0">
                <a:latin typeface="+mj-lt"/>
                <a:ea typeface="+mj-ea"/>
                <a:cs typeface="+mj-cs"/>
              </a:rPr>
              <a:t>.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</a:t>
            </a:r>
            <a:r>
              <a:rPr lang="en-US" dirty="0" err="1">
                <a:latin typeface="+mj-lt"/>
                <a:ea typeface="+mj-ea"/>
                <a:cs typeface="+mj-cs"/>
              </a:rPr>
              <a:t>τώτερο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τμήμ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70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οισοφάγου-</a:t>
            </a:r>
            <a:r>
              <a:rPr lang="en-US" dirty="0">
                <a:latin typeface="+mj-lt"/>
                <a:ea typeface="+mj-ea"/>
                <a:cs typeface="+mj-cs"/>
              </a:rPr>
              <a:t>θόλος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spc="-25" dirty="0">
                <a:latin typeface="+mj-lt"/>
                <a:ea typeface="+mj-ea"/>
                <a:cs typeface="+mj-cs"/>
              </a:rPr>
              <a:t>του </a:t>
            </a:r>
            <a:r>
              <a:rPr lang="en-US" spc="-10" dirty="0">
                <a:latin typeface="+mj-lt"/>
                <a:ea typeface="+mj-ea"/>
                <a:cs typeface="+mj-cs"/>
              </a:rPr>
              <a:t>στομάχου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844550" lvl="1" indent="-3746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84455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Αριστερή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γα</a:t>
            </a:r>
            <a:r>
              <a:rPr lang="en-US" dirty="0" err="1">
                <a:latin typeface="+mj-lt"/>
                <a:ea typeface="+mj-ea"/>
                <a:cs typeface="+mj-cs"/>
              </a:rPr>
              <a:t>στρική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βρα</a:t>
            </a:r>
            <a:r>
              <a:rPr lang="en-US" dirty="0" err="1">
                <a:latin typeface="+mj-lt"/>
                <a:ea typeface="+mj-ea"/>
                <a:cs typeface="+mj-cs"/>
              </a:rPr>
              <a:t>χείες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γα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στρικές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 err="1">
                <a:latin typeface="+mj-lt"/>
                <a:ea typeface="+mj-ea"/>
                <a:cs typeface="+mj-cs"/>
              </a:rPr>
              <a:t>φλέ</a:t>
            </a:r>
            <a:r>
              <a:rPr lang="en-US" spc="-20" dirty="0">
                <a:latin typeface="+mj-lt"/>
                <a:ea typeface="+mj-ea"/>
                <a:cs typeface="+mj-cs"/>
              </a:rPr>
              <a:t>βες-</a:t>
            </a:r>
            <a:r>
              <a:rPr lang="en-US" dirty="0">
                <a:latin typeface="+mj-lt"/>
                <a:ea typeface="+mj-ea"/>
                <a:cs typeface="+mj-cs"/>
              </a:rPr>
              <a:t>κατώτερο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οισοφαγικό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πλέγμα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2.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</a:t>
            </a:r>
            <a:r>
              <a:rPr lang="en-US" dirty="0" err="1">
                <a:latin typeface="+mj-lt"/>
                <a:ea typeface="+mj-ea"/>
                <a:cs typeface="+mj-cs"/>
              </a:rPr>
              <a:t>τώτερο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τμήμ</a:t>
            </a:r>
            <a:r>
              <a:rPr lang="en-US" dirty="0">
                <a:latin typeface="+mj-lt"/>
                <a:ea typeface="+mj-ea"/>
                <a:cs typeface="+mj-cs"/>
              </a:rPr>
              <a:t>α</a:t>
            </a:r>
            <a:r>
              <a:rPr lang="en-US" spc="-6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ορθού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01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Άνω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ιμορροιδική</a:t>
            </a:r>
            <a:r>
              <a:rPr lang="en-US" spc="-3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φλέ</a:t>
            </a:r>
            <a:r>
              <a:rPr lang="en-US" spc="-10" dirty="0">
                <a:latin typeface="+mj-lt"/>
                <a:ea typeface="+mj-ea"/>
                <a:cs typeface="+mj-cs"/>
              </a:rPr>
              <a:t>βα-</a:t>
            </a:r>
            <a:r>
              <a:rPr lang="en-US" dirty="0">
                <a:latin typeface="+mj-lt"/>
                <a:ea typeface="+mj-ea"/>
                <a:cs typeface="+mj-cs"/>
              </a:rPr>
              <a:t>μέση</a:t>
            </a:r>
            <a:r>
              <a:rPr lang="en-US" spc="-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40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κάτω</a:t>
            </a:r>
            <a:r>
              <a:rPr lang="en-US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αιμορροιδική</a:t>
            </a:r>
            <a:r>
              <a:rPr lang="en-US" spc="-60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>
                <a:latin typeface="+mj-lt"/>
                <a:ea typeface="+mj-ea"/>
                <a:cs typeface="+mj-cs"/>
              </a:rPr>
              <a:t>φλέβα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5600" marR="1736089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3.Υπ</a:t>
            </a:r>
            <a:r>
              <a:rPr lang="en-US" dirty="0" err="1">
                <a:latin typeface="+mj-lt"/>
                <a:ea typeface="+mj-ea"/>
                <a:cs typeface="+mj-cs"/>
              </a:rPr>
              <a:t>οδόριες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φλέ</a:t>
            </a:r>
            <a:r>
              <a:rPr lang="en-US" dirty="0">
                <a:latin typeface="+mj-lt"/>
                <a:ea typeface="+mj-ea"/>
                <a:cs typeface="+mj-cs"/>
              </a:rPr>
              <a:t>βες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του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κοιλιακού </a:t>
            </a:r>
            <a:r>
              <a:rPr lang="en-US" dirty="0">
                <a:latin typeface="+mj-lt"/>
                <a:ea typeface="+mj-ea"/>
                <a:cs typeface="+mj-cs"/>
              </a:rPr>
              <a:t>τοιχώματος</a:t>
            </a:r>
            <a:r>
              <a:rPr lang="en-US" spc="-16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(επίφλεβo)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4380" marR="672465" lvl="1" indent="-28511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 spc="-10" dirty="0">
                <a:latin typeface="+mj-lt"/>
                <a:ea typeface="+mj-ea"/>
                <a:cs typeface="+mj-cs"/>
              </a:rPr>
              <a:t>Πα</a:t>
            </a:r>
            <a:r>
              <a:rPr lang="en-US" spc="-10" dirty="0" err="1">
                <a:latin typeface="+mj-lt"/>
                <a:ea typeface="+mj-ea"/>
                <a:cs typeface="+mj-cs"/>
              </a:rPr>
              <a:t>ρομφάλιες</a:t>
            </a:r>
            <a:r>
              <a:rPr lang="en-US" spc="-45" dirty="0">
                <a:latin typeface="+mj-lt"/>
                <a:ea typeface="+mj-ea"/>
                <a:cs typeface="+mj-cs"/>
              </a:rPr>
              <a:t> </a:t>
            </a:r>
            <a:r>
              <a:rPr lang="en-US" spc="-20" dirty="0" err="1">
                <a:latin typeface="+mj-lt"/>
                <a:ea typeface="+mj-ea"/>
                <a:cs typeface="+mj-cs"/>
              </a:rPr>
              <a:t>φλέ</a:t>
            </a:r>
            <a:r>
              <a:rPr lang="en-US" spc="-20" dirty="0">
                <a:latin typeface="+mj-lt"/>
                <a:ea typeface="+mj-ea"/>
                <a:cs typeface="+mj-cs"/>
              </a:rPr>
              <a:t>βες-</a:t>
            </a:r>
            <a:r>
              <a:rPr lang="en-US" spc="-10" dirty="0">
                <a:latin typeface="+mj-lt"/>
                <a:ea typeface="+mj-ea"/>
                <a:cs typeface="+mj-cs"/>
              </a:rPr>
              <a:t>θωρακοεπιγάστριες </a:t>
            </a:r>
            <a:r>
              <a:rPr lang="en-US" spc="-25" dirty="0">
                <a:latin typeface="+mj-lt"/>
                <a:ea typeface="+mj-ea"/>
                <a:cs typeface="+mj-cs"/>
              </a:rPr>
              <a:t>και </a:t>
            </a:r>
            <a:r>
              <a:rPr lang="en-US" dirty="0">
                <a:latin typeface="+mj-lt"/>
                <a:ea typeface="+mj-ea"/>
                <a:cs typeface="+mj-cs"/>
              </a:rPr>
              <a:t>επιπολής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επιγάστριες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φλέβες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5600" marR="501015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4.Άλλα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(οπ</a:t>
            </a:r>
            <a:r>
              <a:rPr lang="en-US" dirty="0" err="1">
                <a:latin typeface="+mj-lt"/>
                <a:ea typeface="+mj-ea"/>
                <a:cs typeface="+mj-cs"/>
              </a:rPr>
              <a:t>ίσθιο</a:t>
            </a:r>
            <a:r>
              <a:rPr lang="en-US" spc="-90" dirty="0">
                <a:latin typeface="+mj-lt"/>
                <a:ea typeface="+mj-ea"/>
                <a:cs typeface="+mj-cs"/>
              </a:rPr>
              <a:t> </a:t>
            </a:r>
            <a:r>
              <a:rPr lang="en-US" dirty="0" err="1">
                <a:latin typeface="+mj-lt"/>
                <a:ea typeface="+mj-ea"/>
                <a:cs typeface="+mj-cs"/>
              </a:rPr>
              <a:t>κοιλι</a:t>
            </a:r>
            <a:r>
              <a:rPr lang="en-US" dirty="0">
                <a:latin typeface="+mj-lt"/>
                <a:ea typeface="+mj-ea"/>
                <a:cs typeface="+mj-cs"/>
              </a:rPr>
              <a:t>ακό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τοίχωμα,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διάφραγμα, αναστόμωση</a:t>
            </a:r>
            <a:r>
              <a:rPr lang="en-US" spc="-7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σπληνικής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και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αρ.νεφρικής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φλέβας)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0506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6" name="Oval 10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98607" y="643467"/>
            <a:ext cx="3946784" cy="5571066"/>
          </a:xfrm>
          <a:prstGeom prst="rect">
            <a:avLst/>
          </a:prstGeom>
        </p:spPr>
      </p:pic>
      <p:sp>
        <p:nvSpPr>
          <p:cNvPr id="16" name="Rectangle 20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1489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823" y="210619"/>
            <a:ext cx="7515225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0850"/>
            <a:r>
              <a:rPr lang="en-US" dirty="0">
                <a:solidFill>
                  <a:srgbClr val="FFFFFF"/>
                </a:solidFill>
              </a:rPr>
              <a:t>KΛINIKH</a:t>
            </a:r>
            <a:r>
              <a:rPr lang="en-US" spc="-10" dirty="0">
                <a:solidFill>
                  <a:srgbClr val="FFFFFF"/>
                </a:solidFill>
              </a:rPr>
              <a:t> </a:t>
            </a:r>
            <a:r>
              <a:rPr lang="en-US" spc="-25" dirty="0">
                <a:solidFill>
                  <a:srgbClr val="FFFFFF"/>
                </a:solidFill>
              </a:rPr>
              <a:t>ΕΙΚΟΝΑ</a:t>
            </a:r>
            <a:r>
              <a:rPr lang="en-US" spc="-200" dirty="0">
                <a:solidFill>
                  <a:srgbClr val="FFFFFF"/>
                </a:solidFill>
              </a:rPr>
              <a:t> </a:t>
            </a:r>
            <a:r>
              <a:rPr lang="en-US" spc="-10" dirty="0">
                <a:solidFill>
                  <a:srgbClr val="FFFFFF"/>
                </a:solidFill>
              </a:rPr>
              <a:t>ΚΙΡΡΩΣΗΣ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40%</a:t>
            </a:r>
            <a:r>
              <a:rPr lang="en-US" spc="-5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</a:t>
            </a:r>
            <a:r>
              <a:rPr lang="en-US" spc="-10">
                <a:latin typeface="+mj-lt"/>
                <a:ea typeface="+mj-ea"/>
                <a:cs typeface="+mj-cs"/>
              </a:rPr>
              <a:t>συμ</a:t>
            </a:r>
            <a:r>
              <a:rPr lang="en-US" spc="-10" dirty="0">
                <a:latin typeface="+mj-lt"/>
                <a:ea typeface="+mj-ea"/>
                <a:cs typeface="+mj-cs"/>
              </a:rPr>
              <a:t>πτωματικοί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60%</a:t>
            </a:r>
            <a:r>
              <a:rPr lang="en-US" spc="-100" dirty="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εμφ</a:t>
            </a:r>
            <a:r>
              <a:rPr lang="en-US" spc="-10" dirty="0">
                <a:latin typeface="+mj-lt"/>
                <a:ea typeface="+mj-ea"/>
                <a:cs typeface="+mj-cs"/>
              </a:rPr>
              <a:t>ανίζουν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συμπτώματα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015" marR="508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628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Γενικά</a:t>
            </a:r>
            <a:r>
              <a:rPr lang="en-US" spc="-145" dirty="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συμ</a:t>
            </a:r>
            <a:r>
              <a:rPr lang="en-US" spc="-10" dirty="0">
                <a:latin typeface="+mj-lt"/>
                <a:ea typeface="+mj-ea"/>
                <a:cs typeface="+mj-cs"/>
              </a:rPr>
              <a:t>πτώματα</a:t>
            </a:r>
            <a:r>
              <a:rPr lang="en-US" spc="-13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(</a:t>
            </a:r>
            <a:r>
              <a:rPr lang="en-US" spc="-10" dirty="0">
                <a:latin typeface="+mj-lt"/>
                <a:ea typeface="+mj-ea"/>
                <a:cs typeface="+mj-cs"/>
              </a:rPr>
              <a:t>μυική </a:t>
            </a:r>
            <a:r>
              <a:rPr lang="en-US" dirty="0">
                <a:latin typeface="+mj-lt"/>
                <a:ea typeface="+mj-ea"/>
                <a:cs typeface="+mj-cs"/>
              </a:rPr>
              <a:t>αδυναμία,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καταβολή,</a:t>
            </a:r>
            <a:r>
              <a:rPr lang="en-US" spc="-14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απώλεια</a:t>
            </a:r>
            <a:r>
              <a:rPr lang="en-US" spc="-14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βάρους)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Συμ</a:t>
            </a:r>
            <a:r>
              <a:rPr lang="en-US" spc="-10" dirty="0">
                <a:latin typeface="+mj-lt"/>
                <a:ea typeface="+mj-ea"/>
                <a:cs typeface="+mj-cs"/>
              </a:rPr>
              <a:t>πτώματα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από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πυλαία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υπέρταση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Συμ</a:t>
            </a:r>
            <a:r>
              <a:rPr lang="en-US" spc="-10" dirty="0">
                <a:latin typeface="+mj-lt"/>
                <a:ea typeface="+mj-ea"/>
                <a:cs typeface="+mj-cs"/>
              </a:rPr>
              <a:t>πτώματα</a:t>
            </a:r>
            <a:r>
              <a:rPr lang="en-US" spc="-10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από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ηπατική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ανεπάρκεια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Συνδυ</a:t>
            </a:r>
            <a:r>
              <a:rPr lang="en-US" dirty="0">
                <a:latin typeface="+mj-lt"/>
                <a:ea typeface="+mj-ea"/>
                <a:cs typeface="+mj-cs"/>
              </a:rPr>
              <a:t>ασμός</a:t>
            </a:r>
            <a:r>
              <a:rPr lang="en-US" spc="-8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των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ανωτέρω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1186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1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23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3" name="Freeform: Shape 27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920115"/>
            <a:r>
              <a:rPr lang="en-US" dirty="0">
                <a:solidFill>
                  <a:srgbClr val="FFFFFF"/>
                </a:solidFill>
              </a:rPr>
              <a:t>ΚΙΡΡΩΣΗ</a:t>
            </a:r>
            <a:r>
              <a:rPr lang="en-US" spc="-55" dirty="0">
                <a:solidFill>
                  <a:srgbClr val="FFFFFF"/>
                </a:solidFill>
              </a:rPr>
              <a:t> </a:t>
            </a:r>
            <a:r>
              <a:rPr lang="en-US" spc="-10" dirty="0">
                <a:solidFill>
                  <a:srgbClr val="FFFFFF"/>
                </a:solidFill>
              </a:rPr>
              <a:t>ΗΠΑΤΟΣ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7484" y="2763520"/>
            <a:ext cx="6709905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Αντιρροπούμενη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κίρρωση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 spc="-10">
                <a:latin typeface="+mj-lt"/>
                <a:ea typeface="+mj-ea"/>
                <a:cs typeface="+mj-cs"/>
              </a:rPr>
              <a:t>Ασυμπτωματικοί</a:t>
            </a:r>
            <a:r>
              <a:rPr lang="en-US" spc="-3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ή</a:t>
            </a:r>
            <a:r>
              <a:rPr lang="en-US" spc="-5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ήπια</a:t>
            </a:r>
            <a:r>
              <a:rPr lang="en-US" spc="-4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ενοχλήματα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Δεν</a:t>
            </a:r>
            <a:r>
              <a:rPr lang="en-US" spc="-10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εμφανίζουν</a:t>
            </a:r>
            <a:r>
              <a:rPr lang="en-US" spc="-105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επιπλοκές</a:t>
            </a: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endParaRPr lang="en-US" spc="-10" dirty="0">
              <a:latin typeface="+mj-lt"/>
              <a:ea typeface="+mj-ea"/>
              <a:cs typeface="+mj-cs"/>
            </a:endParaRPr>
          </a:p>
          <a:p>
            <a:pPr marL="469900" lvl="1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Μη</a:t>
            </a:r>
            <a:r>
              <a:rPr lang="en-US" spc="-7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αντιρροπούμενη</a:t>
            </a:r>
            <a:r>
              <a:rPr lang="en-US" spc="-65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κίρρωση</a:t>
            </a:r>
            <a:endParaRPr lang="en-US">
              <a:latin typeface="+mj-lt"/>
              <a:ea typeface="+mj-ea"/>
              <a:cs typeface="+mj-cs"/>
            </a:endParaRPr>
          </a:p>
          <a:p>
            <a:pPr marL="7556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755650" algn="l"/>
              </a:tabLst>
            </a:pPr>
            <a:r>
              <a:rPr lang="en-US">
                <a:latin typeface="+mj-lt"/>
                <a:ea typeface="+mj-ea"/>
                <a:cs typeface="+mj-cs"/>
              </a:rPr>
              <a:t>Εμφάνιση</a:t>
            </a:r>
            <a:r>
              <a:rPr lang="en-US" spc="-145">
                <a:latin typeface="+mj-lt"/>
                <a:ea typeface="+mj-ea"/>
                <a:cs typeface="+mj-cs"/>
              </a:rPr>
              <a:t> </a:t>
            </a:r>
            <a:r>
              <a:rPr lang="en-US">
                <a:latin typeface="+mj-lt"/>
                <a:ea typeface="+mj-ea"/>
                <a:cs typeface="+mj-cs"/>
              </a:rPr>
              <a:t>επιπλοκών</a:t>
            </a:r>
            <a:r>
              <a:rPr lang="en-US" spc="-120">
                <a:latin typeface="+mj-lt"/>
                <a:ea typeface="+mj-ea"/>
                <a:cs typeface="+mj-cs"/>
              </a:rPr>
              <a:t> </a:t>
            </a:r>
            <a:r>
              <a:rPr lang="en-US" spc="-10">
                <a:latin typeface="+mj-lt"/>
                <a:ea typeface="+mj-ea"/>
                <a:cs typeface="+mj-cs"/>
              </a:rPr>
              <a:t>κίρρωσης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1321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6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38" name="Freeform: Shape 37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7484" y="452718"/>
            <a:ext cx="6710641" cy="1400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618490"/>
            <a:r>
              <a:rPr lang="en-US">
                <a:solidFill>
                  <a:srgbClr val="FFFFFF"/>
                </a:solidFill>
              </a:rPr>
              <a:t>ΕΠΙΠΛΟΚΕΣ</a:t>
            </a:r>
            <a:r>
              <a:rPr lang="en-US" spc="-40">
                <a:solidFill>
                  <a:srgbClr val="FFFFFF"/>
                </a:solidFill>
              </a:rPr>
              <a:t> </a:t>
            </a:r>
            <a:r>
              <a:rPr lang="en-US" spc="-10">
                <a:solidFill>
                  <a:srgbClr val="FFFFFF"/>
                </a:solidFill>
              </a:rPr>
              <a:t>ΚΙΡΡΩΣΗΣ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7484" y="2438400"/>
            <a:ext cx="6709905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spc="-10" dirty="0" err="1">
                <a:latin typeface="+mj-lt"/>
                <a:ea typeface="+mj-ea"/>
                <a:cs typeface="+mj-cs"/>
              </a:rPr>
              <a:t>Ασκίτης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5600" marR="508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5600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Αιμορρ</a:t>
            </a:r>
            <a:r>
              <a:rPr lang="en-US" dirty="0">
                <a:latin typeface="+mj-lt"/>
                <a:ea typeface="+mj-ea"/>
                <a:cs typeface="+mj-cs"/>
              </a:rPr>
              <a:t>αγία</a:t>
            </a:r>
            <a:r>
              <a:rPr lang="en-US" spc="-12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πεπτικού</a:t>
            </a:r>
            <a:r>
              <a:rPr lang="en-US" spc="-11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(κιρσορραγία, </a:t>
            </a:r>
            <a:r>
              <a:rPr lang="en-US" dirty="0">
                <a:latin typeface="+mj-lt"/>
                <a:ea typeface="+mj-ea"/>
                <a:cs typeface="+mj-cs"/>
              </a:rPr>
              <a:t>αιμορραγία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από</a:t>
            </a:r>
            <a:r>
              <a:rPr lang="en-US" spc="-8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πεπτικό</a:t>
            </a:r>
            <a:r>
              <a:rPr lang="en-US" spc="-95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έλκος)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τονεφρικό</a:t>
            </a:r>
            <a:r>
              <a:rPr lang="en-US" spc="-17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σύνδρομο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τική</a:t>
            </a:r>
            <a:r>
              <a:rPr lang="en-US" spc="-114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 err="1">
                <a:latin typeface="+mj-lt"/>
                <a:ea typeface="+mj-ea"/>
                <a:cs typeface="+mj-cs"/>
              </a:rPr>
              <a:t>εγκεφ</a:t>
            </a:r>
            <a:r>
              <a:rPr lang="en-US" spc="-10" dirty="0">
                <a:latin typeface="+mj-lt"/>
                <a:ea typeface="+mj-ea"/>
                <a:cs typeface="+mj-cs"/>
              </a:rPr>
              <a:t>αλοπάθεια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 err="1">
                <a:latin typeface="+mj-lt"/>
                <a:ea typeface="+mj-ea"/>
                <a:cs typeface="+mj-cs"/>
              </a:rPr>
              <a:t>Αυτόμ</a:t>
            </a:r>
            <a:r>
              <a:rPr lang="en-US" dirty="0">
                <a:latin typeface="+mj-lt"/>
                <a:ea typeface="+mj-ea"/>
                <a:cs typeface="+mj-cs"/>
              </a:rPr>
              <a:t>ατη</a:t>
            </a:r>
            <a:r>
              <a:rPr lang="en-US" spc="-120" dirty="0"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latin typeface="+mj-lt"/>
                <a:ea typeface="+mj-ea"/>
                <a:cs typeface="+mj-cs"/>
              </a:rPr>
              <a:t>βακτηριακή</a:t>
            </a:r>
            <a:r>
              <a:rPr lang="en-US" spc="-13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περιτονίτιδα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το</a:t>
            </a:r>
            <a:r>
              <a:rPr lang="en-US" dirty="0">
                <a:latin typeface="+mj-lt"/>
                <a:ea typeface="+mj-ea"/>
                <a:cs typeface="+mj-cs"/>
              </a:rPr>
              <a:t>πνευμονικό</a:t>
            </a:r>
            <a:r>
              <a:rPr lang="en-US" spc="-19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σύνδρομο</a:t>
            </a:r>
            <a:endParaRPr lang="en-US" dirty="0">
              <a:latin typeface="+mj-lt"/>
              <a:ea typeface="+mj-ea"/>
              <a:cs typeface="+mj-cs"/>
            </a:endParaRPr>
          </a:p>
          <a:p>
            <a:pPr marL="354965" indent="-342265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354965" algn="l"/>
              </a:tabLst>
            </a:pPr>
            <a:r>
              <a:rPr lang="en-US" dirty="0">
                <a:latin typeface="+mj-lt"/>
                <a:ea typeface="+mj-ea"/>
                <a:cs typeface="+mj-cs"/>
              </a:rPr>
              <a:t>Ηπα</a:t>
            </a:r>
            <a:r>
              <a:rPr lang="en-US" dirty="0" err="1">
                <a:latin typeface="+mj-lt"/>
                <a:ea typeface="+mj-ea"/>
                <a:cs typeface="+mj-cs"/>
              </a:rPr>
              <a:t>τοκυττ</a:t>
            </a:r>
            <a:r>
              <a:rPr lang="en-US" dirty="0">
                <a:latin typeface="+mj-lt"/>
                <a:ea typeface="+mj-ea"/>
                <a:cs typeface="+mj-cs"/>
              </a:rPr>
              <a:t>αρικό</a:t>
            </a:r>
            <a:r>
              <a:rPr lang="en-US" spc="-190" dirty="0"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latin typeface="+mj-lt"/>
                <a:ea typeface="+mj-ea"/>
                <a:cs typeface="+mj-cs"/>
              </a:rPr>
              <a:t>καρκίνωμα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A8837937-D7C8-303C-45B4-E38183A4A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59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r="10819" b="-4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654392F-1639-4655-984D-9EC62CB79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42ABA0-A57E-4B96-8B71-32BE731BD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1601940-FE05-4058-8C3C-93ECC6D8B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24A74BA-E5A0-4961-B27F-09544E4F5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CC04C7-E7EE-4E3B-988E-0B9718A3C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3964ECA-3652-457C-9FDE-16AED3949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13C9C0A-47AD-49A5-838A-A43281BDC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79507746-2C84-4EB6-B021-47E52891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D658F-F3D1-509C-1A39-EAB94B058C0A}"/>
              </a:ext>
            </a:extLst>
          </p:cNvPr>
          <p:cNvSpPr txBox="1"/>
          <p:nvPr/>
        </p:nvSpPr>
        <p:spPr>
          <a:xfrm>
            <a:off x="486697" y="629267"/>
            <a:ext cx="6939116" cy="10166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cap="none" spc="0" dirty="0">
                <a:ln>
                  <a:noFill/>
                </a:ln>
                <a:solidFill>
                  <a:srgbClr val="EBEBEB"/>
                </a:solidFill>
                <a:effectLst/>
                <a:latin typeface="+mj-lt"/>
                <a:ea typeface="+mj-ea"/>
                <a:cs typeface="+mj-cs"/>
              </a:rPr>
              <a:t>SAAG= Serum albumin-Ascitic fluid albumin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0D28F5-B926-4D9B-9413-91E73A4C6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B3D24C5-CE61-47C8-A0D0-C767528D1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2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graphicFrame>
        <p:nvGraphicFramePr>
          <p:cNvPr id="11" name="Πίνακας 1">
            <a:extLst>
              <a:ext uri="{FF2B5EF4-FFF2-40B4-BE49-F238E27FC236}">
                <a16:creationId xmlns:a16="http://schemas.microsoft.com/office/drawing/2014/main" id="{2241B97B-38AF-390C-4C62-CE1043511EC6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522920649"/>
              </p:ext>
            </p:extLst>
          </p:nvPr>
        </p:nvGraphicFramePr>
        <p:xfrm>
          <a:off x="590114" y="3137220"/>
          <a:ext cx="8171529" cy="280786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46956">
                  <a:extLst>
                    <a:ext uri="{9D8B030D-6E8A-4147-A177-3AD203B41FA5}">
                      <a16:colId xmlns:a16="http://schemas.microsoft.com/office/drawing/2014/main" val="1860943910"/>
                    </a:ext>
                  </a:extLst>
                </a:gridCol>
                <a:gridCol w="4224573">
                  <a:extLst>
                    <a:ext uri="{9D8B030D-6E8A-4147-A177-3AD203B41FA5}">
                      <a16:colId xmlns:a16="http://schemas.microsoft.com/office/drawing/2014/main" val="3900843258"/>
                    </a:ext>
                  </a:extLst>
                </a:gridCol>
              </a:tblGrid>
              <a:tr h="560750">
                <a:tc>
                  <a:txBody>
                    <a:bodyPr/>
                    <a:lstStyle/>
                    <a:p>
                      <a:r>
                        <a:rPr lang="en-US" sz="3000" dirty="0"/>
                        <a:t>SAAG</a:t>
                      </a:r>
                      <a:r>
                        <a:rPr lang="el-GR" sz="3000" dirty="0"/>
                        <a:t> </a:t>
                      </a:r>
                      <a:r>
                        <a:rPr lang="en-US" sz="3000" dirty="0"/>
                        <a:t>&gt;1.1 g/dl</a:t>
                      </a:r>
                      <a:endParaRPr lang="el-GR" sz="3000" dirty="0"/>
                    </a:p>
                  </a:txBody>
                  <a:tcPr marL="75406" marR="75406" marT="37703" marB="37703"/>
                </a:tc>
                <a:tc>
                  <a:txBody>
                    <a:bodyPr/>
                    <a:lstStyle/>
                    <a:p>
                      <a:r>
                        <a:rPr lang="en-US" sz="3000" dirty="0"/>
                        <a:t>SAAG</a:t>
                      </a:r>
                      <a:r>
                        <a:rPr lang="el-GR" sz="3000" dirty="0"/>
                        <a:t> </a:t>
                      </a:r>
                      <a:r>
                        <a:rPr lang="en-US" sz="3000" dirty="0"/>
                        <a:t>&lt;1.1 g/dl</a:t>
                      </a:r>
                      <a:endParaRPr lang="el-GR" sz="3000" dirty="0"/>
                    </a:p>
                  </a:txBody>
                  <a:tcPr marL="75406" marR="75406" marT="37703" marB="37703"/>
                </a:tc>
                <a:extLst>
                  <a:ext uri="{0D108BD9-81ED-4DB2-BD59-A6C34878D82A}">
                    <a16:rowId xmlns:a16="http://schemas.microsoft.com/office/drawing/2014/main" val="2604863142"/>
                  </a:ext>
                </a:extLst>
              </a:tr>
              <a:tr h="2247111">
                <a:tc>
                  <a:txBody>
                    <a:bodyPr/>
                    <a:lstStyle/>
                    <a:p>
                      <a:r>
                        <a:rPr lang="el-GR" sz="2300" b="1" dirty="0"/>
                        <a:t>ΠΥΛΑΙΑ ΥΠΕΡΤΑΣΗ</a:t>
                      </a:r>
                      <a:endParaRPr lang="en-US" sz="2300" b="1" dirty="0"/>
                    </a:p>
                    <a:p>
                      <a:r>
                        <a:rPr lang="el-GR" sz="2300" dirty="0"/>
                        <a:t>Κίρρωση</a:t>
                      </a:r>
                      <a:endParaRPr lang="en-US" sz="2300" dirty="0"/>
                    </a:p>
                    <a:p>
                      <a:r>
                        <a:rPr lang="en-US" sz="2300" dirty="0"/>
                        <a:t>Budd-Chiari syndrome</a:t>
                      </a:r>
                    </a:p>
                    <a:p>
                      <a:r>
                        <a:rPr lang="el-GR" sz="2300" dirty="0"/>
                        <a:t>Καρδιακή ανεπάρκεια</a:t>
                      </a:r>
                      <a:endParaRPr lang="en-US" sz="2300" dirty="0"/>
                    </a:p>
                  </a:txBody>
                  <a:tcPr marL="75406" marR="75406" marT="37703" marB="37703"/>
                </a:tc>
                <a:tc>
                  <a:txBody>
                    <a:bodyPr/>
                    <a:lstStyle/>
                    <a:p>
                      <a:r>
                        <a:rPr lang="el-GR" sz="2300" b="1" dirty="0"/>
                        <a:t>ΟΧΙ ΠΥΛΑΙΑ ΥΠΕΡΤΑΗΣ</a:t>
                      </a:r>
                      <a:endParaRPr lang="en-US" sz="2300" b="1" dirty="0"/>
                    </a:p>
                    <a:p>
                      <a:r>
                        <a:rPr lang="el-GR" sz="2300" dirty="0" err="1"/>
                        <a:t>Καρκινωμάτωση</a:t>
                      </a:r>
                      <a:r>
                        <a:rPr lang="el-GR" sz="2300" dirty="0"/>
                        <a:t> περιτοναίου</a:t>
                      </a:r>
                      <a:endParaRPr lang="en-US" sz="2300" dirty="0"/>
                    </a:p>
                    <a:p>
                      <a:r>
                        <a:rPr lang="el-GR" sz="2300" dirty="0"/>
                        <a:t>Φυματιώδης περιτονίτιδα</a:t>
                      </a:r>
                      <a:endParaRPr lang="en-US" sz="2300" dirty="0"/>
                    </a:p>
                    <a:p>
                      <a:r>
                        <a:rPr lang="el-GR" sz="2300" dirty="0"/>
                        <a:t>Παγκρεατικός </a:t>
                      </a:r>
                      <a:r>
                        <a:rPr lang="el-GR" sz="2300" dirty="0" err="1"/>
                        <a:t>ασκίτης</a:t>
                      </a:r>
                      <a:endParaRPr lang="en-US" sz="2300" dirty="0"/>
                    </a:p>
                    <a:p>
                      <a:r>
                        <a:rPr lang="el-GR" sz="2300" dirty="0" err="1"/>
                        <a:t>Νεφρωσικό</a:t>
                      </a:r>
                      <a:r>
                        <a:rPr lang="el-GR" sz="2300" dirty="0"/>
                        <a:t> σύνδρομο</a:t>
                      </a:r>
                    </a:p>
                  </a:txBody>
                  <a:tcPr marL="75406" marR="75406" marT="37703" marB="37703"/>
                </a:tc>
                <a:extLst>
                  <a:ext uri="{0D108BD9-81ED-4DB2-BD59-A6C34878D82A}">
                    <a16:rowId xmlns:a16="http://schemas.microsoft.com/office/drawing/2014/main" val="3941606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79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AA953B77-B005-14AB-B621-3E44D08D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95" r="-1" b="455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876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l="5613" r="9208" b="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rcRect l="8327" r="1374" b="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FDA0D94-7CAC-4C1E-03F4-9F66E8F1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843" b="30105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269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C8EEA7F-F176-0C7A-666A-3EE3C18C6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46332"/>
            <a:ext cx="8763000" cy="6135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78B9B1-7A57-C14E-2B5D-F03E1B553D5F}"/>
              </a:ext>
            </a:extLst>
          </p:cNvPr>
          <p:cNvSpPr txBox="1"/>
          <p:nvPr/>
        </p:nvSpPr>
        <p:spPr>
          <a:xfrm>
            <a:off x="76200" y="0"/>
            <a:ext cx="7584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HEPATIC ENCEPHALOPATHY</a:t>
            </a:r>
            <a:endParaRPr lang="el-GR" sz="3600" b="1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C2A27D3-020B-6172-E15D-3B143F11B9DE}"/>
              </a:ext>
            </a:extLst>
          </p:cNvPr>
          <p:cNvSpPr/>
          <p:nvPr/>
        </p:nvSpPr>
        <p:spPr>
          <a:xfrm>
            <a:off x="1066800" y="6172200"/>
            <a:ext cx="1751959" cy="5333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30654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1FCFE66-6016-B8A5-0205-7032D8528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76201"/>
            <a:ext cx="8915399" cy="6739540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AE3BDAB-2075-84A9-9DE9-9864D3F424FC}"/>
              </a:ext>
            </a:extLst>
          </p:cNvPr>
          <p:cNvSpPr/>
          <p:nvPr/>
        </p:nvSpPr>
        <p:spPr>
          <a:xfrm>
            <a:off x="2057400" y="5570924"/>
            <a:ext cx="3106271" cy="10584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81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223752E-E93F-3F09-8311-A5E73D5AD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52400"/>
            <a:ext cx="8839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7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BDE9A2-82C1-F062-272A-8D386F33A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875" y="1066800"/>
            <a:ext cx="7734925" cy="1143000"/>
          </a:xfrm>
        </p:spPr>
        <p:txBody>
          <a:bodyPr>
            <a:normAutofit fontScale="90000"/>
          </a:bodyPr>
          <a:lstStyle/>
          <a:p>
            <a:r>
              <a:rPr lang="el-GR" sz="4000" dirty="0">
                <a:solidFill>
                  <a:schemeClr val="tx1"/>
                </a:solidFill>
              </a:rPr>
              <a:t>Αυτόματη </a:t>
            </a:r>
            <a:r>
              <a:rPr lang="el-GR" sz="4000" dirty="0" err="1">
                <a:solidFill>
                  <a:schemeClr val="tx1"/>
                </a:solidFill>
              </a:rPr>
              <a:t>βακτηριδιακή</a:t>
            </a:r>
            <a:r>
              <a:rPr lang="el-GR" sz="4000" dirty="0">
                <a:solidFill>
                  <a:schemeClr val="tx1"/>
                </a:solidFill>
              </a:rPr>
              <a:t> περιτονίτιδα</a:t>
            </a:r>
          </a:p>
        </p:txBody>
      </p:sp>
      <p:graphicFrame>
        <p:nvGraphicFramePr>
          <p:cNvPr id="7" name="Θέση περιεχομένου 2">
            <a:extLst>
              <a:ext uri="{FF2B5EF4-FFF2-40B4-BE49-F238E27FC236}">
                <a16:creationId xmlns:a16="http://schemas.microsoft.com/office/drawing/2014/main" id="{CF739C24-A978-81D8-A605-984EE59097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0861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9FC54ED-C79C-D5EC-8680-EBC8FBEF24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61934" y="6442110"/>
            <a:ext cx="8229600" cy="3693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6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876" y="145435"/>
            <a:ext cx="7734925" cy="11430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tx1"/>
                </a:solidFill>
              </a:rPr>
              <a:t>Διάγνωση της κίρρωσης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DA3155E-F14F-5AFD-3F93-80BB58A3251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61934" y="6442110"/>
            <a:ext cx="8229600" cy="369332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AA9833-D3EA-F9AF-3948-E89C3899E3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9354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Θέση περιεχομένου 2">
            <a:extLst>
              <a:ext uri="{FF2B5EF4-FFF2-40B4-BE49-F238E27FC236}">
                <a16:creationId xmlns:a16="http://schemas.microsoft.com/office/drawing/2014/main" id="{28B931F9-0A31-6F17-23DA-898F7BAB23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Δεξί άγκιστρο 4">
            <a:extLst>
              <a:ext uri="{FF2B5EF4-FFF2-40B4-BE49-F238E27FC236}">
                <a16:creationId xmlns:a16="http://schemas.microsoft.com/office/drawing/2014/main" id="{26986159-5E8B-8F6D-5789-82B31D5D639F}"/>
              </a:ext>
            </a:extLst>
          </p:cNvPr>
          <p:cNvSpPr/>
          <p:nvPr/>
        </p:nvSpPr>
        <p:spPr>
          <a:xfrm>
            <a:off x="3711388" y="2228370"/>
            <a:ext cx="860612" cy="1544491"/>
          </a:xfrm>
          <a:prstGeom prst="rightBrace">
            <a:avLst>
              <a:gd name="adj1" fmla="val 0"/>
              <a:gd name="adj2" fmla="val 49387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91ECE5-BBE0-7302-7617-E34D9593FF5C}"/>
              </a:ext>
            </a:extLst>
          </p:cNvPr>
          <p:cNvSpPr txBox="1"/>
          <p:nvPr/>
        </p:nvSpPr>
        <p:spPr>
          <a:xfrm>
            <a:off x="6585216" y="5242697"/>
            <a:ext cx="25587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0" dirty="0"/>
              <a:t>Λόγω της σπληνομεγαλίας</a:t>
            </a:r>
          </a:p>
        </p:txBody>
      </p: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27EFE796-7E1B-62C7-C14E-45C9E049A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71403"/>
              </p:ext>
            </p:extLst>
          </p:nvPr>
        </p:nvGraphicFramePr>
        <p:xfrm>
          <a:off x="838200" y="152975"/>
          <a:ext cx="5508812" cy="649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8812">
                  <a:extLst>
                    <a:ext uri="{9D8B030D-6E8A-4147-A177-3AD203B41FA5}">
                      <a16:colId xmlns:a16="http://schemas.microsoft.com/office/drawing/2014/main" val="3527767464"/>
                    </a:ext>
                  </a:extLst>
                </a:gridCol>
              </a:tblGrid>
              <a:tr h="851560">
                <a:tc>
                  <a:txBody>
                    <a:bodyPr/>
                    <a:lstStyle/>
                    <a:p>
                      <a:r>
                        <a:rPr lang="el-GR" sz="2800" dirty="0"/>
                        <a:t>Εργαστηριακά ευρήματα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7160"/>
                  </a:ext>
                </a:extLst>
              </a:tr>
              <a:tr h="883658">
                <a:tc>
                  <a:txBody>
                    <a:bodyPr/>
                    <a:lstStyle/>
                    <a:p>
                      <a:r>
                        <a:rPr lang="el-GR" sz="2000" dirty="0"/>
                        <a:t>Στην </a:t>
                      </a:r>
                      <a:r>
                        <a:rPr lang="el-GR" sz="2000" dirty="0" err="1"/>
                        <a:t>αντιρροπούμενη</a:t>
                      </a:r>
                      <a:r>
                        <a:rPr lang="el-GR" sz="2000" dirty="0"/>
                        <a:t> κίρρωση τα εργαστηριακά μπορεί να είναι εντελώς φυσιολογικά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42350"/>
                  </a:ext>
                </a:extLst>
              </a:tr>
              <a:tr h="851560">
                <a:tc>
                  <a:txBody>
                    <a:bodyPr/>
                    <a:lstStyle/>
                    <a:p>
                      <a:r>
                        <a:rPr lang="el-GR" sz="2000" dirty="0"/>
                        <a:t>Χαμηλά επίπεδα </a:t>
                      </a:r>
                      <a:r>
                        <a:rPr lang="el-GR" sz="2000" dirty="0" err="1"/>
                        <a:t>αλβουμίνης</a:t>
                      </a:r>
                      <a:r>
                        <a:rPr lang="el-GR" sz="2000" dirty="0"/>
                        <a:t> ορού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806590"/>
                  </a:ext>
                </a:extLst>
              </a:tr>
              <a:tr h="851560">
                <a:tc>
                  <a:txBody>
                    <a:bodyPr/>
                    <a:lstStyle/>
                    <a:p>
                      <a:r>
                        <a:rPr lang="el-GR" sz="2000" dirty="0"/>
                        <a:t>Παράταση </a:t>
                      </a:r>
                      <a:r>
                        <a:rPr lang="en-US" sz="2000" dirty="0"/>
                        <a:t>INR</a:t>
                      </a:r>
                      <a:endParaRPr lang="el-G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496513"/>
                  </a:ext>
                </a:extLst>
              </a:tr>
              <a:tr h="851560">
                <a:tc>
                  <a:txBody>
                    <a:bodyPr/>
                    <a:lstStyle/>
                    <a:p>
                      <a:r>
                        <a:rPr lang="el-GR" sz="2000" dirty="0"/>
                        <a:t>Αύξηση </a:t>
                      </a:r>
                      <a:r>
                        <a:rPr lang="el-GR" sz="2000" dirty="0" err="1"/>
                        <a:t>χολερυθρίνης</a:t>
                      </a:r>
                      <a:r>
                        <a:rPr lang="el-GR" sz="2000" dirty="0"/>
                        <a:t> ορού?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16395"/>
                  </a:ext>
                </a:extLst>
              </a:tr>
              <a:tr h="2080872">
                <a:tc>
                  <a:txBody>
                    <a:bodyPr/>
                    <a:lstStyle/>
                    <a:p>
                      <a:r>
                        <a:rPr lang="el-GR" sz="2000" dirty="0"/>
                        <a:t>Πτώση αιμοπεταλίων</a:t>
                      </a:r>
                      <a:endParaRPr lang="en-US" sz="2000" dirty="0"/>
                    </a:p>
                    <a:p>
                      <a:r>
                        <a:rPr lang="el-GR" sz="2000" dirty="0"/>
                        <a:t>Αναιμία</a:t>
                      </a:r>
                      <a:endParaRPr lang="en-US" sz="2000" dirty="0"/>
                    </a:p>
                    <a:p>
                      <a:r>
                        <a:rPr lang="el-GR" sz="2000" dirty="0" err="1"/>
                        <a:t>Λευκοπενία</a:t>
                      </a:r>
                      <a:endParaRPr lang="en-US" sz="2000" dirty="0"/>
                    </a:p>
                    <a:p>
                      <a:endParaRPr lang="en-US" sz="2000" dirty="0"/>
                    </a:p>
                    <a:p>
                      <a:endParaRPr lang="el-G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72959"/>
                  </a:ext>
                </a:extLst>
              </a:tr>
            </a:tbl>
          </a:graphicData>
        </a:graphic>
      </p:graphicFrame>
      <p:sp>
        <p:nvSpPr>
          <p:cNvPr id="4" name="Δεξί άγκιστρο 3">
            <a:extLst>
              <a:ext uri="{FF2B5EF4-FFF2-40B4-BE49-F238E27FC236}">
                <a16:creationId xmlns:a16="http://schemas.microsoft.com/office/drawing/2014/main" id="{E71EBB58-5D6C-A477-5D89-556661A1D3A8}"/>
              </a:ext>
            </a:extLst>
          </p:cNvPr>
          <p:cNvSpPr/>
          <p:nvPr/>
        </p:nvSpPr>
        <p:spPr>
          <a:xfrm>
            <a:off x="6347012" y="4548186"/>
            <a:ext cx="299677" cy="2097741"/>
          </a:xfrm>
          <a:prstGeom prst="rightBrac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495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FEB40C-8302-E925-A07A-AFDB352EE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Imaging</a:t>
            </a:r>
          </a:p>
        </p:txBody>
      </p:sp>
      <p:pic>
        <p:nvPicPr>
          <p:cNvPr id="4" name="Εικόνα 2">
            <a:extLst>
              <a:ext uri="{FF2B5EF4-FFF2-40B4-BE49-F238E27FC236}">
                <a16:creationId xmlns:a16="http://schemas.microsoft.com/office/drawing/2014/main" id="{354F2BCE-ED8B-497F-BD12-E5EB297899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CF605CE6-AD77-C190-F075-38F473179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4"/>
          <a:stretch>
            <a:fillRect/>
          </a:stretch>
        </p:blipFill>
        <p:spPr bwMode="auto">
          <a:xfrm>
            <a:off x="0" y="76200"/>
            <a:ext cx="9144000" cy="675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2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779964-C15E-8952-0004-4A71226F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Εικόνα 2">
            <a:extLst>
              <a:ext uri="{FF2B5EF4-FFF2-40B4-BE49-F238E27FC236}">
                <a16:creationId xmlns:a16="http://schemas.microsoft.com/office/drawing/2014/main" id="{C6D78CE4-CFDD-9783-09E6-27E3A1F422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9"/>
          <a:stretch>
            <a:fillRect/>
          </a:stretch>
        </p:blipFill>
        <p:spPr bwMode="auto">
          <a:xfrm>
            <a:off x="76200" y="152400"/>
            <a:ext cx="89154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5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7A2B17-D3E0-4B38-823F-45312C0B3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9143771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92A21B-8E82-4396-A130-C7531DF0A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0" name="Freeform 16">
            <a:extLst>
              <a:ext uri="{FF2B5EF4-FFF2-40B4-BE49-F238E27FC236}">
                <a16:creationId xmlns:a16="http://schemas.microsoft.com/office/drawing/2014/main" id="{ACA9027C-9377-4A86-A639-42BA502AD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2" name="Freeform 5">
            <a:extLst>
              <a:ext uri="{FF2B5EF4-FFF2-40B4-BE49-F238E27FC236}">
                <a16:creationId xmlns:a16="http://schemas.microsoft.com/office/drawing/2014/main" id="{423EDA5B-B414-4C7C-8CBA-3D9D79973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4055532"/>
            <a:ext cx="9143772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E9003E7-36E1-719F-AB04-1E1E00381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87" y="4854346"/>
            <a:ext cx="686201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Ελαστογραφία Ήπατος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779379EA-DBC6-C0D0-72BC-CA8933217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2987" y="130507"/>
            <a:ext cx="6381407" cy="40906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829596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054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2057" name="Picture 2056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2059" name="Oval 2058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2061" name="Picture 2060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2063" name="Picture 2062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2065" name="Rectangle 2064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BB5C48A-2631-66DB-47BA-0979E8D3F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>
                <a:solidFill>
                  <a:schemeClr val="tx2"/>
                </a:solidFill>
                <a:latin typeface="+mj-lt"/>
                <a:cs typeface="+mj-cs"/>
              </a:rPr>
              <a:t>Βιοψία ήπατος</a:t>
            </a: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1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2050" name="Picture 2" descr="Figure 5 from Liver Biopsy Findings in Chronic Hepatitis | Semantic Scholar">
            <a:extLst>
              <a:ext uri="{FF2B5EF4-FFF2-40B4-BE49-F238E27FC236}">
                <a16:creationId xmlns:a16="http://schemas.microsoft.com/office/drawing/2014/main" id="{C349EDDD-01A8-4A87-1F6B-4510F87C07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9052"/>
          <a:stretch>
            <a:fillRect/>
          </a:stretch>
        </p:blipFill>
        <p:spPr bwMode="auto">
          <a:xfrm>
            <a:off x="152400" y="1524000"/>
            <a:ext cx="5318781" cy="3886200"/>
          </a:xfrm>
          <a:prstGeom prst="rect">
            <a:avLst/>
          </a:prstGeom>
          <a:solidFill>
            <a:srgbClr val="FFFFFF"/>
          </a:solidFill>
          <a:effectLst/>
        </p:spPr>
      </p:pic>
    </p:spTree>
    <p:extLst>
      <p:ext uri="{BB962C8B-B14F-4D97-AF65-F5344CB8AC3E}">
        <p14:creationId xmlns:p14="http://schemas.microsoft.com/office/powerpoint/2010/main" val="294442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TM10001114[[fn=Συλλογη]]</Template>
  <TotalTime>243</TotalTime>
  <Words>1962</Words>
  <Application>Microsoft Office PowerPoint</Application>
  <PresentationFormat>Προβολή στην οθόνη (4:3)</PresentationFormat>
  <Paragraphs>402</Paragraphs>
  <Slides>80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80</vt:i4>
      </vt:variant>
    </vt:vector>
  </HeadingPairs>
  <TitlesOfParts>
    <vt:vector size="90" baseType="lpstr">
      <vt:lpstr>Aptos</vt:lpstr>
      <vt:lpstr>Aptos Display</vt:lpstr>
      <vt:lpstr>Aptos SemiBold</vt:lpstr>
      <vt:lpstr>Arial</vt:lpstr>
      <vt:lpstr>Century Gothic</vt:lpstr>
      <vt:lpstr>Times New Roman</vt:lpstr>
      <vt:lpstr>Verdana</vt:lpstr>
      <vt:lpstr>Wingdings</vt:lpstr>
      <vt:lpstr>Wingdings 3</vt:lpstr>
      <vt:lpstr>Ιόν</vt:lpstr>
      <vt:lpstr>ΟΞΕΙΕΣ-ΧΡΟΝΙΕΣ ΗΠΑΤΙΤΙΔΕΣ ΚΙΡΡΩΣΗ ΗΠΑΤΟΣ</vt:lpstr>
      <vt:lpstr>ΗΠΑΤΙΤΙΔΑ</vt:lpstr>
      <vt:lpstr>ΟΞΕΙΑ ΗΠΑΤΙΤΙΔΑ</vt:lpstr>
      <vt:lpstr>ΟΞΕΙΑ ΗΠΑΤΙΤΙΔΑ</vt:lpstr>
      <vt:lpstr>ΟΞΕΙΑ ΗΠΑΤΙΤΙΔΑ</vt:lpstr>
      <vt:lpstr>ΟΞΕΙΑ ΙΟΓΕΝΗΣ ΗΠΑΤΙΤΙΔΑ</vt:lpstr>
      <vt:lpstr>ΟΞΕΙΑ ΗΠΑΤΙΤΙΔΑ</vt:lpstr>
      <vt:lpstr>ΧΡΟΝΙΑ ΗΠΑΤΙΤΙΔΑ</vt:lpstr>
      <vt:lpstr>ΙΟΓΕΝΕΙΣ ΗΠΑΤΙΤΙΔΕΣ</vt:lpstr>
      <vt:lpstr>ΙΟΓΕΝΕΙΣ ΗΠΑΤΙΤΙΔΕΣ 5 τύποι:</vt:lpstr>
      <vt:lpstr>ΓΕΩΓΡΑΦΙΚΗ ΚΑΤΑΝΟΜΗ ΗΠΑΤΙΤΙΔΑΣ Α</vt:lpstr>
      <vt:lpstr>ΗΠΑΤΙΤΙΔΑ Α</vt:lpstr>
      <vt:lpstr>ΗΠΑΤΙΤΙΔΑ Α</vt:lpstr>
      <vt:lpstr>ΗΠΑΤΙΤΙΔΑ Α</vt:lpstr>
      <vt:lpstr>HBV</vt:lpstr>
      <vt:lpstr>ΗΠΑΤΙΤΙΔΑ Β</vt:lpstr>
      <vt:lpstr>ΓΟΝΙΔΙΩΜΑ ΙΟΥ ΗΠΑΤΙΤΙΔΟΣ Β</vt:lpstr>
      <vt:lpstr>ΟΡΟΛΟΓΙΚΟΙ ΔΕΙΚΤΕΣ ΗΠΑΤΙΤΙΔΟΣ Β</vt:lpstr>
      <vt:lpstr>ΟΡΟΛΟΓΙΚΟΙ ΔΕΙΚΤΕΣ ΗΠΑΤΙΤΙΔΟΣ Β</vt:lpstr>
      <vt:lpstr>Παρουσίαση του PowerPoint</vt:lpstr>
      <vt:lpstr>ΦΥΣΙΚΗ ΙΣΤΟΡΙΑ ΚΑΙ ΕΞΕΛΙΞΗ ΤΗΣ ΗΠΑΤΙΤΙΔΟΣ Β</vt:lpstr>
      <vt:lpstr>Η κάθε φάση εξαρτάται από την ισορροπία μεταξύ ιού και ανοσοποιητικού συστήματος</vt:lpstr>
      <vt:lpstr>ΗΠΑΤΙΤΙΔΑ D</vt:lpstr>
      <vt:lpstr>ΗΠΑΤΙΤΙΔΑ D</vt:lpstr>
      <vt:lpstr>ΗΠΑΤΙΤΙΔΑ D</vt:lpstr>
      <vt:lpstr>ΗΠΑΤΙΤΙΔΑ C</vt:lpstr>
      <vt:lpstr>Παρουσίαση του PowerPoint</vt:lpstr>
      <vt:lpstr>ΗΠΑΤΙΤΙΔΑ C</vt:lpstr>
      <vt:lpstr>ΤΡΟΠΟΙ ΜΕΤΑΔΟΣΗΣ ΗΠΑΤΙΤΙΔΑΣ C</vt:lpstr>
      <vt:lpstr>ΦΥΣΙΚΗ ΙΣΤΟΡΙΑ HΠΑΤΙΤΙΔΑΣ C</vt:lpstr>
      <vt:lpstr>ΦΥΣΙΚΗ ΙΣΤΟΡΙΑ HΠΑΤΙΤΙΔΑΣ C</vt:lpstr>
      <vt:lpstr>ΟΞΕΙΑ ΗΠΑΤΙΤΙΔΑ C</vt:lpstr>
      <vt:lpstr>ΟΞΕΙΑ ΗΠΑΤΙΤΙΔΑ C</vt:lpstr>
      <vt:lpstr>ΧΡΟΝΙΑ ΗΠΑΤΙΤΙΔΑ C</vt:lpstr>
      <vt:lpstr>ΧΡΟΝΙΑ ΗΠΑΤΙΤΙΔΑ C</vt:lpstr>
      <vt:lpstr>ΙΟΛΟΓΙΚΟΙ ΔΕΙΚΤΕΣ HCV ΛΟΙΜΩΞΗΣ</vt:lpstr>
      <vt:lpstr>ΙΟΛΟΓΙΚΟΙ ΔΕΙΚΤΕΣ HCV ΛΟΙΜΩΞΗΣ</vt:lpstr>
      <vt:lpstr>ΙΟΛΟΓΙΚΟΙ ΔΕΙΚΤΕΣ HCV ΛΟΙΜΩΞΗΣ</vt:lpstr>
      <vt:lpstr>ΙΟΛΟΓΙΚΟΙ ΔΕΙΚΤΕΣ HCV ΛΟΙΜΩΞΗΣ</vt:lpstr>
      <vt:lpstr>ΗΠΑΤΙΤΙΔΑ Ε</vt:lpstr>
      <vt:lpstr>ΚΙΡΡΩΣΗ ΗΠΑΤΟΣ</vt:lpstr>
      <vt:lpstr>ΟΡΙΣΜΟΣ ΚΙΡΡΩΣΗΣ ΗΠΑΤΟΣ</vt:lpstr>
      <vt:lpstr>Παρουσίαση του PowerPoint</vt:lpstr>
      <vt:lpstr>Παρουσίαση του PowerPoint</vt:lpstr>
      <vt:lpstr>ΜΟΡΦΟΛΟΓΙΚΗ ΤΑΞΙΝΟΜΗΣΗ ΚΙΡΡΩΣΗΣ</vt:lpstr>
      <vt:lpstr>ΑΙΤΙΟΛΟΓΙΚΗ ΤΑΞΙΝΟΜΗΣΗ ΚΙΡΡΩΣΗΣ</vt:lpstr>
      <vt:lpstr>ΑΙΤΙΟΛΟΓΙΚΗ ΤΑΞΙΝΟΜΗΣΗ ΚΙΡΡΩΣΗΣ</vt:lpstr>
      <vt:lpstr>ΑΙΤΙΟΛΟΓΙΚΗ ΤΑΞΙΝΟΜΗΣΗ ΚΙΡΡΩΣΗΣ</vt:lpstr>
      <vt:lpstr>ΑΙΤΙΟΛΟΓΙΚΗ ΤΑΞΙΝΟΜΗΣΗ ΚΙΡΡΩΣΗΣ</vt:lpstr>
      <vt:lpstr>ΑΙΤΙΟΛΟΓΙΚΗ ΤΑΞΙΝΟΜΗΣΗ ΚΙΡΡΩΣΗΣ</vt:lpstr>
      <vt:lpstr>ΠΑΘΟΦΥΣΙΟΛΟΓΙΑ ΚΙΡΡΩΣΗΣ</vt:lpstr>
      <vt:lpstr>ΠΑΘΟΦΥΣΙΟΛΟΓΙΑ ΚΙΡΡΩΣΗΣ</vt:lpstr>
      <vt:lpstr>ΠΑΘΟΦΥΣΙΟΛΟΓΙΑ ΚΙΡΡΩΣΗΣ</vt:lpstr>
      <vt:lpstr>ΠΥΛΑΙΑ ΥΠΕΡΤΑΣΗ</vt:lpstr>
      <vt:lpstr>Παρουσίαση του PowerPoint</vt:lpstr>
      <vt:lpstr>Παρουσίαση του PowerPoint</vt:lpstr>
      <vt:lpstr>Παρουσίαση του PowerPoint</vt:lpstr>
      <vt:lpstr>ΚΛΙΝΙΚΗ ΕΙΚΟΝΑ ΚΙΡΡΩΣΗΣ</vt:lpstr>
      <vt:lpstr>ΠΥΛΑΙΟΣΥΣΤΗΜΑΤΙΚΕΣ ΑΝΑΣΤΟΜΩΣΕΙΣ</vt:lpstr>
      <vt:lpstr>Παρουσίαση του PowerPoint</vt:lpstr>
      <vt:lpstr>KΛINIKH ΕΙΚΟΝΑ ΚΙΡΡΩΣΗΣ</vt:lpstr>
      <vt:lpstr>ΚΙΡΡΩΣΗ ΗΠΑΤΟΣ</vt:lpstr>
      <vt:lpstr>ΕΠΙΠΛΟΚΕΣ ΚΙΡΡΩΣΗΣ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Αυτόματη βακτηριδιακή περιτονίτιδα</vt:lpstr>
      <vt:lpstr>Διάγνωση της κίρρωσης</vt:lpstr>
      <vt:lpstr>Παρουσίαση του PowerPoint</vt:lpstr>
      <vt:lpstr>Imaging</vt:lpstr>
      <vt:lpstr>Παρουσίαση του PowerPoint</vt:lpstr>
      <vt:lpstr>Ελαστογραφία Ήπατος</vt:lpstr>
      <vt:lpstr>Βιοψία ήπατος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ΙΚΤΕΡΙΚΑ ΣΥΝΔΡΟΜΑ</dc:title>
  <dc:creator>user</dc:creator>
  <cp:lastModifiedBy>dimitris karagiannakis</cp:lastModifiedBy>
  <cp:revision>1</cp:revision>
  <dcterms:created xsi:type="dcterms:W3CDTF">2025-02-08T12:28:05Z</dcterms:created>
  <dcterms:modified xsi:type="dcterms:W3CDTF">2026-03-25T16:33:31Z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2025-02-08T00:00:00Z</vt:filetime>
  </property>
  <property fmtid="{D5CDD505-2E9C-101B-9397-08002B2CF9AE}" pid="5" name="Producer">
    <vt:lpwstr>Microsoft® PowerPoint® 2010</vt:lpwstr>
  </property>
</Properties>
</file>