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085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Εισαγωγή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Εισαγωγή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Οισοφάγος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Στόμαχος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Πάγκρεας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Λεπτό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kisi_43_students_split/slide-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ΚΑΡΚΙΝΟΙ_ΠΕΠΤΙΚΟΥ_με_παγκρεας_faculty_minimal_v2/slide-5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48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7744" y="384048"/>
            <a:ext cx="1024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Ενότητα
</a:t>
            </a:r>
            <a:r>
              <a:rPr lang="en-US" sz="1800" b="1" dirty="0">
                <a:solidFill>
                  <a:srgbClr val="314E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Παχύ έντερο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1389888" y="310896"/>
            <a:ext cx="0" cy="6236208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2"/>
          <p:cNvSpPr/>
          <p:nvPr/>
        </p:nvSpPr>
        <p:spPr>
          <a:xfrm>
            <a:off x="10801807" y="310896"/>
            <a:ext cx="0" cy="6236208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Ευρεία οθόνη</PresentationFormat>
  <Paragraphs>134</Paragraphs>
  <Slides>75</Slides>
  <Notes>75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75</vt:i4>
      </vt:variant>
    </vt:vector>
  </HeadingPairs>
  <TitlesOfParts>
    <vt:vector size="78" baseType="lpstr">
      <vt:lpstr>Aptos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Καρκίνοι Πεπτικού Συστήματος — Ενσωματωμένο deck</dc:title>
  <dc:subject>Integrated gastrointestinal cancers deck</dc:subject>
  <dc:creator>OpenAI</dc:creator>
  <cp:lastModifiedBy>Αντώνιος Παπαδόπουλος</cp:lastModifiedBy>
  <cp:revision>1</cp:revision>
  <dcterms:created xsi:type="dcterms:W3CDTF">2026-04-18T13:42:32Z</dcterms:created>
  <dcterms:modified xsi:type="dcterms:W3CDTF">2026-04-18T18:44:13Z</dcterms:modified>
</cp:coreProperties>
</file>