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73" r:id="rId6"/>
    <p:sldId id="274" r:id="rId7"/>
    <p:sldId id="261" r:id="rId8"/>
    <p:sldId id="262" r:id="rId9"/>
    <p:sldId id="263" r:id="rId10"/>
    <p:sldId id="264" r:id="rId11"/>
    <p:sldId id="265" r:id="rId12"/>
    <p:sldId id="275" r:id="rId13"/>
    <p:sldId id="266" r:id="rId14"/>
    <p:sldId id="267" r:id="rId15"/>
    <p:sldId id="269" r:id="rId16"/>
    <p:sldId id="270" r:id="rId17"/>
    <p:sldId id="271" r:id="rId18"/>
    <p:sldId id="272" r:id="rId19"/>
    <p:sldId id="276" r:id="rId20"/>
    <p:sldId id="277" r:id="rId21"/>
    <p:sldId id="278"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30/11/2017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30/11/2017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NEY</a:t>
            </a:r>
            <a:r>
              <a:rPr lang="el-GR" dirty="0" smtClean="0"/>
              <a:t>ΡΙΚΟ ΣΥΣΤΗΜΑ</a:t>
            </a:r>
            <a:endParaRPr lang="el-GR" dirty="0"/>
          </a:p>
        </p:txBody>
      </p:sp>
      <p:sp>
        <p:nvSpPr>
          <p:cNvPr id="4" name="Subtitle 2">
            <a:extLst>
              <a:ext uri="{FF2B5EF4-FFF2-40B4-BE49-F238E27FC236}">
                <a16:creationId xmlns="" xmlns:a16="http://schemas.microsoft.com/office/drawing/2014/main" id="{235E6000-D00F-400C-95C5-6E98D4F9D951}"/>
              </a:ext>
            </a:extLst>
          </p:cNvPr>
          <p:cNvSpPr txBox="1">
            <a:spLocks noGrp="1"/>
          </p:cNvSpPr>
          <p:nvPr>
            <p:ph type="subTitle" idx="1"/>
          </p:nvPr>
        </p:nvSpPr>
        <p:spPr>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600" b="1" dirty="0">
                <a:solidFill>
                  <a:srgbClr val="002060"/>
                </a:solidFill>
              </a:rPr>
              <a:t>ΑΝΤΩΝΗΣ ΠΑΠΑΔΟΠΟΥΛΟΣ</a:t>
            </a:r>
            <a:endParaRPr lang="el-GR" sz="2600" dirty="0">
              <a:solidFill>
                <a:srgbClr val="002060"/>
              </a:solidFill>
            </a:endParaRPr>
          </a:p>
          <a:p>
            <a:pPr marL="0" indent="0" algn="ctr">
              <a:buNone/>
            </a:pPr>
            <a:r>
              <a:rPr lang="el-GR" sz="1950" dirty="0">
                <a:solidFill>
                  <a:srgbClr val="002060"/>
                </a:solidFill>
              </a:rPr>
              <a:t>EΠΙΚΟΥΡΟΣ ΚΑΘΗΓΗΤΗΣ ΠΑΘΟΛΟΓΙΑΣ – ΛΟΙΜΩΞΕΩΝ</a:t>
            </a:r>
          </a:p>
          <a:p>
            <a:pPr marL="0" indent="0" algn="ctr">
              <a:buNone/>
            </a:pPr>
            <a:r>
              <a:rPr lang="el-GR" sz="1950" dirty="0">
                <a:solidFill>
                  <a:srgbClr val="002060"/>
                </a:solidFill>
              </a:rPr>
              <a:t>Δ΄ ΠΑΘΟΛΟΓΙΚΗ ΚΛΙΝΙΚΗ ΠΑΝΕΠΙΣΤΗΜΙΟΥ ΑΘΗΝΩΝ</a:t>
            </a:r>
          </a:p>
          <a:p>
            <a:pPr marL="0" indent="0" algn="ctr">
              <a:buNone/>
            </a:pPr>
            <a:r>
              <a:rPr lang="el-GR" sz="1950" dirty="0">
                <a:solidFill>
                  <a:srgbClr val="002060"/>
                </a:solidFill>
              </a:rPr>
              <a:t>ΓΕΝΙΚΟ ΠΑΝΕΠΙΣΤΗΜΙΑΚΟ ΝΟΣΟΚΟΜΕΙΟ «ΑΤΤΙΚΟΝ»</a:t>
            </a:r>
          </a:p>
          <a:p>
            <a:endParaRPr lang="el-GR" sz="2100" dirty="0">
              <a:solidFill>
                <a:srgbClr val="002060"/>
              </a:solidFill>
            </a:endParaRPr>
          </a:p>
          <a:p>
            <a:endParaRPr lang="el-GR" sz="2100" dirty="0"/>
          </a:p>
        </p:txBody>
      </p:sp>
    </p:spTree>
    <p:extLst>
      <p:ext uri="{BB962C8B-B14F-4D97-AF65-F5344CB8AC3E}">
        <p14:creationId xmlns:p14="http://schemas.microsoft.com/office/powerpoint/2010/main" val="2886953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128792" cy="770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55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092" y="404664"/>
            <a:ext cx="6476041"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3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Αποτέλεσμα εικόνας για babinski ref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541972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thumb/0/01/BabinskiSign.jpg/240px-Babinski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2790056" cy="209254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Αποτέλεσμα εικόνας για babinski refle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031651"/>
            <a:ext cx="4393628" cy="247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1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18" y="634940"/>
            <a:ext cx="7076374" cy="560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8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0"/>
            <a:ext cx="54445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Αποτέλεσμα εικόνας για hemiplegia defi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127" y="2996952"/>
            <a:ext cx="597217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5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562850" cy="590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2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695325"/>
            <a:ext cx="756285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3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44623"/>
            <a:ext cx="7562850" cy="66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4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
            <a:ext cx="65527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1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Αποτέλεσμα εικόνας για peripheral paralysi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6" y="12793"/>
            <a:ext cx="795877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omplete destruction of the facial nucleus or facial nerve, often in facial canal. Peripheral ipsilateral facial paralysis (absent forehead creases and drooping smile) with inability to close eye on involved side. Hyperacusis, ↓tears, and ↓taste in anterior 2/3 of tongue. Can be idiopathic (Bell palsy) and has gradual recovery in most cases. Associated with Lyme disease, HSV, and less commonly VZV. Also sarcoidosis, tumors, and DM. Treat with corticostero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56992"/>
            <a:ext cx="3258331"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Σχετική εικό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975" y="2949137"/>
            <a:ext cx="2717968" cy="368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89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50"/>
            <a:ext cx="5711933" cy="42884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Αντικείμενο 1"/>
          <p:cNvGraphicFramePr>
            <a:graphicFrameLocks noChangeAspect="1"/>
          </p:cNvGraphicFramePr>
          <p:nvPr>
            <p:extLst>
              <p:ext uri="{D42A27DB-BD31-4B8C-83A1-F6EECF244321}">
                <p14:modId xmlns:p14="http://schemas.microsoft.com/office/powerpoint/2010/main" val="528122682"/>
              </p:ext>
            </p:extLst>
          </p:nvPr>
        </p:nvGraphicFramePr>
        <p:xfrm>
          <a:off x="5076056" y="717761"/>
          <a:ext cx="4032101" cy="5697275"/>
        </p:xfrm>
        <a:graphic>
          <a:graphicData uri="http://schemas.openxmlformats.org/presentationml/2006/ole">
            <mc:AlternateContent xmlns:mc="http://schemas.openxmlformats.org/markup-compatibility/2006">
              <mc:Choice xmlns:v="urn:schemas-microsoft-com:vml" Requires="v">
                <p:oleObj spid="_x0000_s3087" name="Acrobat Document" r:id="rId4" imgW="5676833" imgH="8019837" progId="AcroExch.Document.DC">
                  <p:embed/>
                </p:oleObj>
              </mc:Choice>
              <mc:Fallback>
                <p:oleObj name="Acrobat Document" r:id="rId4" imgW="5676833" imgH="8019837" progId="AcroExch.Document.DC">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717761"/>
                        <a:ext cx="4032101" cy="5697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78482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Σχετική εικόν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7" y="1268760"/>
            <a:ext cx="897635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9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Αποτέλεσμα εικόνας για peripheral paralysi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19" y="668486"/>
            <a:ext cx="37909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Αποτέλεσμα εικόνας για guillain barre syndrom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068960"/>
            <a:ext cx="3558902" cy="35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4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pyramidal 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40" y="332656"/>
            <a:ext cx="8424870" cy="631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0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p:cNvGraphicFramePr>
            <a:graphicFrameLocks noChangeAspect="1"/>
          </p:cNvGraphicFramePr>
          <p:nvPr>
            <p:extLst>
              <p:ext uri="{D42A27DB-BD31-4B8C-83A1-F6EECF244321}">
                <p14:modId xmlns:p14="http://schemas.microsoft.com/office/powerpoint/2010/main" val="1966045949"/>
              </p:ext>
            </p:extLst>
          </p:nvPr>
        </p:nvGraphicFramePr>
        <p:xfrm>
          <a:off x="2339752" y="275271"/>
          <a:ext cx="4536504" cy="6409189"/>
        </p:xfrm>
        <a:graphic>
          <a:graphicData uri="http://schemas.openxmlformats.org/presentationml/2006/ole">
            <mc:AlternateContent xmlns:mc="http://schemas.openxmlformats.org/markup-compatibility/2006">
              <mc:Choice xmlns:v="urn:schemas-microsoft-com:vml" Requires="v">
                <p:oleObj spid="_x0000_s2059" name="Acrobat Document" r:id="rId3" imgW="5676833" imgH="8019837" progId="AcroExch.Document.DC">
                  <p:embed/>
                </p:oleObj>
              </mc:Choice>
              <mc:Fallback>
                <p:oleObj name="Acrobat Document" r:id="rId3" imgW="5676833" imgH="8019837" progId="AcroExch.Document.DC">
                  <p:embed/>
                  <p:pic>
                    <p:nvPicPr>
                      <p:cNvPr id="0" name=""/>
                      <p:cNvPicPr/>
                      <p:nvPr/>
                    </p:nvPicPr>
                    <p:blipFill>
                      <a:blip r:embed="rId4"/>
                      <a:stretch>
                        <a:fillRect/>
                      </a:stretch>
                    </p:blipFill>
                    <p:spPr>
                      <a:xfrm>
                        <a:off x="2339752" y="275271"/>
                        <a:ext cx="4536504" cy="6409189"/>
                      </a:xfrm>
                      <a:prstGeom prst="rect">
                        <a:avLst/>
                      </a:prstGeom>
                    </p:spPr>
                  </p:pic>
                </p:oleObj>
              </mc:Fallback>
            </mc:AlternateContent>
          </a:graphicData>
        </a:graphic>
      </p:graphicFrame>
    </p:spTree>
    <p:extLst>
      <p:ext uri="{BB962C8B-B14F-4D97-AF65-F5344CB8AC3E}">
        <p14:creationId xmlns:p14="http://schemas.microsoft.com/office/powerpoint/2010/main" val="319003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Αποτέλεσμα εικόνας για reflex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44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Αποτέλεσμα εικόνας για reflex a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454" y="3204841"/>
            <a:ext cx="5556670" cy="361183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Αποτέλεσμα εικόνας για reflex a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121" y="16381"/>
            <a:ext cx="4246878" cy="318515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Αποτέλεσμα εικόνας για reflex ar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10" descr="Αποτέλεσμα εικόνας για reflex ar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12" descr="Αποτέλεσμα εικόνας για reflex ar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4" descr="Αποτέλεσμα εικόνας για reflex ar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1280" name="Picture 16"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7" y="3774513"/>
            <a:ext cx="3283732" cy="246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9260"/>
            <a:ext cx="4314056" cy="63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2730834381"/>
              </p:ext>
            </p:extLst>
          </p:nvPr>
        </p:nvGraphicFramePr>
        <p:xfrm>
          <a:off x="2411760" y="377005"/>
          <a:ext cx="4248472" cy="6002257"/>
        </p:xfrm>
        <a:graphic>
          <a:graphicData uri="http://schemas.openxmlformats.org/presentationml/2006/ole">
            <mc:AlternateContent xmlns:mc="http://schemas.openxmlformats.org/markup-compatibility/2006">
              <mc:Choice xmlns:v="urn:schemas-microsoft-com:vml" Requires="v">
                <p:oleObj spid="_x0000_s6155" name="Acrobat Document" r:id="rId3" imgW="5676833" imgH="8019837" progId="AcroExch.Document.DC">
                  <p:embed/>
                </p:oleObj>
              </mc:Choice>
              <mc:Fallback>
                <p:oleObj name="Acrobat Document" r:id="rId3" imgW="5676833" imgH="8019837" progId="AcroExch.Document.DC">
                  <p:embed/>
                  <p:pic>
                    <p:nvPicPr>
                      <p:cNvPr id="0" name=""/>
                      <p:cNvPicPr/>
                      <p:nvPr/>
                    </p:nvPicPr>
                    <p:blipFill>
                      <a:blip r:embed="rId4"/>
                      <a:stretch>
                        <a:fillRect/>
                      </a:stretch>
                    </p:blipFill>
                    <p:spPr>
                      <a:xfrm>
                        <a:off x="2411760" y="377005"/>
                        <a:ext cx="4248472" cy="6002257"/>
                      </a:xfrm>
                      <a:prstGeom prst="rect">
                        <a:avLst/>
                      </a:prstGeom>
                    </p:spPr>
                  </p:pic>
                </p:oleObj>
              </mc:Fallback>
            </mc:AlternateContent>
          </a:graphicData>
        </a:graphic>
      </p:graphicFrame>
    </p:spTree>
    <p:extLst>
      <p:ext uri="{BB962C8B-B14F-4D97-AF65-F5344CB8AC3E}">
        <p14:creationId xmlns:p14="http://schemas.microsoft.com/office/powerpoint/2010/main" val="21460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0"/>
            <a:ext cx="6140097" cy="918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78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9204"/>
            <a:ext cx="6887636" cy="807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380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22</Words>
  <Application>Microsoft Office PowerPoint</Application>
  <PresentationFormat>Προβολή στην οθόνη (4:3)</PresentationFormat>
  <Paragraphs>5</Paragraphs>
  <Slides>21</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21</vt:i4>
      </vt:variant>
    </vt:vector>
  </HeadingPairs>
  <TitlesOfParts>
    <vt:vector size="23" baseType="lpstr">
      <vt:lpstr>Θέμα του Office</vt:lpstr>
      <vt:lpstr>Acrobat Document</vt:lpstr>
      <vt:lpstr>NEYΡΙΚΟ ΣΥΣΤΗΜΑ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NEYΡΙΚΟ ΣΥΣΤΗΜΑ</dc:title>
  <dc:creator>pc</dc:creator>
  <cp:lastModifiedBy>pc</cp:lastModifiedBy>
  <cp:revision>14</cp:revision>
  <dcterms:created xsi:type="dcterms:W3CDTF">2017-11-30T17:54:36Z</dcterms:created>
  <dcterms:modified xsi:type="dcterms:W3CDTF">2017-11-30T20:19:40Z</dcterms:modified>
</cp:coreProperties>
</file>