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5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/>
    <p:restoredTop sz="94572"/>
  </p:normalViewPr>
  <p:slideViewPr>
    <p:cSldViewPr snapToGrid="0" snapToObjects="1">
      <p:cViewPr varScale="1">
        <p:scale>
          <a:sx n="90" d="100"/>
          <a:sy n="90" d="100"/>
        </p:scale>
        <p:origin x="22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2B95-6678-3242-B563-28DD4BD4D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F03F7-6A9D-6A42-AAAE-2E688F611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DAFE2-39EF-874F-9208-944086A3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FEF1-6786-3A40-96BD-FFA7B2BB7927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4C65C-BA8A-0443-97AB-79D479D4B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1CBD9-5AD1-8F46-852B-F4E52027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79AF-285D-F142-8A14-7F128C9A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0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50219-148D-1442-B552-14AD299E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3D1A0-CF4D-8C43-9139-C693B613E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CAE58-B0B7-AA4E-B425-13472373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FEF1-6786-3A40-96BD-FFA7B2BB7927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0F35C-8B0B-9648-986C-B8FE6573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A1536-4399-AF4D-B07C-A85A0087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79AF-285D-F142-8A14-7F128C9A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0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5BD309-792B-5B42-9193-BE9392EB1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48D46-0729-3841-8459-7C43AB79C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B8DB7-A543-9F42-9F12-D8E6DB51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FEF1-6786-3A40-96BD-FFA7B2BB7927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1014F-47ED-4A43-B2E3-F228DFA3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1FE5A-3B69-8442-88D3-7DBF6690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79AF-285D-F142-8A14-7F128C9A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8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E89D5-96B6-8443-A444-22FA649B5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B0223-597B-184E-8AD8-F59B0E817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0D7C4-0473-AB48-8E23-2786C627E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FEF1-6786-3A40-96BD-FFA7B2BB7927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682F8-F0B9-894C-B288-B0ED571B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D3223-4EFD-004F-990C-BB4EAFB3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79AF-285D-F142-8A14-7F128C9A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4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774BA-AEE8-B649-966D-90047808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92B4E-87AF-C541-8266-54CA7AC83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46D0F-37AC-FC44-AB25-D434D37F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FEF1-6786-3A40-96BD-FFA7B2BB7927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34340-814A-254E-BE05-B83EAF49A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D8520-302D-EE49-9018-59B36450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79AF-285D-F142-8A14-7F128C9A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5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29D9F-DE66-7E40-89A4-BC4257C3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5F7E4-AC3C-3946-93EA-E07C72D8B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93286-065B-DD4A-A2B3-E5FE70F6C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27403-6B54-E24C-B526-589BE0987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FEF1-6786-3A40-96BD-FFA7B2BB7927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CD957-F6F9-554D-9125-38290720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6639F-3C8A-6245-A3A3-577405EBA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79AF-285D-F142-8A14-7F128C9A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5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CB0D-AA4D-AE4A-9437-BB8C44D60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52A15-A718-0F4C-969C-BA72FD840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63F04-D132-B944-8B73-1169A8ACE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84EB-8A15-F449-9602-9A5802D3D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586D4B-825E-7A47-AB7D-156D63CF2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16873B-CD41-404C-8C2C-4B39C255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FEF1-6786-3A40-96BD-FFA7B2BB7927}" type="datetimeFigureOut">
              <a:rPr lang="en-US" smtClean="0"/>
              <a:t>5/22/19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B5D4B3-3FD6-A446-95FA-905E8F70C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7CF572-F2CC-3D43-BB9B-47E006CF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79AF-285D-F142-8A14-7F128C9A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2646B-23B0-004A-9062-A9BF09652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D4498-EE61-F248-901F-3DA40067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FEF1-6786-3A40-96BD-FFA7B2BB7927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F2FA3D-3FC3-FE41-A43B-09EA547F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B57E2-353F-5546-ACC5-B527C7EC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79AF-285D-F142-8A14-7F128C9A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6DF6E-6E48-A040-A1FD-9C555A8F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FEF1-6786-3A40-96BD-FFA7B2BB7927}" type="datetimeFigureOut">
              <a:rPr lang="en-US" smtClean="0"/>
              <a:t>5/22/19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1D73CD-E165-A641-8FF2-6267BA78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AF4C3-56AA-6441-BB44-D3C64080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79AF-285D-F142-8A14-7F128C9A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2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4061-65D1-544A-8F2C-A1FF4428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00959-1260-5C4D-8E21-6CCCBE661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F6279-A317-4C47-8786-B5022E963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0841C-7589-A546-8BF4-E98C38EB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FEF1-6786-3A40-96BD-FFA7B2BB7927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86C93-279B-694A-AC04-AF1634E9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87314-18DE-AE4F-8CE6-23223FDF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79AF-285D-F142-8A14-7F128C9A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8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E9320-3CDA-4C45-9A88-615FA2E9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7D4951-B854-3D48-A99F-6551F501D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D099B-D35C-3741-9A0B-AD1A1DDB0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705C2-F937-314B-8DD6-8FFCF5ED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FEF1-6786-3A40-96BD-FFA7B2BB7927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F222C-E682-D94F-9F66-DA5FA770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0514E-6530-A948-99CF-FFC6EB07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79AF-285D-F142-8A14-7F128C9A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540F26-CC81-A140-82C9-7E39AC57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5DEFC-3D68-0A45-BDCF-D3422E5A9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BC978-3146-EB40-BFD3-964CBFAFA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4FEF1-6786-3A40-96BD-FFA7B2BB7927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2B15C-1DA8-EC4A-AE04-84C460358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AE1E-C8AF-6042-9179-72372AEF5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79AF-285D-F142-8A14-7F128C9A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4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AmvC4FEEr0" TargetMode="External"/><Relationship Id="rId2" Type="http://schemas.openxmlformats.org/officeDocument/2006/relationships/hyperlink" Target="https://www.youtube.com/watch?v=77czO8sxABI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kCWDdZYY1Bo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OdO4IbLFbM" TargetMode="External"/><Relationship Id="rId2" Type="http://schemas.openxmlformats.org/officeDocument/2006/relationships/hyperlink" Target="https://www.youtube.com/watch?v=E4mdrjzheu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youtube.com/watch?v=3XM_z5jFB4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er0SOZ7Lw" TargetMode="External"/><Relationship Id="rId2" Type="http://schemas.openxmlformats.org/officeDocument/2006/relationships/hyperlink" Target="https://www.youtube.com/watch?v=tEUchpOYzj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0wLHn63tJis" TargetMode="External"/><Relationship Id="rId4" Type="http://schemas.openxmlformats.org/officeDocument/2006/relationships/hyperlink" Target="https://www.youtube.com/watch?v=n5Sju9fTL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XQVRelDzhP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41658-C96B-0F4D-BE81-EE051F3A56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Nationhood:</a:t>
            </a:r>
            <a:r>
              <a:rPr lang="el-GR" dirty="0"/>
              <a:t> Εθνικισμός, Εθνική ταυτότητα και ΜΜΕ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519E3-A913-E343-93C9-58F52FF460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Δρ. Δέσποινα </a:t>
            </a:r>
            <a:r>
              <a:rPr lang="el-GR" dirty="0" err="1"/>
              <a:t>Χρονάκη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9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2BFC7-E6A3-0941-9144-84D4B613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Britannia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98EE21-ACC4-F44D-8FC0-31232768A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2830" y="1825625"/>
            <a:ext cx="3486339" cy="4351338"/>
          </a:xfrm>
        </p:spPr>
      </p:pic>
    </p:spTree>
    <p:extLst>
      <p:ext uri="{BB962C8B-B14F-4D97-AF65-F5344CB8AC3E}">
        <p14:creationId xmlns:p14="http://schemas.microsoft.com/office/powerpoint/2010/main" val="145601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0FD498-E81B-694E-BE08-7D1AB9E95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 ελληνικό </a:t>
            </a:r>
            <a:r>
              <a:rPr lang="el-GR" dirty="0" err="1"/>
              <a:t>κόντεξτ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28DFBFC-9927-034D-BC87-6910E1FC9E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3562" y="1825625"/>
            <a:ext cx="2850876" cy="4351338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15C08F8-E6A0-7048-82A6-013315D6A6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81623" y="1825625"/>
            <a:ext cx="2762754" cy="4351338"/>
          </a:xfrm>
        </p:spPr>
      </p:pic>
    </p:spTree>
    <p:extLst>
      <p:ext uri="{BB962C8B-B14F-4D97-AF65-F5344CB8AC3E}">
        <p14:creationId xmlns:p14="http://schemas.microsoft.com/office/powerpoint/2010/main" val="60869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81A63-17AC-6440-A664-F6F998C5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 ελληνικό </a:t>
            </a:r>
            <a:r>
              <a:rPr lang="el-GR"/>
              <a:t>κόντεξτ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1D2B9E-73F2-AE4D-A359-9789F7D4CB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0" y="2636044"/>
            <a:ext cx="3810000" cy="27305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C2C7B3-6354-9646-9078-D64F16C5CC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64964"/>
            <a:ext cx="5181600" cy="3872659"/>
          </a:xfrm>
        </p:spPr>
      </p:pic>
    </p:spTree>
    <p:extLst>
      <p:ext uri="{BB962C8B-B14F-4D97-AF65-F5344CB8AC3E}">
        <p14:creationId xmlns:p14="http://schemas.microsoft.com/office/powerpoint/2010/main" val="1868273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83B0B-B978-C745-BF6A-5209C51F5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gendered aspect of nationhood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CD5EF-6BA7-F441-8224-26D3E4790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690688"/>
            <a:ext cx="3657600" cy="222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13CE20-DA45-EF4C-B43D-64127A168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800" y="1690688"/>
            <a:ext cx="3556000" cy="228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E93A4C-BF85-1C4E-9043-9E8A6520D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800" y="4235451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54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357D-3F46-3F46-97E2-70DFE48C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gendered aspect of nationhood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E290DD-261E-F44D-95AE-2AC9C930A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2578100"/>
            <a:ext cx="1943100" cy="1701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A84367-AB24-A249-906E-54B8AC263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0700"/>
            <a:ext cx="2679700" cy="2527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5C7301-3C19-5D4F-8235-F0D9129EC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700" y="1690688"/>
            <a:ext cx="4662487" cy="41995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62E0F8-9DAF-264B-87F1-FA520CA12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2404082"/>
            <a:ext cx="4972050" cy="432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90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B14E2-9167-6943-9060-FD105FDA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gendered aspect of nationhood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356CDF-A95A-B34A-9E99-12644A3E6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475277"/>
            <a:ext cx="6391275" cy="53827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FB4729-7779-5B42-B8DF-25DF943D4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162" y="1372268"/>
            <a:ext cx="4033837" cy="54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6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BFF58-124A-AA4D-903C-15DA7F50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Nation Branding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BA3E2-9C57-914D-A4D5-7FDF16261C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Incredible India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Cyprus in your heart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Live your myth in Greece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8D77A-4D80-134C-8BFD-EA41D1EEC9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03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4A5F2-87AE-794F-89EF-83460E2A2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 2004: Reconstructing national </a:t>
            </a:r>
            <a:r>
              <a:rPr lang="en-US" dirty="0" err="1"/>
              <a:t>identi</a:t>
            </a:r>
            <a:r>
              <a:rPr lang="en-GB" dirty="0"/>
              <a:t>t</a:t>
            </a:r>
            <a:r>
              <a:rPr lang="en-US" dirty="0"/>
              <a:t>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2BB13-882C-8F41-86D8-EE64EEA42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16500" cy="968375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hlinkClick r:id="rId2"/>
              </a:rPr>
              <a:t>https://www.youtube.com/watch?v=E4mdrjzheuE</a:t>
            </a:r>
            <a:r>
              <a:rPr lang="en-US" dirty="0"/>
              <a:t> </a:t>
            </a:r>
            <a:endParaRPr lang="el-GR" dirty="0"/>
          </a:p>
          <a:p>
            <a:endParaRPr lang="el-GR" dirty="0"/>
          </a:p>
          <a:p>
            <a:r>
              <a:rPr lang="en-US" dirty="0">
                <a:hlinkClick r:id="rId3"/>
              </a:rPr>
              <a:t>https://www.youtube.com/watch?v=KOdO4IbLFbM</a:t>
            </a:r>
            <a:r>
              <a:rPr lang="el-GR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7FF5B-8F4F-2E4A-A9DE-91046F11D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406" y="2794000"/>
            <a:ext cx="3271837" cy="399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85734-2579-3044-A259-0DBC89492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287" y="1412875"/>
            <a:ext cx="41021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E555-C80E-324B-B150-94061E33F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 2004: Reconstructing the national identity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06C9A8-E6C6-E84D-9BF5-97B136C5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38" y="961133"/>
            <a:ext cx="4863813" cy="5873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0AEA4F-AD20-794D-9E2B-D6F6A7AAC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37" y="2087561"/>
            <a:ext cx="3576637" cy="458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98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3622B-46E0-884C-A70D-B9FD448D2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Eurovision 2005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F5563-C9D7-F24F-A98F-0195C18C1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638175"/>
          </a:xfrm>
        </p:spPr>
        <p:txBody>
          <a:bodyPr/>
          <a:lstStyle/>
          <a:p>
            <a:r>
              <a:rPr lang="en-GB" dirty="0">
                <a:hlinkClick r:id="rId2"/>
              </a:rPr>
              <a:t>You ‘re my number one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CD7E95-FE05-9E4E-A3A4-211631D0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62" y="2463800"/>
            <a:ext cx="5803900" cy="435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2AB9C2-ED67-F743-A4AB-D4587CBF3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757" y="0"/>
            <a:ext cx="5630243" cy="39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2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5E6CD-B03B-234B-B701-ED51ABDF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begin with….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481D7-3033-FF4B-ACE7-1F995CAF1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hlinkClick r:id="rId2"/>
              </a:rPr>
              <a:t>Αθήνα 2004</a:t>
            </a:r>
            <a:r>
              <a:rPr lang="el-GR" dirty="0"/>
              <a:t> </a:t>
            </a:r>
          </a:p>
          <a:p>
            <a:r>
              <a:rPr lang="en-US" dirty="0">
                <a:hlinkClick r:id="rId3"/>
              </a:rPr>
              <a:t>2000 and 4 - ...is Athens</a:t>
            </a:r>
            <a:endParaRPr lang="el-GR" dirty="0"/>
          </a:p>
          <a:p>
            <a:r>
              <a:rPr lang="en-US" dirty="0">
                <a:hlinkClick r:id="rId4"/>
              </a:rPr>
              <a:t>My number 1</a:t>
            </a:r>
            <a:endParaRPr lang="en-US" dirty="0"/>
          </a:p>
          <a:p>
            <a:r>
              <a:rPr lang="en-GB" dirty="0">
                <a:hlinkClick r:id="rId5"/>
              </a:rPr>
              <a:t>LocoMondo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7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15F9-7BC7-FC4D-BDD5-7FBDEA5D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 and national identity in 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E85A9-9D7E-254C-8B0C-B28E738C2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08300" cy="777875"/>
          </a:xfrm>
        </p:spPr>
        <p:txBody>
          <a:bodyPr/>
          <a:lstStyle/>
          <a:p>
            <a:r>
              <a:rPr lang="en-GB" dirty="0">
                <a:hlinkClick r:id="rId2"/>
              </a:rPr>
              <a:t>Amita </a:t>
            </a:r>
            <a:r>
              <a:rPr lang="el-GR" dirty="0">
                <a:hlinkClick r:id="rId2"/>
              </a:rPr>
              <a:t>Πρωινό</a:t>
            </a:r>
            <a:endParaRPr lang="en-GB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47D930-99F5-E349-92F8-4ACC62E40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38" y="1443037"/>
            <a:ext cx="6096000" cy="5206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74DC93-DBE2-7B40-826B-971602B6E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" y="2738437"/>
            <a:ext cx="5005387" cy="35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4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903A4-E1FE-7F48-97C6-BB33668DD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50000" cy="1325563"/>
          </a:xfrm>
        </p:spPr>
        <p:txBody>
          <a:bodyPr/>
          <a:lstStyle/>
          <a:p>
            <a:r>
              <a:rPr lang="en-US" dirty="0"/>
              <a:t>Nation is calling...(Mondo)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93D751-5F81-8C4F-9872-2C35F42BC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7292"/>
            <a:ext cx="6350000" cy="37719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088E98-1ABA-C546-ADDC-80BBB0CD4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2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2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28CE57-7049-5D44-8E4A-760B06553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0942" y="885577"/>
            <a:ext cx="3270115" cy="5086846"/>
          </a:xfrm>
        </p:spPr>
      </p:pic>
    </p:spTree>
    <p:extLst>
      <p:ext uri="{BB962C8B-B14F-4D97-AF65-F5344CB8AC3E}">
        <p14:creationId xmlns:p14="http://schemas.microsoft.com/office/powerpoint/2010/main" val="11546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01ACFA-A7E1-FB44-A836-F515DAD0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 is calling … World War I post cards 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D6339971-98B1-B94B-9811-D6CAD1653C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9018" y="1825625"/>
            <a:ext cx="2967964" cy="4351338"/>
          </a:xfrm>
        </p:spPr>
      </p:pic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CE3A35D4-578D-1A4C-B8E0-619527FCE8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03482" y="1825625"/>
            <a:ext cx="3051035" cy="4351338"/>
          </a:xfrm>
        </p:spPr>
      </p:pic>
    </p:spTree>
    <p:extLst>
      <p:ext uri="{BB962C8B-B14F-4D97-AF65-F5344CB8AC3E}">
        <p14:creationId xmlns:p14="http://schemas.microsoft.com/office/powerpoint/2010/main" val="227684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50271-CF93-0247-9731-C41E94D3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Peace eras…</a:t>
            </a:r>
            <a:r>
              <a:rPr lang="en-GB" dirty="0"/>
              <a:t>US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0EE2BE6-9E4D-6343-A652-627C3FA49D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08784"/>
            <a:ext cx="5181600" cy="3585019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FFA8A90-03F0-0943-BFE5-57C3368E99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152700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237A-FAD5-5C4D-8883-57AD71A2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from the UK (World War I)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FE492C-6603-EC48-99B0-B6FC449295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28850" y="2305844"/>
            <a:ext cx="2400300" cy="33909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E2FB88-4611-9244-983F-2C4FA7617B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88250" y="2267744"/>
            <a:ext cx="2349500" cy="3467100"/>
          </a:xfrm>
        </p:spPr>
      </p:pic>
    </p:spTree>
    <p:extLst>
      <p:ext uri="{BB962C8B-B14F-4D97-AF65-F5344CB8AC3E}">
        <p14:creationId xmlns:p14="http://schemas.microsoft.com/office/powerpoint/2010/main" val="127918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05AA-AF99-7541-B8D1-8C74DA74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 against Nazism and the power of the Imperial Britain (World War II)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9CE10D-D054-D54F-97D4-7A3E99A7D5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49545" y="1825625"/>
            <a:ext cx="2958909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7F2D7F-F164-994F-9A24-C2B2A7458E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16750" y="2839244"/>
            <a:ext cx="3492500" cy="2324100"/>
          </a:xfrm>
        </p:spPr>
      </p:pic>
    </p:spTree>
    <p:extLst>
      <p:ext uri="{BB962C8B-B14F-4D97-AF65-F5344CB8AC3E}">
        <p14:creationId xmlns:p14="http://schemas.microsoft.com/office/powerpoint/2010/main" val="1026306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166</Words>
  <Application>Microsoft Macintosh PowerPoint</Application>
  <PresentationFormat>Widescreen</PresentationFormat>
  <Paragraphs>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Nationhood: Εθνικισμός, Εθνική ταυτότητα και ΜΜΕ</vt:lpstr>
      <vt:lpstr>To begin with….</vt:lpstr>
      <vt:lpstr>Nation and national identity in ads</vt:lpstr>
      <vt:lpstr>Nation is calling...(Mondo)</vt:lpstr>
      <vt:lpstr>PowerPoint Presentation</vt:lpstr>
      <vt:lpstr>Nation is calling … World War I post cards </vt:lpstr>
      <vt:lpstr>Peace eras…US</vt:lpstr>
      <vt:lpstr>Something from the UK (World War I)</vt:lpstr>
      <vt:lpstr>Europe against Nazism and the power of the Imperial Britain (World War II)</vt:lpstr>
      <vt:lpstr>Cool Britannia</vt:lpstr>
      <vt:lpstr>Σε ελληνικό κόντεξτ</vt:lpstr>
      <vt:lpstr>Σε ελληνικό κόντεξτ</vt:lpstr>
      <vt:lpstr>The gendered aspect of nationhood</vt:lpstr>
      <vt:lpstr>The gendered aspect of nationhood</vt:lpstr>
      <vt:lpstr>The gendered aspect of nationhood</vt:lpstr>
      <vt:lpstr>Nation Branding</vt:lpstr>
      <vt:lpstr>Euro 2004: Reconstructing national identity</vt:lpstr>
      <vt:lpstr>Euro 2004: Reconstructing the national identity</vt:lpstr>
      <vt:lpstr>Eurovision 2005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Despina Chronaki</dc:creator>
  <cp:lastModifiedBy>Despina Chronaki</cp:lastModifiedBy>
  <cp:revision>17</cp:revision>
  <dcterms:created xsi:type="dcterms:W3CDTF">2019-05-11T08:15:00Z</dcterms:created>
  <dcterms:modified xsi:type="dcterms:W3CDTF">2019-05-22T14:47:37Z</dcterms:modified>
</cp:coreProperties>
</file>