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9" r:id="rId2"/>
    <p:sldId id="307" r:id="rId3"/>
    <p:sldId id="258" r:id="rId4"/>
    <p:sldId id="304" r:id="rId5"/>
    <p:sldId id="309" r:id="rId6"/>
    <p:sldId id="308" r:id="rId7"/>
    <p:sldId id="305" r:id="rId8"/>
    <p:sldId id="311" r:id="rId9"/>
    <p:sldId id="310" r:id="rId10"/>
    <p:sldId id="312" r:id="rId11"/>
    <p:sldId id="313" r:id="rId12"/>
    <p:sldId id="314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EEC2CA14-ABF5-465B-A889-C373E6B3741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  <p14:sldId id="269"/>
            <p14:sldId id="270"/>
            <p14:sldId id="271"/>
            <p14:sldId id="274"/>
            <p14:sldId id="272"/>
            <p14:sldId id="273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5737" autoAdjust="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EC75766-FBA4-439E-B035-304FD8E597FC}" type="datetimeFigureOut">
              <a:rPr lang="el-GR" smtClean="0"/>
              <a:pPr/>
              <a:t>20/10/2019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501122" cy="1041421"/>
          </a:xfrm>
        </p:spPr>
        <p:txBody>
          <a:bodyPr>
            <a:noAutofit/>
          </a:bodyPr>
          <a:lstStyle/>
          <a:p>
            <a:pPr algn="ctr"/>
            <a:r>
              <a:rPr lang="el-GR" b="1" dirty="0" smtClean="0">
                <a:latin typeface="+mn-lt"/>
                <a:cs typeface="Arial" pitchFamily="34" charset="0"/>
              </a:rPr>
              <a:t>ΚΑΤΑΣΚΕΥΗ ΙΣΤΟΧΩΡΟΥ</a:t>
            </a:r>
            <a:endParaRPr lang="el-GR" b="1" dirty="0">
              <a:latin typeface="+mn-lt"/>
              <a:cs typeface="Arial" pitchFamily="34" charset="0"/>
            </a:endParaRPr>
          </a:p>
        </p:txBody>
      </p:sp>
      <p:pic>
        <p:nvPicPr>
          <p:cNvPr id="4" name="3 - Εικόνα" descr="wordpre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926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Menu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25112"/>
          </a:xfrm>
        </p:spPr>
        <p:txBody>
          <a:bodyPr>
            <a:normAutofit/>
          </a:bodyPr>
          <a:lstStyle/>
          <a:p>
            <a:r>
              <a:rPr lang="el-GR" sz="2600" dirty="0" smtClean="0"/>
              <a:t>Ας φτιάξουμε και ένα </a:t>
            </a:r>
            <a:r>
              <a:rPr lang="el-GR" sz="2600" dirty="0" smtClean="0"/>
              <a:t>δευτερεύον</a:t>
            </a:r>
            <a:r>
              <a:rPr lang="el-GR" sz="2600" dirty="0" smtClean="0"/>
              <a:t> μενού με τα </a:t>
            </a:r>
            <a:r>
              <a:rPr lang="en-US" sz="2600" dirty="0" smtClean="0"/>
              <a:t>social media</a:t>
            </a:r>
            <a:endParaRPr lang="el-GR" sz="2600" dirty="0" smtClean="0"/>
          </a:p>
          <a:p>
            <a:endParaRPr lang="el-GR" sz="2600" dirty="0" smtClean="0"/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FACEBOOK</a:t>
            </a:r>
            <a:endParaRPr lang="el-GR" dirty="0" smtClean="0">
              <a:solidFill>
                <a:schemeClr val="tx1"/>
              </a:solidFill>
            </a:endParaRP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INSTAGRAM</a:t>
            </a:r>
            <a:endParaRPr lang="el-GR" dirty="0" smtClean="0">
              <a:solidFill>
                <a:schemeClr val="tx1"/>
              </a:solidFill>
            </a:endParaRP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YOUTUBE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630936" lvl="2" indent="-256032">
              <a:buClr>
                <a:schemeClr val="accent3"/>
              </a:buCl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l-GR" dirty="0" smtClean="0"/>
          </a:p>
          <a:p>
            <a:pPr lvl="1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Menu</a:t>
            </a:r>
            <a:endParaRPr lang="el-GR" dirty="0"/>
          </a:p>
        </p:txBody>
      </p:sp>
      <p:pic>
        <p:nvPicPr>
          <p:cNvPr id="5" name="4 - Θέση περιεχομένου" descr="μενου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357430"/>
            <a:ext cx="8715436" cy="407594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Menu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25112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Κάθε θέμα που επιλέγουμε μας δίνει τη δυνατότητα να χρησιμοποιήσουμε συγκεκριμένο αριθμό μενού σε συγκεκριμένα σημεία του ιστοχώρου μας</a:t>
            </a:r>
            <a:endParaRPr lang="el-GR" sz="2000" dirty="0" smtClean="0"/>
          </a:p>
          <a:p>
            <a:endParaRPr lang="el-GR" sz="2000" dirty="0" smtClean="0"/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630936" lvl="2" indent="-256032">
              <a:buClr>
                <a:schemeClr val="accent3"/>
              </a:buCl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l-GR" dirty="0" smtClean="0"/>
          </a:p>
          <a:p>
            <a:pPr lvl="1">
              <a:buNone/>
            </a:pPr>
            <a:endParaRPr lang="el-GR" dirty="0" smtClean="0"/>
          </a:p>
        </p:txBody>
      </p:sp>
      <p:pic>
        <p:nvPicPr>
          <p:cNvPr id="4" name="3 - Εικόνα" descr="μενου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32" y="3342827"/>
            <a:ext cx="8764224" cy="33723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2876" y="1387447"/>
            <a:ext cx="8858280" cy="104142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+mn-lt"/>
                <a:cs typeface="Arial" pitchFamily="34" charset="0"/>
              </a:rPr>
              <a:t>CATEGORIES</a:t>
            </a:r>
            <a:endParaRPr lang="el-GR" sz="4000" b="1" dirty="0">
              <a:latin typeface="+mn-lt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857224" y="4429132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Προκαθορισμένες </a:t>
            </a:r>
            <a:r>
              <a:rPr lang="el-GR" dirty="0" smtClean="0">
                <a:solidFill>
                  <a:schemeClr val="tx1"/>
                </a:solidFill>
              </a:rPr>
              <a:t>ομαδοποιήσεις των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posts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Κάθε άρθρο θα πρέπει να ανήκει </a:t>
            </a:r>
            <a:r>
              <a:rPr lang="el-GR" dirty="0" smtClean="0">
                <a:solidFill>
                  <a:srgbClr val="FF0000"/>
                </a:solidFill>
              </a:rPr>
              <a:t>τουλάχιστον</a:t>
            </a:r>
            <a:r>
              <a:rPr lang="el-GR" dirty="0" smtClean="0">
                <a:solidFill>
                  <a:schemeClr val="tx1"/>
                </a:solidFill>
              </a:rPr>
              <a:t> σε μία κατηγορία 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Αν δεν ανήκει θα εμφανίζεται «</a:t>
            </a:r>
            <a:r>
              <a:rPr lang="en-US" dirty="0" smtClean="0">
                <a:solidFill>
                  <a:schemeClr val="tx1"/>
                </a:solidFill>
              </a:rPr>
              <a:t>Uncategorized</a:t>
            </a:r>
            <a:r>
              <a:rPr lang="el-GR" dirty="0" smtClean="0">
                <a:solidFill>
                  <a:schemeClr val="tx1"/>
                </a:solidFill>
              </a:rPr>
              <a:t>»</a:t>
            </a:r>
            <a:endParaRPr lang="en-US" dirty="0" smtClean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3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Ας ομαδοποιήσουμε τα άρθρα μας σε 3 κατηγορίες:</a:t>
            </a:r>
          </a:p>
          <a:p>
            <a:pPr marL="630936" lvl="2" indent="-256032" algn="ctr">
              <a:buClr>
                <a:schemeClr val="accent3"/>
              </a:buClr>
              <a:buFont typeface="Georgia"/>
              <a:buChar char="•"/>
            </a:pPr>
            <a:endParaRPr lang="el-GR" dirty="0" smtClean="0">
              <a:solidFill>
                <a:schemeClr val="tx1"/>
              </a:solidFill>
            </a:endParaRP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ΠΟΛΙΤΙΚΗ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ΑΘΛΗΤΙΚΑ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LIFESTYLE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323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Κάποιες κατηγορίες ενδέχεται να αποτελούν «υποκατηγορίες» κάποιων άλλων κατηγοριών.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el-GR" dirty="0" smtClean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ΠΟΛΙΤΙΚΗ</a:t>
            </a:r>
          </a:p>
          <a:p>
            <a:pPr marL="886968" lvl="3" indent="-256032">
              <a:buClr>
                <a:schemeClr val="accent3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</a:rPr>
              <a:t>ΕΛΛΑΔΑ</a:t>
            </a:r>
          </a:p>
          <a:p>
            <a:pPr marL="886968" lvl="3" indent="-256032">
              <a:buClr>
                <a:schemeClr val="accent3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</a:rPr>
              <a:t>ΕΞΩΤΕΡΙΚΟ</a:t>
            </a:r>
          </a:p>
          <a:p>
            <a:pPr marL="630936" lvl="2" indent="-256032">
              <a:buClr>
                <a:schemeClr val="accent3"/>
              </a:buClr>
              <a:buNone/>
            </a:pPr>
            <a:endParaRPr lang="el-GR" dirty="0" smtClean="0"/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ΑΘΛΗΤΙΚΑ</a:t>
            </a:r>
            <a:endParaRPr lang="el-GR" dirty="0" smtClean="0">
              <a:solidFill>
                <a:schemeClr val="tx1"/>
              </a:solidFill>
            </a:endParaRPr>
          </a:p>
          <a:p>
            <a:pPr marL="886968" lvl="3" indent="-256032">
              <a:buClr>
                <a:schemeClr val="accent3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</a:rPr>
              <a:t>ΠΟΔΟΣΦΑΙΡΟ</a:t>
            </a:r>
            <a:endParaRPr lang="el-GR" dirty="0" smtClean="0">
              <a:solidFill>
                <a:schemeClr val="tx1"/>
              </a:solidFill>
            </a:endParaRPr>
          </a:p>
          <a:p>
            <a:pPr marL="886968" lvl="3" indent="-256032">
              <a:buClr>
                <a:schemeClr val="accent3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</a:rPr>
              <a:t>ΜΠΑΣΚΕΤ</a:t>
            </a:r>
          </a:p>
          <a:p>
            <a:pPr marL="886968" lvl="3" indent="-256032">
              <a:buClr>
                <a:schemeClr val="accent3"/>
              </a:buClr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3000364" y="3786190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5572132" y="3643314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Parent</a:t>
            </a:r>
            <a:r>
              <a:rPr lang="en-US" dirty="0" smtClean="0"/>
              <a:t> category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323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2876" y="1387447"/>
            <a:ext cx="8858280" cy="104142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+mn-lt"/>
                <a:cs typeface="Arial" pitchFamily="34" charset="0"/>
              </a:rPr>
              <a:t>MENUS</a:t>
            </a:r>
            <a:endParaRPr lang="el-GR" sz="4000" b="1" dirty="0">
              <a:latin typeface="+mn-lt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857224" y="4429132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Menu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25112"/>
          </a:xfrm>
        </p:spPr>
        <p:txBody>
          <a:bodyPr>
            <a:normAutofit/>
          </a:bodyPr>
          <a:lstStyle/>
          <a:p>
            <a:r>
              <a:rPr lang="el-GR" sz="2600" dirty="0" smtClean="0"/>
              <a:t>Χρησιμοποιείται για την περιήγηση των χρηστών στον </a:t>
            </a:r>
            <a:r>
              <a:rPr lang="el-GR" sz="2600" dirty="0" err="1" smtClean="0"/>
              <a:t>ιστοχώρο</a:t>
            </a:r>
            <a:endParaRPr lang="el-GR" sz="2600" dirty="0" smtClean="0"/>
          </a:p>
          <a:p>
            <a:r>
              <a:rPr lang="el-GR" sz="2600" dirty="0" smtClean="0"/>
              <a:t>Βασικό </a:t>
            </a:r>
            <a:r>
              <a:rPr lang="en-US" sz="2600" dirty="0" smtClean="0"/>
              <a:t>menu</a:t>
            </a:r>
            <a:r>
              <a:rPr lang="el-GR" sz="2600" dirty="0" smtClean="0"/>
              <a:t> </a:t>
            </a:r>
            <a:r>
              <a:rPr lang="el-GR" sz="2600" dirty="0" smtClean="0"/>
              <a:t>περιήγησης (πλοήγησης)</a:t>
            </a:r>
            <a:endParaRPr lang="el-GR" sz="2600" dirty="0" smtClean="0"/>
          </a:p>
          <a:p>
            <a:pPr lvl="1"/>
            <a:r>
              <a:rPr lang="el-GR" dirty="0" smtClean="0"/>
              <a:t>Αλλά και δευτερεύοντα </a:t>
            </a:r>
            <a:r>
              <a:rPr lang="en-US" dirty="0" smtClean="0"/>
              <a:t>menu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sz="2600" dirty="0" smtClean="0"/>
              <a:t>Αποτελείται από </a:t>
            </a:r>
            <a:r>
              <a:rPr lang="en-US" sz="2600" dirty="0" smtClean="0"/>
              <a:t>menu items (</a:t>
            </a:r>
            <a:r>
              <a:rPr lang="el-GR" sz="2600" dirty="0" smtClean="0"/>
              <a:t>επιλογές</a:t>
            </a:r>
            <a:r>
              <a:rPr lang="en-US" sz="2600" dirty="0" smtClean="0"/>
              <a:t>)</a:t>
            </a:r>
            <a:endParaRPr lang="el-GR" sz="2600" dirty="0" smtClean="0"/>
          </a:p>
          <a:p>
            <a:pPr lvl="1"/>
            <a:r>
              <a:rPr lang="el-GR" dirty="0" smtClean="0"/>
              <a:t>Κατηγορίες</a:t>
            </a:r>
            <a:r>
              <a:rPr lang="en-US" dirty="0" smtClean="0"/>
              <a:t> </a:t>
            </a:r>
            <a:r>
              <a:rPr lang="en-US" dirty="0" smtClean="0"/>
              <a:t>(Categories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Συνδέσμους (</a:t>
            </a:r>
            <a:r>
              <a:rPr lang="en-US" dirty="0" smtClean="0"/>
              <a:t>Links</a:t>
            </a:r>
            <a:r>
              <a:rPr lang="el-GR" dirty="0" smtClean="0"/>
              <a:t>)  - </a:t>
            </a:r>
            <a:r>
              <a:rPr lang="en-US" dirty="0" smtClean="0"/>
              <a:t>social media</a:t>
            </a:r>
          </a:p>
          <a:p>
            <a:pPr lvl="1"/>
            <a:r>
              <a:rPr lang="el-GR" dirty="0" smtClean="0"/>
              <a:t>Αναρτήσεις (</a:t>
            </a:r>
            <a:r>
              <a:rPr lang="en-US" dirty="0" smtClean="0"/>
              <a:t>Posts</a:t>
            </a:r>
            <a:r>
              <a:rPr lang="el-GR" dirty="0" smtClean="0"/>
              <a:t>) – όχι καλή τακτική</a:t>
            </a:r>
          </a:p>
          <a:p>
            <a:pPr lvl="1"/>
            <a:r>
              <a:rPr lang="el-GR" dirty="0" smtClean="0"/>
              <a:t>Σελίδες (</a:t>
            </a:r>
            <a:r>
              <a:rPr lang="en-US" dirty="0" smtClean="0"/>
              <a:t>Pages</a:t>
            </a:r>
            <a:r>
              <a:rPr lang="el-GR" dirty="0" smtClean="0"/>
              <a:t>)  - αργότερα</a:t>
            </a:r>
          </a:p>
          <a:p>
            <a:pPr lvl="1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Menu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25112"/>
          </a:xfrm>
        </p:spPr>
        <p:txBody>
          <a:bodyPr>
            <a:normAutofit/>
          </a:bodyPr>
          <a:lstStyle/>
          <a:p>
            <a:r>
              <a:rPr lang="el-GR" sz="2600" dirty="0" smtClean="0"/>
              <a:t>Ας φτιάξουμε το βασικό μενού περιήγησης με βάση τις κατηγορίες:</a:t>
            </a:r>
          </a:p>
          <a:p>
            <a:endParaRPr lang="el-GR" sz="2600" dirty="0" smtClean="0"/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ΠΟΛΙΤΙΚΗ</a:t>
            </a:r>
          </a:p>
          <a:p>
            <a:pPr marL="1097280" lvl="4" indent="-256032"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</a:rPr>
              <a:t>ΕΛΛΑΔΑ</a:t>
            </a:r>
          </a:p>
          <a:p>
            <a:pPr marL="1097280" lvl="4" indent="-256032"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</a:rPr>
              <a:t>ΕΞΩΤΕΡΙΚΟ</a:t>
            </a:r>
            <a:endParaRPr lang="el-GR" dirty="0" smtClean="0">
              <a:solidFill>
                <a:schemeClr val="tx1"/>
              </a:solidFill>
            </a:endParaRP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ΑΘΛΗΤΙΚΑ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LIFESTYLE</a:t>
            </a:r>
          </a:p>
          <a:p>
            <a:endParaRPr lang="el-GR" dirty="0" smtClean="0"/>
          </a:p>
          <a:p>
            <a:pPr lvl="1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Menu</a:t>
            </a:r>
            <a:endParaRPr lang="el-GR" dirty="0"/>
          </a:p>
        </p:txBody>
      </p:sp>
      <p:pic>
        <p:nvPicPr>
          <p:cNvPr id="6" name="5 - Θέση περιεχομένου" descr="μενου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2143116"/>
            <a:ext cx="8786874" cy="409305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851</TotalTime>
  <Words>167</Words>
  <Application>Microsoft Office PowerPoint</Application>
  <PresentationFormat>Προβολή στην οθόνη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Αστικό</vt:lpstr>
      <vt:lpstr>ΚΑΤΑΣΚΕΥΗ ΙΣΤΟΧΩΡΟΥ</vt:lpstr>
      <vt:lpstr>CATEGORIES</vt:lpstr>
      <vt:lpstr>Categories</vt:lpstr>
      <vt:lpstr>Categories</vt:lpstr>
      <vt:lpstr>Categories</vt:lpstr>
      <vt:lpstr>MENUS</vt:lpstr>
      <vt:lpstr>Menu</vt:lpstr>
      <vt:lpstr>Menu</vt:lpstr>
      <vt:lpstr>Menu</vt:lpstr>
      <vt:lpstr>Menu</vt:lpstr>
      <vt:lpstr>Menu</vt:lpstr>
      <vt:lpstr>Menu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Wordpress</dc:title>
  <dc:creator>S-V</dc:creator>
  <cp:lastModifiedBy>dimitris</cp:lastModifiedBy>
  <cp:revision>73</cp:revision>
  <dcterms:created xsi:type="dcterms:W3CDTF">2015-11-17T21:41:35Z</dcterms:created>
  <dcterms:modified xsi:type="dcterms:W3CDTF">2019-10-20T22:09:55Z</dcterms:modified>
</cp:coreProperties>
</file>