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9" r:id="rId2"/>
    <p:sldId id="307" r:id="rId3"/>
    <p:sldId id="322" r:id="rId4"/>
    <p:sldId id="315" r:id="rId5"/>
    <p:sldId id="316" r:id="rId6"/>
    <p:sldId id="321" r:id="rId7"/>
    <p:sldId id="317" r:id="rId8"/>
    <p:sldId id="318" r:id="rId9"/>
    <p:sldId id="319" r:id="rId10"/>
    <p:sldId id="320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EEC2CA14-ABF5-465B-A889-C373E6B3741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4"/>
            <p14:sldId id="272"/>
            <p14:sldId id="273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5737" autoAdjust="0"/>
  </p:normalViewPr>
  <p:slideViewPr>
    <p:cSldViewPr>
      <p:cViewPr varScale="1">
        <p:scale>
          <a:sx n="67" d="100"/>
          <a:sy n="6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EC75766-FBA4-439E-B035-304FD8E597FC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EB7816-5208-40AB-BA3A-9E4B3807978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501122" cy="1041421"/>
          </a:xfrm>
        </p:spPr>
        <p:txBody>
          <a:bodyPr>
            <a:noAutofit/>
          </a:bodyPr>
          <a:lstStyle/>
          <a:p>
            <a:pPr algn="ctr"/>
            <a:r>
              <a:rPr lang="el-GR" b="1" dirty="0" smtClean="0">
                <a:latin typeface="+mn-lt"/>
                <a:cs typeface="Arial" pitchFamily="34" charset="0"/>
              </a:rPr>
              <a:t>ΚΑΤΑΣΚΕΥΗ ΙΣΤΟΧΩΡΟΥ</a:t>
            </a:r>
            <a:endParaRPr lang="el-GR" b="1" dirty="0">
              <a:latin typeface="+mn-lt"/>
              <a:cs typeface="Arial" pitchFamily="34" charset="0"/>
            </a:endParaRPr>
          </a:p>
        </p:txBody>
      </p:sp>
      <p:pic>
        <p:nvPicPr>
          <p:cNvPr id="4" name="3 - Εικόνα" descr="wordpr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Pages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92252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Περνώντας τον κέρσορα πάνω άπό κάθε γραμμή (</a:t>
            </a:r>
            <a:r>
              <a:rPr lang="en-US" dirty="0" smtClean="0"/>
              <a:t>page</a:t>
            </a:r>
            <a:r>
              <a:rPr lang="el-GR" dirty="0" smtClean="0"/>
              <a:t>)</a:t>
            </a:r>
            <a:r>
              <a:rPr lang="en-US" dirty="0" smtClean="0"/>
              <a:t>, </a:t>
            </a:r>
            <a:r>
              <a:rPr lang="el-GR" dirty="0" smtClean="0"/>
              <a:t>εμφανίζεται κάτω από κάθε </a:t>
            </a:r>
            <a:r>
              <a:rPr lang="en-US" dirty="0" smtClean="0"/>
              <a:t>page </a:t>
            </a:r>
            <a:r>
              <a:rPr lang="el-GR" dirty="0" smtClean="0"/>
              <a:t>μία σειρά υπερσυνδέσμων: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Edit: </a:t>
            </a:r>
            <a:r>
              <a:rPr lang="el-GR" dirty="0" smtClean="0"/>
              <a:t>Επεξεργασία του </a:t>
            </a:r>
            <a:r>
              <a:rPr lang="en-US" dirty="0" smtClean="0"/>
              <a:t>page – </a:t>
            </a:r>
            <a:r>
              <a:rPr lang="el-GR" dirty="0" smtClean="0"/>
              <a:t>Ίδια λειτουργία με το κλικ πάνω στον τίτλο του </a:t>
            </a:r>
            <a:r>
              <a:rPr lang="en-US" dirty="0" smtClean="0"/>
              <a:t>page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Quick Edit: </a:t>
            </a:r>
            <a:r>
              <a:rPr lang="el-GR" dirty="0" smtClean="0"/>
              <a:t>Επεξεργασία των βασικών στοιχείων του </a:t>
            </a:r>
            <a:r>
              <a:rPr lang="en-US" dirty="0" smtClean="0"/>
              <a:t>page, </a:t>
            </a:r>
            <a:r>
              <a:rPr lang="el-GR" dirty="0" smtClean="0"/>
              <a:t>όπως ο τίτλος</a:t>
            </a:r>
            <a:r>
              <a:rPr lang="en-US" dirty="0" smtClean="0"/>
              <a:t>, </a:t>
            </a:r>
            <a:r>
              <a:rPr lang="el-GR" dirty="0" smtClean="0"/>
              <a:t>η σειρά, η κύρια σελίδα (</a:t>
            </a:r>
            <a:r>
              <a:rPr lang="en-US" dirty="0" smtClean="0"/>
              <a:t>parent</a:t>
            </a:r>
            <a:r>
              <a:rPr lang="el-GR" dirty="0" smtClean="0"/>
              <a:t>) ή η ημερομηνία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r>
              <a:rPr lang="en-US" dirty="0" smtClean="0"/>
              <a:t>Trash: </a:t>
            </a:r>
            <a:r>
              <a:rPr lang="el-GR" dirty="0" smtClean="0"/>
              <a:t>Μετακίνηση του </a:t>
            </a:r>
            <a:r>
              <a:rPr lang="en-US" dirty="0" smtClean="0"/>
              <a:t>page </a:t>
            </a:r>
            <a:r>
              <a:rPr lang="el-GR" dirty="0" smtClean="0"/>
              <a:t>στον κάδο απορριμάτων – Μπορεί να ανακτηθεί εάν ο κάδος δεν αδειασθεί και συνεπώς το </a:t>
            </a:r>
            <a:r>
              <a:rPr lang="en-US" dirty="0" smtClean="0"/>
              <a:t>page </a:t>
            </a:r>
            <a:r>
              <a:rPr lang="el-GR" dirty="0" smtClean="0"/>
              <a:t>διαγραφεί μόνιμα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r>
              <a:rPr lang="en-US" dirty="0" smtClean="0"/>
              <a:t>View: </a:t>
            </a:r>
            <a:r>
              <a:rPr lang="el-GR" dirty="0" smtClean="0"/>
              <a:t>Προβολή του </a:t>
            </a:r>
            <a:r>
              <a:rPr lang="en-US" dirty="0" smtClean="0"/>
              <a:t>page – </a:t>
            </a:r>
            <a:r>
              <a:rPr lang="el-GR" dirty="0" smtClean="0"/>
              <a:t>Εάν δεν έχει δημοσιευθεί ακόμη, εμφανίζεται η ένδειξη προεπισκόπιση (</a:t>
            </a:r>
            <a:r>
              <a:rPr lang="en-US" dirty="0" smtClean="0"/>
              <a:t>Preview</a:t>
            </a:r>
            <a:r>
              <a:rPr lang="el-GR" dirty="0" smtClean="0"/>
              <a:t>)</a:t>
            </a:r>
          </a:p>
          <a:p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00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76" y="1387447"/>
            <a:ext cx="8858280" cy="104142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+mn-lt"/>
                <a:cs typeface="Arial" pitchFamily="34" charset="0"/>
              </a:rPr>
              <a:t>PAGES</a:t>
            </a:r>
            <a:endParaRPr lang="el-GR" sz="4000" b="1" dirty="0">
              <a:latin typeface="+mn-lt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57224" y="4429132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29600" cy="1143000"/>
          </a:xfrm>
        </p:spPr>
        <p:txBody>
          <a:bodyPr/>
          <a:lstStyle/>
          <a:p>
            <a:r>
              <a:rPr lang="en-US" dirty="0" smtClean="0"/>
              <a:t>Pages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935480"/>
            <a:ext cx="8330782" cy="4565354"/>
          </a:xfrm>
        </p:spPr>
        <p:txBody>
          <a:bodyPr>
            <a:normAutofit/>
          </a:bodyPr>
          <a:lstStyle/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Σταθερό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Στατικό 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περιεχόμενο της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ιστοσελίδας</a:t>
            </a: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Κατασκευάζονται με τον ίδιο τρόπο με τα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posts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(ίδιος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editor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Στο μενού εμφανίζονται με τον ίδιο τρόπο που εμφανίζονται τα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categories.</a:t>
            </a: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ΠΡΟΣΟΧΗ! Δεν είναι ούτε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posts,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ούτε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categories</a:t>
            </a:r>
            <a:endParaRPr lang="el-GR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85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29600" cy="1143000"/>
          </a:xfrm>
        </p:spPr>
        <p:txBody>
          <a:bodyPr/>
          <a:lstStyle/>
          <a:p>
            <a:r>
              <a:rPr lang="en-US" dirty="0" smtClean="0"/>
              <a:t>Pages vs. Posts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935480"/>
            <a:ext cx="8330782" cy="4565354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Ποια η διαφορά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posts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και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pages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b="1" dirty="0"/>
              <a:t>Pages</a:t>
            </a:r>
            <a:endParaRPr lang="el-GR" b="1" dirty="0"/>
          </a:p>
          <a:p>
            <a:pPr lvl="2"/>
            <a:r>
              <a:rPr lang="el-GR" dirty="0"/>
              <a:t>Σταθερό περιεχόμενο της ιστοσελίδας </a:t>
            </a:r>
            <a:r>
              <a:rPr lang="en-US" dirty="0" smtClean="0"/>
              <a:t>(</a:t>
            </a:r>
            <a:r>
              <a:rPr lang="el-GR" dirty="0" smtClean="0"/>
              <a:t>πχ. </a:t>
            </a:r>
            <a:r>
              <a:rPr lang="en-US" dirty="0" smtClean="0"/>
              <a:t>About us)</a:t>
            </a:r>
            <a:endParaRPr lang="el-GR" dirty="0"/>
          </a:p>
          <a:p>
            <a:pPr lvl="2"/>
            <a:r>
              <a:rPr lang="el-GR" dirty="0"/>
              <a:t>Βρίσκονται, μετά τη δημοσίευσή τους στο κεντρικό μενού της ιστοσελίδας ως κύριες σελίδες ή υποσελίδες </a:t>
            </a:r>
            <a:endParaRPr lang="en-US" dirty="0" smtClean="0"/>
          </a:p>
          <a:p>
            <a:pPr lvl="2"/>
            <a:endParaRPr lang="el-GR" dirty="0"/>
          </a:p>
          <a:p>
            <a:pPr lvl="1"/>
            <a:r>
              <a:rPr lang="en-US" b="1" dirty="0"/>
              <a:t>P</a:t>
            </a:r>
            <a:r>
              <a:rPr lang="el-GR" b="1" dirty="0"/>
              <a:t>osts</a:t>
            </a:r>
            <a:endParaRPr lang="en-US" b="1" dirty="0"/>
          </a:p>
          <a:p>
            <a:pPr lvl="2"/>
            <a:r>
              <a:rPr lang="el-GR" dirty="0"/>
              <a:t>Περιεχόμενο που ανανεώνεται σε τακτική </a:t>
            </a:r>
            <a:r>
              <a:rPr lang="el-GR" dirty="0" smtClean="0"/>
              <a:t>βάση</a:t>
            </a:r>
            <a:r>
              <a:rPr lang="en-US" dirty="0" smtClean="0"/>
              <a:t> (</a:t>
            </a:r>
            <a:r>
              <a:rPr lang="el-GR" dirty="0" smtClean="0"/>
              <a:t>πχ. </a:t>
            </a:r>
            <a:r>
              <a:rPr lang="en-US" dirty="0" smtClean="0"/>
              <a:t>Latest News)</a:t>
            </a:r>
            <a:endParaRPr lang="el-GR" dirty="0"/>
          </a:p>
          <a:p>
            <a:pPr lvl="2"/>
            <a:r>
              <a:rPr lang="el-GR" dirty="0"/>
              <a:t>Μπορούν να διαχωριστούν σε κατηγορίες με </a:t>
            </a:r>
            <a:r>
              <a:rPr lang="el-GR" dirty="0" smtClean="0"/>
              <a:t>χρήση </a:t>
            </a:r>
            <a:r>
              <a:rPr lang="en-US" dirty="0"/>
              <a:t>categories </a:t>
            </a:r>
            <a:r>
              <a:rPr lang="en-US" dirty="0" smtClean="0"/>
              <a:t>/tags</a:t>
            </a:r>
            <a:endParaRPr lang="en-US" dirty="0"/>
          </a:p>
          <a:p>
            <a:pPr lvl="2"/>
            <a:r>
              <a:rPr lang="el-GR" dirty="0"/>
              <a:t>Γράφονται από το διαχειριστή ή από άλλους χρήστες της ιστοσελίδας με  περιορισμένη πρόσβαση </a:t>
            </a:r>
            <a:r>
              <a:rPr lang="el-GR" dirty="0" smtClean="0"/>
              <a:t>–</a:t>
            </a:r>
            <a:r>
              <a:rPr lang="en-US" dirty="0" smtClean="0"/>
              <a:t> </a:t>
            </a:r>
            <a:r>
              <a:rPr lang="el-GR" dirty="0" smtClean="0"/>
              <a:t>Εγκρίνονται </a:t>
            </a:r>
            <a:r>
              <a:rPr lang="el-GR" dirty="0"/>
              <a:t>πάντα από το διαχειριστή πριν </a:t>
            </a:r>
            <a:r>
              <a:rPr lang="el-GR" dirty="0" smtClean="0"/>
              <a:t>δημοσιευτούν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885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+mn-lt"/>
              </a:rPr>
              <a:t>Σελίδες </a:t>
            </a:r>
            <a:r>
              <a:rPr lang="en-US" sz="3200" dirty="0" err="1" smtClean="0">
                <a:latin typeface="+mn-lt"/>
              </a:rPr>
              <a:t>vs</a:t>
            </a:r>
            <a:r>
              <a:rPr lang="en-US" sz="3200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Κατηγορίες</a:t>
            </a:r>
            <a:endParaRPr lang="el-GR" sz="3200" dirty="0"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46798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Σελίδα</a:t>
            </a:r>
          </a:p>
          <a:p>
            <a:pPr lvl="1"/>
            <a:r>
              <a:rPr lang="el-GR" dirty="0" smtClean="0"/>
              <a:t>Στατικό περιεχόμενο </a:t>
            </a:r>
          </a:p>
          <a:p>
            <a:pPr lvl="1"/>
            <a:r>
              <a:rPr lang="el-GR" dirty="0" smtClean="0"/>
              <a:t>Γενικές πληροφορίες (πχ </a:t>
            </a:r>
            <a:r>
              <a:rPr lang="en-US" dirty="0" smtClean="0"/>
              <a:t>About us, </a:t>
            </a:r>
            <a:r>
              <a:rPr lang="el-GR" dirty="0" smtClean="0"/>
              <a:t>Επικοινωνία κλπ)</a:t>
            </a:r>
          </a:p>
          <a:p>
            <a:pPr lvl="1"/>
            <a:r>
              <a:rPr lang="el-GR" dirty="0" smtClean="0"/>
              <a:t>Μόνο οι </a:t>
            </a:r>
            <a:r>
              <a:rPr lang="en-US" dirty="0" smtClean="0"/>
              <a:t>editors </a:t>
            </a:r>
            <a:r>
              <a:rPr lang="el-GR" dirty="0" smtClean="0"/>
              <a:t>και οι </a:t>
            </a:r>
            <a:r>
              <a:rPr lang="en-US" dirty="0" smtClean="0"/>
              <a:t>administrators </a:t>
            </a:r>
            <a:r>
              <a:rPr lang="el-GR" dirty="0" smtClean="0"/>
              <a:t>μπορούν να τροποποιήσουν το περιεχόμενό τους</a:t>
            </a:r>
            <a:endParaRPr lang="en-US" dirty="0" smtClean="0"/>
          </a:p>
          <a:p>
            <a:pPr lvl="1"/>
            <a:r>
              <a:rPr lang="en-US" dirty="0" smtClean="0"/>
              <a:t>On click: </a:t>
            </a:r>
            <a:r>
              <a:rPr lang="el-GR" dirty="0" smtClean="0"/>
              <a:t>Εμφανίζεται το περιεχόμενο της σελίδας</a:t>
            </a:r>
            <a:endParaRPr lang="en-US" dirty="0" smtClean="0"/>
          </a:p>
          <a:p>
            <a:r>
              <a:rPr lang="el-GR" dirty="0" smtClean="0"/>
              <a:t>Κατηγορία</a:t>
            </a:r>
          </a:p>
          <a:p>
            <a:pPr lvl="1"/>
            <a:r>
              <a:rPr lang="el-GR" dirty="0" smtClean="0"/>
              <a:t>Δυναμικό περιεχόμενο</a:t>
            </a:r>
          </a:p>
          <a:p>
            <a:pPr lvl="1"/>
            <a:r>
              <a:rPr lang="en-US" dirty="0" smtClean="0"/>
              <a:t>Blogging, </a:t>
            </a:r>
            <a:r>
              <a:rPr lang="el-GR" dirty="0" smtClean="0"/>
              <a:t>ροή ειδήσεων</a:t>
            </a:r>
          </a:p>
          <a:p>
            <a:pPr lvl="1"/>
            <a:r>
              <a:rPr lang="en-US" dirty="0" smtClean="0"/>
              <a:t>Posts</a:t>
            </a:r>
            <a:endParaRPr lang="el-GR" dirty="0" smtClean="0"/>
          </a:p>
          <a:p>
            <a:pPr lvl="1"/>
            <a:r>
              <a:rPr lang="en-US" dirty="0" smtClean="0"/>
              <a:t>On click: </a:t>
            </a:r>
            <a:r>
              <a:rPr lang="el-GR" dirty="0" smtClean="0"/>
              <a:t>Εμφανίζονται τα άρθρα που ανήκουν σε αυτή την κατηγορία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+mn-lt"/>
              </a:rPr>
              <a:t>Σελίδες</a:t>
            </a:r>
            <a:endParaRPr lang="el-GR" sz="3200" dirty="0"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467988"/>
          </a:xfrm>
        </p:spPr>
        <p:txBody>
          <a:bodyPr>
            <a:normAutofit/>
          </a:bodyPr>
          <a:lstStyle/>
          <a:p>
            <a:r>
              <a:rPr lang="el-GR" dirty="0" smtClean="0"/>
              <a:t>Ας  φτιάξουμε την πρώτη μας σελίδα</a:t>
            </a:r>
          </a:p>
          <a:p>
            <a:r>
              <a:rPr lang="el-GR" dirty="0" smtClean="0"/>
              <a:t>Αντιγράψτε τα βιογραφικά που θα βρείτε στο </a:t>
            </a:r>
            <a:r>
              <a:rPr lang="en-US" dirty="0" smtClean="0"/>
              <a:t>e</a:t>
            </a:r>
            <a:r>
              <a:rPr lang="el-GR" dirty="0" smtClean="0"/>
              <a:t>-</a:t>
            </a:r>
            <a:r>
              <a:rPr lang="en-US" dirty="0" smtClean="0"/>
              <a:t>class </a:t>
            </a:r>
            <a:r>
              <a:rPr lang="el-GR" dirty="0" smtClean="0"/>
              <a:t>του μαθήματος</a:t>
            </a:r>
          </a:p>
          <a:p>
            <a:r>
              <a:rPr lang="el-GR" dirty="0" smtClean="0"/>
              <a:t>Προσθέστε δίπλα σε κάθε βιογραφικό την αντίστοιχη φωτογραφία</a:t>
            </a:r>
          </a:p>
          <a:p>
            <a:r>
              <a:rPr lang="el-GR" dirty="0" smtClean="0"/>
              <a:t>Τροποποιήστε τη σελίδα σύμφωνα με την κρίση σας</a:t>
            </a:r>
          </a:p>
          <a:p>
            <a:r>
              <a:rPr lang="el-GR" dirty="0" smtClean="0"/>
              <a:t>Αντιμετωπίσατε κάποιον περιορισμό;</a:t>
            </a:r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l-GR" dirty="0" smtClean="0"/>
              <a:t>ρίτη </a:t>
            </a:r>
            <a:r>
              <a:rPr lang="el-GR" dirty="0"/>
              <a:t>επιλογή στο μενού </a:t>
            </a:r>
            <a:r>
              <a:rPr lang="en-US" dirty="0"/>
              <a:t>Dashboard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l-GR" dirty="0"/>
              <a:t>μφανίζονται: </a:t>
            </a:r>
          </a:p>
          <a:p>
            <a:pPr lvl="1"/>
            <a:r>
              <a:rPr lang="el-GR" dirty="0"/>
              <a:t>Τίτλος </a:t>
            </a:r>
            <a:r>
              <a:rPr lang="en-US" dirty="0" smtClean="0"/>
              <a:t>page</a:t>
            </a:r>
            <a:endParaRPr lang="el-GR" dirty="0"/>
          </a:p>
          <a:p>
            <a:pPr lvl="1"/>
            <a:r>
              <a:rPr lang="el-GR" dirty="0"/>
              <a:t>Α</a:t>
            </a:r>
            <a:r>
              <a:rPr lang="en-US" dirty="0" err="1"/>
              <a:t>uthor</a:t>
            </a:r>
            <a:endParaRPr lang="el-GR" dirty="0"/>
          </a:p>
          <a:p>
            <a:pPr lvl="1"/>
            <a:r>
              <a:rPr lang="en-US" dirty="0" smtClean="0"/>
              <a:t>A</a:t>
            </a:r>
            <a:r>
              <a:rPr lang="el-GR" dirty="0"/>
              <a:t>ριθμός </a:t>
            </a:r>
            <a:r>
              <a:rPr lang="en-US" dirty="0"/>
              <a:t>comments</a:t>
            </a:r>
          </a:p>
          <a:p>
            <a:pPr lvl="1"/>
            <a:r>
              <a:rPr lang="en-US" dirty="0"/>
              <a:t>H</a:t>
            </a:r>
            <a:r>
              <a:rPr lang="el-GR" dirty="0"/>
              <a:t>μερομηνία δημοσίευσης, ημερομηνία προγραμματισμού ή ημερομηνία τροποποίησης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514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9" y="234246"/>
            <a:ext cx="8229600" cy="1143000"/>
          </a:xfrm>
        </p:spPr>
        <p:txBody>
          <a:bodyPr/>
          <a:lstStyle/>
          <a:p>
            <a:r>
              <a:rPr lang="en-US" dirty="0" smtClean="0"/>
              <a:t>Pages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62" y="1358489"/>
            <a:ext cx="8611718" cy="547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4876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704088"/>
            <a:ext cx="8229600" cy="1143000"/>
          </a:xfrm>
        </p:spPr>
        <p:txBody>
          <a:bodyPr/>
          <a:lstStyle/>
          <a:p>
            <a:r>
              <a:rPr lang="en-US" dirty="0" smtClean="0"/>
              <a:t>Pages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35480"/>
            <a:ext cx="8867328" cy="4733880"/>
          </a:xfrm>
        </p:spPr>
        <p:txBody>
          <a:bodyPr>
            <a:normAutofit/>
          </a:bodyPr>
          <a:lstStyle/>
          <a:p>
            <a:r>
              <a:rPr lang="el-GR" dirty="0" smtClean="0"/>
              <a:t>Στο επάνω μέρος εμφανίζονται:</a:t>
            </a:r>
          </a:p>
          <a:p>
            <a:pPr marL="0" indent="0">
              <a:buNone/>
            </a:pPr>
            <a:endParaRPr lang="el-GR" dirty="0" smtClean="0"/>
          </a:p>
          <a:p>
            <a:pPr lvl="1"/>
            <a:r>
              <a:rPr lang="el-GR" dirty="0" smtClean="0"/>
              <a:t>Ο συνολικός αριθμός των </a:t>
            </a:r>
            <a:r>
              <a:rPr lang="en-US" dirty="0" smtClean="0"/>
              <a:t>pages</a:t>
            </a:r>
            <a:endParaRPr lang="el-GR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r>
              <a:rPr lang="el-GR" dirty="0" smtClean="0"/>
              <a:t>Σε ποια κατηγορία ανήκουν όσον αφορά τη δημοσίευσή τους: </a:t>
            </a:r>
            <a:endParaRPr lang="en-US" dirty="0" smtClean="0"/>
          </a:p>
          <a:p>
            <a:pPr marL="393192" lvl="1" indent="0">
              <a:buNone/>
            </a:pPr>
            <a:endParaRPr lang="el-GR" dirty="0" smtClean="0"/>
          </a:p>
          <a:p>
            <a:pPr lvl="2"/>
            <a:r>
              <a:rPr lang="en-US" dirty="0" smtClean="0"/>
              <a:t>Published</a:t>
            </a:r>
          </a:p>
          <a:p>
            <a:pPr marL="667512" lvl="2" indent="0">
              <a:buNone/>
            </a:pPr>
            <a:endParaRPr lang="el-GR" dirty="0" smtClean="0"/>
          </a:p>
          <a:p>
            <a:pPr lvl="2"/>
            <a:r>
              <a:rPr lang="en-US" dirty="0" smtClean="0"/>
              <a:t>Draft</a:t>
            </a:r>
            <a:endParaRPr lang="el-GR" dirty="0" smtClean="0"/>
          </a:p>
          <a:p>
            <a:pPr marL="393192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296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959</TotalTime>
  <Words>389</Words>
  <Application>Microsoft Office PowerPoint</Application>
  <PresentationFormat>Προβολή στην οθόνη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Αστικό</vt:lpstr>
      <vt:lpstr>ΚΑΤΑΣΚΕΥΗ ΙΣΤΟΧΩΡΟΥ</vt:lpstr>
      <vt:lpstr>PAGES</vt:lpstr>
      <vt:lpstr>Pages</vt:lpstr>
      <vt:lpstr>Pages vs. Posts</vt:lpstr>
      <vt:lpstr>Σελίδες vs Κατηγορίες</vt:lpstr>
      <vt:lpstr>Σελίδες</vt:lpstr>
      <vt:lpstr>Pages (1)</vt:lpstr>
      <vt:lpstr>Pages (2)</vt:lpstr>
      <vt:lpstr>Pages (3)</vt:lpstr>
      <vt:lpstr>Pages (4)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</dc:title>
  <dc:creator>S-V</dc:creator>
  <cp:lastModifiedBy>dimitris</cp:lastModifiedBy>
  <cp:revision>74</cp:revision>
  <dcterms:created xsi:type="dcterms:W3CDTF">2015-11-17T21:41:35Z</dcterms:created>
  <dcterms:modified xsi:type="dcterms:W3CDTF">2019-11-04T15:34:40Z</dcterms:modified>
</cp:coreProperties>
</file>