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11E1D7-1E4A-C5B9-061A-26059B06A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1512635-C1AF-2791-4654-E1282377F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E5A230F-95BE-FA78-25EC-99CCDC1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1419-9AB2-4E94-B742-00014D8681E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7D6F82-3405-7D34-AACD-ECAE8159C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031DF86-D437-3B7A-6A3F-126BA7E1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DA09-95BC-4A7C-A4D5-1548C061C6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823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1324BA-576D-0FE5-FC2A-3C61AFBD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3EE086C-307C-C20F-0347-700753F16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0558195-31FE-AB69-0BF4-D82821149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1419-9AB2-4E94-B742-00014D8681E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E699BE-C85D-5593-97A1-6434E7455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B5046A0-5582-F0AA-8D7B-3D8EBAD7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DA09-95BC-4A7C-A4D5-1548C061C6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315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94B0FB9-B5D4-574E-8828-A445A0719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A65D7DD-C950-3D31-B76C-81449C632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DA8B4B-843A-8F22-EE5A-7BF94572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1419-9AB2-4E94-B742-00014D8681E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D495077-140E-7EBC-AB59-57CD6741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A258E35-3C53-028C-AA9E-67B05E60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DA09-95BC-4A7C-A4D5-1548C061C6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855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65F772-F0D8-4142-6FC3-891B4503F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F539DF-D1D9-3EF1-4491-034A6B87D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038A42D-FCDF-F081-D0E5-F84CEBC1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1419-9AB2-4E94-B742-00014D8681E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04D12A6-6B32-D1DA-E6C3-D41DA59D8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D7F1A6E-2E74-DDF3-DFAE-54A2053D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DA09-95BC-4A7C-A4D5-1548C061C6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818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3EF6EB-6A8B-1CF4-9FC0-15A63A32B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6F98D43-9F95-975D-B282-C1BBE1ACF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0B5BBFB-AB06-3109-9FD2-1E3AD8F7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1419-9AB2-4E94-B742-00014D8681E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7C971AC-4B79-F778-AE86-5DB10CB37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AC83239-B23C-9954-2D12-C6DC31B29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DA09-95BC-4A7C-A4D5-1548C061C6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2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7D4DB9-03C2-F5AC-CEB5-2A28EF43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ACC578-32B4-C46B-F306-F2046A6CB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0F06908-5085-E0B2-7C73-D5B6E0BDC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2CEEB80-1F41-8DF9-357D-31BC8B20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1419-9AB2-4E94-B742-00014D8681E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E69434E-5D8D-19C3-E761-3B178DC56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FB20B2F-3B7D-21F1-FD48-66185702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DA09-95BC-4A7C-A4D5-1548C061C6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480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237948-987C-F15E-C5C4-488C3B06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17BD741-60A6-A987-E1F9-44CD3091B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5645EEC-F495-4CB7-E46A-D4F1BECE2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93F4E04-64BD-27B7-75E2-FE801290F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B891ED1-B625-688B-44F3-8D2FC372B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954E1B3-F48A-AE57-565B-6B4EEA47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1419-9AB2-4E94-B742-00014D8681E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FD683F4-027A-18D6-60CB-07CCC019E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7DEC9B1-D235-E65B-DDBD-8BAF1C5D1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DA09-95BC-4A7C-A4D5-1548C061C6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254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34197E-1081-14F9-A9E5-CE5497090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8D269EF-AF04-BA0E-0598-3CD50054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1419-9AB2-4E94-B742-00014D8681E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D720FDF-0877-E4FA-2840-2BE2A17F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4145A32-7ED2-D8ED-CDCB-4320F553D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DA09-95BC-4A7C-A4D5-1548C061C6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059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84D3505-5062-F4AC-BDE5-4B516211B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1419-9AB2-4E94-B742-00014D8681E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09C8E24-4D1C-130E-7A78-A62A1E38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2C4D679-3CC9-8A3C-852B-9AC9E53A8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DA09-95BC-4A7C-A4D5-1548C061C6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18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119E9A-9AAE-D111-5B0A-846704EC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3D2AB1-B814-0E03-B929-35BF8DA03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0C0795D-8BE3-B13B-B1BC-8C4638919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769BB90-B258-7BC0-E219-088B61239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1419-9AB2-4E94-B742-00014D8681E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1E5E5E1-B2D2-27FD-5EF6-D907B3E3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0C5B677-E8B9-5150-0640-0141CCA38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DA09-95BC-4A7C-A4D5-1548C061C6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97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D8ACC9-08D4-95CF-F0AC-70B6DCE64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ABC7D72-956E-9877-25B7-730ED4BF6A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DC1EBDC-BE36-6974-7434-B58C7BD2A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27EC827-717E-9973-9D87-C0B003762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1419-9AB2-4E94-B742-00014D8681E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119BDE0-B269-846C-AA3C-BF3456B7A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836DA8E-A255-A373-15B1-0CF702C2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DA09-95BC-4A7C-A4D5-1548C061C6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314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6FF6B02-0ACD-F1AE-2DED-28D0466B3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A647223-6421-B9FD-5A1B-B42B7D551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EB1051E-33D9-ED8B-7D87-8BC6D52C9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C1419-9AB2-4E94-B742-00014D8681E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00ABCDA-A311-E010-C277-7D0775F78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2C83CDF-74ED-6B86-FE7C-7E3A2DD33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DDA09-95BC-4A7C-A4D5-1548C061C6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391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AD54CF-D6CA-C238-E350-8F84F0146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 sz="2200"/>
              <a:t>1</a:t>
            </a:r>
            <a:r>
              <a:rPr lang="el-GR" sz="2200" baseline="30000"/>
              <a:t>η</a:t>
            </a:r>
            <a:r>
              <a:rPr lang="el-GR" sz="2200"/>
              <a:t> ερώτηση</a:t>
            </a:r>
          </a:p>
          <a:p>
            <a:pPr marL="0" indent="0">
              <a:buNone/>
            </a:pPr>
            <a:r>
              <a:rPr lang="el-GR" sz="2200"/>
              <a:t>Περιγράψτε τα θετικά και αρνητικά στοιχεία του μεταπτυχιακού προγράμματος σε ότι αφορά την οργάνωση του και σε ότι αφορά το περιεχόμενο</a:t>
            </a:r>
          </a:p>
          <a:p>
            <a:pPr marL="0" indent="0">
              <a:buNone/>
            </a:pPr>
            <a:r>
              <a:rPr lang="el-GR" sz="2200"/>
              <a:t>2</a:t>
            </a:r>
            <a:r>
              <a:rPr lang="el-GR" sz="2200" baseline="30000"/>
              <a:t>η</a:t>
            </a:r>
            <a:r>
              <a:rPr lang="el-GR" sz="2200"/>
              <a:t> ερώτηση</a:t>
            </a:r>
          </a:p>
          <a:p>
            <a:pPr marL="0" indent="0">
              <a:buNone/>
            </a:pPr>
            <a:r>
              <a:rPr lang="el-GR" sz="2200"/>
              <a:t>Εάν σας δινόταν η ευκαιρία να το αναδιαμορφώσετε τι θα προτείνατε σε σχέση με την οργάνωση και το περιεχόμενο του </a:t>
            </a:r>
          </a:p>
        </p:txBody>
      </p:sp>
      <p:pic>
        <p:nvPicPr>
          <p:cNvPr id="4" name="Εικόνα 3" descr="Εικόνα που περιέχει κείμενο, στιγμιότυπο οθόνης, γραμματοσειρά, κύκ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8A3D1026-7FC7-158A-61D6-CD67E8472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5" r="2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2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6E9EAC7-B8B6-AA5F-01C9-A85B1830C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2" b="3"/>
          <a:stretch/>
        </p:blipFill>
        <p:spPr>
          <a:xfrm>
            <a:off x="6317673" y="10"/>
            <a:ext cx="5872804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FB82935A-4EA7-67D4-678F-9A0E7EDC4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55" y="125167"/>
            <a:ext cx="2282775" cy="235677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EFA33F7-79E3-3704-8FEF-35CD132E68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289" b="14345"/>
          <a:stretch/>
        </p:blipFill>
        <p:spPr>
          <a:xfrm>
            <a:off x="638555" y="2808990"/>
            <a:ext cx="2282774" cy="2356775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F0C24247-3DEB-02FC-8EF6-CC3E705C8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7667" y="135138"/>
            <a:ext cx="2154265" cy="234680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17F87199-AF79-C18D-B00C-A67324674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7972" y="2835500"/>
            <a:ext cx="2173960" cy="235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0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45</Words>
  <Application>Microsoft Office PowerPoint</Application>
  <PresentationFormat>Ευρεία οθόνη</PresentationFormat>
  <Paragraphs>4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Evika Karamagioli</dc:creator>
  <cp:lastModifiedBy>Evika Karamagioli</cp:lastModifiedBy>
  <cp:revision>1</cp:revision>
  <dcterms:created xsi:type="dcterms:W3CDTF">2023-05-18T14:43:56Z</dcterms:created>
  <dcterms:modified xsi:type="dcterms:W3CDTF">2023-05-18T16:01:44Z</dcterms:modified>
</cp:coreProperties>
</file>