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err="1" smtClean="0"/>
              <a:t>Παρακολουθηση</a:t>
            </a:r>
            <a:r>
              <a:rPr lang="el-GR" dirty="0" smtClean="0"/>
              <a:t>  και </a:t>
            </a:r>
            <a:r>
              <a:rPr lang="el-GR" dirty="0" err="1" smtClean="0"/>
              <a:t>αξιολογηση</a:t>
            </a:r>
            <a:r>
              <a:rPr lang="el-GR" dirty="0" smtClean="0"/>
              <a:t> </a:t>
            </a:r>
            <a:r>
              <a:rPr lang="el-GR" dirty="0" err="1" smtClean="0"/>
              <a:t>μαθηματος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l-GR" dirty="0" smtClean="0"/>
              <a:t>Εγγραφή στο </a:t>
            </a:r>
            <a:r>
              <a:rPr lang="en-US" dirty="0" err="1" smtClean="0"/>
              <a:t>eclass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l-GR" dirty="0" smtClean="0"/>
              <a:t>Κωδικός  2024</a:t>
            </a:r>
            <a:r>
              <a:rPr lang="en-US" dirty="0" smtClean="0"/>
              <a:t>SAKK3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4 </a:t>
            </a:r>
            <a:r>
              <a:rPr lang="el-GR" dirty="0" smtClean="0"/>
              <a:t> </a:t>
            </a:r>
            <a:r>
              <a:rPr lang="el-GR" dirty="0" err="1" smtClean="0"/>
              <a:t>θεωρητικες</a:t>
            </a:r>
            <a:r>
              <a:rPr lang="el-GR" dirty="0" smtClean="0"/>
              <a:t>  (</a:t>
            </a:r>
            <a:r>
              <a:rPr lang="el-GR" dirty="0" err="1" smtClean="0"/>
              <a:t>διαχειριση</a:t>
            </a:r>
            <a:r>
              <a:rPr lang="el-GR" dirty="0" smtClean="0"/>
              <a:t> </a:t>
            </a:r>
            <a:r>
              <a:rPr lang="el-GR" dirty="0" err="1" smtClean="0"/>
              <a:t>καταστροφων</a:t>
            </a:r>
            <a:r>
              <a:rPr lang="el-GR" dirty="0" smtClean="0"/>
              <a:t>, </a:t>
            </a:r>
            <a:r>
              <a:rPr lang="el-GR" dirty="0" err="1" smtClean="0"/>
              <a:t>μεταναστευτικο</a:t>
            </a:r>
            <a:r>
              <a:rPr lang="el-GR" dirty="0" smtClean="0"/>
              <a:t>, </a:t>
            </a:r>
            <a:r>
              <a:rPr lang="el-GR" dirty="0" err="1" smtClean="0"/>
              <a:t>συμμετοχικος</a:t>
            </a:r>
            <a:r>
              <a:rPr lang="el-GR" dirty="0" smtClean="0"/>
              <a:t> </a:t>
            </a:r>
            <a:r>
              <a:rPr lang="el-GR" dirty="0" err="1" smtClean="0"/>
              <a:t>σχεδιασμος</a:t>
            </a:r>
            <a:r>
              <a:rPr lang="el-GR" dirty="0" smtClean="0"/>
              <a:t>, </a:t>
            </a:r>
            <a:r>
              <a:rPr lang="el-GR" dirty="0" err="1" smtClean="0"/>
              <a:t>ανοικτα</a:t>
            </a:r>
            <a:r>
              <a:rPr lang="el-GR" dirty="0" smtClean="0"/>
              <a:t> </a:t>
            </a:r>
            <a:r>
              <a:rPr lang="el-GR" dirty="0" err="1" smtClean="0"/>
              <a:t>δεδομενα</a:t>
            </a:r>
            <a:r>
              <a:rPr lang="el-GR" dirty="0" smtClean="0"/>
              <a:t> και </a:t>
            </a:r>
            <a:r>
              <a:rPr lang="en-US" dirty="0" smtClean="0"/>
              <a:t>serious games) 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3  </a:t>
            </a:r>
            <a:r>
              <a:rPr lang="el-GR" dirty="0" err="1" smtClean="0"/>
              <a:t>καλεσμενοι</a:t>
            </a:r>
            <a:r>
              <a:rPr lang="el-GR" dirty="0" smtClean="0"/>
              <a:t> </a:t>
            </a:r>
            <a:r>
              <a:rPr lang="el-GR" dirty="0" err="1" smtClean="0"/>
              <a:t>ομιλητες</a:t>
            </a:r>
            <a:r>
              <a:rPr lang="en-US" dirty="0" smtClean="0"/>
              <a:t> (</a:t>
            </a:r>
            <a:r>
              <a:rPr lang="el-GR" dirty="0" err="1" smtClean="0"/>
              <a:t>Γιατροι</a:t>
            </a:r>
            <a:r>
              <a:rPr lang="el-GR" dirty="0" smtClean="0"/>
              <a:t> του </a:t>
            </a:r>
            <a:r>
              <a:rPr lang="el-GR" dirty="0" err="1" smtClean="0"/>
              <a:t>Κοσμου</a:t>
            </a:r>
            <a:r>
              <a:rPr lang="el-GR" dirty="0" smtClean="0"/>
              <a:t>, </a:t>
            </a:r>
            <a:r>
              <a:rPr lang="en-US" dirty="0" smtClean="0"/>
              <a:t>open paths, </a:t>
            </a:r>
            <a:r>
              <a:rPr lang="en-US" dirty="0" err="1" smtClean="0"/>
              <a:t>Givmed</a:t>
            </a:r>
            <a:r>
              <a:rPr lang="en-US" dirty="0" smtClean="0"/>
              <a:t> )/ (</a:t>
            </a:r>
            <a:r>
              <a:rPr lang="el-GR" dirty="0" smtClean="0"/>
              <a:t>ΕΟΔΥ, 112,</a:t>
            </a:r>
            <a:r>
              <a:rPr lang="en-US" dirty="0" smtClean="0"/>
              <a:t>EKAB</a:t>
            </a:r>
            <a:r>
              <a:rPr lang="el-GR" dirty="0" smtClean="0"/>
              <a:t> ) (</a:t>
            </a:r>
            <a:r>
              <a:rPr lang="en-US" dirty="0" smtClean="0"/>
              <a:t>LOATKI</a:t>
            </a:r>
            <a:r>
              <a:rPr lang="el-GR" dirty="0" smtClean="0"/>
              <a:t>, </a:t>
            </a:r>
            <a:r>
              <a:rPr lang="en-US" dirty="0" smtClean="0"/>
              <a:t>young </a:t>
            </a:r>
            <a:r>
              <a:rPr lang="en-US" dirty="0" err="1" smtClean="0"/>
              <a:t>arttravelers</a:t>
            </a:r>
            <a:r>
              <a:rPr lang="en-US" dirty="0" smtClean="0"/>
              <a:t>)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  </a:t>
            </a:r>
            <a:r>
              <a:rPr lang="el-GR" dirty="0" err="1" smtClean="0"/>
              <a:t>παρουσιασεις</a:t>
            </a:r>
            <a:r>
              <a:rPr lang="el-GR" dirty="0" smtClean="0"/>
              <a:t>  </a:t>
            </a:r>
            <a:r>
              <a:rPr lang="el-GR" dirty="0" err="1" smtClean="0"/>
              <a:t>αρθρων</a:t>
            </a:r>
            <a:r>
              <a:rPr lang="en-US" dirty="0" smtClean="0"/>
              <a:t> (</a:t>
            </a:r>
            <a:r>
              <a:rPr lang="el-GR" dirty="0" smtClean="0"/>
              <a:t>από </a:t>
            </a:r>
            <a:r>
              <a:rPr lang="el-GR" dirty="0" err="1" smtClean="0"/>
              <a:t>εσας</a:t>
            </a:r>
            <a:r>
              <a:rPr lang="el-GR" dirty="0" smtClean="0"/>
              <a:t> ¨))</a:t>
            </a:r>
          </a:p>
          <a:p>
            <a:pPr>
              <a:buNone/>
            </a:pPr>
            <a:r>
              <a:rPr lang="el-GR" dirty="0" smtClean="0"/>
              <a:t>1  </a:t>
            </a:r>
            <a:r>
              <a:rPr lang="el-GR" dirty="0" err="1" smtClean="0"/>
              <a:t>προετοιμασια</a:t>
            </a:r>
            <a:r>
              <a:rPr lang="el-GR" dirty="0" smtClean="0"/>
              <a:t> </a:t>
            </a:r>
            <a:r>
              <a:rPr lang="el-GR" dirty="0" err="1" smtClean="0"/>
              <a:t>εργασιων</a:t>
            </a:r>
            <a:r>
              <a:rPr lang="el-GR" dirty="0" smtClean="0"/>
              <a:t> ( </a:t>
            </a:r>
            <a:r>
              <a:rPr lang="el-GR" dirty="0" err="1" smtClean="0"/>
              <a:t>μαζι</a:t>
            </a:r>
            <a:r>
              <a:rPr lang="el-GR" dirty="0" smtClean="0"/>
              <a:t> ¨))</a:t>
            </a:r>
          </a:p>
          <a:p>
            <a:pPr>
              <a:buNone/>
            </a:pPr>
            <a:r>
              <a:rPr lang="el-GR" dirty="0" smtClean="0"/>
              <a:t>2  </a:t>
            </a:r>
            <a:r>
              <a:rPr lang="el-GR" dirty="0" err="1" smtClean="0"/>
              <a:t>παρουσιασεις</a:t>
            </a:r>
            <a:r>
              <a:rPr lang="el-GR" dirty="0" smtClean="0"/>
              <a:t> </a:t>
            </a:r>
            <a:r>
              <a:rPr lang="el-GR" dirty="0" err="1" smtClean="0"/>
              <a:t>εργασιων</a:t>
            </a:r>
            <a:r>
              <a:rPr lang="el-GR" dirty="0" smtClean="0"/>
              <a:t>  ( από </a:t>
            </a:r>
            <a:r>
              <a:rPr lang="el-GR" dirty="0" err="1" smtClean="0"/>
              <a:t>εσας</a:t>
            </a:r>
            <a:r>
              <a:rPr lang="el-GR" dirty="0" smtClean="0"/>
              <a:t> ) 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παρουσιασεις</a:t>
            </a:r>
            <a:r>
              <a:rPr lang="el-GR" dirty="0" smtClean="0"/>
              <a:t>  </a:t>
            </a:r>
            <a:r>
              <a:rPr lang="el-GR" dirty="0" err="1" smtClean="0"/>
              <a:t>αρθρων</a:t>
            </a:r>
            <a:r>
              <a:rPr lang="en-US" dirty="0" smtClean="0"/>
              <a:t> (</a:t>
            </a:r>
            <a:r>
              <a:rPr lang="el-GR" dirty="0" smtClean="0"/>
              <a:t>από </a:t>
            </a:r>
            <a:r>
              <a:rPr lang="el-GR" dirty="0" err="1" smtClean="0"/>
              <a:t>εσας</a:t>
            </a:r>
            <a:r>
              <a:rPr lang="el-GR" dirty="0" smtClean="0"/>
              <a:t> ¨))</a:t>
            </a:r>
            <a:endParaRPr lang="en-US" dirty="0" smtClean="0"/>
          </a:p>
          <a:p>
            <a:endParaRPr lang="en-US" dirty="0" smtClean="0"/>
          </a:p>
          <a:p>
            <a:r>
              <a:rPr lang="el-GR" dirty="0" err="1" smtClean="0"/>
              <a:t>Επιλεγετε</a:t>
            </a:r>
            <a:r>
              <a:rPr lang="el-GR" dirty="0" smtClean="0"/>
              <a:t> 2 </a:t>
            </a:r>
            <a:r>
              <a:rPr lang="el-GR" dirty="0" err="1" smtClean="0"/>
              <a:t>αρθρα</a:t>
            </a:r>
            <a:r>
              <a:rPr lang="el-GR" dirty="0" smtClean="0"/>
              <a:t> σε μια </a:t>
            </a:r>
            <a:r>
              <a:rPr lang="el-GR" dirty="0" err="1" smtClean="0"/>
              <a:t>θεματικη</a:t>
            </a:r>
            <a:r>
              <a:rPr lang="el-GR" dirty="0" smtClean="0"/>
              <a:t> που σας </a:t>
            </a:r>
            <a:r>
              <a:rPr lang="el-GR" dirty="0" err="1" smtClean="0"/>
              <a:t>ενδιαφερει</a:t>
            </a:r>
            <a:r>
              <a:rPr lang="el-GR" dirty="0" smtClean="0"/>
              <a:t> </a:t>
            </a:r>
            <a:r>
              <a:rPr lang="el-GR" dirty="0" err="1" smtClean="0"/>
              <a:t>σχετικη</a:t>
            </a:r>
            <a:r>
              <a:rPr lang="el-GR" dirty="0" smtClean="0"/>
              <a:t> με το </a:t>
            </a:r>
            <a:r>
              <a:rPr lang="el-GR" dirty="0" err="1" smtClean="0"/>
              <a:t>μαθημα</a:t>
            </a:r>
            <a:r>
              <a:rPr lang="el-GR" dirty="0" smtClean="0"/>
              <a:t> και μας τα </a:t>
            </a:r>
            <a:r>
              <a:rPr lang="el-GR" dirty="0" err="1" smtClean="0"/>
              <a:t>παρουσιαζεται</a:t>
            </a:r>
            <a:r>
              <a:rPr lang="el-GR" dirty="0" smtClean="0"/>
              <a:t> στην </a:t>
            </a:r>
            <a:r>
              <a:rPr lang="el-GR" dirty="0" err="1" smtClean="0"/>
              <a:t>ταξη</a:t>
            </a:r>
            <a:r>
              <a:rPr lang="el-GR" dirty="0" smtClean="0"/>
              <a:t>  </a:t>
            </a:r>
          </a:p>
          <a:p>
            <a:r>
              <a:rPr lang="el-GR" dirty="0" err="1" smtClean="0"/>
              <a:t>Παρουσιαση</a:t>
            </a:r>
            <a:r>
              <a:rPr lang="el-GR" dirty="0" smtClean="0"/>
              <a:t> με </a:t>
            </a:r>
            <a:r>
              <a:rPr lang="en-US" dirty="0" smtClean="0"/>
              <a:t>PPT </a:t>
            </a:r>
            <a:r>
              <a:rPr lang="el-GR" dirty="0" err="1" smtClean="0"/>
              <a:t>διαρκειας</a:t>
            </a:r>
            <a:r>
              <a:rPr lang="el-GR" dirty="0" smtClean="0"/>
              <a:t> 10-15  </a:t>
            </a:r>
            <a:r>
              <a:rPr lang="el-GR" dirty="0" err="1" smtClean="0"/>
              <a:t>λεπτα</a:t>
            </a:r>
            <a:endParaRPr lang="el-GR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ΜΑΣ ΕΝΔΙΑΦΕΡΕΙ  Η ΚΡΙΤΙΚΗ ΣΑΣ ΑΠΟΨΗ </a:t>
            </a:r>
            <a:r>
              <a:rPr lang="en-US" dirty="0" smtClean="0">
                <a:sym typeface="Wingdings" pitchFamily="2" charset="2"/>
              </a:rPr>
              <a:t>)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err="1" smtClean="0"/>
              <a:t>Εργασια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l-GR" dirty="0" err="1" smtClean="0"/>
              <a:t>Συγγραφη</a:t>
            </a:r>
            <a:r>
              <a:rPr lang="el-GR" dirty="0" smtClean="0"/>
              <a:t> </a:t>
            </a:r>
            <a:r>
              <a:rPr lang="el-GR" dirty="0" err="1" smtClean="0"/>
              <a:t>προτασης</a:t>
            </a:r>
            <a:r>
              <a:rPr lang="el-GR" dirty="0" smtClean="0"/>
              <a:t> </a:t>
            </a:r>
            <a:r>
              <a:rPr lang="el-GR" dirty="0" err="1" smtClean="0"/>
              <a:t>υλοποιησης</a:t>
            </a:r>
            <a:r>
              <a:rPr lang="el-GR" dirty="0" smtClean="0"/>
              <a:t> </a:t>
            </a:r>
            <a:r>
              <a:rPr lang="el-GR" dirty="0" err="1" smtClean="0"/>
              <a:t>εργου</a:t>
            </a:r>
            <a:r>
              <a:rPr lang="el-GR" dirty="0" smtClean="0"/>
              <a:t>  με</a:t>
            </a:r>
          </a:p>
          <a:p>
            <a:pPr>
              <a:buNone/>
            </a:pPr>
            <a:r>
              <a:rPr lang="el-GR" dirty="0" err="1" smtClean="0"/>
              <a:t>βαση</a:t>
            </a:r>
            <a:r>
              <a:rPr lang="el-GR" dirty="0" smtClean="0"/>
              <a:t> </a:t>
            </a:r>
            <a:r>
              <a:rPr lang="el-GR" dirty="0" err="1" smtClean="0"/>
              <a:t>οδηγο</a:t>
            </a:r>
            <a:r>
              <a:rPr lang="el-GR" dirty="0" smtClean="0"/>
              <a:t> που θα σας </a:t>
            </a:r>
            <a:r>
              <a:rPr lang="el-GR" dirty="0" err="1" smtClean="0"/>
              <a:t>δοθει</a:t>
            </a:r>
            <a:r>
              <a:rPr lang="el-GR" dirty="0" smtClean="0"/>
              <a:t>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err="1" smtClean="0"/>
              <a:t>Παρουσιαζεται</a:t>
            </a:r>
            <a:r>
              <a:rPr lang="el-GR" dirty="0" smtClean="0"/>
              <a:t> στην </a:t>
            </a:r>
            <a:r>
              <a:rPr lang="el-GR" dirty="0" err="1" smtClean="0"/>
              <a:t>ταξη</a:t>
            </a:r>
            <a:r>
              <a:rPr lang="el-GR" dirty="0" smtClean="0"/>
              <a:t> και </a:t>
            </a:r>
            <a:r>
              <a:rPr lang="el-GR" dirty="0" err="1" smtClean="0"/>
              <a:t>γινεται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αξιολογηση</a:t>
            </a:r>
            <a:r>
              <a:rPr lang="el-GR" dirty="0" smtClean="0"/>
              <a:t> από την </a:t>
            </a:r>
            <a:r>
              <a:rPr lang="el-GR" dirty="0" err="1" smtClean="0"/>
              <a:t>υπολοιποη</a:t>
            </a:r>
            <a:r>
              <a:rPr lang="el-GR" dirty="0" smtClean="0"/>
              <a:t> </a:t>
            </a:r>
            <a:r>
              <a:rPr lang="el-GR" dirty="0" err="1" smtClean="0"/>
              <a:t>ομαδα</a:t>
            </a:r>
            <a:r>
              <a:rPr lang="el-GR" smtClean="0"/>
              <a:t>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Το </a:t>
            </a:r>
            <a:r>
              <a:rPr lang="el-GR" dirty="0" err="1" smtClean="0"/>
              <a:t>τελικο</a:t>
            </a:r>
            <a:r>
              <a:rPr lang="el-GR" dirty="0" smtClean="0"/>
              <a:t> </a:t>
            </a:r>
            <a:r>
              <a:rPr lang="el-GR" dirty="0" err="1" smtClean="0"/>
              <a:t>κειμενο</a:t>
            </a:r>
            <a:r>
              <a:rPr lang="el-GR" dirty="0" smtClean="0"/>
              <a:t> </a:t>
            </a:r>
            <a:r>
              <a:rPr lang="el-GR" dirty="0" err="1" smtClean="0"/>
              <a:t>κατατιθεται</a:t>
            </a:r>
            <a:r>
              <a:rPr lang="el-GR" dirty="0" smtClean="0"/>
              <a:t> στην </a:t>
            </a:r>
            <a:r>
              <a:rPr lang="el-GR" dirty="0" err="1" smtClean="0"/>
              <a:t>τελευταια</a:t>
            </a:r>
            <a:r>
              <a:rPr lang="el-GR" dirty="0" smtClean="0"/>
              <a:t> </a:t>
            </a:r>
            <a:r>
              <a:rPr lang="el-GR" dirty="0" err="1" smtClean="0"/>
              <a:t>μερα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της </a:t>
            </a:r>
            <a:r>
              <a:rPr lang="el-GR" dirty="0" err="1" smtClean="0"/>
              <a:t>εξεταστικης</a:t>
            </a:r>
            <a:r>
              <a:rPr lang="el-GR" dirty="0" smtClean="0"/>
              <a:t>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142</Words>
  <PresentationFormat>Προβολή στην οθόνη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Evika</dc:creator>
  <cp:lastModifiedBy>Evika</cp:lastModifiedBy>
  <cp:revision>5</cp:revision>
  <dcterms:created xsi:type="dcterms:W3CDTF">2023-03-15T06:11:02Z</dcterms:created>
  <dcterms:modified xsi:type="dcterms:W3CDTF">2023-03-22T07:21:53Z</dcterms:modified>
</cp:coreProperties>
</file>