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63" r:id="rId9"/>
    <p:sldId id="274" r:id="rId10"/>
    <p:sldId id="266" r:id="rId11"/>
    <p:sldId id="267" r:id="rId12"/>
    <p:sldId id="269" r:id="rId13"/>
    <p:sldId id="275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11C60-E056-4AD3-ADCF-7AEE17B75273}" v="5653" dt="2020-06-05T13:17:52.363"/>
    <p1510:client id="{1570D360-AC75-4A14-AF53-D50D1DE46A82}" v="104" dt="2020-06-05T16:18:17.809"/>
    <p1510:client id="{635725D6-5EB4-41C4-83BE-32FFB8D5F905}" v="14" dt="2020-06-05T20:01:21.569"/>
    <p1510:client id="{6DC05F5C-7B19-4ED0-B36B-A7524B41508F}" v="403" dt="2020-06-05T14:08:08.386"/>
    <p1510:client id="{B0C19028-A858-47F4-A3E5-EC5210B4A764}" v="83" dt="2020-06-05T19:28: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D96FA0-B6FA-48B0-97D7-45D6D207F9F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8237B214-3B8C-4B16-87EA-658AD6F6A1F4}">
      <dgm:prSet phldrT="[Text]" phldr="0"/>
      <dgm:spPr/>
      <dgm:t>
        <a:bodyPr/>
        <a:lstStyle/>
        <a:p>
          <a:r>
            <a:rPr lang="en-GB" dirty="0">
              <a:latin typeface="Times New Roman"/>
              <a:cs typeface="Times New Roman"/>
            </a:rPr>
            <a:t>2000-2006</a:t>
          </a:r>
          <a:endParaRPr lang="en-GB" b="0" i="0" u="none" strike="noStrike" cap="none" baseline="0" noProof="0" dirty="0">
            <a:solidFill>
              <a:srgbClr val="010000"/>
            </a:solidFill>
            <a:latin typeface="Times New Roman"/>
            <a:cs typeface="Times New Roman"/>
          </a:endParaRPr>
        </a:p>
      </dgm:t>
    </dgm:pt>
    <dgm:pt modelId="{D047FC95-EA22-4A2E-BFE4-944E9076F144}" type="parTrans" cxnId="{AE55208C-D636-41BC-BF52-3EA9F54258E3}">
      <dgm:prSet/>
      <dgm:spPr/>
    </dgm:pt>
    <dgm:pt modelId="{AA85C0B8-E12A-4647-80BD-271CC3A5A27F}" type="sibTrans" cxnId="{AE55208C-D636-41BC-BF52-3EA9F54258E3}">
      <dgm:prSet/>
      <dgm:spPr/>
      <dgm:t>
        <a:bodyPr/>
        <a:lstStyle/>
        <a:p>
          <a:endParaRPr lang="en-GB"/>
        </a:p>
      </dgm:t>
    </dgm:pt>
    <dgm:pt modelId="{F08B5DD2-FF88-41B9-9FE4-E45A16304445}">
      <dgm:prSet phldrT="[Text]" phldr="0"/>
      <dgm:spPr/>
      <dgm:t>
        <a:bodyPr/>
        <a:lstStyle/>
        <a:p>
          <a:r>
            <a:rPr lang="en-GB" dirty="0">
              <a:latin typeface="Times New Roman"/>
              <a:cs typeface="Times New Roman"/>
            </a:rPr>
            <a:t>2010-2016</a:t>
          </a:r>
        </a:p>
      </dgm:t>
    </dgm:pt>
    <dgm:pt modelId="{796AD7DB-EE1C-4AAD-B01C-8B8C9C1627DC}" type="parTrans" cxnId="{422E0BD4-93F8-446E-B4EC-27209D497425}">
      <dgm:prSet/>
      <dgm:spPr/>
    </dgm:pt>
    <dgm:pt modelId="{495CA188-9E55-4B9B-A4A3-2A462F8F5A2A}" type="sibTrans" cxnId="{422E0BD4-93F8-446E-B4EC-27209D497425}">
      <dgm:prSet/>
      <dgm:spPr/>
      <dgm:t>
        <a:bodyPr/>
        <a:lstStyle/>
        <a:p>
          <a:endParaRPr lang="en-GB"/>
        </a:p>
      </dgm:t>
    </dgm:pt>
    <dgm:pt modelId="{74BD0A65-3C8F-43C6-B04F-D6F25FDB1CEB}">
      <dgm:prSet phldrT="[Text]" phldr="0"/>
      <dgm:spPr/>
      <dgm:t>
        <a:bodyPr/>
        <a:lstStyle/>
        <a:p>
          <a:r>
            <a:rPr lang="en-GB" dirty="0">
              <a:latin typeface="Times New Roman"/>
              <a:cs typeface="Times New Roman"/>
            </a:rPr>
            <a:t>2018-σήμερα</a:t>
          </a:r>
        </a:p>
      </dgm:t>
    </dgm:pt>
    <dgm:pt modelId="{A5F27BC0-E1C0-4681-966A-2723EA4EB4A1}" type="parTrans" cxnId="{0D156A04-42A2-4C85-A58D-3DBB145C239E}">
      <dgm:prSet/>
      <dgm:spPr/>
    </dgm:pt>
    <dgm:pt modelId="{F963A1F3-162E-4AEF-AA76-BC80A0F682AB}" type="sibTrans" cxnId="{0D156A04-42A2-4C85-A58D-3DBB145C239E}">
      <dgm:prSet/>
      <dgm:spPr/>
    </dgm:pt>
    <dgm:pt modelId="{9A95B7EE-AE4D-4C57-904B-2BCCDFC8D876}" type="pres">
      <dgm:prSet presAssocID="{98D96FA0-B6FA-48B0-97D7-45D6D207F9F5}" presName="linearFlow" presStyleCnt="0">
        <dgm:presLayoutVars>
          <dgm:resizeHandles val="exact"/>
        </dgm:presLayoutVars>
      </dgm:prSet>
      <dgm:spPr/>
    </dgm:pt>
    <dgm:pt modelId="{07A090E4-3982-4AF6-8533-A4F92C8EFA1C}" type="pres">
      <dgm:prSet presAssocID="{8237B214-3B8C-4B16-87EA-658AD6F6A1F4}" presName="node" presStyleLbl="node1" presStyleIdx="0" presStyleCnt="3">
        <dgm:presLayoutVars>
          <dgm:bulletEnabled val="1"/>
        </dgm:presLayoutVars>
      </dgm:prSet>
      <dgm:spPr/>
    </dgm:pt>
    <dgm:pt modelId="{5FC5A71D-0778-4932-97E4-3170CE6FBBEC}" type="pres">
      <dgm:prSet presAssocID="{AA85C0B8-E12A-4647-80BD-271CC3A5A27F}" presName="sibTrans" presStyleLbl="sibTrans2D1" presStyleIdx="0" presStyleCnt="2"/>
      <dgm:spPr/>
    </dgm:pt>
    <dgm:pt modelId="{C11BC20C-0BF4-4DE0-8DA5-DE7C5A4265F3}" type="pres">
      <dgm:prSet presAssocID="{AA85C0B8-E12A-4647-80BD-271CC3A5A27F}" presName="connectorText" presStyleLbl="sibTrans2D1" presStyleIdx="0" presStyleCnt="2"/>
      <dgm:spPr/>
    </dgm:pt>
    <dgm:pt modelId="{9C5DDA54-BB04-4343-8D6E-D8FEB3EE38B6}" type="pres">
      <dgm:prSet presAssocID="{F08B5DD2-FF88-41B9-9FE4-E45A16304445}" presName="node" presStyleLbl="node1" presStyleIdx="1" presStyleCnt="3">
        <dgm:presLayoutVars>
          <dgm:bulletEnabled val="1"/>
        </dgm:presLayoutVars>
      </dgm:prSet>
      <dgm:spPr/>
    </dgm:pt>
    <dgm:pt modelId="{F4BF4D59-6795-41E4-B5DF-66E78948E744}" type="pres">
      <dgm:prSet presAssocID="{495CA188-9E55-4B9B-A4A3-2A462F8F5A2A}" presName="sibTrans" presStyleLbl="sibTrans2D1" presStyleIdx="1" presStyleCnt="2"/>
      <dgm:spPr/>
    </dgm:pt>
    <dgm:pt modelId="{8297A616-691B-4D1C-9528-FF36DCACDF05}" type="pres">
      <dgm:prSet presAssocID="{495CA188-9E55-4B9B-A4A3-2A462F8F5A2A}" presName="connectorText" presStyleLbl="sibTrans2D1" presStyleIdx="1" presStyleCnt="2"/>
      <dgm:spPr/>
    </dgm:pt>
    <dgm:pt modelId="{E9F54AE5-D6B2-4EF3-A0CE-E844D233027C}" type="pres">
      <dgm:prSet presAssocID="{74BD0A65-3C8F-43C6-B04F-D6F25FDB1CEB}" presName="node" presStyleLbl="node1" presStyleIdx="2" presStyleCnt="3">
        <dgm:presLayoutVars>
          <dgm:bulletEnabled val="1"/>
        </dgm:presLayoutVars>
      </dgm:prSet>
      <dgm:spPr/>
    </dgm:pt>
  </dgm:ptLst>
  <dgm:cxnLst>
    <dgm:cxn modelId="{0D156A04-42A2-4C85-A58D-3DBB145C239E}" srcId="{98D96FA0-B6FA-48B0-97D7-45D6D207F9F5}" destId="{74BD0A65-3C8F-43C6-B04F-D6F25FDB1CEB}" srcOrd="2" destOrd="0" parTransId="{A5F27BC0-E1C0-4681-966A-2723EA4EB4A1}" sibTransId="{F963A1F3-162E-4AEF-AA76-BC80A0F682AB}"/>
    <dgm:cxn modelId="{D264800D-C33E-4E8B-A6B6-2B32EC267A33}" type="presOf" srcId="{AA85C0B8-E12A-4647-80BD-271CC3A5A27F}" destId="{5FC5A71D-0778-4932-97E4-3170CE6FBBEC}" srcOrd="0" destOrd="0" presId="urn:microsoft.com/office/officeart/2005/8/layout/process2"/>
    <dgm:cxn modelId="{F5EA5018-33DB-44CC-9826-658115CF05C2}" type="presOf" srcId="{495CA188-9E55-4B9B-A4A3-2A462F8F5A2A}" destId="{8297A616-691B-4D1C-9528-FF36DCACDF05}" srcOrd="1" destOrd="0" presId="urn:microsoft.com/office/officeart/2005/8/layout/process2"/>
    <dgm:cxn modelId="{578BBD19-35FD-4312-BCF3-2B3D4AA24A1D}" type="presOf" srcId="{8237B214-3B8C-4B16-87EA-658AD6F6A1F4}" destId="{07A090E4-3982-4AF6-8533-A4F92C8EFA1C}" srcOrd="0" destOrd="0" presId="urn:microsoft.com/office/officeart/2005/8/layout/process2"/>
    <dgm:cxn modelId="{5B796E39-53A8-47C7-B26D-114F817B8BD7}" type="presOf" srcId="{74BD0A65-3C8F-43C6-B04F-D6F25FDB1CEB}" destId="{E9F54AE5-D6B2-4EF3-A0CE-E844D233027C}" srcOrd="0" destOrd="0" presId="urn:microsoft.com/office/officeart/2005/8/layout/process2"/>
    <dgm:cxn modelId="{6DD38D41-04D5-44BE-B4AD-232830F973BB}" type="presOf" srcId="{98D96FA0-B6FA-48B0-97D7-45D6D207F9F5}" destId="{9A95B7EE-AE4D-4C57-904B-2BCCDFC8D876}" srcOrd="0" destOrd="0" presId="urn:microsoft.com/office/officeart/2005/8/layout/process2"/>
    <dgm:cxn modelId="{BF498F47-90EC-4664-BCF2-A77503A8D486}" type="presOf" srcId="{F08B5DD2-FF88-41B9-9FE4-E45A16304445}" destId="{9C5DDA54-BB04-4343-8D6E-D8FEB3EE38B6}" srcOrd="0" destOrd="0" presId="urn:microsoft.com/office/officeart/2005/8/layout/process2"/>
    <dgm:cxn modelId="{089F2F71-5C9E-4F71-89BC-F7EB552AF1B4}" type="presOf" srcId="{AA85C0B8-E12A-4647-80BD-271CC3A5A27F}" destId="{C11BC20C-0BF4-4DE0-8DA5-DE7C5A4265F3}" srcOrd="1" destOrd="0" presId="urn:microsoft.com/office/officeart/2005/8/layout/process2"/>
    <dgm:cxn modelId="{AE55208C-D636-41BC-BF52-3EA9F54258E3}" srcId="{98D96FA0-B6FA-48B0-97D7-45D6D207F9F5}" destId="{8237B214-3B8C-4B16-87EA-658AD6F6A1F4}" srcOrd="0" destOrd="0" parTransId="{D047FC95-EA22-4A2E-BFE4-944E9076F144}" sibTransId="{AA85C0B8-E12A-4647-80BD-271CC3A5A27F}"/>
    <dgm:cxn modelId="{03420FC1-F619-42BC-A41D-E9AD135E0161}" type="presOf" srcId="{495CA188-9E55-4B9B-A4A3-2A462F8F5A2A}" destId="{F4BF4D59-6795-41E4-B5DF-66E78948E744}" srcOrd="0" destOrd="0" presId="urn:microsoft.com/office/officeart/2005/8/layout/process2"/>
    <dgm:cxn modelId="{422E0BD4-93F8-446E-B4EC-27209D497425}" srcId="{98D96FA0-B6FA-48B0-97D7-45D6D207F9F5}" destId="{F08B5DD2-FF88-41B9-9FE4-E45A16304445}" srcOrd="1" destOrd="0" parTransId="{796AD7DB-EE1C-4AAD-B01C-8B8C9C1627DC}" sibTransId="{495CA188-9E55-4B9B-A4A3-2A462F8F5A2A}"/>
    <dgm:cxn modelId="{13DE48FE-1383-4043-B48C-C3BD9F282DE2}" type="presParOf" srcId="{9A95B7EE-AE4D-4C57-904B-2BCCDFC8D876}" destId="{07A090E4-3982-4AF6-8533-A4F92C8EFA1C}" srcOrd="0" destOrd="0" presId="urn:microsoft.com/office/officeart/2005/8/layout/process2"/>
    <dgm:cxn modelId="{CCCB929C-0AEF-4F73-AF26-E26A29BA6B40}" type="presParOf" srcId="{9A95B7EE-AE4D-4C57-904B-2BCCDFC8D876}" destId="{5FC5A71D-0778-4932-97E4-3170CE6FBBEC}" srcOrd="1" destOrd="0" presId="urn:microsoft.com/office/officeart/2005/8/layout/process2"/>
    <dgm:cxn modelId="{0D3990C0-6357-46A7-AA3B-F211EA9C1E14}" type="presParOf" srcId="{5FC5A71D-0778-4932-97E4-3170CE6FBBEC}" destId="{C11BC20C-0BF4-4DE0-8DA5-DE7C5A4265F3}" srcOrd="0" destOrd="0" presId="urn:microsoft.com/office/officeart/2005/8/layout/process2"/>
    <dgm:cxn modelId="{4A66F7D0-A0CA-45C3-BAE2-8AEED2235738}" type="presParOf" srcId="{9A95B7EE-AE4D-4C57-904B-2BCCDFC8D876}" destId="{9C5DDA54-BB04-4343-8D6E-D8FEB3EE38B6}" srcOrd="2" destOrd="0" presId="urn:microsoft.com/office/officeart/2005/8/layout/process2"/>
    <dgm:cxn modelId="{AC8D9313-D74B-4C64-84D4-69D0C3EEE881}" type="presParOf" srcId="{9A95B7EE-AE4D-4C57-904B-2BCCDFC8D876}" destId="{F4BF4D59-6795-41E4-B5DF-66E78948E744}" srcOrd="3" destOrd="0" presId="urn:microsoft.com/office/officeart/2005/8/layout/process2"/>
    <dgm:cxn modelId="{09DF663E-D38F-44BB-A96A-1B2D1D4F6E06}" type="presParOf" srcId="{F4BF4D59-6795-41E4-B5DF-66E78948E744}" destId="{8297A616-691B-4D1C-9528-FF36DCACDF05}" srcOrd="0" destOrd="0" presId="urn:microsoft.com/office/officeart/2005/8/layout/process2"/>
    <dgm:cxn modelId="{C39D0E3F-6F18-4FD1-9C1C-E5D1EA7445DE}" type="presParOf" srcId="{9A95B7EE-AE4D-4C57-904B-2BCCDFC8D876}" destId="{E9F54AE5-D6B2-4EF3-A0CE-E844D233027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6A92FC-2DD2-4EF6-8C16-E857D38AC6BD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F4122010-907A-4F42-A169-31FCC453D43F}">
      <dgm:prSet phldrT="[Text]" phldr="0"/>
      <dgm:spPr/>
      <dgm:t>
        <a:bodyPr/>
        <a:lstStyle/>
        <a:p>
          <a:r>
            <a:rPr lang="el-GR" dirty="0">
              <a:latin typeface="Times New Roman"/>
              <a:cs typeface="Times New Roman"/>
            </a:rPr>
            <a:t>Εργαλείο</a:t>
          </a:r>
          <a:endParaRPr lang="el-GR" b="0" i="0" u="none" strike="noStrike" cap="none" baseline="0" noProof="0" dirty="0">
            <a:solidFill>
              <a:srgbClr val="010000"/>
            </a:solidFill>
            <a:latin typeface="Times New Roman"/>
            <a:cs typeface="Times New Roman"/>
          </a:endParaRPr>
        </a:p>
      </dgm:t>
    </dgm:pt>
    <dgm:pt modelId="{E8D1B40D-55F9-4391-A57E-0F6B174B2AD9}" type="parTrans" cxnId="{B95586C7-A9B5-4480-8C0E-FE863B37FC33}">
      <dgm:prSet/>
      <dgm:spPr/>
      <dgm:t>
        <a:bodyPr/>
        <a:lstStyle/>
        <a:p>
          <a:endParaRPr lang="en-GB"/>
        </a:p>
      </dgm:t>
    </dgm:pt>
    <dgm:pt modelId="{AC85E18E-AB8A-42D3-AEA1-F51901748A49}" type="sibTrans" cxnId="{B95586C7-A9B5-4480-8C0E-FE863B37FC33}">
      <dgm:prSet/>
      <dgm:spPr/>
      <dgm:t>
        <a:bodyPr/>
        <a:lstStyle/>
        <a:p>
          <a:endParaRPr lang="en-GB"/>
        </a:p>
      </dgm:t>
    </dgm:pt>
    <dgm:pt modelId="{C18D83AC-F3D7-4045-A079-E0C55BEE694B}">
      <dgm:prSet phldrT="[Text]" phldr="0"/>
      <dgm:spPr/>
      <dgm:t>
        <a:bodyPr/>
        <a:lstStyle/>
        <a:p>
          <a:pPr rtl="0"/>
          <a:r>
            <a:rPr lang="el-GR" dirty="0">
              <a:latin typeface="Times New Roman"/>
              <a:cs typeface="Times New Roman"/>
            </a:rPr>
            <a:t>Ηλεκτρονικό ερωτηματολόγιο</a:t>
          </a:r>
        </a:p>
      </dgm:t>
    </dgm:pt>
    <dgm:pt modelId="{88D7924C-C5DC-422D-BA97-149A2A1F55B4}" type="parTrans" cxnId="{8492DC68-DCB9-468E-BF52-3CB7682D7EBE}">
      <dgm:prSet/>
      <dgm:spPr/>
      <dgm:t>
        <a:bodyPr/>
        <a:lstStyle/>
        <a:p>
          <a:endParaRPr lang="en-GB"/>
        </a:p>
      </dgm:t>
    </dgm:pt>
    <dgm:pt modelId="{2016F37F-D855-4D4B-B896-463FE3F9722E}" type="sibTrans" cxnId="{8492DC68-DCB9-468E-BF52-3CB7682D7EBE}">
      <dgm:prSet/>
      <dgm:spPr/>
      <dgm:t>
        <a:bodyPr/>
        <a:lstStyle/>
        <a:p>
          <a:endParaRPr lang="en-GB"/>
        </a:p>
      </dgm:t>
    </dgm:pt>
    <dgm:pt modelId="{8D7C3457-B0B4-4FE0-97F9-C2F5820CAD66}">
      <dgm:prSet phldrT="[Text]" phldr="0"/>
      <dgm:spPr/>
      <dgm:t>
        <a:bodyPr/>
        <a:lstStyle/>
        <a:p>
          <a:r>
            <a:rPr lang="el-GR" dirty="0">
              <a:latin typeface="Times New Roman"/>
              <a:cs typeface="Times New Roman"/>
            </a:rPr>
            <a:t>Συμμετέχοντες</a:t>
          </a:r>
        </a:p>
      </dgm:t>
    </dgm:pt>
    <dgm:pt modelId="{8FAA1E12-94B1-4F12-A6A6-F990642B4BBB}" type="parTrans" cxnId="{B5289465-A5BC-4C76-AF54-A0E9E24F842E}">
      <dgm:prSet/>
      <dgm:spPr/>
      <dgm:t>
        <a:bodyPr/>
        <a:lstStyle/>
        <a:p>
          <a:endParaRPr lang="en-GB"/>
        </a:p>
      </dgm:t>
    </dgm:pt>
    <dgm:pt modelId="{438BD883-1EBB-47F1-9885-08BBA6F50A40}" type="sibTrans" cxnId="{B5289465-A5BC-4C76-AF54-A0E9E24F842E}">
      <dgm:prSet/>
      <dgm:spPr/>
      <dgm:t>
        <a:bodyPr/>
        <a:lstStyle/>
        <a:p>
          <a:endParaRPr lang="en-GB"/>
        </a:p>
      </dgm:t>
    </dgm:pt>
    <dgm:pt modelId="{5C96481C-F34C-4330-838D-2901E118DCB2}">
      <dgm:prSet phldrT="[Text]" phldr="0"/>
      <dgm:spPr/>
      <dgm:t>
        <a:bodyPr/>
        <a:lstStyle/>
        <a:p>
          <a:pPr rtl="0"/>
          <a:r>
            <a:rPr lang="el-GR" dirty="0">
              <a:latin typeface="Times New Roman"/>
              <a:cs typeface="Times New Roman"/>
            </a:rPr>
            <a:t>66 απαντήσεις</a:t>
          </a:r>
        </a:p>
      </dgm:t>
    </dgm:pt>
    <dgm:pt modelId="{E28564FA-5417-4A1E-95A4-A1D543641A49}" type="parTrans" cxnId="{87FA3FD4-6C38-4F7B-ABAD-7CFA251855A6}">
      <dgm:prSet/>
      <dgm:spPr/>
      <dgm:t>
        <a:bodyPr/>
        <a:lstStyle/>
        <a:p>
          <a:endParaRPr lang="en-GB"/>
        </a:p>
      </dgm:t>
    </dgm:pt>
    <dgm:pt modelId="{71DD11EA-ABA6-4D82-961B-908765A55349}" type="sibTrans" cxnId="{87FA3FD4-6C38-4F7B-ABAD-7CFA251855A6}">
      <dgm:prSet/>
      <dgm:spPr/>
      <dgm:t>
        <a:bodyPr/>
        <a:lstStyle/>
        <a:p>
          <a:endParaRPr lang="en-GB"/>
        </a:p>
      </dgm:t>
    </dgm:pt>
    <dgm:pt modelId="{FEA548DD-CFE7-478B-ADA1-DFC66087F9D4}">
      <dgm:prSet phldrT="[Text]" phldr="0"/>
      <dgm:spPr/>
      <dgm:t>
        <a:bodyPr/>
        <a:lstStyle/>
        <a:p>
          <a:r>
            <a:rPr lang="el-GR" dirty="0">
              <a:latin typeface="Times New Roman"/>
              <a:cs typeface="Times New Roman"/>
            </a:rPr>
            <a:t>Ηλικία</a:t>
          </a:r>
        </a:p>
      </dgm:t>
    </dgm:pt>
    <dgm:pt modelId="{62FD59B0-73F5-4A96-B596-85BBA743CF14}" type="parTrans" cxnId="{FF2C83DB-0628-4303-975B-5AE2CE1118F1}">
      <dgm:prSet/>
      <dgm:spPr/>
      <dgm:t>
        <a:bodyPr/>
        <a:lstStyle/>
        <a:p>
          <a:endParaRPr lang="en-GB"/>
        </a:p>
      </dgm:t>
    </dgm:pt>
    <dgm:pt modelId="{7E7AD5ED-9AB5-46C3-A099-13EB3DAD4E36}" type="sibTrans" cxnId="{FF2C83DB-0628-4303-975B-5AE2CE1118F1}">
      <dgm:prSet/>
      <dgm:spPr/>
      <dgm:t>
        <a:bodyPr/>
        <a:lstStyle/>
        <a:p>
          <a:endParaRPr lang="en-GB"/>
        </a:p>
      </dgm:t>
    </dgm:pt>
    <dgm:pt modelId="{CCEB6E9D-D381-432B-B3DB-2320F25CCEA5}">
      <dgm:prSet phldrT="[Text]" phldr="0"/>
      <dgm:spPr/>
      <dgm:t>
        <a:bodyPr/>
        <a:lstStyle/>
        <a:p>
          <a:pPr rtl="0"/>
          <a:r>
            <a:rPr lang="el-GR" dirty="0">
              <a:latin typeface="Times New Roman"/>
              <a:cs typeface="Times New Roman"/>
            </a:rPr>
            <a:t>Άτομα 18-64 ετών</a:t>
          </a:r>
        </a:p>
      </dgm:t>
    </dgm:pt>
    <dgm:pt modelId="{4EE7675D-1D25-4AD6-9303-0DCF4B61E902}" type="parTrans" cxnId="{14493661-1075-4C32-82BE-517E17138A39}">
      <dgm:prSet/>
      <dgm:spPr/>
      <dgm:t>
        <a:bodyPr/>
        <a:lstStyle/>
        <a:p>
          <a:endParaRPr lang="en-GB"/>
        </a:p>
      </dgm:t>
    </dgm:pt>
    <dgm:pt modelId="{7B2A99C2-F53A-455E-9C3C-4269D8EE1036}" type="sibTrans" cxnId="{14493661-1075-4C32-82BE-517E17138A39}">
      <dgm:prSet/>
      <dgm:spPr/>
      <dgm:t>
        <a:bodyPr/>
        <a:lstStyle/>
        <a:p>
          <a:endParaRPr lang="en-GB"/>
        </a:p>
      </dgm:t>
    </dgm:pt>
    <dgm:pt modelId="{9FEC4AB8-0C19-484C-9B87-253E27CB7D0C}">
      <dgm:prSet phldr="0"/>
      <dgm:spPr/>
      <dgm:t>
        <a:bodyPr/>
        <a:lstStyle/>
        <a:p>
          <a:r>
            <a:rPr lang="el-GR" dirty="0">
              <a:latin typeface="Times New Roman"/>
              <a:cs typeface="Times New Roman"/>
            </a:rPr>
            <a:t>Ερωτήσεις</a:t>
          </a:r>
        </a:p>
      </dgm:t>
    </dgm:pt>
    <dgm:pt modelId="{4C47A7CA-CA26-4F61-BBF2-9FB6361D7B30}" type="parTrans" cxnId="{AC82CDE7-1A50-49A6-9A22-D9B24B1FC041}">
      <dgm:prSet/>
      <dgm:spPr/>
    </dgm:pt>
    <dgm:pt modelId="{D386E2D6-CE58-4109-9325-D04AE9BAEC8F}" type="sibTrans" cxnId="{AC82CDE7-1A50-49A6-9A22-D9B24B1FC041}">
      <dgm:prSet/>
      <dgm:spPr/>
      <dgm:t>
        <a:bodyPr/>
        <a:lstStyle/>
        <a:p>
          <a:endParaRPr lang="en-GB"/>
        </a:p>
      </dgm:t>
    </dgm:pt>
    <dgm:pt modelId="{BB47ED52-7314-4EF6-9B41-3735A86A982A}">
      <dgm:prSet phldr="0"/>
      <dgm:spPr/>
      <dgm:t>
        <a:bodyPr/>
        <a:lstStyle/>
        <a:p>
          <a:pPr rtl="0"/>
          <a:r>
            <a:rPr lang="el-GR" dirty="0">
              <a:latin typeface="Times New Roman"/>
              <a:cs typeface="Times New Roman"/>
            </a:rPr>
            <a:t>Πολλαπλών επιλογών</a:t>
          </a:r>
        </a:p>
      </dgm:t>
    </dgm:pt>
    <dgm:pt modelId="{29F370D2-92C0-4235-A58C-4F75633E6BE5}" type="parTrans" cxnId="{139D6418-100C-4CB5-B286-A06166B78C91}">
      <dgm:prSet/>
      <dgm:spPr/>
    </dgm:pt>
    <dgm:pt modelId="{839BDE31-8FE4-4CD3-B08F-F2A042210D8A}" type="sibTrans" cxnId="{139D6418-100C-4CB5-B286-A06166B78C91}">
      <dgm:prSet/>
      <dgm:spPr/>
      <dgm:t>
        <a:bodyPr/>
        <a:lstStyle/>
        <a:p>
          <a:endParaRPr lang="en-GB"/>
        </a:p>
      </dgm:t>
    </dgm:pt>
    <dgm:pt modelId="{1B300438-E1E7-485D-BB5F-99AAA4979E60}">
      <dgm:prSet phldr="0"/>
      <dgm:spPr/>
      <dgm:t>
        <a:bodyPr/>
        <a:lstStyle/>
        <a:p>
          <a:r>
            <a:rPr lang="el-GR" dirty="0">
              <a:latin typeface="Times New Roman"/>
              <a:cs typeface="Times New Roman"/>
            </a:rPr>
            <a:t>Ιεράρχησης</a:t>
          </a:r>
        </a:p>
      </dgm:t>
    </dgm:pt>
    <dgm:pt modelId="{0B05D757-4675-4558-BE36-E5BCD039193C}" type="parTrans" cxnId="{049663E4-A791-4222-88AF-10C942B7F565}">
      <dgm:prSet/>
      <dgm:spPr/>
    </dgm:pt>
    <dgm:pt modelId="{CA8F3AE8-34B4-416C-BF6D-D2188F4BEFE0}" type="sibTrans" cxnId="{049663E4-A791-4222-88AF-10C942B7F565}">
      <dgm:prSet/>
      <dgm:spPr/>
      <dgm:t>
        <a:bodyPr/>
        <a:lstStyle/>
        <a:p>
          <a:endParaRPr lang="en-GB"/>
        </a:p>
      </dgm:t>
    </dgm:pt>
    <dgm:pt modelId="{3D9F0659-B425-429B-A216-EE0EFF54381A}" type="pres">
      <dgm:prSet presAssocID="{436A92FC-2DD2-4EF6-8C16-E857D38AC6BD}" presName="Name0" presStyleCnt="0">
        <dgm:presLayoutVars>
          <dgm:dir/>
          <dgm:animLvl val="lvl"/>
          <dgm:resizeHandles val="exact"/>
        </dgm:presLayoutVars>
      </dgm:prSet>
      <dgm:spPr/>
    </dgm:pt>
    <dgm:pt modelId="{7D2B200C-FC62-4E01-82FD-89222341878B}" type="pres">
      <dgm:prSet presAssocID="{F4122010-907A-4F42-A169-31FCC453D43F}" presName="composite" presStyleCnt="0"/>
      <dgm:spPr/>
    </dgm:pt>
    <dgm:pt modelId="{EF8FACEF-2A03-4514-ADBF-4DDE3F78F823}" type="pres">
      <dgm:prSet presAssocID="{F4122010-907A-4F42-A169-31FCC453D43F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526071A5-FBFE-4396-9257-CB3E06D1D7C1}" type="pres">
      <dgm:prSet presAssocID="{F4122010-907A-4F42-A169-31FCC453D43F}" presName="desTx" presStyleLbl="alignAccFollowNode1" presStyleIdx="0" presStyleCnt="4">
        <dgm:presLayoutVars>
          <dgm:bulletEnabled val="1"/>
        </dgm:presLayoutVars>
      </dgm:prSet>
      <dgm:spPr/>
    </dgm:pt>
    <dgm:pt modelId="{66F21643-1265-40B0-9232-464787B0BF9A}" type="pres">
      <dgm:prSet presAssocID="{AC85E18E-AB8A-42D3-AEA1-F51901748A49}" presName="space" presStyleCnt="0"/>
      <dgm:spPr/>
    </dgm:pt>
    <dgm:pt modelId="{23CD3219-A11C-4C5A-BD92-18B409909A4D}" type="pres">
      <dgm:prSet presAssocID="{8D7C3457-B0B4-4FE0-97F9-C2F5820CAD66}" presName="composite" presStyleCnt="0"/>
      <dgm:spPr/>
    </dgm:pt>
    <dgm:pt modelId="{FEDFB743-174B-4148-AF9E-F190CD78B02E}" type="pres">
      <dgm:prSet presAssocID="{8D7C3457-B0B4-4FE0-97F9-C2F5820CAD6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EBAF120-4223-4959-9E4B-AE33A22CB244}" type="pres">
      <dgm:prSet presAssocID="{8D7C3457-B0B4-4FE0-97F9-C2F5820CAD66}" presName="desTx" presStyleLbl="alignAccFollowNode1" presStyleIdx="1" presStyleCnt="4">
        <dgm:presLayoutVars>
          <dgm:bulletEnabled val="1"/>
        </dgm:presLayoutVars>
      </dgm:prSet>
      <dgm:spPr/>
    </dgm:pt>
    <dgm:pt modelId="{88CE1193-61D6-42B2-AA0E-EE87CC51E1C0}" type="pres">
      <dgm:prSet presAssocID="{438BD883-1EBB-47F1-9885-08BBA6F50A40}" presName="space" presStyleCnt="0"/>
      <dgm:spPr/>
    </dgm:pt>
    <dgm:pt modelId="{20126007-261F-4423-A170-3AFC90B7F6C3}" type="pres">
      <dgm:prSet presAssocID="{FEA548DD-CFE7-478B-ADA1-DFC66087F9D4}" presName="composite" presStyleCnt="0"/>
      <dgm:spPr/>
    </dgm:pt>
    <dgm:pt modelId="{4227B4D8-52F5-4E7A-A926-7E26B1BDED83}" type="pres">
      <dgm:prSet presAssocID="{FEA548DD-CFE7-478B-ADA1-DFC66087F9D4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94D87514-8AD6-4168-B6F9-E4F340699F6B}" type="pres">
      <dgm:prSet presAssocID="{FEA548DD-CFE7-478B-ADA1-DFC66087F9D4}" presName="desTx" presStyleLbl="alignAccFollowNode1" presStyleIdx="2" presStyleCnt="4">
        <dgm:presLayoutVars>
          <dgm:bulletEnabled val="1"/>
        </dgm:presLayoutVars>
      </dgm:prSet>
      <dgm:spPr/>
    </dgm:pt>
    <dgm:pt modelId="{767B7940-64FE-4DB7-A15E-361A5DDEDBA8}" type="pres">
      <dgm:prSet presAssocID="{7E7AD5ED-9AB5-46C3-A099-13EB3DAD4E36}" presName="space" presStyleCnt="0"/>
      <dgm:spPr/>
    </dgm:pt>
    <dgm:pt modelId="{6E2A048E-B86E-4B9C-96E0-6351D0DED420}" type="pres">
      <dgm:prSet presAssocID="{9FEC4AB8-0C19-484C-9B87-253E27CB7D0C}" presName="composite" presStyleCnt="0"/>
      <dgm:spPr/>
    </dgm:pt>
    <dgm:pt modelId="{E4A05028-37E0-41D4-B024-724745876183}" type="pres">
      <dgm:prSet presAssocID="{9FEC4AB8-0C19-484C-9B87-253E27CB7D0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59C7922-7AA6-4A7B-AAB0-2FAE4A7735C6}" type="pres">
      <dgm:prSet presAssocID="{9FEC4AB8-0C19-484C-9B87-253E27CB7D0C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85FAC0C-B127-4A13-9E35-17C4B8567753}" type="presOf" srcId="{436A92FC-2DD2-4EF6-8C16-E857D38AC6BD}" destId="{3D9F0659-B425-429B-A216-EE0EFF54381A}" srcOrd="0" destOrd="0" presId="urn:microsoft.com/office/officeart/2005/8/layout/hList1"/>
    <dgm:cxn modelId="{139D6418-100C-4CB5-B286-A06166B78C91}" srcId="{9FEC4AB8-0C19-484C-9B87-253E27CB7D0C}" destId="{BB47ED52-7314-4EF6-9B41-3735A86A982A}" srcOrd="0" destOrd="0" parTransId="{29F370D2-92C0-4235-A58C-4F75633E6BE5}" sibTransId="{839BDE31-8FE4-4CD3-B08F-F2A042210D8A}"/>
    <dgm:cxn modelId="{BAD4B428-EBBF-4BFE-879C-61A295A888B1}" type="presOf" srcId="{9FEC4AB8-0C19-484C-9B87-253E27CB7D0C}" destId="{E4A05028-37E0-41D4-B024-724745876183}" srcOrd="0" destOrd="0" presId="urn:microsoft.com/office/officeart/2005/8/layout/hList1"/>
    <dgm:cxn modelId="{14493661-1075-4C32-82BE-517E17138A39}" srcId="{FEA548DD-CFE7-478B-ADA1-DFC66087F9D4}" destId="{CCEB6E9D-D381-432B-B3DB-2320F25CCEA5}" srcOrd="0" destOrd="0" parTransId="{4EE7675D-1D25-4AD6-9303-0DCF4B61E902}" sibTransId="{7B2A99C2-F53A-455E-9C3C-4269D8EE1036}"/>
    <dgm:cxn modelId="{B5289465-A5BC-4C76-AF54-A0E9E24F842E}" srcId="{436A92FC-2DD2-4EF6-8C16-E857D38AC6BD}" destId="{8D7C3457-B0B4-4FE0-97F9-C2F5820CAD66}" srcOrd="1" destOrd="0" parTransId="{8FAA1E12-94B1-4F12-A6A6-F990642B4BBB}" sibTransId="{438BD883-1EBB-47F1-9885-08BBA6F50A40}"/>
    <dgm:cxn modelId="{8492DC68-DCB9-468E-BF52-3CB7682D7EBE}" srcId="{F4122010-907A-4F42-A169-31FCC453D43F}" destId="{C18D83AC-F3D7-4045-A079-E0C55BEE694B}" srcOrd="0" destOrd="0" parTransId="{88D7924C-C5DC-422D-BA97-149A2A1F55B4}" sibTransId="{2016F37F-D855-4D4B-B896-463FE3F9722E}"/>
    <dgm:cxn modelId="{B8DD436C-9727-40F7-AE2B-B3E0B82073EA}" type="presOf" srcId="{BB47ED52-7314-4EF6-9B41-3735A86A982A}" destId="{B59C7922-7AA6-4A7B-AAB0-2FAE4A7735C6}" srcOrd="0" destOrd="0" presId="urn:microsoft.com/office/officeart/2005/8/layout/hList1"/>
    <dgm:cxn modelId="{10A75987-21DD-4D47-A3E5-75A80B567C05}" type="presOf" srcId="{5C96481C-F34C-4330-838D-2901E118DCB2}" destId="{FEBAF120-4223-4959-9E4B-AE33A22CB244}" srcOrd="0" destOrd="0" presId="urn:microsoft.com/office/officeart/2005/8/layout/hList1"/>
    <dgm:cxn modelId="{01B35189-95D8-4ABC-B2B8-02467352BB7F}" type="presOf" srcId="{8D7C3457-B0B4-4FE0-97F9-C2F5820CAD66}" destId="{FEDFB743-174B-4148-AF9E-F190CD78B02E}" srcOrd="0" destOrd="0" presId="urn:microsoft.com/office/officeart/2005/8/layout/hList1"/>
    <dgm:cxn modelId="{5C98818F-8BD4-4EBD-86C0-B25E76D57D10}" type="presOf" srcId="{C18D83AC-F3D7-4045-A079-E0C55BEE694B}" destId="{526071A5-FBFE-4396-9257-CB3E06D1D7C1}" srcOrd="0" destOrd="0" presId="urn:microsoft.com/office/officeart/2005/8/layout/hList1"/>
    <dgm:cxn modelId="{730592AA-572B-4ED0-B0D0-F4552D85A201}" type="presOf" srcId="{F4122010-907A-4F42-A169-31FCC453D43F}" destId="{EF8FACEF-2A03-4514-ADBF-4DDE3F78F823}" srcOrd="0" destOrd="0" presId="urn:microsoft.com/office/officeart/2005/8/layout/hList1"/>
    <dgm:cxn modelId="{019C16BA-DCBB-4B06-9D07-2E469547D460}" type="presOf" srcId="{CCEB6E9D-D381-432B-B3DB-2320F25CCEA5}" destId="{94D87514-8AD6-4168-B6F9-E4F340699F6B}" srcOrd="0" destOrd="0" presId="urn:microsoft.com/office/officeart/2005/8/layout/hList1"/>
    <dgm:cxn modelId="{B95586C7-A9B5-4480-8C0E-FE863B37FC33}" srcId="{436A92FC-2DD2-4EF6-8C16-E857D38AC6BD}" destId="{F4122010-907A-4F42-A169-31FCC453D43F}" srcOrd="0" destOrd="0" parTransId="{E8D1B40D-55F9-4391-A57E-0F6B174B2AD9}" sibTransId="{AC85E18E-AB8A-42D3-AEA1-F51901748A49}"/>
    <dgm:cxn modelId="{87FA3FD4-6C38-4F7B-ABAD-7CFA251855A6}" srcId="{8D7C3457-B0B4-4FE0-97F9-C2F5820CAD66}" destId="{5C96481C-F34C-4330-838D-2901E118DCB2}" srcOrd="0" destOrd="0" parTransId="{E28564FA-5417-4A1E-95A4-A1D543641A49}" sibTransId="{71DD11EA-ABA6-4D82-961B-908765A55349}"/>
    <dgm:cxn modelId="{FF2C83DB-0628-4303-975B-5AE2CE1118F1}" srcId="{436A92FC-2DD2-4EF6-8C16-E857D38AC6BD}" destId="{FEA548DD-CFE7-478B-ADA1-DFC66087F9D4}" srcOrd="2" destOrd="0" parTransId="{62FD59B0-73F5-4A96-B596-85BBA743CF14}" sibTransId="{7E7AD5ED-9AB5-46C3-A099-13EB3DAD4E36}"/>
    <dgm:cxn modelId="{049663E4-A791-4222-88AF-10C942B7F565}" srcId="{9FEC4AB8-0C19-484C-9B87-253E27CB7D0C}" destId="{1B300438-E1E7-485D-BB5F-99AAA4979E60}" srcOrd="1" destOrd="0" parTransId="{0B05D757-4675-4558-BE36-E5BCD039193C}" sibTransId="{CA8F3AE8-34B4-416C-BF6D-D2188F4BEFE0}"/>
    <dgm:cxn modelId="{ADE487E6-38C6-4F1C-B4C2-F38749491AA1}" type="presOf" srcId="{1B300438-E1E7-485D-BB5F-99AAA4979E60}" destId="{B59C7922-7AA6-4A7B-AAB0-2FAE4A7735C6}" srcOrd="0" destOrd="1" presId="urn:microsoft.com/office/officeart/2005/8/layout/hList1"/>
    <dgm:cxn modelId="{AC82CDE7-1A50-49A6-9A22-D9B24B1FC041}" srcId="{436A92FC-2DD2-4EF6-8C16-E857D38AC6BD}" destId="{9FEC4AB8-0C19-484C-9B87-253E27CB7D0C}" srcOrd="3" destOrd="0" parTransId="{4C47A7CA-CA26-4F61-BBF2-9FB6361D7B30}" sibTransId="{D386E2D6-CE58-4109-9325-D04AE9BAEC8F}"/>
    <dgm:cxn modelId="{E52E49EF-9371-491F-83CC-956EEEDF58FF}" type="presOf" srcId="{FEA548DD-CFE7-478B-ADA1-DFC66087F9D4}" destId="{4227B4D8-52F5-4E7A-A926-7E26B1BDED83}" srcOrd="0" destOrd="0" presId="urn:microsoft.com/office/officeart/2005/8/layout/hList1"/>
    <dgm:cxn modelId="{2DC26780-2EA4-4A0E-98F8-E1726F27114C}" type="presParOf" srcId="{3D9F0659-B425-429B-A216-EE0EFF54381A}" destId="{7D2B200C-FC62-4E01-82FD-89222341878B}" srcOrd="0" destOrd="0" presId="urn:microsoft.com/office/officeart/2005/8/layout/hList1"/>
    <dgm:cxn modelId="{C7BAC90F-1707-4BC1-AEFC-4AFDA1840E6B}" type="presParOf" srcId="{7D2B200C-FC62-4E01-82FD-89222341878B}" destId="{EF8FACEF-2A03-4514-ADBF-4DDE3F78F823}" srcOrd="0" destOrd="0" presId="urn:microsoft.com/office/officeart/2005/8/layout/hList1"/>
    <dgm:cxn modelId="{CF95F38F-AF0A-4DBD-89E1-388F39627641}" type="presParOf" srcId="{7D2B200C-FC62-4E01-82FD-89222341878B}" destId="{526071A5-FBFE-4396-9257-CB3E06D1D7C1}" srcOrd="1" destOrd="0" presId="urn:microsoft.com/office/officeart/2005/8/layout/hList1"/>
    <dgm:cxn modelId="{BF70BF73-C2FD-4824-A67A-2C8B265114D0}" type="presParOf" srcId="{3D9F0659-B425-429B-A216-EE0EFF54381A}" destId="{66F21643-1265-40B0-9232-464787B0BF9A}" srcOrd="1" destOrd="0" presId="urn:microsoft.com/office/officeart/2005/8/layout/hList1"/>
    <dgm:cxn modelId="{EEFD6A62-A808-4D6F-B6A4-8444221A62A2}" type="presParOf" srcId="{3D9F0659-B425-429B-A216-EE0EFF54381A}" destId="{23CD3219-A11C-4C5A-BD92-18B409909A4D}" srcOrd="2" destOrd="0" presId="urn:microsoft.com/office/officeart/2005/8/layout/hList1"/>
    <dgm:cxn modelId="{37132DE4-F3AA-41BC-BAD4-38D03CD13AD6}" type="presParOf" srcId="{23CD3219-A11C-4C5A-BD92-18B409909A4D}" destId="{FEDFB743-174B-4148-AF9E-F190CD78B02E}" srcOrd="0" destOrd="0" presId="urn:microsoft.com/office/officeart/2005/8/layout/hList1"/>
    <dgm:cxn modelId="{4FD9BFC3-22A3-4E84-889C-E291C4FBE904}" type="presParOf" srcId="{23CD3219-A11C-4C5A-BD92-18B409909A4D}" destId="{FEBAF120-4223-4959-9E4B-AE33A22CB244}" srcOrd="1" destOrd="0" presId="urn:microsoft.com/office/officeart/2005/8/layout/hList1"/>
    <dgm:cxn modelId="{56046125-E948-45F0-BC91-D412A7F3D2D3}" type="presParOf" srcId="{3D9F0659-B425-429B-A216-EE0EFF54381A}" destId="{88CE1193-61D6-42B2-AA0E-EE87CC51E1C0}" srcOrd="3" destOrd="0" presId="urn:microsoft.com/office/officeart/2005/8/layout/hList1"/>
    <dgm:cxn modelId="{B03BBA93-8361-490E-A826-F98FDA4FF501}" type="presParOf" srcId="{3D9F0659-B425-429B-A216-EE0EFF54381A}" destId="{20126007-261F-4423-A170-3AFC90B7F6C3}" srcOrd="4" destOrd="0" presId="urn:microsoft.com/office/officeart/2005/8/layout/hList1"/>
    <dgm:cxn modelId="{45C5097B-E3BC-496C-A12C-C6ADDEF39FE7}" type="presParOf" srcId="{20126007-261F-4423-A170-3AFC90B7F6C3}" destId="{4227B4D8-52F5-4E7A-A926-7E26B1BDED83}" srcOrd="0" destOrd="0" presId="urn:microsoft.com/office/officeart/2005/8/layout/hList1"/>
    <dgm:cxn modelId="{A526C731-7228-45D1-9375-46C79814E395}" type="presParOf" srcId="{20126007-261F-4423-A170-3AFC90B7F6C3}" destId="{94D87514-8AD6-4168-B6F9-E4F340699F6B}" srcOrd="1" destOrd="0" presId="urn:microsoft.com/office/officeart/2005/8/layout/hList1"/>
    <dgm:cxn modelId="{D1D52185-AAF2-4ABA-B2A7-092F6B4CB2E0}" type="presParOf" srcId="{3D9F0659-B425-429B-A216-EE0EFF54381A}" destId="{767B7940-64FE-4DB7-A15E-361A5DDEDBA8}" srcOrd="5" destOrd="0" presId="urn:microsoft.com/office/officeart/2005/8/layout/hList1"/>
    <dgm:cxn modelId="{61C409A2-FB96-4D6A-B2CC-15C140D7DF39}" type="presParOf" srcId="{3D9F0659-B425-429B-A216-EE0EFF54381A}" destId="{6E2A048E-B86E-4B9C-96E0-6351D0DED420}" srcOrd="6" destOrd="0" presId="urn:microsoft.com/office/officeart/2005/8/layout/hList1"/>
    <dgm:cxn modelId="{859D9CE2-FA30-472C-B37E-4B83C4211F04}" type="presParOf" srcId="{6E2A048E-B86E-4B9C-96E0-6351D0DED420}" destId="{E4A05028-37E0-41D4-B024-724745876183}" srcOrd="0" destOrd="0" presId="urn:microsoft.com/office/officeart/2005/8/layout/hList1"/>
    <dgm:cxn modelId="{502DAF3C-046E-4591-BAD1-01565162EF09}" type="presParOf" srcId="{6E2A048E-B86E-4B9C-96E0-6351D0DED420}" destId="{B59C7922-7AA6-4A7B-AAB0-2FAE4A7735C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B0C57B-48A9-4849-9CE6-AA99E2E973AF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221089AD-B70E-4AF1-85C5-8203E8513D7D}">
      <dgm:prSet phldrT="[Text]" phldr="0"/>
      <dgm:spPr/>
      <dgm:t>
        <a:bodyPr/>
        <a:lstStyle/>
        <a:p>
          <a:pPr rtl="0"/>
          <a:r>
            <a:rPr lang="el-GR" dirty="0"/>
            <a:t>Εμπόδια: Κόστος συμμετοχής, έλλειψη χρόνου λόγω εργασιακών υποχρεώσεων</a:t>
          </a:r>
          <a:endParaRPr lang="en-GB" dirty="0"/>
        </a:p>
      </dgm:t>
    </dgm:pt>
    <dgm:pt modelId="{3EDC5B9C-66E3-401D-B133-FE3CFFE8E982}" type="parTrans" cxnId="{DD26E66C-FFED-45ED-A7A8-B5DCB6985C55}">
      <dgm:prSet/>
      <dgm:spPr/>
      <dgm:t>
        <a:bodyPr/>
        <a:lstStyle/>
        <a:p>
          <a:endParaRPr lang="en-GB"/>
        </a:p>
      </dgm:t>
    </dgm:pt>
    <dgm:pt modelId="{FBF990AC-FDF7-4BF3-8DD7-3BA20C37A0D5}" type="sibTrans" cxnId="{DD26E66C-FFED-45ED-A7A8-B5DCB6985C55}">
      <dgm:prSet/>
      <dgm:spPr/>
      <dgm:t>
        <a:bodyPr/>
        <a:lstStyle/>
        <a:p>
          <a:endParaRPr lang="en-GB"/>
        </a:p>
      </dgm:t>
    </dgm:pt>
    <dgm:pt modelId="{06060D6F-387C-4187-A9D0-20E89D1FA291}">
      <dgm:prSet phldr="0"/>
      <dgm:spPr/>
      <dgm:t>
        <a:bodyPr/>
        <a:lstStyle/>
        <a:p>
          <a:pPr rtl="0"/>
          <a:r>
            <a:rPr lang="el-GR" dirty="0"/>
            <a:t>Αύξηση συμμετοχής από το 2008 και μετά</a:t>
          </a:r>
          <a:endParaRPr lang="en-GB" dirty="0"/>
        </a:p>
      </dgm:t>
    </dgm:pt>
    <dgm:pt modelId="{9D133B93-69D7-4570-9252-980CEC03BC7E}" type="parTrans" cxnId="{F2DCC80C-05F2-4799-A5E8-431C5FCB8AF5}">
      <dgm:prSet/>
      <dgm:spPr/>
    </dgm:pt>
    <dgm:pt modelId="{15BB1565-C79A-4B99-957C-B38F1ADCF1DC}" type="sibTrans" cxnId="{F2DCC80C-05F2-4799-A5E8-431C5FCB8AF5}">
      <dgm:prSet/>
      <dgm:spPr/>
    </dgm:pt>
    <dgm:pt modelId="{F5D4643D-5353-4FC6-AF50-B88E2CFE513C}">
      <dgm:prSet phldr="0"/>
      <dgm:spPr/>
      <dgm:t>
        <a:bodyPr/>
        <a:lstStyle/>
        <a:p>
          <a:pPr rtl="0"/>
          <a:r>
            <a:rPr lang="el-GR" dirty="0"/>
            <a:t>Κίνητρα: Αύξηση ικανοτήτων, βεβαίωση συμμετοχής, γόνιμη αξιοποίηση του ελεύθερου χρόνου</a:t>
          </a:r>
          <a:endParaRPr lang="en-GB" dirty="0"/>
        </a:p>
      </dgm:t>
    </dgm:pt>
    <dgm:pt modelId="{D43B917C-D7ED-410A-A526-366599C97AC5}" type="parTrans" cxnId="{E698B451-35E6-403D-8F04-99FE6DDB84E0}">
      <dgm:prSet/>
      <dgm:spPr/>
    </dgm:pt>
    <dgm:pt modelId="{E6B97CD0-C87B-4AF6-9B19-2664F8BCB555}" type="sibTrans" cxnId="{E698B451-35E6-403D-8F04-99FE6DDB84E0}">
      <dgm:prSet/>
      <dgm:spPr/>
    </dgm:pt>
    <dgm:pt modelId="{D925E3A4-586B-4828-B75D-3F8B853B5784}">
      <dgm:prSet phldr="0"/>
      <dgm:spPr/>
      <dgm:t>
        <a:bodyPr/>
        <a:lstStyle/>
        <a:p>
          <a:pPr rtl="0"/>
          <a:r>
            <a:rPr lang="el-GR" dirty="0"/>
            <a:t>Τι χρειάζεται βελτίωση: Οι </a:t>
          </a:r>
          <a:r>
            <a:rPr lang="el-GR" dirty="0">
              <a:latin typeface="Garamond" panose="02020404030301010803"/>
            </a:rPr>
            <a:t>εξοπλισμοί, οι</a:t>
          </a:r>
          <a:r>
            <a:rPr lang="el-GR" dirty="0"/>
            <a:t> υποδομές </a:t>
          </a:r>
          <a:r>
            <a:rPr lang="el-GR" dirty="0">
              <a:latin typeface="Garamond" panose="02020404030301010803"/>
            </a:rPr>
            <a:t>και η</a:t>
          </a:r>
          <a:r>
            <a:rPr lang="el-GR" dirty="0"/>
            <a:t> ποιότητα των προγραμμάτων σπουδών</a:t>
          </a:r>
          <a:endParaRPr lang="en-GB" dirty="0"/>
        </a:p>
      </dgm:t>
    </dgm:pt>
    <dgm:pt modelId="{D5885665-3D6C-4951-A70D-E1DAC4E05FCD}" type="parTrans" cxnId="{7AF19593-DF57-4937-9EE9-FC5DF0A24536}">
      <dgm:prSet/>
      <dgm:spPr/>
    </dgm:pt>
    <dgm:pt modelId="{B39F813F-F95B-4AB4-B888-4A980229F311}" type="sibTrans" cxnId="{7AF19593-DF57-4937-9EE9-FC5DF0A24536}">
      <dgm:prSet/>
      <dgm:spPr/>
    </dgm:pt>
    <dgm:pt modelId="{B2C9A37E-6E34-46F9-AC0B-1EAD08FDC538}">
      <dgm:prSet phldr="0"/>
      <dgm:spPr/>
      <dgm:t>
        <a:bodyPr/>
        <a:lstStyle/>
        <a:p>
          <a:pPr rtl="0"/>
          <a:r>
            <a:rPr lang="el-GR" dirty="0"/>
            <a:t>Τι βρίσκεται σε καλό επίπεδο: Η κατάρτιση των εκπαιδευτών ενηλίκων </a:t>
          </a:r>
          <a:endParaRPr lang="en-GB" dirty="0"/>
        </a:p>
      </dgm:t>
    </dgm:pt>
    <dgm:pt modelId="{80E6C5DC-D6DB-4FFF-AD63-F17DFA8FFDB6}" type="parTrans" cxnId="{82846C1D-0864-43CB-B829-1A0C2F01A263}">
      <dgm:prSet/>
      <dgm:spPr/>
    </dgm:pt>
    <dgm:pt modelId="{CECAC12D-D7C9-45C4-A45A-73031F5BCA70}" type="sibTrans" cxnId="{82846C1D-0864-43CB-B829-1A0C2F01A263}">
      <dgm:prSet/>
      <dgm:spPr/>
    </dgm:pt>
    <dgm:pt modelId="{5E42EB58-98F3-4AA5-9EA6-43B0DB4451A0}" type="pres">
      <dgm:prSet presAssocID="{57B0C57B-48A9-4849-9CE6-AA99E2E973AF}" presName="linear" presStyleCnt="0">
        <dgm:presLayoutVars>
          <dgm:animLvl val="lvl"/>
          <dgm:resizeHandles val="exact"/>
        </dgm:presLayoutVars>
      </dgm:prSet>
      <dgm:spPr/>
    </dgm:pt>
    <dgm:pt modelId="{1D5E71D8-18BA-47B7-9A5F-7B224FFD4D9E}" type="pres">
      <dgm:prSet presAssocID="{06060D6F-387C-4187-A9D0-20E89D1FA29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41D143D-09C4-49CB-ABB0-4534CD29222D}" type="pres">
      <dgm:prSet presAssocID="{15BB1565-C79A-4B99-957C-B38F1ADCF1DC}" presName="spacer" presStyleCnt="0"/>
      <dgm:spPr/>
    </dgm:pt>
    <dgm:pt modelId="{03AFAE23-3129-454B-8329-AD7567380976}" type="pres">
      <dgm:prSet presAssocID="{F5D4643D-5353-4FC6-AF50-B88E2CFE513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F206F7B-661D-409F-B9DD-4238B8307CEF}" type="pres">
      <dgm:prSet presAssocID="{E6B97CD0-C87B-4AF6-9B19-2664F8BCB555}" presName="spacer" presStyleCnt="0"/>
      <dgm:spPr/>
    </dgm:pt>
    <dgm:pt modelId="{8628FA12-1E02-4B48-87B1-C333EEA1A55E}" type="pres">
      <dgm:prSet presAssocID="{221089AD-B70E-4AF1-85C5-8203E8513D7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3E571FF-F26E-4B4E-AFEC-A830899E8113}" type="pres">
      <dgm:prSet presAssocID="{FBF990AC-FDF7-4BF3-8DD7-3BA20C37A0D5}" presName="spacer" presStyleCnt="0"/>
      <dgm:spPr/>
    </dgm:pt>
    <dgm:pt modelId="{53496301-4AC0-4D60-96BE-8FFF558D22A6}" type="pres">
      <dgm:prSet presAssocID="{D925E3A4-586B-4828-B75D-3F8B853B578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911C7DB-F282-4D81-AB69-324E8939FF99}" type="pres">
      <dgm:prSet presAssocID="{B39F813F-F95B-4AB4-B888-4A980229F311}" presName="spacer" presStyleCnt="0"/>
      <dgm:spPr/>
    </dgm:pt>
    <dgm:pt modelId="{35D5608B-B126-4932-90FF-300E8575C659}" type="pres">
      <dgm:prSet presAssocID="{B2C9A37E-6E34-46F9-AC0B-1EAD08FDC53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2DCC80C-05F2-4799-A5E8-431C5FCB8AF5}" srcId="{57B0C57B-48A9-4849-9CE6-AA99E2E973AF}" destId="{06060D6F-387C-4187-A9D0-20E89D1FA291}" srcOrd="0" destOrd="0" parTransId="{9D133B93-69D7-4570-9252-980CEC03BC7E}" sibTransId="{15BB1565-C79A-4B99-957C-B38F1ADCF1DC}"/>
    <dgm:cxn modelId="{82846C1D-0864-43CB-B829-1A0C2F01A263}" srcId="{57B0C57B-48A9-4849-9CE6-AA99E2E973AF}" destId="{B2C9A37E-6E34-46F9-AC0B-1EAD08FDC538}" srcOrd="4" destOrd="0" parTransId="{80E6C5DC-D6DB-4FFF-AD63-F17DFA8FFDB6}" sibTransId="{CECAC12D-D7C9-45C4-A45A-73031F5BCA70}"/>
    <dgm:cxn modelId="{76C49D46-4FB4-45F5-988C-649044406BFB}" type="presOf" srcId="{F5D4643D-5353-4FC6-AF50-B88E2CFE513C}" destId="{03AFAE23-3129-454B-8329-AD7567380976}" srcOrd="0" destOrd="0" presId="urn:microsoft.com/office/officeart/2005/8/layout/vList2"/>
    <dgm:cxn modelId="{88F65269-4987-45FF-98C3-73A9C7594250}" type="presOf" srcId="{B2C9A37E-6E34-46F9-AC0B-1EAD08FDC538}" destId="{35D5608B-B126-4932-90FF-300E8575C659}" srcOrd="0" destOrd="0" presId="urn:microsoft.com/office/officeart/2005/8/layout/vList2"/>
    <dgm:cxn modelId="{DD26E66C-FFED-45ED-A7A8-B5DCB6985C55}" srcId="{57B0C57B-48A9-4849-9CE6-AA99E2E973AF}" destId="{221089AD-B70E-4AF1-85C5-8203E8513D7D}" srcOrd="2" destOrd="0" parTransId="{3EDC5B9C-66E3-401D-B133-FE3CFFE8E982}" sibTransId="{FBF990AC-FDF7-4BF3-8DD7-3BA20C37A0D5}"/>
    <dgm:cxn modelId="{E698B451-35E6-403D-8F04-99FE6DDB84E0}" srcId="{57B0C57B-48A9-4849-9CE6-AA99E2E973AF}" destId="{F5D4643D-5353-4FC6-AF50-B88E2CFE513C}" srcOrd="1" destOrd="0" parTransId="{D43B917C-D7ED-410A-A526-366599C97AC5}" sibTransId="{E6B97CD0-C87B-4AF6-9B19-2664F8BCB555}"/>
    <dgm:cxn modelId="{7AF19593-DF57-4937-9EE9-FC5DF0A24536}" srcId="{57B0C57B-48A9-4849-9CE6-AA99E2E973AF}" destId="{D925E3A4-586B-4828-B75D-3F8B853B5784}" srcOrd="3" destOrd="0" parTransId="{D5885665-3D6C-4951-A70D-E1DAC4E05FCD}" sibTransId="{B39F813F-F95B-4AB4-B888-4A980229F311}"/>
    <dgm:cxn modelId="{725D34B0-5C30-4E40-ABE8-4F66C651F21F}" type="presOf" srcId="{57B0C57B-48A9-4849-9CE6-AA99E2E973AF}" destId="{5E42EB58-98F3-4AA5-9EA6-43B0DB4451A0}" srcOrd="0" destOrd="0" presId="urn:microsoft.com/office/officeart/2005/8/layout/vList2"/>
    <dgm:cxn modelId="{3801B8D0-1BE2-4562-9E30-7F4A2B0F3945}" type="presOf" srcId="{221089AD-B70E-4AF1-85C5-8203E8513D7D}" destId="{8628FA12-1E02-4B48-87B1-C333EEA1A55E}" srcOrd="0" destOrd="0" presId="urn:microsoft.com/office/officeart/2005/8/layout/vList2"/>
    <dgm:cxn modelId="{DE1CD2E8-3455-4989-A40D-04FC09B1C5EC}" type="presOf" srcId="{D925E3A4-586B-4828-B75D-3F8B853B5784}" destId="{53496301-4AC0-4D60-96BE-8FFF558D22A6}" srcOrd="0" destOrd="0" presId="urn:microsoft.com/office/officeart/2005/8/layout/vList2"/>
    <dgm:cxn modelId="{E9071CEA-603C-4229-97A2-362F86F4AB22}" type="presOf" srcId="{06060D6F-387C-4187-A9D0-20E89D1FA291}" destId="{1D5E71D8-18BA-47B7-9A5F-7B224FFD4D9E}" srcOrd="0" destOrd="0" presId="urn:microsoft.com/office/officeart/2005/8/layout/vList2"/>
    <dgm:cxn modelId="{0268C355-7010-4DBE-B80A-21862779DDE6}" type="presParOf" srcId="{5E42EB58-98F3-4AA5-9EA6-43B0DB4451A0}" destId="{1D5E71D8-18BA-47B7-9A5F-7B224FFD4D9E}" srcOrd="0" destOrd="0" presId="urn:microsoft.com/office/officeart/2005/8/layout/vList2"/>
    <dgm:cxn modelId="{2BC9B965-9670-4668-B9BB-187241220594}" type="presParOf" srcId="{5E42EB58-98F3-4AA5-9EA6-43B0DB4451A0}" destId="{141D143D-09C4-49CB-ABB0-4534CD29222D}" srcOrd="1" destOrd="0" presId="urn:microsoft.com/office/officeart/2005/8/layout/vList2"/>
    <dgm:cxn modelId="{71452B61-BC02-446E-B83E-D37030CCCDEB}" type="presParOf" srcId="{5E42EB58-98F3-4AA5-9EA6-43B0DB4451A0}" destId="{03AFAE23-3129-454B-8329-AD7567380976}" srcOrd="2" destOrd="0" presId="urn:microsoft.com/office/officeart/2005/8/layout/vList2"/>
    <dgm:cxn modelId="{5A33AF1F-D905-48E5-961F-60C623C28583}" type="presParOf" srcId="{5E42EB58-98F3-4AA5-9EA6-43B0DB4451A0}" destId="{DF206F7B-661D-409F-B9DD-4238B8307CEF}" srcOrd="3" destOrd="0" presId="urn:microsoft.com/office/officeart/2005/8/layout/vList2"/>
    <dgm:cxn modelId="{B13BEAFC-C984-4CA2-A392-41B47E070F8A}" type="presParOf" srcId="{5E42EB58-98F3-4AA5-9EA6-43B0DB4451A0}" destId="{8628FA12-1E02-4B48-87B1-C333EEA1A55E}" srcOrd="4" destOrd="0" presId="urn:microsoft.com/office/officeart/2005/8/layout/vList2"/>
    <dgm:cxn modelId="{D3913AB4-DCE4-4952-90B3-089DA1D2B406}" type="presParOf" srcId="{5E42EB58-98F3-4AA5-9EA6-43B0DB4451A0}" destId="{63E571FF-F26E-4B4E-AFEC-A830899E8113}" srcOrd="5" destOrd="0" presId="urn:microsoft.com/office/officeart/2005/8/layout/vList2"/>
    <dgm:cxn modelId="{AFA0A9FE-BFAE-4D2B-8366-1BF819F48F12}" type="presParOf" srcId="{5E42EB58-98F3-4AA5-9EA6-43B0DB4451A0}" destId="{53496301-4AC0-4D60-96BE-8FFF558D22A6}" srcOrd="6" destOrd="0" presId="urn:microsoft.com/office/officeart/2005/8/layout/vList2"/>
    <dgm:cxn modelId="{AAB8CF97-8766-4353-AC1E-3F6BC4730B03}" type="presParOf" srcId="{5E42EB58-98F3-4AA5-9EA6-43B0DB4451A0}" destId="{1911C7DB-F282-4D81-AB69-324E8939FF99}" srcOrd="7" destOrd="0" presId="urn:microsoft.com/office/officeart/2005/8/layout/vList2"/>
    <dgm:cxn modelId="{5FC8FC97-4199-4D33-A616-F9D7E4038E1D}" type="presParOf" srcId="{5E42EB58-98F3-4AA5-9EA6-43B0DB4451A0}" destId="{35D5608B-B126-4932-90FF-300E8575C65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00BE7C-53A1-479C-8174-EEC64FB60993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03BA87-C4E7-469A-A72C-230C152AA06A}">
      <dgm:prSet phldrT="[Text]" phldr="0"/>
      <dgm:spPr/>
      <dgm:t>
        <a:bodyPr/>
        <a:lstStyle/>
        <a:p>
          <a:pPr rtl="0"/>
          <a:r>
            <a:rPr lang="en-GB" noProof="1">
              <a:latin typeface="Times New Roman"/>
              <a:cs typeface="Times New Roman"/>
            </a:rPr>
            <a:t>Ως προς </a:t>
          </a:r>
          <a:r>
            <a:rPr lang="en-GB" b="0" i="0" u="none" strike="noStrike" cap="none" baseline="0" noProof="1">
              <a:latin typeface="Times New Roman"/>
              <a:cs typeface="Times New Roman"/>
            </a:rPr>
            <a:t>την οικονομική κατάσταση </a:t>
          </a:r>
        </a:p>
      </dgm:t>
    </dgm:pt>
    <dgm:pt modelId="{60D8D259-99DB-407F-B18A-6B2266292A60}" type="parTrans" cxnId="{DCFC3021-A4A8-4AA9-99F6-1AEF32E83A02}">
      <dgm:prSet/>
      <dgm:spPr/>
      <dgm:t>
        <a:bodyPr/>
        <a:lstStyle/>
        <a:p>
          <a:endParaRPr lang="en-GB"/>
        </a:p>
      </dgm:t>
    </dgm:pt>
    <dgm:pt modelId="{4E309538-BFBF-4C5C-B44F-C314E0DB5809}" type="sibTrans" cxnId="{DCFC3021-A4A8-4AA9-99F6-1AEF32E83A02}">
      <dgm:prSet/>
      <dgm:spPr/>
      <dgm:t>
        <a:bodyPr/>
        <a:lstStyle/>
        <a:p>
          <a:endParaRPr lang="en-GB"/>
        </a:p>
      </dgm:t>
    </dgm:pt>
    <dgm:pt modelId="{7FAAB34D-9B08-46C7-B3D7-403261070E6B}">
      <dgm:prSet phldrT="[Text]" phldr="0"/>
      <dgm:spPr/>
      <dgm:t>
        <a:bodyPr/>
        <a:lstStyle/>
        <a:p>
          <a:pPr rtl="0"/>
          <a:r>
            <a:rPr lang="en-GB" noProof="1">
              <a:latin typeface="Times New Roman"/>
              <a:cs typeface="Times New Roman"/>
            </a:rPr>
            <a:t>Ως προς την επαγγελματική θέση</a:t>
          </a:r>
        </a:p>
      </dgm:t>
    </dgm:pt>
    <dgm:pt modelId="{4043A545-75DE-4C0A-956E-1F277C227D09}" type="parTrans" cxnId="{EF0195C5-8A65-4CB9-B4B3-7B5C4C6B24F5}">
      <dgm:prSet/>
      <dgm:spPr/>
      <dgm:t>
        <a:bodyPr/>
        <a:lstStyle/>
        <a:p>
          <a:endParaRPr lang="en-GB"/>
        </a:p>
      </dgm:t>
    </dgm:pt>
    <dgm:pt modelId="{32B5AE80-2313-4FCE-9C0D-8B81C9C0735D}" type="sibTrans" cxnId="{EF0195C5-8A65-4CB9-B4B3-7B5C4C6B24F5}">
      <dgm:prSet/>
      <dgm:spPr/>
      <dgm:t>
        <a:bodyPr/>
        <a:lstStyle/>
        <a:p>
          <a:endParaRPr lang="en-GB"/>
        </a:p>
      </dgm:t>
    </dgm:pt>
    <dgm:pt modelId="{5866F358-3927-46E0-9BF0-6ADB266FDAE0}">
      <dgm:prSet phldrT="[Text]" phldr="0"/>
      <dgm:spPr/>
      <dgm:t>
        <a:bodyPr/>
        <a:lstStyle/>
        <a:p>
          <a:pPr rtl="0"/>
          <a:r>
            <a:rPr lang="en-GB" noProof="1">
              <a:latin typeface="Times New Roman"/>
              <a:cs typeface="Times New Roman"/>
            </a:rPr>
            <a:t>Ως προς την απόσταση από τα αστικά κέντρα</a:t>
          </a:r>
        </a:p>
      </dgm:t>
    </dgm:pt>
    <dgm:pt modelId="{1C6848F3-12E6-4383-BB5D-26D1E2A007B1}" type="parTrans" cxnId="{E84FB38B-25F4-4976-AB6B-F803742347AB}">
      <dgm:prSet/>
      <dgm:spPr/>
      <dgm:t>
        <a:bodyPr/>
        <a:lstStyle/>
        <a:p>
          <a:endParaRPr lang="en-GB"/>
        </a:p>
      </dgm:t>
    </dgm:pt>
    <dgm:pt modelId="{EA698FBD-5B41-4359-8D7F-F0F470FCC236}" type="sibTrans" cxnId="{E84FB38B-25F4-4976-AB6B-F803742347AB}">
      <dgm:prSet/>
      <dgm:spPr/>
      <dgm:t>
        <a:bodyPr/>
        <a:lstStyle/>
        <a:p>
          <a:endParaRPr lang="en-GB"/>
        </a:p>
      </dgm:t>
    </dgm:pt>
    <dgm:pt modelId="{FE1C835E-C37B-4998-AEBB-A2C279B194A2}" type="pres">
      <dgm:prSet presAssocID="{A700BE7C-53A1-479C-8174-EEC64FB6099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59E5CA-2B3E-40DF-A1CE-7EA03EA4B0DF}" type="pres">
      <dgm:prSet presAssocID="{0C03BA87-C4E7-469A-A72C-230C152AA06A}" presName="hierRoot1" presStyleCnt="0"/>
      <dgm:spPr/>
    </dgm:pt>
    <dgm:pt modelId="{A7AF108F-196F-4201-9B5D-9277C211D809}" type="pres">
      <dgm:prSet presAssocID="{0C03BA87-C4E7-469A-A72C-230C152AA06A}" presName="composite" presStyleCnt="0"/>
      <dgm:spPr/>
    </dgm:pt>
    <dgm:pt modelId="{AFBC6D15-FD35-48F6-BAFF-8EBB6376D82D}" type="pres">
      <dgm:prSet presAssocID="{0C03BA87-C4E7-469A-A72C-230C152AA06A}" presName="background" presStyleLbl="node0" presStyleIdx="0" presStyleCnt="3"/>
      <dgm:spPr/>
    </dgm:pt>
    <dgm:pt modelId="{C5CE6E5A-60A5-4DD1-8BEC-535EEAD49795}" type="pres">
      <dgm:prSet presAssocID="{0C03BA87-C4E7-469A-A72C-230C152AA06A}" presName="text" presStyleLbl="fgAcc0" presStyleIdx="0" presStyleCnt="3">
        <dgm:presLayoutVars>
          <dgm:chPref val="3"/>
        </dgm:presLayoutVars>
      </dgm:prSet>
      <dgm:spPr/>
    </dgm:pt>
    <dgm:pt modelId="{B70B70EB-7A55-467A-8152-D4B7809F9B7D}" type="pres">
      <dgm:prSet presAssocID="{0C03BA87-C4E7-469A-A72C-230C152AA06A}" presName="hierChild2" presStyleCnt="0"/>
      <dgm:spPr/>
    </dgm:pt>
    <dgm:pt modelId="{F62F952C-FCD9-4D9C-9EB5-679F3B901AE2}" type="pres">
      <dgm:prSet presAssocID="{7FAAB34D-9B08-46C7-B3D7-403261070E6B}" presName="hierRoot1" presStyleCnt="0"/>
      <dgm:spPr/>
    </dgm:pt>
    <dgm:pt modelId="{85D1C41E-201E-4477-BDF9-95FA5D1BC1AB}" type="pres">
      <dgm:prSet presAssocID="{7FAAB34D-9B08-46C7-B3D7-403261070E6B}" presName="composite" presStyleCnt="0"/>
      <dgm:spPr/>
    </dgm:pt>
    <dgm:pt modelId="{D0085CCC-83B2-48CA-ABE7-6438510A8C27}" type="pres">
      <dgm:prSet presAssocID="{7FAAB34D-9B08-46C7-B3D7-403261070E6B}" presName="background" presStyleLbl="node0" presStyleIdx="1" presStyleCnt="3"/>
      <dgm:spPr/>
    </dgm:pt>
    <dgm:pt modelId="{A9573DCD-674C-4609-9F55-09B1D2FEA64C}" type="pres">
      <dgm:prSet presAssocID="{7FAAB34D-9B08-46C7-B3D7-403261070E6B}" presName="text" presStyleLbl="fgAcc0" presStyleIdx="1" presStyleCnt="3">
        <dgm:presLayoutVars>
          <dgm:chPref val="3"/>
        </dgm:presLayoutVars>
      </dgm:prSet>
      <dgm:spPr/>
    </dgm:pt>
    <dgm:pt modelId="{681F0510-9C5D-4CA0-9574-5F3731FF311E}" type="pres">
      <dgm:prSet presAssocID="{7FAAB34D-9B08-46C7-B3D7-403261070E6B}" presName="hierChild2" presStyleCnt="0"/>
      <dgm:spPr/>
    </dgm:pt>
    <dgm:pt modelId="{2D07611D-0754-4057-BDF2-3C91990FEEF1}" type="pres">
      <dgm:prSet presAssocID="{5866F358-3927-46E0-9BF0-6ADB266FDAE0}" presName="hierRoot1" presStyleCnt="0"/>
      <dgm:spPr/>
    </dgm:pt>
    <dgm:pt modelId="{2986F090-BDEC-49C7-A6D0-7EA6991316E1}" type="pres">
      <dgm:prSet presAssocID="{5866F358-3927-46E0-9BF0-6ADB266FDAE0}" presName="composite" presStyleCnt="0"/>
      <dgm:spPr/>
    </dgm:pt>
    <dgm:pt modelId="{81F7B9E9-028B-46D3-A170-4946B02F1E5E}" type="pres">
      <dgm:prSet presAssocID="{5866F358-3927-46E0-9BF0-6ADB266FDAE0}" presName="background" presStyleLbl="node0" presStyleIdx="2" presStyleCnt="3"/>
      <dgm:spPr/>
    </dgm:pt>
    <dgm:pt modelId="{14BA8BC7-4A17-4225-AA38-721D7F777D09}" type="pres">
      <dgm:prSet presAssocID="{5866F358-3927-46E0-9BF0-6ADB266FDAE0}" presName="text" presStyleLbl="fgAcc0" presStyleIdx="2" presStyleCnt="3">
        <dgm:presLayoutVars>
          <dgm:chPref val="3"/>
        </dgm:presLayoutVars>
      </dgm:prSet>
      <dgm:spPr/>
    </dgm:pt>
    <dgm:pt modelId="{B333AC9D-31B1-404D-9952-95F71C4027DF}" type="pres">
      <dgm:prSet presAssocID="{5866F358-3927-46E0-9BF0-6ADB266FDAE0}" presName="hierChild2" presStyleCnt="0"/>
      <dgm:spPr/>
    </dgm:pt>
  </dgm:ptLst>
  <dgm:cxnLst>
    <dgm:cxn modelId="{42BE3302-CC26-4299-A3DC-2F0A2926A5F5}" type="presOf" srcId="{7FAAB34D-9B08-46C7-B3D7-403261070E6B}" destId="{A9573DCD-674C-4609-9F55-09B1D2FEA64C}" srcOrd="0" destOrd="0" presId="urn:microsoft.com/office/officeart/2005/8/layout/hierarchy1"/>
    <dgm:cxn modelId="{DCFC3021-A4A8-4AA9-99F6-1AEF32E83A02}" srcId="{A700BE7C-53A1-479C-8174-EEC64FB60993}" destId="{0C03BA87-C4E7-469A-A72C-230C152AA06A}" srcOrd="0" destOrd="0" parTransId="{60D8D259-99DB-407F-B18A-6B2266292A60}" sibTransId="{4E309538-BFBF-4C5C-B44F-C314E0DB5809}"/>
    <dgm:cxn modelId="{13ED9942-1ED7-4AD1-A0FB-A70AEF62CA72}" type="presOf" srcId="{0C03BA87-C4E7-469A-A72C-230C152AA06A}" destId="{C5CE6E5A-60A5-4DD1-8BEC-535EEAD49795}" srcOrd="0" destOrd="0" presId="urn:microsoft.com/office/officeart/2005/8/layout/hierarchy1"/>
    <dgm:cxn modelId="{E84FB38B-25F4-4976-AB6B-F803742347AB}" srcId="{A700BE7C-53A1-479C-8174-EEC64FB60993}" destId="{5866F358-3927-46E0-9BF0-6ADB266FDAE0}" srcOrd="2" destOrd="0" parTransId="{1C6848F3-12E6-4383-BB5D-26D1E2A007B1}" sibTransId="{EA698FBD-5B41-4359-8D7F-F0F470FCC236}"/>
    <dgm:cxn modelId="{EF0195C5-8A65-4CB9-B4B3-7B5C4C6B24F5}" srcId="{A700BE7C-53A1-479C-8174-EEC64FB60993}" destId="{7FAAB34D-9B08-46C7-B3D7-403261070E6B}" srcOrd="1" destOrd="0" parTransId="{4043A545-75DE-4C0A-956E-1F277C227D09}" sibTransId="{32B5AE80-2313-4FCE-9C0D-8B81C9C0735D}"/>
    <dgm:cxn modelId="{141681D8-788A-447F-87CD-90C112A3AAB0}" type="presOf" srcId="{A700BE7C-53A1-479C-8174-EEC64FB60993}" destId="{FE1C835E-C37B-4998-AEBB-A2C279B194A2}" srcOrd="0" destOrd="0" presId="urn:microsoft.com/office/officeart/2005/8/layout/hierarchy1"/>
    <dgm:cxn modelId="{5FC45BDD-7BA5-4346-BCD7-3B21F501259F}" type="presOf" srcId="{5866F358-3927-46E0-9BF0-6ADB266FDAE0}" destId="{14BA8BC7-4A17-4225-AA38-721D7F777D09}" srcOrd="0" destOrd="0" presId="urn:microsoft.com/office/officeart/2005/8/layout/hierarchy1"/>
    <dgm:cxn modelId="{D2B27E85-A733-4C34-9756-2AA7AB7677ED}" type="presParOf" srcId="{FE1C835E-C37B-4998-AEBB-A2C279B194A2}" destId="{2A59E5CA-2B3E-40DF-A1CE-7EA03EA4B0DF}" srcOrd="0" destOrd="0" presId="urn:microsoft.com/office/officeart/2005/8/layout/hierarchy1"/>
    <dgm:cxn modelId="{988819E2-4417-4283-A59C-4D555D3C43C8}" type="presParOf" srcId="{2A59E5CA-2B3E-40DF-A1CE-7EA03EA4B0DF}" destId="{A7AF108F-196F-4201-9B5D-9277C211D809}" srcOrd="0" destOrd="0" presId="urn:microsoft.com/office/officeart/2005/8/layout/hierarchy1"/>
    <dgm:cxn modelId="{7E793400-692C-45A6-8E2C-402FE4A0E55D}" type="presParOf" srcId="{A7AF108F-196F-4201-9B5D-9277C211D809}" destId="{AFBC6D15-FD35-48F6-BAFF-8EBB6376D82D}" srcOrd="0" destOrd="0" presId="urn:microsoft.com/office/officeart/2005/8/layout/hierarchy1"/>
    <dgm:cxn modelId="{3C30747A-F057-4D91-A720-21CB62759EBB}" type="presParOf" srcId="{A7AF108F-196F-4201-9B5D-9277C211D809}" destId="{C5CE6E5A-60A5-4DD1-8BEC-535EEAD49795}" srcOrd="1" destOrd="0" presId="urn:microsoft.com/office/officeart/2005/8/layout/hierarchy1"/>
    <dgm:cxn modelId="{7063CBDB-633F-40C5-BFFB-EC434B57A941}" type="presParOf" srcId="{2A59E5CA-2B3E-40DF-A1CE-7EA03EA4B0DF}" destId="{B70B70EB-7A55-467A-8152-D4B7809F9B7D}" srcOrd="1" destOrd="0" presId="urn:microsoft.com/office/officeart/2005/8/layout/hierarchy1"/>
    <dgm:cxn modelId="{449E7170-DF8F-4750-8E60-F2AC1E1228CA}" type="presParOf" srcId="{FE1C835E-C37B-4998-AEBB-A2C279B194A2}" destId="{F62F952C-FCD9-4D9C-9EB5-679F3B901AE2}" srcOrd="1" destOrd="0" presId="urn:microsoft.com/office/officeart/2005/8/layout/hierarchy1"/>
    <dgm:cxn modelId="{CA30A5E5-8381-4CD8-A06A-70EE2CDA3EE6}" type="presParOf" srcId="{F62F952C-FCD9-4D9C-9EB5-679F3B901AE2}" destId="{85D1C41E-201E-4477-BDF9-95FA5D1BC1AB}" srcOrd="0" destOrd="0" presId="urn:microsoft.com/office/officeart/2005/8/layout/hierarchy1"/>
    <dgm:cxn modelId="{5179B0AA-EC07-4D14-B4A0-7C1735CC1B4C}" type="presParOf" srcId="{85D1C41E-201E-4477-BDF9-95FA5D1BC1AB}" destId="{D0085CCC-83B2-48CA-ABE7-6438510A8C27}" srcOrd="0" destOrd="0" presId="urn:microsoft.com/office/officeart/2005/8/layout/hierarchy1"/>
    <dgm:cxn modelId="{2D887FCA-C192-4A79-8E60-96B1B3B2E3AE}" type="presParOf" srcId="{85D1C41E-201E-4477-BDF9-95FA5D1BC1AB}" destId="{A9573DCD-674C-4609-9F55-09B1D2FEA64C}" srcOrd="1" destOrd="0" presId="urn:microsoft.com/office/officeart/2005/8/layout/hierarchy1"/>
    <dgm:cxn modelId="{349FEF4F-C3D2-45B1-8F57-E8CE4DF8D736}" type="presParOf" srcId="{F62F952C-FCD9-4D9C-9EB5-679F3B901AE2}" destId="{681F0510-9C5D-4CA0-9574-5F3731FF311E}" srcOrd="1" destOrd="0" presId="urn:microsoft.com/office/officeart/2005/8/layout/hierarchy1"/>
    <dgm:cxn modelId="{CDC8EF39-9643-4733-B222-0DC361223F89}" type="presParOf" srcId="{FE1C835E-C37B-4998-AEBB-A2C279B194A2}" destId="{2D07611D-0754-4057-BDF2-3C91990FEEF1}" srcOrd="2" destOrd="0" presId="urn:microsoft.com/office/officeart/2005/8/layout/hierarchy1"/>
    <dgm:cxn modelId="{3F9549B3-49EA-4B8F-9947-70B5E4E0A77A}" type="presParOf" srcId="{2D07611D-0754-4057-BDF2-3C91990FEEF1}" destId="{2986F090-BDEC-49C7-A6D0-7EA6991316E1}" srcOrd="0" destOrd="0" presId="urn:microsoft.com/office/officeart/2005/8/layout/hierarchy1"/>
    <dgm:cxn modelId="{A115BA2C-EA17-446D-9829-347FF39BBE56}" type="presParOf" srcId="{2986F090-BDEC-49C7-A6D0-7EA6991316E1}" destId="{81F7B9E9-028B-46D3-A170-4946B02F1E5E}" srcOrd="0" destOrd="0" presId="urn:microsoft.com/office/officeart/2005/8/layout/hierarchy1"/>
    <dgm:cxn modelId="{BE6F1C42-5628-47F7-9795-079329D1B8D6}" type="presParOf" srcId="{2986F090-BDEC-49C7-A6D0-7EA6991316E1}" destId="{14BA8BC7-4A17-4225-AA38-721D7F777D09}" srcOrd="1" destOrd="0" presId="urn:microsoft.com/office/officeart/2005/8/layout/hierarchy1"/>
    <dgm:cxn modelId="{B115FBE3-FFD7-400F-81D6-A97A08135F29}" type="presParOf" srcId="{2D07611D-0754-4057-BDF2-3C91990FEEF1}" destId="{B333AC9D-31B1-404D-9952-95F71C4027D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C8848B-0B1E-472E-89E2-1FC008A5DF19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E1C4F82-F040-45D0-94AC-A6A2E5F42EAE}">
      <dgm:prSet phldrT="[Text]" phldr="0"/>
      <dgm:spPr/>
      <dgm:t>
        <a:bodyPr/>
        <a:lstStyle/>
        <a:p>
          <a:pPr rtl="0"/>
          <a:r>
            <a:rPr lang="el-GR" dirty="0">
              <a:latin typeface="Times New Roman"/>
              <a:cs typeface="Times New Roman"/>
            </a:rPr>
            <a:t>Σημαντικές ικανότητες</a:t>
          </a:r>
          <a:endParaRPr lang="el-GR" b="0" i="0" u="none" strike="noStrike" cap="none" baseline="0" noProof="0" dirty="0">
            <a:solidFill>
              <a:srgbClr val="010000"/>
            </a:solidFill>
            <a:latin typeface="Times New Roman"/>
            <a:cs typeface="Times New Roman"/>
          </a:endParaRPr>
        </a:p>
      </dgm:t>
    </dgm:pt>
    <dgm:pt modelId="{07D55B9C-95C7-4CA8-9F7F-CAD0E8EDA12A}" type="parTrans" cxnId="{5EB7C125-1F88-4B61-BB26-E885CAD6BE9A}">
      <dgm:prSet/>
      <dgm:spPr/>
      <dgm:t>
        <a:bodyPr/>
        <a:lstStyle/>
        <a:p>
          <a:endParaRPr lang="en-GB"/>
        </a:p>
      </dgm:t>
    </dgm:pt>
    <dgm:pt modelId="{7BA4D6DD-51D1-4C41-B60B-6C355ADDBF66}" type="sibTrans" cxnId="{5EB7C125-1F88-4B61-BB26-E885CAD6BE9A}">
      <dgm:prSet/>
      <dgm:spPr/>
      <dgm:t>
        <a:bodyPr/>
        <a:lstStyle/>
        <a:p>
          <a:endParaRPr lang="en-GB"/>
        </a:p>
      </dgm:t>
    </dgm:pt>
    <dgm:pt modelId="{98910B57-BEAD-47A4-AB03-40C4FA7FA962}">
      <dgm:prSet phldrT="[Text]" phldr="0"/>
      <dgm:spPr/>
      <dgm:t>
        <a:bodyPr/>
        <a:lstStyle/>
        <a:p>
          <a:pPr rtl="0"/>
          <a:r>
            <a:rPr lang="el-GR" dirty="0">
              <a:latin typeface="Times New Roman"/>
              <a:cs typeface="Times New Roman"/>
            </a:rPr>
            <a:t>Ψηφιακές και χρήσης του  διαδικτύου</a:t>
          </a:r>
        </a:p>
      </dgm:t>
    </dgm:pt>
    <dgm:pt modelId="{91BD4951-895A-4C70-906E-B112C4570C48}" type="parTrans" cxnId="{FE9B741D-600B-465C-A8C1-EBC643F32B97}">
      <dgm:prSet/>
      <dgm:spPr/>
      <dgm:t>
        <a:bodyPr/>
        <a:lstStyle/>
        <a:p>
          <a:endParaRPr lang="en-GB"/>
        </a:p>
      </dgm:t>
    </dgm:pt>
    <dgm:pt modelId="{6B557D9C-13B9-4E3E-855D-AFA967DE548F}" type="sibTrans" cxnId="{FE9B741D-600B-465C-A8C1-EBC643F32B97}">
      <dgm:prSet/>
      <dgm:spPr/>
      <dgm:t>
        <a:bodyPr/>
        <a:lstStyle/>
        <a:p>
          <a:endParaRPr lang="en-GB"/>
        </a:p>
      </dgm:t>
    </dgm:pt>
    <dgm:pt modelId="{21E41712-1C97-46F1-979B-F1794A8712FA}">
      <dgm:prSet phldrT="[Text]" phldr="0"/>
      <dgm:spPr/>
      <dgm:t>
        <a:bodyPr/>
        <a:lstStyle/>
        <a:p>
          <a:pPr rtl="0"/>
          <a:r>
            <a:rPr lang="el-GR" dirty="0">
              <a:latin typeface="Times New Roman"/>
              <a:cs typeface="Times New Roman"/>
            </a:rPr>
            <a:t>Κοινωνικές </a:t>
          </a:r>
        </a:p>
      </dgm:t>
    </dgm:pt>
    <dgm:pt modelId="{357F0D56-5654-47AD-9E2D-70D567DAD326}" type="parTrans" cxnId="{8A089393-5E7A-47F2-A48B-5AD6C2AA031F}">
      <dgm:prSet/>
      <dgm:spPr/>
      <dgm:t>
        <a:bodyPr/>
        <a:lstStyle/>
        <a:p>
          <a:endParaRPr lang="en-GB"/>
        </a:p>
      </dgm:t>
    </dgm:pt>
    <dgm:pt modelId="{CD707103-9EA9-42D4-8A2C-0E12EF953CCF}" type="sibTrans" cxnId="{8A089393-5E7A-47F2-A48B-5AD6C2AA031F}">
      <dgm:prSet/>
      <dgm:spPr/>
      <dgm:t>
        <a:bodyPr/>
        <a:lstStyle/>
        <a:p>
          <a:endParaRPr lang="en-GB"/>
        </a:p>
      </dgm:t>
    </dgm:pt>
    <dgm:pt modelId="{036BA11D-7921-4166-B28B-03BBADDB8EF1}">
      <dgm:prSet phldrT="[Text]" phldr="0"/>
      <dgm:spPr/>
      <dgm:t>
        <a:bodyPr/>
        <a:lstStyle/>
        <a:p>
          <a:pPr rtl="0"/>
          <a:r>
            <a:rPr lang="el-GR" dirty="0">
              <a:latin typeface="Times New Roman"/>
              <a:cs typeface="Times New Roman"/>
            </a:rPr>
            <a:t>Λιγότερο σημαντικές</a:t>
          </a:r>
        </a:p>
      </dgm:t>
    </dgm:pt>
    <dgm:pt modelId="{D1379C2B-5C5D-4346-BFC6-1695D62C34C2}" type="parTrans" cxnId="{283AA06F-6DB0-46C8-ADEA-2AAC16711B6A}">
      <dgm:prSet/>
      <dgm:spPr/>
      <dgm:t>
        <a:bodyPr/>
        <a:lstStyle/>
        <a:p>
          <a:endParaRPr lang="en-GB"/>
        </a:p>
      </dgm:t>
    </dgm:pt>
    <dgm:pt modelId="{67D7A28A-C8CB-40BE-AEA2-C0C83BC56CE7}" type="sibTrans" cxnId="{283AA06F-6DB0-46C8-ADEA-2AAC16711B6A}">
      <dgm:prSet/>
      <dgm:spPr/>
      <dgm:t>
        <a:bodyPr/>
        <a:lstStyle/>
        <a:p>
          <a:endParaRPr lang="en-GB"/>
        </a:p>
      </dgm:t>
    </dgm:pt>
    <dgm:pt modelId="{48E53DFE-9A4D-488D-8F6C-DA0CF8BC1530}">
      <dgm:prSet phldrT="[Text]" phldr="0"/>
      <dgm:spPr/>
      <dgm:t>
        <a:bodyPr/>
        <a:lstStyle/>
        <a:p>
          <a:pPr rtl="0"/>
          <a:r>
            <a:rPr lang="el-GR" dirty="0">
              <a:latin typeface="Times New Roman"/>
              <a:cs typeface="Times New Roman"/>
            </a:rPr>
            <a:t>Μαθηματικές ικανότητες</a:t>
          </a:r>
        </a:p>
      </dgm:t>
    </dgm:pt>
    <dgm:pt modelId="{BA5BA58E-756C-4CE0-9387-809A79E9CEB0}" type="parTrans" cxnId="{F25F18FE-ACE3-4509-80E0-A5379468C94E}">
      <dgm:prSet/>
      <dgm:spPr/>
      <dgm:t>
        <a:bodyPr/>
        <a:lstStyle/>
        <a:p>
          <a:endParaRPr lang="en-GB"/>
        </a:p>
      </dgm:t>
    </dgm:pt>
    <dgm:pt modelId="{F6134B4C-ED8F-40B5-A6EE-911CFBCFDF29}" type="sibTrans" cxnId="{F25F18FE-ACE3-4509-80E0-A5379468C94E}">
      <dgm:prSet/>
      <dgm:spPr/>
      <dgm:t>
        <a:bodyPr/>
        <a:lstStyle/>
        <a:p>
          <a:endParaRPr lang="en-GB"/>
        </a:p>
      </dgm:t>
    </dgm:pt>
    <dgm:pt modelId="{FE7812AA-E83A-4E7F-A87E-F8981A0188D0}">
      <dgm:prSet phldrT="[Text]" phldr="0"/>
      <dgm:spPr/>
      <dgm:t>
        <a:bodyPr/>
        <a:lstStyle/>
        <a:p>
          <a:pPr rtl="0"/>
          <a:r>
            <a:rPr lang="el-GR" dirty="0">
              <a:latin typeface="Times New Roman"/>
              <a:cs typeface="Times New Roman"/>
            </a:rPr>
            <a:t>Ηγετικές ικανότητες</a:t>
          </a:r>
        </a:p>
      </dgm:t>
    </dgm:pt>
    <dgm:pt modelId="{EC6B8ED1-F0A0-42FD-A434-6791C5CCA635}" type="parTrans" cxnId="{9B659585-06CA-4B97-9E31-62838E526E16}">
      <dgm:prSet/>
      <dgm:spPr/>
      <dgm:t>
        <a:bodyPr/>
        <a:lstStyle/>
        <a:p>
          <a:endParaRPr lang="en-GB"/>
        </a:p>
      </dgm:t>
    </dgm:pt>
    <dgm:pt modelId="{66664889-BF8D-4387-8210-4F2520AEABA6}" type="sibTrans" cxnId="{9B659585-06CA-4B97-9E31-62838E526E16}">
      <dgm:prSet/>
      <dgm:spPr/>
      <dgm:t>
        <a:bodyPr/>
        <a:lstStyle/>
        <a:p>
          <a:endParaRPr lang="en-GB"/>
        </a:p>
      </dgm:t>
    </dgm:pt>
    <dgm:pt modelId="{AD7EF844-0C7B-437B-B1F0-2E1BC2144110}">
      <dgm:prSet phldr="0"/>
      <dgm:spPr/>
      <dgm:t>
        <a:bodyPr/>
        <a:lstStyle/>
        <a:p>
          <a:pPr rtl="0"/>
          <a:r>
            <a:rPr lang="el-GR" dirty="0">
              <a:latin typeface="Times New Roman"/>
              <a:cs typeface="Times New Roman"/>
            </a:rPr>
            <a:t>Επιχειρηματικές ικανότητες</a:t>
          </a:r>
        </a:p>
      </dgm:t>
    </dgm:pt>
    <dgm:pt modelId="{DC11470F-BFFE-42AC-9522-F94AA5DFC5A8}" type="parTrans" cxnId="{AC553501-E504-495E-872F-63B413FCD0DD}">
      <dgm:prSet/>
      <dgm:spPr/>
    </dgm:pt>
    <dgm:pt modelId="{434A164E-37BA-495F-892A-82AB9459D0CF}" type="sibTrans" cxnId="{AC553501-E504-495E-872F-63B413FCD0DD}">
      <dgm:prSet/>
      <dgm:spPr/>
    </dgm:pt>
    <dgm:pt modelId="{68C79AD2-DF71-4CD9-B866-08CE5BA42A66}">
      <dgm:prSet phldr="0"/>
      <dgm:spPr/>
      <dgm:t>
        <a:bodyPr/>
        <a:lstStyle/>
        <a:p>
          <a:pPr rtl="0"/>
          <a:r>
            <a:rPr lang="el-GR" dirty="0">
              <a:latin typeface="Times New Roman"/>
              <a:cs typeface="Times New Roman"/>
            </a:rPr>
            <a:t>Προσαρμογής στις αλλαγές</a:t>
          </a:r>
        </a:p>
      </dgm:t>
    </dgm:pt>
    <dgm:pt modelId="{072646D1-E5D0-4ECA-B1D0-9C43682D5A30}" type="parTrans" cxnId="{B8E6228A-BFAB-436D-8BBB-5BB6DD596EAE}">
      <dgm:prSet/>
      <dgm:spPr/>
    </dgm:pt>
    <dgm:pt modelId="{180C0E37-91A8-4885-ACB5-BBF143ADC83E}" type="sibTrans" cxnId="{B8E6228A-BFAB-436D-8BBB-5BB6DD596EAE}">
      <dgm:prSet/>
      <dgm:spPr/>
    </dgm:pt>
    <dgm:pt modelId="{0CA5E76D-0F6F-4F79-868B-B67B976C5F74}" type="pres">
      <dgm:prSet presAssocID="{65C8848B-0B1E-472E-89E2-1FC008A5DF19}" presName="Name0" presStyleCnt="0">
        <dgm:presLayoutVars>
          <dgm:dir/>
          <dgm:animLvl val="lvl"/>
          <dgm:resizeHandles/>
        </dgm:presLayoutVars>
      </dgm:prSet>
      <dgm:spPr/>
    </dgm:pt>
    <dgm:pt modelId="{C92FC9FB-1710-477C-8131-C5E6AB29C50E}" type="pres">
      <dgm:prSet presAssocID="{7E1C4F82-F040-45D0-94AC-A6A2E5F42EAE}" presName="linNode" presStyleCnt="0"/>
      <dgm:spPr/>
    </dgm:pt>
    <dgm:pt modelId="{14480443-947B-4CF3-B93E-4366B3D389FA}" type="pres">
      <dgm:prSet presAssocID="{7E1C4F82-F040-45D0-94AC-A6A2E5F42EAE}" presName="parentShp" presStyleLbl="node1" presStyleIdx="0" presStyleCnt="2">
        <dgm:presLayoutVars>
          <dgm:bulletEnabled val="1"/>
        </dgm:presLayoutVars>
      </dgm:prSet>
      <dgm:spPr/>
    </dgm:pt>
    <dgm:pt modelId="{59110171-223C-4E5C-B3BD-D2CA5554C741}" type="pres">
      <dgm:prSet presAssocID="{7E1C4F82-F040-45D0-94AC-A6A2E5F42EAE}" presName="childShp" presStyleLbl="bgAccFollowNode1" presStyleIdx="0" presStyleCnt="2">
        <dgm:presLayoutVars>
          <dgm:bulletEnabled val="1"/>
        </dgm:presLayoutVars>
      </dgm:prSet>
      <dgm:spPr/>
    </dgm:pt>
    <dgm:pt modelId="{A6E50CB5-81A4-4D76-9C81-A82BFDA687F5}" type="pres">
      <dgm:prSet presAssocID="{7BA4D6DD-51D1-4C41-B60B-6C355ADDBF66}" presName="spacing" presStyleCnt="0"/>
      <dgm:spPr/>
    </dgm:pt>
    <dgm:pt modelId="{2AF4E52A-2BFB-42F2-A226-4421E73714E6}" type="pres">
      <dgm:prSet presAssocID="{036BA11D-7921-4166-B28B-03BBADDB8EF1}" presName="linNode" presStyleCnt="0"/>
      <dgm:spPr/>
    </dgm:pt>
    <dgm:pt modelId="{A2A5965E-A27C-48D5-8F97-915561C7DC51}" type="pres">
      <dgm:prSet presAssocID="{036BA11D-7921-4166-B28B-03BBADDB8EF1}" presName="parentShp" presStyleLbl="node1" presStyleIdx="1" presStyleCnt="2">
        <dgm:presLayoutVars>
          <dgm:bulletEnabled val="1"/>
        </dgm:presLayoutVars>
      </dgm:prSet>
      <dgm:spPr/>
    </dgm:pt>
    <dgm:pt modelId="{62F5380D-3BE4-4F26-98FD-1AC38577C185}" type="pres">
      <dgm:prSet presAssocID="{036BA11D-7921-4166-B28B-03BBADDB8EF1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AC553501-E504-495E-872F-63B413FCD0DD}" srcId="{036BA11D-7921-4166-B28B-03BBADDB8EF1}" destId="{AD7EF844-0C7B-437B-B1F0-2E1BC2144110}" srcOrd="2" destOrd="0" parTransId="{DC11470F-BFFE-42AC-9522-F94AA5DFC5A8}" sibTransId="{434A164E-37BA-495F-892A-82AB9459D0CF}"/>
    <dgm:cxn modelId="{8FE75B01-6A93-47E2-8B21-F2C282A735D4}" type="presOf" srcId="{FE7812AA-E83A-4E7F-A87E-F8981A0188D0}" destId="{62F5380D-3BE4-4F26-98FD-1AC38577C185}" srcOrd="0" destOrd="1" presId="urn:microsoft.com/office/officeart/2005/8/layout/vList6"/>
    <dgm:cxn modelId="{FE9B741D-600B-465C-A8C1-EBC643F32B97}" srcId="{7E1C4F82-F040-45D0-94AC-A6A2E5F42EAE}" destId="{98910B57-BEAD-47A4-AB03-40C4FA7FA962}" srcOrd="0" destOrd="0" parTransId="{91BD4951-895A-4C70-906E-B112C4570C48}" sibTransId="{6B557D9C-13B9-4E3E-855D-AFA967DE548F}"/>
    <dgm:cxn modelId="{D185BF23-ECB1-4EBB-85C1-841F8D61D0FF}" type="presOf" srcId="{68C79AD2-DF71-4CD9-B866-08CE5BA42A66}" destId="{59110171-223C-4E5C-B3BD-D2CA5554C741}" srcOrd="0" destOrd="2" presId="urn:microsoft.com/office/officeart/2005/8/layout/vList6"/>
    <dgm:cxn modelId="{5EB7C125-1F88-4B61-BB26-E885CAD6BE9A}" srcId="{65C8848B-0B1E-472E-89E2-1FC008A5DF19}" destId="{7E1C4F82-F040-45D0-94AC-A6A2E5F42EAE}" srcOrd="0" destOrd="0" parTransId="{07D55B9C-95C7-4CA8-9F7F-CAD0E8EDA12A}" sibTransId="{7BA4D6DD-51D1-4C41-B60B-6C355ADDBF66}"/>
    <dgm:cxn modelId="{540FFF2B-9781-4228-8E27-D3A39F7C57C1}" type="presOf" srcId="{21E41712-1C97-46F1-979B-F1794A8712FA}" destId="{59110171-223C-4E5C-B3BD-D2CA5554C741}" srcOrd="0" destOrd="1" presId="urn:microsoft.com/office/officeart/2005/8/layout/vList6"/>
    <dgm:cxn modelId="{12F01D3A-7C38-4DE5-A438-3D782C4BB28B}" type="presOf" srcId="{AD7EF844-0C7B-437B-B1F0-2E1BC2144110}" destId="{62F5380D-3BE4-4F26-98FD-1AC38577C185}" srcOrd="0" destOrd="2" presId="urn:microsoft.com/office/officeart/2005/8/layout/vList6"/>
    <dgm:cxn modelId="{A412F43F-2249-4281-B092-76DA41D6E135}" type="presOf" srcId="{65C8848B-0B1E-472E-89E2-1FC008A5DF19}" destId="{0CA5E76D-0F6F-4F79-868B-B67B976C5F74}" srcOrd="0" destOrd="0" presId="urn:microsoft.com/office/officeart/2005/8/layout/vList6"/>
    <dgm:cxn modelId="{B9D62462-5A84-4857-885E-9A102DC6B882}" type="presOf" srcId="{48E53DFE-9A4D-488D-8F6C-DA0CF8BC1530}" destId="{62F5380D-3BE4-4F26-98FD-1AC38577C185}" srcOrd="0" destOrd="0" presId="urn:microsoft.com/office/officeart/2005/8/layout/vList6"/>
    <dgm:cxn modelId="{030FA56C-5C7B-48A1-B141-83209DA36F44}" type="presOf" srcId="{036BA11D-7921-4166-B28B-03BBADDB8EF1}" destId="{A2A5965E-A27C-48D5-8F97-915561C7DC51}" srcOrd="0" destOrd="0" presId="urn:microsoft.com/office/officeart/2005/8/layout/vList6"/>
    <dgm:cxn modelId="{283AA06F-6DB0-46C8-ADEA-2AAC16711B6A}" srcId="{65C8848B-0B1E-472E-89E2-1FC008A5DF19}" destId="{036BA11D-7921-4166-B28B-03BBADDB8EF1}" srcOrd="1" destOrd="0" parTransId="{D1379C2B-5C5D-4346-BFC6-1695D62C34C2}" sibTransId="{67D7A28A-C8CB-40BE-AEA2-C0C83BC56CE7}"/>
    <dgm:cxn modelId="{9B659585-06CA-4B97-9E31-62838E526E16}" srcId="{036BA11D-7921-4166-B28B-03BBADDB8EF1}" destId="{FE7812AA-E83A-4E7F-A87E-F8981A0188D0}" srcOrd="1" destOrd="0" parTransId="{EC6B8ED1-F0A0-42FD-A434-6791C5CCA635}" sibTransId="{66664889-BF8D-4387-8210-4F2520AEABA6}"/>
    <dgm:cxn modelId="{5C976B86-90F0-431C-B010-80B0A05CFE35}" type="presOf" srcId="{7E1C4F82-F040-45D0-94AC-A6A2E5F42EAE}" destId="{14480443-947B-4CF3-B93E-4366B3D389FA}" srcOrd="0" destOrd="0" presId="urn:microsoft.com/office/officeart/2005/8/layout/vList6"/>
    <dgm:cxn modelId="{B8E6228A-BFAB-436D-8BBB-5BB6DD596EAE}" srcId="{7E1C4F82-F040-45D0-94AC-A6A2E5F42EAE}" destId="{68C79AD2-DF71-4CD9-B866-08CE5BA42A66}" srcOrd="2" destOrd="0" parTransId="{072646D1-E5D0-4ECA-B1D0-9C43682D5A30}" sibTransId="{180C0E37-91A8-4885-ACB5-BBF143ADC83E}"/>
    <dgm:cxn modelId="{8A089393-5E7A-47F2-A48B-5AD6C2AA031F}" srcId="{7E1C4F82-F040-45D0-94AC-A6A2E5F42EAE}" destId="{21E41712-1C97-46F1-979B-F1794A8712FA}" srcOrd="1" destOrd="0" parTransId="{357F0D56-5654-47AD-9E2D-70D567DAD326}" sibTransId="{CD707103-9EA9-42D4-8A2C-0E12EF953CCF}"/>
    <dgm:cxn modelId="{051857F1-9C1F-4A18-B110-0D59CC58886C}" type="presOf" srcId="{98910B57-BEAD-47A4-AB03-40C4FA7FA962}" destId="{59110171-223C-4E5C-B3BD-D2CA5554C741}" srcOrd="0" destOrd="0" presId="urn:microsoft.com/office/officeart/2005/8/layout/vList6"/>
    <dgm:cxn modelId="{F25F18FE-ACE3-4509-80E0-A5379468C94E}" srcId="{036BA11D-7921-4166-B28B-03BBADDB8EF1}" destId="{48E53DFE-9A4D-488D-8F6C-DA0CF8BC1530}" srcOrd="0" destOrd="0" parTransId="{BA5BA58E-756C-4CE0-9387-809A79E9CEB0}" sibTransId="{F6134B4C-ED8F-40B5-A6EE-911CFBCFDF29}"/>
    <dgm:cxn modelId="{CED25C48-3EC6-44F8-AFA0-191A6AE37769}" type="presParOf" srcId="{0CA5E76D-0F6F-4F79-868B-B67B976C5F74}" destId="{C92FC9FB-1710-477C-8131-C5E6AB29C50E}" srcOrd="0" destOrd="0" presId="urn:microsoft.com/office/officeart/2005/8/layout/vList6"/>
    <dgm:cxn modelId="{DB002C1F-02C4-4062-98D4-E3AD96F32077}" type="presParOf" srcId="{C92FC9FB-1710-477C-8131-C5E6AB29C50E}" destId="{14480443-947B-4CF3-B93E-4366B3D389FA}" srcOrd="0" destOrd="0" presId="urn:microsoft.com/office/officeart/2005/8/layout/vList6"/>
    <dgm:cxn modelId="{1EBDCCA4-A436-4098-9768-79FCF9EAD7D4}" type="presParOf" srcId="{C92FC9FB-1710-477C-8131-C5E6AB29C50E}" destId="{59110171-223C-4E5C-B3BD-D2CA5554C741}" srcOrd="1" destOrd="0" presId="urn:microsoft.com/office/officeart/2005/8/layout/vList6"/>
    <dgm:cxn modelId="{6EE1450E-96A4-4A84-9C02-076CB48E841D}" type="presParOf" srcId="{0CA5E76D-0F6F-4F79-868B-B67B976C5F74}" destId="{A6E50CB5-81A4-4D76-9C81-A82BFDA687F5}" srcOrd="1" destOrd="0" presId="urn:microsoft.com/office/officeart/2005/8/layout/vList6"/>
    <dgm:cxn modelId="{D954C323-28F3-454E-8856-61355233427F}" type="presParOf" srcId="{0CA5E76D-0F6F-4F79-868B-B67B976C5F74}" destId="{2AF4E52A-2BFB-42F2-A226-4421E73714E6}" srcOrd="2" destOrd="0" presId="urn:microsoft.com/office/officeart/2005/8/layout/vList6"/>
    <dgm:cxn modelId="{49CB4D18-F152-44DF-B471-1912F13D9B33}" type="presParOf" srcId="{2AF4E52A-2BFB-42F2-A226-4421E73714E6}" destId="{A2A5965E-A27C-48D5-8F97-915561C7DC51}" srcOrd="0" destOrd="0" presId="urn:microsoft.com/office/officeart/2005/8/layout/vList6"/>
    <dgm:cxn modelId="{B04DE733-902F-4013-9F5A-0D66C3E29CD7}" type="presParOf" srcId="{2AF4E52A-2BFB-42F2-A226-4421E73714E6}" destId="{62F5380D-3BE4-4F26-98FD-1AC38577C18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4C9A46-DFF6-442C-97EE-E4E66026BBB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2DF3862-D0F1-435E-B87F-4CC9AB040C1C}">
      <dgm:prSet phldrT="[Text]" phldr="0"/>
      <dgm:spPr/>
      <dgm:t>
        <a:bodyPr/>
        <a:lstStyle/>
        <a:p>
          <a:pPr rtl="0"/>
          <a:r>
            <a:rPr lang="en-GB" noProof="1">
              <a:latin typeface="Times New Roman"/>
              <a:cs typeface="Times New Roman"/>
            </a:rPr>
            <a:t> </a:t>
          </a:r>
          <a:r>
            <a:rPr lang="en-GB" b="0" i="0" u="none" strike="noStrike" cap="none" baseline="0" noProof="1">
              <a:latin typeface="Times New Roman"/>
              <a:cs typeface="Times New Roman"/>
            </a:rPr>
            <a:t>Αύξηση συμμετοχής</a:t>
          </a:r>
          <a:endParaRPr lang="en-GB" b="0" i="0" u="none" strike="noStrike" cap="none" baseline="0" noProof="1">
            <a:solidFill>
              <a:srgbClr val="010000"/>
            </a:solidFill>
            <a:latin typeface="Times New Roman"/>
            <a:cs typeface="Times New Roman"/>
          </a:endParaRPr>
        </a:p>
      </dgm:t>
    </dgm:pt>
    <dgm:pt modelId="{8E545D7A-C9C7-45B6-B7E3-3A896013051A}" type="parTrans" cxnId="{FBA7A05D-F14D-4AE3-A6CC-D6BAD9BF353A}">
      <dgm:prSet/>
      <dgm:spPr/>
      <dgm:t>
        <a:bodyPr/>
        <a:lstStyle/>
        <a:p>
          <a:endParaRPr lang="en-GB"/>
        </a:p>
      </dgm:t>
    </dgm:pt>
    <dgm:pt modelId="{C8D98EF2-A690-4A33-B563-4F6798DC9E1E}" type="sibTrans" cxnId="{FBA7A05D-F14D-4AE3-A6CC-D6BAD9BF353A}">
      <dgm:prSet/>
      <dgm:spPr/>
      <dgm:t>
        <a:bodyPr/>
        <a:lstStyle/>
        <a:p>
          <a:endParaRPr lang="en-GB"/>
        </a:p>
      </dgm:t>
    </dgm:pt>
    <dgm:pt modelId="{C5FCA4C4-B7F8-4693-92C8-3D70130538D3}">
      <dgm:prSet phldrT="[Text]" phldr="0"/>
      <dgm:spPr/>
      <dgm:t>
        <a:bodyPr/>
        <a:lstStyle/>
        <a:p>
          <a:pPr rtl="0"/>
          <a:r>
            <a:rPr lang="en-GB" noProof="1">
              <a:latin typeface="Times New Roman"/>
              <a:cs typeface="Times New Roman"/>
            </a:rPr>
            <a:t>Δημιουργία ενός συστήματος διαρκούς καταγραφής των εκπαιδευτικών αναγκών.</a:t>
          </a:r>
        </a:p>
      </dgm:t>
    </dgm:pt>
    <dgm:pt modelId="{922010E1-8C56-4ACC-9DE3-F2300C04600D}" type="parTrans" cxnId="{45434247-A2B3-4A74-A886-4F0A30EF7BB7}">
      <dgm:prSet/>
      <dgm:spPr/>
      <dgm:t>
        <a:bodyPr/>
        <a:lstStyle/>
        <a:p>
          <a:endParaRPr lang="en-GB"/>
        </a:p>
      </dgm:t>
    </dgm:pt>
    <dgm:pt modelId="{1F72FE9D-ECF6-4668-A014-E8926D31F65A}" type="sibTrans" cxnId="{45434247-A2B3-4A74-A886-4F0A30EF7BB7}">
      <dgm:prSet/>
      <dgm:spPr/>
      <dgm:t>
        <a:bodyPr/>
        <a:lstStyle/>
        <a:p>
          <a:endParaRPr lang="en-GB"/>
        </a:p>
      </dgm:t>
    </dgm:pt>
    <dgm:pt modelId="{3AE66A7E-0E00-424B-B5DF-36806D0B3588}">
      <dgm:prSet phldrT="[Text]" phldr="0"/>
      <dgm:spPr/>
      <dgm:t>
        <a:bodyPr/>
        <a:lstStyle/>
        <a:p>
          <a:pPr rtl="0"/>
          <a:r>
            <a:rPr lang="en-GB" noProof="1">
              <a:latin typeface="Times New Roman"/>
              <a:cs typeface="Times New Roman"/>
            </a:rPr>
            <a:t>Χρήση της εξ αποστάσεως εκπαίδευσης και εισαγωγή τρισδιάστατων πινάκων στα κέντρα μάθησης.</a:t>
          </a:r>
        </a:p>
      </dgm:t>
    </dgm:pt>
    <dgm:pt modelId="{C0CD1878-6E73-490F-B98D-5D41FEF404D4}" type="parTrans" cxnId="{8534FDA1-05A6-4172-A96F-92CDC33E3C9B}">
      <dgm:prSet/>
      <dgm:spPr/>
      <dgm:t>
        <a:bodyPr/>
        <a:lstStyle/>
        <a:p>
          <a:endParaRPr lang="en-GB"/>
        </a:p>
      </dgm:t>
    </dgm:pt>
    <dgm:pt modelId="{4C0CEC5C-C29A-4BB1-96D5-803295FFC9A3}" type="sibTrans" cxnId="{8534FDA1-05A6-4172-A96F-92CDC33E3C9B}">
      <dgm:prSet/>
      <dgm:spPr/>
      <dgm:t>
        <a:bodyPr/>
        <a:lstStyle/>
        <a:p>
          <a:endParaRPr lang="en-GB"/>
        </a:p>
      </dgm:t>
    </dgm:pt>
    <dgm:pt modelId="{ADAF0A78-F9D1-45AE-8421-C7C440F0FDAC}">
      <dgm:prSet phldrT="[Text]" phldr="0"/>
      <dgm:spPr/>
      <dgm:t>
        <a:bodyPr/>
        <a:lstStyle/>
        <a:p>
          <a:pPr rtl="0"/>
          <a:r>
            <a:rPr lang="en-GB" noProof="1">
              <a:latin typeface="Times New Roman"/>
              <a:cs typeface="Times New Roman"/>
            </a:rPr>
            <a:t> Μείωση των ανισοτήτων</a:t>
          </a:r>
        </a:p>
      </dgm:t>
    </dgm:pt>
    <dgm:pt modelId="{440C8545-258E-4B5A-9D61-8BDF9F964A9F}" type="parTrans" cxnId="{CC161512-9001-4F84-B8D6-47CA03877BBA}">
      <dgm:prSet/>
      <dgm:spPr/>
      <dgm:t>
        <a:bodyPr/>
        <a:lstStyle/>
        <a:p>
          <a:endParaRPr lang="en-GB"/>
        </a:p>
      </dgm:t>
    </dgm:pt>
    <dgm:pt modelId="{7B92524B-A8F3-4D72-BE95-B0DB9CBB9CFA}" type="sibTrans" cxnId="{CC161512-9001-4F84-B8D6-47CA03877BBA}">
      <dgm:prSet/>
      <dgm:spPr/>
      <dgm:t>
        <a:bodyPr/>
        <a:lstStyle/>
        <a:p>
          <a:endParaRPr lang="en-GB"/>
        </a:p>
      </dgm:t>
    </dgm:pt>
    <dgm:pt modelId="{6B6D5FCB-A49D-434C-B957-422FA5014954}">
      <dgm:prSet phldrT="[Text]" phldr="0"/>
      <dgm:spPr/>
      <dgm:t>
        <a:bodyPr/>
        <a:lstStyle/>
        <a:p>
          <a:pPr rtl="0"/>
          <a:r>
            <a:rPr lang="en-GB" noProof="1">
              <a:latin typeface="Times New Roman"/>
              <a:cs typeface="Times New Roman"/>
            </a:rPr>
            <a:t>Δημιουργία προγραμμάτων για τους οικονομικά ασθενέστερους και εκείνους εκτός απασχόλησης.</a:t>
          </a:r>
        </a:p>
      </dgm:t>
    </dgm:pt>
    <dgm:pt modelId="{556A8084-AFA2-4D44-93DC-8E6EB882CBBE}" type="parTrans" cxnId="{C60596ED-1C70-4B42-A4A0-185E285D4E5A}">
      <dgm:prSet/>
      <dgm:spPr/>
      <dgm:t>
        <a:bodyPr/>
        <a:lstStyle/>
        <a:p>
          <a:endParaRPr lang="en-GB"/>
        </a:p>
      </dgm:t>
    </dgm:pt>
    <dgm:pt modelId="{0A7FD219-1B24-47B8-ADFB-706978F96004}" type="sibTrans" cxnId="{C60596ED-1C70-4B42-A4A0-185E285D4E5A}">
      <dgm:prSet/>
      <dgm:spPr/>
      <dgm:t>
        <a:bodyPr/>
        <a:lstStyle/>
        <a:p>
          <a:endParaRPr lang="en-GB"/>
        </a:p>
      </dgm:t>
    </dgm:pt>
    <dgm:pt modelId="{CA5ECAAB-5B37-4800-80D3-A5E1E38612F4}">
      <dgm:prSet phldrT="[Text]" phldr="0"/>
      <dgm:spPr/>
      <dgm:t>
        <a:bodyPr/>
        <a:lstStyle/>
        <a:p>
          <a:pPr rtl="0"/>
          <a:r>
            <a:rPr lang="en-GB" noProof="1">
              <a:latin typeface="Times New Roman"/>
              <a:cs typeface="Times New Roman"/>
            </a:rPr>
            <a:t>Περαιτέρω κρατική χρηματοδότηση για τη διευκόλυνση της συμμετοχής των κοινωνικά ευπαθών ομάδων.</a:t>
          </a:r>
        </a:p>
      </dgm:t>
    </dgm:pt>
    <dgm:pt modelId="{72AC2A47-CF07-47E5-8D79-775407E384C6}" type="parTrans" cxnId="{9DA9A403-DBA2-41A5-A100-566E39EEFEFB}">
      <dgm:prSet/>
      <dgm:spPr/>
      <dgm:t>
        <a:bodyPr/>
        <a:lstStyle/>
        <a:p>
          <a:endParaRPr lang="en-GB"/>
        </a:p>
      </dgm:t>
    </dgm:pt>
    <dgm:pt modelId="{A7505A75-018C-40B0-9F40-9F2C3E41A2E1}" type="sibTrans" cxnId="{9DA9A403-DBA2-41A5-A100-566E39EEFEFB}">
      <dgm:prSet/>
      <dgm:spPr/>
      <dgm:t>
        <a:bodyPr/>
        <a:lstStyle/>
        <a:p>
          <a:endParaRPr lang="en-GB"/>
        </a:p>
      </dgm:t>
    </dgm:pt>
    <dgm:pt modelId="{8E3E0CCF-E006-4652-A268-F24B4A019FDC}">
      <dgm:prSet phldrT="[Text]" phldr="0"/>
      <dgm:spPr/>
      <dgm:t>
        <a:bodyPr/>
        <a:lstStyle/>
        <a:p>
          <a:pPr rtl="0"/>
          <a:r>
            <a:rPr lang="en-GB" noProof="1">
              <a:latin typeface="Times New Roman"/>
              <a:cs typeface="Times New Roman"/>
            </a:rPr>
            <a:t>Καταπολέμηση του χάσματος</a:t>
          </a:r>
        </a:p>
      </dgm:t>
    </dgm:pt>
    <dgm:pt modelId="{28A658F6-5DC3-4ED0-9027-4A70388E5073}" type="parTrans" cxnId="{6E5D3C96-773E-463E-AD47-31158CFE6A62}">
      <dgm:prSet/>
      <dgm:spPr/>
      <dgm:t>
        <a:bodyPr/>
        <a:lstStyle/>
        <a:p>
          <a:endParaRPr lang="en-GB"/>
        </a:p>
      </dgm:t>
    </dgm:pt>
    <dgm:pt modelId="{55BD08EE-96DD-436B-A85E-48F312069D88}" type="sibTrans" cxnId="{6E5D3C96-773E-463E-AD47-31158CFE6A62}">
      <dgm:prSet/>
      <dgm:spPr/>
      <dgm:t>
        <a:bodyPr/>
        <a:lstStyle/>
        <a:p>
          <a:endParaRPr lang="en-GB"/>
        </a:p>
      </dgm:t>
    </dgm:pt>
    <dgm:pt modelId="{42CA76FC-225D-499B-9A3F-B6C33824795E}">
      <dgm:prSet phldrT="[Text]" phldr="0"/>
      <dgm:spPr/>
      <dgm:t>
        <a:bodyPr/>
        <a:lstStyle/>
        <a:p>
          <a:pPr rtl="0"/>
          <a:r>
            <a:rPr lang="en-GB" noProof="1">
              <a:latin typeface="Times New Roman"/>
              <a:cs typeface="Times New Roman"/>
            </a:rPr>
            <a:t>Σύστημα χρηματοδότησης από την ΕΕ με έμφαση στις μικρομεσαίες επιχειρήσεις.</a:t>
          </a:r>
        </a:p>
      </dgm:t>
    </dgm:pt>
    <dgm:pt modelId="{DFAF2A35-67B6-4758-84B1-B5524AC1D918}" type="parTrans" cxnId="{8FF8E971-9094-4BF1-9616-EABF990A8643}">
      <dgm:prSet/>
      <dgm:spPr/>
      <dgm:t>
        <a:bodyPr/>
        <a:lstStyle/>
        <a:p>
          <a:endParaRPr lang="en-GB"/>
        </a:p>
      </dgm:t>
    </dgm:pt>
    <dgm:pt modelId="{D3029D27-F77A-4D47-96DC-DFE591B41E98}" type="sibTrans" cxnId="{8FF8E971-9094-4BF1-9616-EABF990A8643}">
      <dgm:prSet/>
      <dgm:spPr/>
      <dgm:t>
        <a:bodyPr/>
        <a:lstStyle/>
        <a:p>
          <a:endParaRPr lang="en-GB"/>
        </a:p>
      </dgm:t>
    </dgm:pt>
    <dgm:pt modelId="{329A1732-6BD2-4679-BCDA-0D0F2911E0AC}">
      <dgm:prSet phldrT="[Text]" phldr="0"/>
      <dgm:spPr/>
      <dgm:t>
        <a:bodyPr/>
        <a:lstStyle/>
        <a:p>
          <a:pPr rtl="0"/>
          <a:r>
            <a:rPr lang="en-GB" noProof="1">
              <a:latin typeface="Times New Roman"/>
              <a:cs typeface="Times New Roman"/>
            </a:rPr>
            <a:t>Ευέλικτο ωράριο και παροχή εκπαιδευτικής άδειας για την ενθάρρυνση των εργαζομένων ώστε να συμμετέχουν στη ΔΒΕ.</a:t>
          </a:r>
        </a:p>
      </dgm:t>
    </dgm:pt>
    <dgm:pt modelId="{58E419F9-351F-479F-8788-4CE6B1241748}" type="parTrans" cxnId="{7F318542-E532-451B-99EE-DA31401B0AB0}">
      <dgm:prSet/>
      <dgm:spPr/>
      <dgm:t>
        <a:bodyPr/>
        <a:lstStyle/>
        <a:p>
          <a:endParaRPr lang="en-GB"/>
        </a:p>
      </dgm:t>
    </dgm:pt>
    <dgm:pt modelId="{1EE97CD2-BB97-4531-8ACD-AC4462F77EE2}" type="sibTrans" cxnId="{7F318542-E532-451B-99EE-DA31401B0AB0}">
      <dgm:prSet/>
      <dgm:spPr/>
      <dgm:t>
        <a:bodyPr/>
        <a:lstStyle/>
        <a:p>
          <a:endParaRPr lang="en-GB"/>
        </a:p>
      </dgm:t>
    </dgm:pt>
    <dgm:pt modelId="{90911893-FFF1-45E4-8145-2EDCF4F10D7E}" type="pres">
      <dgm:prSet presAssocID="{F44C9A46-DFF6-442C-97EE-E4E66026BBB3}" presName="linearFlow" presStyleCnt="0">
        <dgm:presLayoutVars>
          <dgm:dir/>
          <dgm:animLvl val="lvl"/>
          <dgm:resizeHandles val="exact"/>
        </dgm:presLayoutVars>
      </dgm:prSet>
      <dgm:spPr/>
    </dgm:pt>
    <dgm:pt modelId="{F7A363AB-E9C6-490A-A5B2-B69AD719B75B}" type="pres">
      <dgm:prSet presAssocID="{82DF3862-D0F1-435E-B87F-4CC9AB040C1C}" presName="composite" presStyleCnt="0"/>
      <dgm:spPr/>
    </dgm:pt>
    <dgm:pt modelId="{1071AA30-0191-482F-9B0E-A0B71F221879}" type="pres">
      <dgm:prSet presAssocID="{82DF3862-D0F1-435E-B87F-4CC9AB040C1C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9B7E36F-C830-4BDB-A42A-3B6B8AF2CD55}" type="pres">
      <dgm:prSet presAssocID="{82DF3862-D0F1-435E-B87F-4CC9AB040C1C}" presName="descendantText" presStyleLbl="alignAcc1" presStyleIdx="0" presStyleCnt="3">
        <dgm:presLayoutVars>
          <dgm:bulletEnabled val="1"/>
        </dgm:presLayoutVars>
      </dgm:prSet>
      <dgm:spPr/>
    </dgm:pt>
    <dgm:pt modelId="{87106900-5D5E-4065-A3D0-D944DBB840EC}" type="pres">
      <dgm:prSet presAssocID="{C8D98EF2-A690-4A33-B563-4F6798DC9E1E}" presName="sp" presStyleCnt="0"/>
      <dgm:spPr/>
    </dgm:pt>
    <dgm:pt modelId="{36EFD855-CA6D-4E84-943D-65BE572E8662}" type="pres">
      <dgm:prSet presAssocID="{ADAF0A78-F9D1-45AE-8421-C7C440F0FDAC}" presName="composite" presStyleCnt="0"/>
      <dgm:spPr/>
    </dgm:pt>
    <dgm:pt modelId="{43DB4D81-057B-4FC4-9A49-A7142DBE93CE}" type="pres">
      <dgm:prSet presAssocID="{ADAF0A78-F9D1-45AE-8421-C7C440F0FDA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7588587-45EA-4A19-8AEF-676C9FE7F61E}" type="pres">
      <dgm:prSet presAssocID="{ADAF0A78-F9D1-45AE-8421-C7C440F0FDAC}" presName="descendantText" presStyleLbl="alignAcc1" presStyleIdx="1" presStyleCnt="3">
        <dgm:presLayoutVars>
          <dgm:bulletEnabled val="1"/>
        </dgm:presLayoutVars>
      </dgm:prSet>
      <dgm:spPr/>
    </dgm:pt>
    <dgm:pt modelId="{01EFDECB-98E3-4509-82A6-8D5432B76461}" type="pres">
      <dgm:prSet presAssocID="{7B92524B-A8F3-4D72-BE95-B0DB9CBB9CFA}" presName="sp" presStyleCnt="0"/>
      <dgm:spPr/>
    </dgm:pt>
    <dgm:pt modelId="{79C988D1-0928-4CE8-B315-410141B7425A}" type="pres">
      <dgm:prSet presAssocID="{8E3E0CCF-E006-4652-A268-F24B4A019FDC}" presName="composite" presStyleCnt="0"/>
      <dgm:spPr/>
    </dgm:pt>
    <dgm:pt modelId="{62835B14-AF16-4310-8665-F058EC4723E6}" type="pres">
      <dgm:prSet presAssocID="{8E3E0CCF-E006-4652-A268-F24B4A019FD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93D3372-A3A1-4ED2-BF99-95154D24A576}" type="pres">
      <dgm:prSet presAssocID="{8E3E0CCF-E006-4652-A268-F24B4A019FDC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F8B1F03-36F5-41B7-9A9B-67D3BB4357C8}" type="presOf" srcId="{3AE66A7E-0E00-424B-B5DF-36806D0B3588}" destId="{D9B7E36F-C830-4BDB-A42A-3B6B8AF2CD55}" srcOrd="0" destOrd="1" presId="urn:microsoft.com/office/officeart/2005/8/layout/chevron2"/>
    <dgm:cxn modelId="{11544703-B8A9-4412-8943-0C4623C91F26}" type="presOf" srcId="{6B6D5FCB-A49D-434C-B957-422FA5014954}" destId="{97588587-45EA-4A19-8AEF-676C9FE7F61E}" srcOrd="0" destOrd="0" presId="urn:microsoft.com/office/officeart/2005/8/layout/chevron2"/>
    <dgm:cxn modelId="{9DA9A403-DBA2-41A5-A100-566E39EEFEFB}" srcId="{ADAF0A78-F9D1-45AE-8421-C7C440F0FDAC}" destId="{CA5ECAAB-5B37-4800-80D3-A5E1E38612F4}" srcOrd="1" destOrd="0" parTransId="{72AC2A47-CF07-47E5-8D79-775407E384C6}" sibTransId="{A7505A75-018C-40B0-9F40-9F2C3E41A2E1}"/>
    <dgm:cxn modelId="{CC161512-9001-4F84-B8D6-47CA03877BBA}" srcId="{F44C9A46-DFF6-442C-97EE-E4E66026BBB3}" destId="{ADAF0A78-F9D1-45AE-8421-C7C440F0FDAC}" srcOrd="1" destOrd="0" parTransId="{440C8545-258E-4B5A-9D61-8BDF9F964A9F}" sibTransId="{7B92524B-A8F3-4D72-BE95-B0DB9CBB9CFA}"/>
    <dgm:cxn modelId="{BF764133-07C2-46DE-95D4-7F983BB1ECDA}" type="presOf" srcId="{8E3E0CCF-E006-4652-A268-F24B4A019FDC}" destId="{62835B14-AF16-4310-8665-F058EC4723E6}" srcOrd="0" destOrd="0" presId="urn:microsoft.com/office/officeart/2005/8/layout/chevron2"/>
    <dgm:cxn modelId="{51D19E5B-045C-488C-B6BF-E93C77FFDFBD}" type="presOf" srcId="{ADAF0A78-F9D1-45AE-8421-C7C440F0FDAC}" destId="{43DB4D81-057B-4FC4-9A49-A7142DBE93CE}" srcOrd="0" destOrd="0" presId="urn:microsoft.com/office/officeart/2005/8/layout/chevron2"/>
    <dgm:cxn modelId="{FBA7A05D-F14D-4AE3-A6CC-D6BAD9BF353A}" srcId="{F44C9A46-DFF6-442C-97EE-E4E66026BBB3}" destId="{82DF3862-D0F1-435E-B87F-4CC9AB040C1C}" srcOrd="0" destOrd="0" parTransId="{8E545D7A-C9C7-45B6-B7E3-3A896013051A}" sibTransId="{C8D98EF2-A690-4A33-B563-4F6798DC9E1E}"/>
    <dgm:cxn modelId="{15C9E561-20DD-42DE-B066-83BB1E2D3BD0}" type="presOf" srcId="{C5FCA4C4-B7F8-4693-92C8-3D70130538D3}" destId="{D9B7E36F-C830-4BDB-A42A-3B6B8AF2CD55}" srcOrd="0" destOrd="0" presId="urn:microsoft.com/office/officeart/2005/8/layout/chevron2"/>
    <dgm:cxn modelId="{7F318542-E532-451B-99EE-DA31401B0AB0}" srcId="{8E3E0CCF-E006-4652-A268-F24B4A019FDC}" destId="{329A1732-6BD2-4679-BCDA-0D0F2911E0AC}" srcOrd="1" destOrd="0" parTransId="{58E419F9-351F-479F-8788-4CE6B1241748}" sibTransId="{1EE97CD2-BB97-4531-8ACD-AC4462F77EE2}"/>
    <dgm:cxn modelId="{45434247-A2B3-4A74-A886-4F0A30EF7BB7}" srcId="{82DF3862-D0F1-435E-B87F-4CC9AB040C1C}" destId="{C5FCA4C4-B7F8-4693-92C8-3D70130538D3}" srcOrd="0" destOrd="0" parTransId="{922010E1-8C56-4ACC-9DE3-F2300C04600D}" sibTransId="{1F72FE9D-ECF6-4668-A014-E8926D31F65A}"/>
    <dgm:cxn modelId="{8FF8E971-9094-4BF1-9616-EABF990A8643}" srcId="{8E3E0CCF-E006-4652-A268-F24B4A019FDC}" destId="{42CA76FC-225D-499B-9A3F-B6C33824795E}" srcOrd="0" destOrd="0" parTransId="{DFAF2A35-67B6-4758-84B1-B5524AC1D918}" sibTransId="{D3029D27-F77A-4D47-96DC-DFE591B41E98}"/>
    <dgm:cxn modelId="{6E5D3C96-773E-463E-AD47-31158CFE6A62}" srcId="{F44C9A46-DFF6-442C-97EE-E4E66026BBB3}" destId="{8E3E0CCF-E006-4652-A268-F24B4A019FDC}" srcOrd="2" destOrd="0" parTransId="{28A658F6-5DC3-4ED0-9027-4A70388E5073}" sibTransId="{55BD08EE-96DD-436B-A85E-48F312069D88}"/>
    <dgm:cxn modelId="{8534FDA1-05A6-4172-A96F-92CDC33E3C9B}" srcId="{82DF3862-D0F1-435E-B87F-4CC9AB040C1C}" destId="{3AE66A7E-0E00-424B-B5DF-36806D0B3588}" srcOrd="1" destOrd="0" parTransId="{C0CD1878-6E73-490F-B98D-5D41FEF404D4}" sibTransId="{4C0CEC5C-C29A-4BB1-96D5-803295FFC9A3}"/>
    <dgm:cxn modelId="{1005BEB4-231F-42C8-A21F-A32208CCCDAA}" type="presOf" srcId="{42CA76FC-225D-499B-9A3F-B6C33824795E}" destId="{293D3372-A3A1-4ED2-BF99-95154D24A576}" srcOrd="0" destOrd="0" presId="urn:microsoft.com/office/officeart/2005/8/layout/chevron2"/>
    <dgm:cxn modelId="{355EB0BF-8984-4035-BB42-CFDCFCDAFAB5}" type="presOf" srcId="{F44C9A46-DFF6-442C-97EE-E4E66026BBB3}" destId="{90911893-FFF1-45E4-8145-2EDCF4F10D7E}" srcOrd="0" destOrd="0" presId="urn:microsoft.com/office/officeart/2005/8/layout/chevron2"/>
    <dgm:cxn modelId="{2E888CC8-7D54-496D-9680-7970CEEF0A91}" type="presOf" srcId="{329A1732-6BD2-4679-BCDA-0D0F2911E0AC}" destId="{293D3372-A3A1-4ED2-BF99-95154D24A576}" srcOrd="0" destOrd="1" presId="urn:microsoft.com/office/officeart/2005/8/layout/chevron2"/>
    <dgm:cxn modelId="{BFDF0AE9-2AEC-4F68-A43C-D35979DADFB8}" type="presOf" srcId="{CA5ECAAB-5B37-4800-80D3-A5E1E38612F4}" destId="{97588587-45EA-4A19-8AEF-676C9FE7F61E}" srcOrd="0" destOrd="1" presId="urn:microsoft.com/office/officeart/2005/8/layout/chevron2"/>
    <dgm:cxn modelId="{C60596ED-1C70-4B42-A4A0-185E285D4E5A}" srcId="{ADAF0A78-F9D1-45AE-8421-C7C440F0FDAC}" destId="{6B6D5FCB-A49D-434C-B957-422FA5014954}" srcOrd="0" destOrd="0" parTransId="{556A8084-AFA2-4D44-93DC-8E6EB882CBBE}" sibTransId="{0A7FD219-1B24-47B8-ADFB-706978F96004}"/>
    <dgm:cxn modelId="{942E1AF3-3FB6-4841-A73F-FDB23FE4C57E}" type="presOf" srcId="{82DF3862-D0F1-435E-B87F-4CC9AB040C1C}" destId="{1071AA30-0191-482F-9B0E-A0B71F221879}" srcOrd="0" destOrd="0" presId="urn:microsoft.com/office/officeart/2005/8/layout/chevron2"/>
    <dgm:cxn modelId="{9BD8DD8F-4180-42A6-9631-4C50CE38FE86}" type="presParOf" srcId="{90911893-FFF1-45E4-8145-2EDCF4F10D7E}" destId="{F7A363AB-E9C6-490A-A5B2-B69AD719B75B}" srcOrd="0" destOrd="0" presId="urn:microsoft.com/office/officeart/2005/8/layout/chevron2"/>
    <dgm:cxn modelId="{D474F001-C6C5-4D1F-8347-55BF30E7D07A}" type="presParOf" srcId="{F7A363AB-E9C6-490A-A5B2-B69AD719B75B}" destId="{1071AA30-0191-482F-9B0E-A0B71F221879}" srcOrd="0" destOrd="0" presId="urn:microsoft.com/office/officeart/2005/8/layout/chevron2"/>
    <dgm:cxn modelId="{9E5AECB9-9E81-4E37-8059-2325569FE4B9}" type="presParOf" srcId="{F7A363AB-E9C6-490A-A5B2-B69AD719B75B}" destId="{D9B7E36F-C830-4BDB-A42A-3B6B8AF2CD55}" srcOrd="1" destOrd="0" presId="urn:microsoft.com/office/officeart/2005/8/layout/chevron2"/>
    <dgm:cxn modelId="{14C1FD4C-BF92-4E41-93F1-5A6618F6D936}" type="presParOf" srcId="{90911893-FFF1-45E4-8145-2EDCF4F10D7E}" destId="{87106900-5D5E-4065-A3D0-D944DBB840EC}" srcOrd="1" destOrd="0" presId="urn:microsoft.com/office/officeart/2005/8/layout/chevron2"/>
    <dgm:cxn modelId="{B2CECA1E-9F71-4295-A8D9-C176D77408A8}" type="presParOf" srcId="{90911893-FFF1-45E4-8145-2EDCF4F10D7E}" destId="{36EFD855-CA6D-4E84-943D-65BE572E8662}" srcOrd="2" destOrd="0" presId="urn:microsoft.com/office/officeart/2005/8/layout/chevron2"/>
    <dgm:cxn modelId="{0FC6A6C4-0301-4D7B-916B-D8130E204C63}" type="presParOf" srcId="{36EFD855-CA6D-4E84-943D-65BE572E8662}" destId="{43DB4D81-057B-4FC4-9A49-A7142DBE93CE}" srcOrd="0" destOrd="0" presId="urn:microsoft.com/office/officeart/2005/8/layout/chevron2"/>
    <dgm:cxn modelId="{FBD0457B-8B0B-4D4F-B8A9-D43B61BC3BBE}" type="presParOf" srcId="{36EFD855-CA6D-4E84-943D-65BE572E8662}" destId="{97588587-45EA-4A19-8AEF-676C9FE7F61E}" srcOrd="1" destOrd="0" presId="urn:microsoft.com/office/officeart/2005/8/layout/chevron2"/>
    <dgm:cxn modelId="{3E148310-4F26-4F84-95FF-DA44FE687FAA}" type="presParOf" srcId="{90911893-FFF1-45E4-8145-2EDCF4F10D7E}" destId="{01EFDECB-98E3-4509-82A6-8D5432B76461}" srcOrd="3" destOrd="0" presId="urn:microsoft.com/office/officeart/2005/8/layout/chevron2"/>
    <dgm:cxn modelId="{CB5294B9-B3EF-466C-A9D1-0FFA73ED8350}" type="presParOf" srcId="{90911893-FFF1-45E4-8145-2EDCF4F10D7E}" destId="{79C988D1-0928-4CE8-B315-410141B7425A}" srcOrd="4" destOrd="0" presId="urn:microsoft.com/office/officeart/2005/8/layout/chevron2"/>
    <dgm:cxn modelId="{8A84CBB9-24AB-4F7A-95A0-52236FB998EA}" type="presParOf" srcId="{79C988D1-0928-4CE8-B315-410141B7425A}" destId="{62835B14-AF16-4310-8665-F058EC4723E6}" srcOrd="0" destOrd="0" presId="urn:microsoft.com/office/officeart/2005/8/layout/chevron2"/>
    <dgm:cxn modelId="{4E9BA6EE-2ED0-404B-A7F1-3FE6254B42E1}" type="presParOf" srcId="{79C988D1-0928-4CE8-B315-410141B7425A}" destId="{293D3372-A3A1-4ED2-BF99-95154D24A5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090E4-3982-4AF6-8533-A4F92C8EFA1C}">
      <dsp:nvSpPr>
        <dsp:cNvPr id="0" name=""/>
        <dsp:cNvSpPr/>
      </dsp:nvSpPr>
      <dsp:spPr>
        <a:xfrm>
          <a:off x="1563968" y="0"/>
          <a:ext cx="1489471" cy="8274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Times New Roman"/>
              <a:cs typeface="Times New Roman"/>
            </a:rPr>
            <a:t>2000-2006</a:t>
          </a:r>
          <a:endParaRPr lang="en-GB" sz="2200" b="0" i="0" u="none" strike="noStrike" kern="1200" cap="none" baseline="0" noProof="0" dirty="0">
            <a:solidFill>
              <a:srgbClr val="010000"/>
            </a:solidFill>
            <a:latin typeface="Times New Roman"/>
            <a:cs typeface="Times New Roman"/>
          </a:endParaRPr>
        </a:p>
      </dsp:txBody>
      <dsp:txXfrm>
        <a:off x="1588204" y="24236"/>
        <a:ext cx="1440999" cy="779012"/>
      </dsp:txXfrm>
    </dsp:sp>
    <dsp:sp modelId="{5FC5A71D-0778-4932-97E4-3170CE6FBBEC}">
      <dsp:nvSpPr>
        <dsp:cNvPr id="0" name=""/>
        <dsp:cNvSpPr/>
      </dsp:nvSpPr>
      <dsp:spPr>
        <a:xfrm rot="5400000">
          <a:off x="2153551" y="848171"/>
          <a:ext cx="310306" cy="372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2196994" y="879201"/>
        <a:ext cx="223421" cy="217214"/>
      </dsp:txXfrm>
    </dsp:sp>
    <dsp:sp modelId="{9C5DDA54-BB04-4343-8D6E-D8FEB3EE38B6}">
      <dsp:nvSpPr>
        <dsp:cNvPr id="0" name=""/>
        <dsp:cNvSpPr/>
      </dsp:nvSpPr>
      <dsp:spPr>
        <a:xfrm>
          <a:off x="1563968" y="1241226"/>
          <a:ext cx="1489471" cy="8274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Times New Roman"/>
              <a:cs typeface="Times New Roman"/>
            </a:rPr>
            <a:t>2010-2016</a:t>
          </a:r>
        </a:p>
      </dsp:txBody>
      <dsp:txXfrm>
        <a:off x="1588204" y="1265462"/>
        <a:ext cx="1440999" cy="779012"/>
      </dsp:txXfrm>
    </dsp:sp>
    <dsp:sp modelId="{F4BF4D59-6795-41E4-B5DF-66E78948E744}">
      <dsp:nvSpPr>
        <dsp:cNvPr id="0" name=""/>
        <dsp:cNvSpPr/>
      </dsp:nvSpPr>
      <dsp:spPr>
        <a:xfrm rot="5400000">
          <a:off x="2153551" y="2089397"/>
          <a:ext cx="310306" cy="372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2196994" y="2120427"/>
        <a:ext cx="223421" cy="217214"/>
      </dsp:txXfrm>
    </dsp:sp>
    <dsp:sp modelId="{E9F54AE5-D6B2-4EF3-A0CE-E844D233027C}">
      <dsp:nvSpPr>
        <dsp:cNvPr id="0" name=""/>
        <dsp:cNvSpPr/>
      </dsp:nvSpPr>
      <dsp:spPr>
        <a:xfrm>
          <a:off x="1563968" y="2482452"/>
          <a:ext cx="1489471" cy="8274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Times New Roman"/>
              <a:cs typeface="Times New Roman"/>
            </a:rPr>
            <a:t>2018-σήμερα</a:t>
          </a:r>
        </a:p>
      </dsp:txBody>
      <dsp:txXfrm>
        <a:off x="1588204" y="2506688"/>
        <a:ext cx="1440999" cy="779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FACEF-2A03-4514-ADBF-4DDE3F78F823}">
      <dsp:nvSpPr>
        <dsp:cNvPr id="0" name=""/>
        <dsp:cNvSpPr/>
      </dsp:nvSpPr>
      <dsp:spPr>
        <a:xfrm>
          <a:off x="4269" y="674010"/>
          <a:ext cx="2567126" cy="691200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>
              <a:latin typeface="Times New Roman"/>
              <a:cs typeface="Times New Roman"/>
            </a:rPr>
            <a:t>Εργαλείο</a:t>
          </a:r>
          <a:endParaRPr lang="el-GR" sz="2400" b="0" i="0" u="none" strike="noStrike" kern="1200" cap="none" baseline="0" noProof="0" dirty="0">
            <a:solidFill>
              <a:srgbClr val="010000"/>
            </a:solidFill>
            <a:latin typeface="Times New Roman"/>
            <a:cs typeface="Times New Roman"/>
          </a:endParaRPr>
        </a:p>
      </dsp:txBody>
      <dsp:txXfrm>
        <a:off x="4269" y="674010"/>
        <a:ext cx="2567126" cy="691200"/>
      </dsp:txXfrm>
    </dsp:sp>
    <dsp:sp modelId="{526071A5-FBFE-4396-9257-CB3E06D1D7C1}">
      <dsp:nvSpPr>
        <dsp:cNvPr id="0" name=""/>
        <dsp:cNvSpPr/>
      </dsp:nvSpPr>
      <dsp:spPr>
        <a:xfrm>
          <a:off x="4269" y="1365210"/>
          <a:ext cx="2567126" cy="135054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400" kern="1200" dirty="0">
              <a:latin typeface="Times New Roman"/>
              <a:cs typeface="Times New Roman"/>
            </a:rPr>
            <a:t>Ηλεκτρονικό ερωτηματολόγιο</a:t>
          </a:r>
        </a:p>
      </dsp:txBody>
      <dsp:txXfrm>
        <a:off x="4269" y="1365210"/>
        <a:ext cx="2567126" cy="1350540"/>
      </dsp:txXfrm>
    </dsp:sp>
    <dsp:sp modelId="{FEDFB743-174B-4148-AF9E-F190CD78B02E}">
      <dsp:nvSpPr>
        <dsp:cNvPr id="0" name=""/>
        <dsp:cNvSpPr/>
      </dsp:nvSpPr>
      <dsp:spPr>
        <a:xfrm>
          <a:off x="2930793" y="674010"/>
          <a:ext cx="2567126" cy="691200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750137"/>
                <a:satOff val="-13193"/>
                <a:lumOff val="523"/>
                <a:alphaOff val="0"/>
                <a:shade val="74000"/>
                <a:satMod val="130000"/>
                <a:lumMod val="90000"/>
              </a:schemeClr>
              <a:schemeClr val="accent2">
                <a:hueOff val="750137"/>
                <a:satOff val="-13193"/>
                <a:lumOff val="523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2">
              <a:hueOff val="750137"/>
              <a:satOff val="-13193"/>
              <a:lumOff val="523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>
              <a:latin typeface="Times New Roman"/>
              <a:cs typeface="Times New Roman"/>
            </a:rPr>
            <a:t>Συμμετέχοντες</a:t>
          </a:r>
        </a:p>
      </dsp:txBody>
      <dsp:txXfrm>
        <a:off x="2930793" y="674010"/>
        <a:ext cx="2567126" cy="691200"/>
      </dsp:txXfrm>
    </dsp:sp>
    <dsp:sp modelId="{FEBAF120-4223-4959-9E4B-AE33A22CB244}">
      <dsp:nvSpPr>
        <dsp:cNvPr id="0" name=""/>
        <dsp:cNvSpPr/>
      </dsp:nvSpPr>
      <dsp:spPr>
        <a:xfrm>
          <a:off x="2930793" y="1365210"/>
          <a:ext cx="2567126" cy="1350540"/>
        </a:xfrm>
        <a:prstGeom prst="rect">
          <a:avLst/>
        </a:prstGeom>
        <a:solidFill>
          <a:schemeClr val="accent2">
            <a:tint val="40000"/>
            <a:alpha val="90000"/>
            <a:hueOff val="738307"/>
            <a:satOff val="-6283"/>
            <a:lumOff val="-357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738307"/>
              <a:satOff val="-6283"/>
              <a:lumOff val="-3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400" kern="1200" dirty="0">
              <a:latin typeface="Times New Roman"/>
              <a:cs typeface="Times New Roman"/>
            </a:rPr>
            <a:t>66 απαντήσεις</a:t>
          </a:r>
        </a:p>
      </dsp:txBody>
      <dsp:txXfrm>
        <a:off x="2930793" y="1365210"/>
        <a:ext cx="2567126" cy="1350540"/>
      </dsp:txXfrm>
    </dsp:sp>
    <dsp:sp modelId="{4227B4D8-52F5-4E7A-A926-7E26B1BDED83}">
      <dsp:nvSpPr>
        <dsp:cNvPr id="0" name=""/>
        <dsp:cNvSpPr/>
      </dsp:nvSpPr>
      <dsp:spPr>
        <a:xfrm>
          <a:off x="5857317" y="674010"/>
          <a:ext cx="2567126" cy="691200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1500273"/>
                <a:satOff val="-26385"/>
                <a:lumOff val="1046"/>
                <a:alphaOff val="0"/>
                <a:shade val="74000"/>
                <a:satMod val="130000"/>
                <a:lumMod val="90000"/>
              </a:schemeClr>
              <a:schemeClr val="accent2">
                <a:hueOff val="1500273"/>
                <a:satOff val="-26385"/>
                <a:lumOff val="1046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2">
              <a:hueOff val="1500273"/>
              <a:satOff val="-26385"/>
              <a:lumOff val="1046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>
              <a:latin typeface="Times New Roman"/>
              <a:cs typeface="Times New Roman"/>
            </a:rPr>
            <a:t>Ηλικία</a:t>
          </a:r>
        </a:p>
      </dsp:txBody>
      <dsp:txXfrm>
        <a:off x="5857317" y="674010"/>
        <a:ext cx="2567126" cy="691200"/>
      </dsp:txXfrm>
    </dsp:sp>
    <dsp:sp modelId="{94D87514-8AD6-4168-B6F9-E4F340699F6B}">
      <dsp:nvSpPr>
        <dsp:cNvPr id="0" name=""/>
        <dsp:cNvSpPr/>
      </dsp:nvSpPr>
      <dsp:spPr>
        <a:xfrm>
          <a:off x="5857317" y="1365210"/>
          <a:ext cx="2567126" cy="1350540"/>
        </a:xfrm>
        <a:prstGeom prst="rect">
          <a:avLst/>
        </a:prstGeom>
        <a:solidFill>
          <a:schemeClr val="accent2">
            <a:tint val="40000"/>
            <a:alpha val="90000"/>
            <a:hueOff val="1476615"/>
            <a:satOff val="-12565"/>
            <a:lumOff val="-71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476615"/>
              <a:satOff val="-12565"/>
              <a:lumOff val="-7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400" kern="1200" dirty="0">
              <a:latin typeface="Times New Roman"/>
              <a:cs typeface="Times New Roman"/>
            </a:rPr>
            <a:t>Άτομα 18-64 ετών</a:t>
          </a:r>
        </a:p>
      </dsp:txBody>
      <dsp:txXfrm>
        <a:off x="5857317" y="1365210"/>
        <a:ext cx="2567126" cy="1350540"/>
      </dsp:txXfrm>
    </dsp:sp>
    <dsp:sp modelId="{E4A05028-37E0-41D4-B024-724745876183}">
      <dsp:nvSpPr>
        <dsp:cNvPr id="0" name=""/>
        <dsp:cNvSpPr/>
      </dsp:nvSpPr>
      <dsp:spPr>
        <a:xfrm>
          <a:off x="8783841" y="674010"/>
          <a:ext cx="2567126" cy="691200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2250410"/>
                <a:satOff val="-39578"/>
                <a:lumOff val="1569"/>
                <a:alphaOff val="0"/>
                <a:shade val="74000"/>
                <a:satMod val="130000"/>
                <a:lumMod val="90000"/>
              </a:schemeClr>
              <a:schemeClr val="accent2">
                <a:hueOff val="2250410"/>
                <a:satOff val="-39578"/>
                <a:lumOff val="1569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2">
              <a:hueOff val="2250410"/>
              <a:satOff val="-39578"/>
              <a:lumOff val="1569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>
              <a:latin typeface="Times New Roman"/>
              <a:cs typeface="Times New Roman"/>
            </a:rPr>
            <a:t>Ερωτήσεις</a:t>
          </a:r>
        </a:p>
      </dsp:txBody>
      <dsp:txXfrm>
        <a:off x="8783841" y="674010"/>
        <a:ext cx="2567126" cy="691200"/>
      </dsp:txXfrm>
    </dsp:sp>
    <dsp:sp modelId="{B59C7922-7AA6-4A7B-AAB0-2FAE4A7735C6}">
      <dsp:nvSpPr>
        <dsp:cNvPr id="0" name=""/>
        <dsp:cNvSpPr/>
      </dsp:nvSpPr>
      <dsp:spPr>
        <a:xfrm>
          <a:off x="8783841" y="1365210"/>
          <a:ext cx="2567126" cy="1350540"/>
        </a:xfrm>
        <a:prstGeom prst="rect">
          <a:avLst/>
        </a:prstGeom>
        <a:solidFill>
          <a:schemeClr val="accent2">
            <a:tint val="40000"/>
            <a:alpha val="90000"/>
            <a:hueOff val="2214922"/>
            <a:satOff val="-18848"/>
            <a:lumOff val="-1071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214922"/>
              <a:satOff val="-18848"/>
              <a:lumOff val="-10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400" kern="1200" dirty="0">
              <a:latin typeface="Times New Roman"/>
              <a:cs typeface="Times New Roman"/>
            </a:rPr>
            <a:t>Πολλαπλών επιλογών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400" kern="1200" dirty="0">
              <a:latin typeface="Times New Roman"/>
              <a:cs typeface="Times New Roman"/>
            </a:rPr>
            <a:t>Ιεράρχησης</a:t>
          </a:r>
        </a:p>
      </dsp:txBody>
      <dsp:txXfrm>
        <a:off x="8783841" y="1365210"/>
        <a:ext cx="2567126" cy="13505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5E71D8-18BA-47B7-9A5F-7B224FFD4D9E}">
      <dsp:nvSpPr>
        <dsp:cNvPr id="0" name=""/>
        <dsp:cNvSpPr/>
      </dsp:nvSpPr>
      <dsp:spPr>
        <a:xfrm>
          <a:off x="0" y="374267"/>
          <a:ext cx="9601196" cy="4680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dk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Αύξηση συμμετοχής από το 2008 και μετά</a:t>
          </a:r>
          <a:endParaRPr lang="en-GB" sz="2000" kern="1200" dirty="0"/>
        </a:p>
      </dsp:txBody>
      <dsp:txXfrm>
        <a:off x="22846" y="397113"/>
        <a:ext cx="9555504" cy="422308"/>
      </dsp:txXfrm>
    </dsp:sp>
    <dsp:sp modelId="{03AFAE23-3129-454B-8329-AD7567380976}">
      <dsp:nvSpPr>
        <dsp:cNvPr id="0" name=""/>
        <dsp:cNvSpPr/>
      </dsp:nvSpPr>
      <dsp:spPr>
        <a:xfrm>
          <a:off x="0" y="899868"/>
          <a:ext cx="9601196" cy="4680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dk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Κίνητρα: Αύξηση ικανοτήτων, βεβαίωση συμμετοχής, γόνιμη αξιοποίηση του ελεύθερου χρόνου</a:t>
          </a:r>
          <a:endParaRPr lang="en-GB" sz="2000" kern="1200" dirty="0"/>
        </a:p>
      </dsp:txBody>
      <dsp:txXfrm>
        <a:off x="22846" y="922714"/>
        <a:ext cx="9555504" cy="422308"/>
      </dsp:txXfrm>
    </dsp:sp>
    <dsp:sp modelId="{8628FA12-1E02-4B48-87B1-C333EEA1A55E}">
      <dsp:nvSpPr>
        <dsp:cNvPr id="0" name=""/>
        <dsp:cNvSpPr/>
      </dsp:nvSpPr>
      <dsp:spPr>
        <a:xfrm>
          <a:off x="0" y="1425468"/>
          <a:ext cx="9601196" cy="4680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dk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Εμπόδια: Κόστος συμμετοχής, έλλειψη χρόνου λόγω εργασιακών υποχρεώσεων</a:t>
          </a:r>
          <a:endParaRPr lang="en-GB" sz="2000" kern="1200" dirty="0"/>
        </a:p>
      </dsp:txBody>
      <dsp:txXfrm>
        <a:off x="22846" y="1448314"/>
        <a:ext cx="9555504" cy="422308"/>
      </dsp:txXfrm>
    </dsp:sp>
    <dsp:sp modelId="{53496301-4AC0-4D60-96BE-8FFF558D22A6}">
      <dsp:nvSpPr>
        <dsp:cNvPr id="0" name=""/>
        <dsp:cNvSpPr/>
      </dsp:nvSpPr>
      <dsp:spPr>
        <a:xfrm>
          <a:off x="0" y="1951068"/>
          <a:ext cx="9601196" cy="4680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dk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Τι χρειάζεται βελτίωση: Οι </a:t>
          </a:r>
          <a:r>
            <a:rPr lang="el-GR" sz="2000" kern="1200" dirty="0">
              <a:latin typeface="Garamond" panose="02020404030301010803"/>
            </a:rPr>
            <a:t>εξοπλισμοί, οι</a:t>
          </a:r>
          <a:r>
            <a:rPr lang="el-GR" sz="2000" kern="1200" dirty="0"/>
            <a:t> υποδομές </a:t>
          </a:r>
          <a:r>
            <a:rPr lang="el-GR" sz="2000" kern="1200" dirty="0">
              <a:latin typeface="Garamond" panose="02020404030301010803"/>
            </a:rPr>
            <a:t>και η</a:t>
          </a:r>
          <a:r>
            <a:rPr lang="el-GR" sz="2000" kern="1200" dirty="0"/>
            <a:t> ποιότητα των προγραμμάτων σπουδών</a:t>
          </a:r>
          <a:endParaRPr lang="en-GB" sz="2000" kern="1200" dirty="0"/>
        </a:p>
      </dsp:txBody>
      <dsp:txXfrm>
        <a:off x="22846" y="1973914"/>
        <a:ext cx="9555504" cy="422308"/>
      </dsp:txXfrm>
    </dsp:sp>
    <dsp:sp modelId="{35D5608B-B126-4932-90FF-300E8575C659}">
      <dsp:nvSpPr>
        <dsp:cNvPr id="0" name=""/>
        <dsp:cNvSpPr/>
      </dsp:nvSpPr>
      <dsp:spPr>
        <a:xfrm>
          <a:off x="0" y="2476668"/>
          <a:ext cx="9601196" cy="4680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dk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Τι βρίσκεται σε καλό επίπεδο: Η κατάρτιση των εκπαιδευτών ενηλίκων </a:t>
          </a:r>
          <a:endParaRPr lang="en-GB" sz="2000" kern="1200" dirty="0"/>
        </a:p>
      </dsp:txBody>
      <dsp:txXfrm>
        <a:off x="22846" y="2499514"/>
        <a:ext cx="9555504" cy="4223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C6D15-FD35-48F6-BAFF-8EBB6376D82D}">
      <dsp:nvSpPr>
        <dsp:cNvPr id="0" name=""/>
        <dsp:cNvSpPr/>
      </dsp:nvSpPr>
      <dsp:spPr>
        <a:xfrm>
          <a:off x="0" y="659593"/>
          <a:ext cx="2700336" cy="17147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CE6E5A-60A5-4DD1-8BEC-535EEAD49795}">
      <dsp:nvSpPr>
        <dsp:cNvPr id="0" name=""/>
        <dsp:cNvSpPr/>
      </dsp:nvSpPr>
      <dsp:spPr>
        <a:xfrm>
          <a:off x="300037" y="944628"/>
          <a:ext cx="2700336" cy="17147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noProof="1">
              <a:latin typeface="Times New Roman"/>
              <a:cs typeface="Times New Roman"/>
            </a:rPr>
            <a:t>Ως προς </a:t>
          </a:r>
          <a:r>
            <a:rPr lang="en-GB" sz="2700" b="0" i="0" u="none" strike="noStrike" kern="1200" cap="none" baseline="0" noProof="1">
              <a:latin typeface="Times New Roman"/>
              <a:cs typeface="Times New Roman"/>
            </a:rPr>
            <a:t>την οικονομική κατάσταση </a:t>
          </a:r>
        </a:p>
      </dsp:txBody>
      <dsp:txXfrm>
        <a:off x="350259" y="994850"/>
        <a:ext cx="2599892" cy="1614269"/>
      </dsp:txXfrm>
    </dsp:sp>
    <dsp:sp modelId="{D0085CCC-83B2-48CA-ABE7-6438510A8C27}">
      <dsp:nvSpPr>
        <dsp:cNvPr id="0" name=""/>
        <dsp:cNvSpPr/>
      </dsp:nvSpPr>
      <dsp:spPr>
        <a:xfrm>
          <a:off x="3300411" y="659593"/>
          <a:ext cx="2700336" cy="17147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573DCD-674C-4609-9F55-09B1D2FEA64C}">
      <dsp:nvSpPr>
        <dsp:cNvPr id="0" name=""/>
        <dsp:cNvSpPr/>
      </dsp:nvSpPr>
      <dsp:spPr>
        <a:xfrm>
          <a:off x="3600448" y="944628"/>
          <a:ext cx="2700336" cy="17147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noProof="1">
              <a:latin typeface="Times New Roman"/>
              <a:cs typeface="Times New Roman"/>
            </a:rPr>
            <a:t>Ως προς την επαγγελματική θέση</a:t>
          </a:r>
        </a:p>
      </dsp:txBody>
      <dsp:txXfrm>
        <a:off x="3650670" y="994850"/>
        <a:ext cx="2599892" cy="1614269"/>
      </dsp:txXfrm>
    </dsp:sp>
    <dsp:sp modelId="{81F7B9E9-028B-46D3-A170-4946B02F1E5E}">
      <dsp:nvSpPr>
        <dsp:cNvPr id="0" name=""/>
        <dsp:cNvSpPr/>
      </dsp:nvSpPr>
      <dsp:spPr>
        <a:xfrm>
          <a:off x="6600822" y="659593"/>
          <a:ext cx="2700336" cy="17147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1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BA8BC7-4A17-4225-AA38-721D7F777D09}">
      <dsp:nvSpPr>
        <dsp:cNvPr id="0" name=""/>
        <dsp:cNvSpPr/>
      </dsp:nvSpPr>
      <dsp:spPr>
        <a:xfrm>
          <a:off x="6900859" y="944628"/>
          <a:ext cx="2700336" cy="17147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noProof="1">
              <a:latin typeface="Times New Roman"/>
              <a:cs typeface="Times New Roman"/>
            </a:rPr>
            <a:t>Ως προς την απόσταση από τα αστικά κέντρα</a:t>
          </a:r>
        </a:p>
      </dsp:txBody>
      <dsp:txXfrm>
        <a:off x="6951081" y="994850"/>
        <a:ext cx="2599892" cy="16142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10171-223C-4E5C-B3BD-D2CA5554C741}">
      <dsp:nvSpPr>
        <dsp:cNvPr id="0" name=""/>
        <dsp:cNvSpPr/>
      </dsp:nvSpPr>
      <dsp:spPr>
        <a:xfrm>
          <a:off x="2732607" y="404"/>
          <a:ext cx="4098912" cy="157577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 dirty="0">
              <a:latin typeface="Times New Roman"/>
              <a:cs typeface="Times New Roman"/>
            </a:rPr>
            <a:t>Ψηφιακές και χρήσης του  διαδικτύου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 dirty="0">
              <a:latin typeface="Times New Roman"/>
              <a:cs typeface="Times New Roman"/>
            </a:rPr>
            <a:t>Κοινωνικές 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 dirty="0">
              <a:latin typeface="Times New Roman"/>
              <a:cs typeface="Times New Roman"/>
            </a:rPr>
            <a:t>Προσαρμογής στις αλλαγές</a:t>
          </a:r>
        </a:p>
      </dsp:txBody>
      <dsp:txXfrm>
        <a:off x="2732607" y="197376"/>
        <a:ext cx="3507996" cy="1181832"/>
      </dsp:txXfrm>
    </dsp:sp>
    <dsp:sp modelId="{14480443-947B-4CF3-B93E-4366B3D389FA}">
      <dsp:nvSpPr>
        <dsp:cNvPr id="0" name=""/>
        <dsp:cNvSpPr/>
      </dsp:nvSpPr>
      <dsp:spPr>
        <a:xfrm>
          <a:off x="0" y="404"/>
          <a:ext cx="2732608" cy="15757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700" kern="1200" dirty="0">
              <a:latin typeface="Times New Roman"/>
              <a:cs typeface="Times New Roman"/>
            </a:rPr>
            <a:t>Σημαντικές ικανότητες</a:t>
          </a:r>
          <a:endParaRPr lang="el-GR" sz="3700" b="0" i="0" u="none" strike="noStrike" kern="1200" cap="none" baseline="0" noProof="0" dirty="0">
            <a:solidFill>
              <a:srgbClr val="010000"/>
            </a:solidFill>
            <a:latin typeface="Times New Roman"/>
            <a:cs typeface="Times New Roman"/>
          </a:endParaRPr>
        </a:p>
      </dsp:txBody>
      <dsp:txXfrm>
        <a:off x="76923" y="77327"/>
        <a:ext cx="2578762" cy="1421930"/>
      </dsp:txXfrm>
    </dsp:sp>
    <dsp:sp modelId="{62F5380D-3BE4-4F26-98FD-1AC38577C185}">
      <dsp:nvSpPr>
        <dsp:cNvPr id="0" name=""/>
        <dsp:cNvSpPr/>
      </dsp:nvSpPr>
      <dsp:spPr>
        <a:xfrm>
          <a:off x="2732607" y="1733757"/>
          <a:ext cx="4098912" cy="157577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 dirty="0">
              <a:latin typeface="Times New Roman"/>
              <a:cs typeface="Times New Roman"/>
            </a:rPr>
            <a:t>Μαθηματικές ικανότητες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 dirty="0">
              <a:latin typeface="Times New Roman"/>
              <a:cs typeface="Times New Roman"/>
            </a:rPr>
            <a:t>Ηγετικές ικανότητες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 dirty="0">
              <a:latin typeface="Times New Roman"/>
              <a:cs typeface="Times New Roman"/>
            </a:rPr>
            <a:t>Επιχειρηματικές ικανότητες</a:t>
          </a:r>
        </a:p>
      </dsp:txBody>
      <dsp:txXfrm>
        <a:off x="2732607" y="1930729"/>
        <a:ext cx="3507996" cy="1181832"/>
      </dsp:txXfrm>
    </dsp:sp>
    <dsp:sp modelId="{A2A5965E-A27C-48D5-8F97-915561C7DC51}">
      <dsp:nvSpPr>
        <dsp:cNvPr id="0" name=""/>
        <dsp:cNvSpPr/>
      </dsp:nvSpPr>
      <dsp:spPr>
        <a:xfrm>
          <a:off x="0" y="1733757"/>
          <a:ext cx="2732608" cy="15757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700" kern="1200" dirty="0">
              <a:latin typeface="Times New Roman"/>
              <a:cs typeface="Times New Roman"/>
            </a:rPr>
            <a:t>Λιγότερο σημαντικές</a:t>
          </a:r>
        </a:p>
      </dsp:txBody>
      <dsp:txXfrm>
        <a:off x="76923" y="1810680"/>
        <a:ext cx="2578762" cy="14219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71AA30-0191-482F-9B0E-A0B71F221879}">
      <dsp:nvSpPr>
        <dsp:cNvPr id="0" name=""/>
        <dsp:cNvSpPr/>
      </dsp:nvSpPr>
      <dsp:spPr>
        <a:xfrm rot="5400000">
          <a:off x="-241257" y="242417"/>
          <a:ext cx="1608382" cy="11258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1">
              <a:latin typeface="Times New Roman"/>
              <a:cs typeface="Times New Roman"/>
            </a:rPr>
            <a:t> </a:t>
          </a:r>
          <a:r>
            <a:rPr lang="en-GB" sz="1400" b="0" i="0" u="none" strike="noStrike" kern="1200" cap="none" baseline="0" noProof="1">
              <a:latin typeface="Times New Roman"/>
              <a:cs typeface="Times New Roman"/>
            </a:rPr>
            <a:t>Αύξηση συμμετοχής</a:t>
          </a:r>
          <a:endParaRPr lang="en-GB" sz="1400" b="0" i="0" u="none" strike="noStrike" kern="1200" cap="none" baseline="0" noProof="1">
            <a:solidFill>
              <a:srgbClr val="010000"/>
            </a:solidFill>
            <a:latin typeface="Times New Roman"/>
            <a:cs typeface="Times New Roman"/>
          </a:endParaRPr>
        </a:p>
      </dsp:txBody>
      <dsp:txXfrm rot="-5400000">
        <a:off x="1" y="564094"/>
        <a:ext cx="1125867" cy="482515"/>
      </dsp:txXfrm>
    </dsp:sp>
    <dsp:sp modelId="{D9B7E36F-C830-4BDB-A42A-3B6B8AF2CD55}">
      <dsp:nvSpPr>
        <dsp:cNvPr id="0" name=""/>
        <dsp:cNvSpPr/>
      </dsp:nvSpPr>
      <dsp:spPr>
        <a:xfrm rot="5400000">
          <a:off x="5315261" y="-4188233"/>
          <a:ext cx="1045448" cy="94242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noProof="1">
              <a:latin typeface="Times New Roman"/>
              <a:cs typeface="Times New Roman"/>
            </a:rPr>
            <a:t>Δημιουργία ενός συστήματος διαρκούς καταγραφής των εκπαιδευτικών αναγκών.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noProof="1">
              <a:latin typeface="Times New Roman"/>
              <a:cs typeface="Times New Roman"/>
            </a:rPr>
            <a:t>Χρήση της εξ αποστάσεως εκπαίδευσης και εισαγωγή τρισδιάστατων πινάκων στα κέντρα μάθησης.</a:t>
          </a:r>
        </a:p>
      </dsp:txBody>
      <dsp:txXfrm rot="-5400000">
        <a:off x="1125868" y="52195"/>
        <a:ext cx="9373201" cy="943378"/>
      </dsp:txXfrm>
    </dsp:sp>
    <dsp:sp modelId="{43DB4D81-057B-4FC4-9A49-A7142DBE93CE}">
      <dsp:nvSpPr>
        <dsp:cNvPr id="0" name=""/>
        <dsp:cNvSpPr/>
      </dsp:nvSpPr>
      <dsp:spPr>
        <a:xfrm rot="5400000">
          <a:off x="-241257" y="1656720"/>
          <a:ext cx="1608382" cy="11258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1">
              <a:latin typeface="Times New Roman"/>
              <a:cs typeface="Times New Roman"/>
            </a:rPr>
            <a:t> Μείωση των ανισοτήτων</a:t>
          </a:r>
        </a:p>
      </dsp:txBody>
      <dsp:txXfrm rot="-5400000">
        <a:off x="1" y="1978397"/>
        <a:ext cx="1125867" cy="482515"/>
      </dsp:txXfrm>
    </dsp:sp>
    <dsp:sp modelId="{97588587-45EA-4A19-8AEF-676C9FE7F61E}">
      <dsp:nvSpPr>
        <dsp:cNvPr id="0" name=""/>
        <dsp:cNvSpPr/>
      </dsp:nvSpPr>
      <dsp:spPr>
        <a:xfrm rot="5400000">
          <a:off x="5315261" y="-2773930"/>
          <a:ext cx="1045448" cy="94242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noProof="1">
              <a:latin typeface="Times New Roman"/>
              <a:cs typeface="Times New Roman"/>
            </a:rPr>
            <a:t>Δημιουργία προγραμμάτων για τους οικονομικά ασθενέστερους και εκείνους εκτός απασχόλησης.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noProof="1">
              <a:latin typeface="Times New Roman"/>
              <a:cs typeface="Times New Roman"/>
            </a:rPr>
            <a:t>Περαιτέρω κρατική χρηματοδότηση για τη διευκόλυνση της συμμετοχής των κοινωνικά ευπαθών ομάδων.</a:t>
          </a:r>
        </a:p>
      </dsp:txBody>
      <dsp:txXfrm rot="-5400000">
        <a:off x="1125868" y="1466498"/>
        <a:ext cx="9373201" cy="943378"/>
      </dsp:txXfrm>
    </dsp:sp>
    <dsp:sp modelId="{62835B14-AF16-4310-8665-F058EC4723E6}">
      <dsp:nvSpPr>
        <dsp:cNvPr id="0" name=""/>
        <dsp:cNvSpPr/>
      </dsp:nvSpPr>
      <dsp:spPr>
        <a:xfrm rot="5400000">
          <a:off x="-241257" y="3071023"/>
          <a:ext cx="1608382" cy="11258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1">
              <a:latin typeface="Times New Roman"/>
              <a:cs typeface="Times New Roman"/>
            </a:rPr>
            <a:t>Καταπολέμηση του χάσματος</a:t>
          </a:r>
        </a:p>
      </dsp:txBody>
      <dsp:txXfrm rot="-5400000">
        <a:off x="1" y="3392700"/>
        <a:ext cx="1125867" cy="482515"/>
      </dsp:txXfrm>
    </dsp:sp>
    <dsp:sp modelId="{293D3372-A3A1-4ED2-BF99-95154D24A576}">
      <dsp:nvSpPr>
        <dsp:cNvPr id="0" name=""/>
        <dsp:cNvSpPr/>
      </dsp:nvSpPr>
      <dsp:spPr>
        <a:xfrm rot="5400000">
          <a:off x="5315261" y="-1359627"/>
          <a:ext cx="1045448" cy="94242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noProof="1">
              <a:latin typeface="Times New Roman"/>
              <a:cs typeface="Times New Roman"/>
            </a:rPr>
            <a:t>Σύστημα χρηματοδότησης από την ΕΕ με έμφαση στις μικρομεσαίες επιχειρήσεις.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noProof="1">
              <a:latin typeface="Times New Roman"/>
              <a:cs typeface="Times New Roman"/>
            </a:rPr>
            <a:t>Ευέλικτο ωράριο και παροχή εκπαιδευτικής άδειας για την ενθάρρυνση των εργαζομένων ώστε να συμμετέχουν στη ΔΒΕ.</a:t>
          </a:r>
        </a:p>
      </dsp:txBody>
      <dsp:txXfrm rot="-5400000">
        <a:off x="1125868" y="2880801"/>
        <a:ext cx="9373201" cy="943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57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7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501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28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56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440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613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96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49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9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67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10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75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96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98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33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7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39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6.jpeg"/><Relationship Id="rId7" Type="http://schemas.openxmlformats.org/officeDocument/2006/relationships/diagramLayout" Target="../diagrams/layout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4.png"/><Relationship Id="rId10" Type="http://schemas.microsoft.com/office/2007/relationships/diagramDrawing" Target="../diagrams/drawing3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group of different colored pencil&#10;&#10;Description generated with high confidence">
            <a:extLst>
              <a:ext uri="{FF2B5EF4-FFF2-40B4-BE49-F238E27FC236}">
                <a16:creationId xmlns:a16="http://schemas.microsoft.com/office/drawing/2014/main" id="{42D83C58-4A67-4391-BAC5-00032A5BF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62"/>
          <a:stretch/>
        </p:blipFill>
        <p:spPr>
          <a:xfrm>
            <a:off x="10705" y="-13577"/>
            <a:ext cx="12191980" cy="6857990"/>
          </a:xfrm>
          <a:prstGeom prst="rect">
            <a:avLst/>
          </a:prstGeom>
        </p:spPr>
      </p:pic>
      <p:grpSp>
        <p:nvGrpSpPr>
          <p:cNvPr id="125" name="Group 114">
            <a:extLst>
              <a:ext uri="{FF2B5EF4-FFF2-40B4-BE49-F238E27FC236}">
                <a16:creationId xmlns:a16="http://schemas.microsoft.com/office/drawing/2014/main" id="{8583DFEB-5151-4660-89D5-CFF22B7D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2616" y="0"/>
            <a:ext cx="7808159" cy="6872226"/>
            <a:chOff x="2202616" y="0"/>
            <a:chExt cx="7808159" cy="6872226"/>
          </a:xfrm>
        </p:grpSpPr>
        <p:sp>
          <p:nvSpPr>
            <p:cNvPr id="126" name="Rectangle 115">
              <a:extLst>
                <a:ext uri="{FF2B5EF4-FFF2-40B4-BE49-F238E27FC236}">
                  <a16:creationId xmlns:a16="http://schemas.microsoft.com/office/drawing/2014/main" id="{05333858-9740-488A-BE3B-C5F6D991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02616" y="1411015"/>
              <a:ext cx="7808159" cy="4103960"/>
            </a:xfrm>
            <a:prstGeom prst="rect">
              <a:avLst/>
            </a:prstGeom>
            <a:blipFill dpi="0" rotWithShape="1">
              <a:blip r:embed="rId4">
                <a:alphaModFix amt="89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90000" sy="100000" flip="none" algn="ctr"/>
            </a:blipFill>
            <a:ln>
              <a:noFill/>
            </a:ln>
            <a:effectLst>
              <a:outerShdw blurRad="114300" dist="1270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/>
            </a:scene3d>
            <a:sp3d contourW="6350">
              <a:bevelT w="12700" h="0" prst="coolSlant"/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16">
              <a:extLst>
                <a:ext uri="{FF2B5EF4-FFF2-40B4-BE49-F238E27FC236}">
                  <a16:creationId xmlns:a16="http://schemas.microsoft.com/office/drawing/2014/main" id="{93CEC346-C965-4D6D-8731-6E98E4A0F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129" name="Group 117">
              <a:extLst>
                <a:ext uri="{FF2B5EF4-FFF2-40B4-BE49-F238E27FC236}">
                  <a16:creationId xmlns:a16="http://schemas.microsoft.com/office/drawing/2014/main" id="{42DB17EC-F444-4873-9D0D-E50649FF1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51576" y="0"/>
              <a:ext cx="658370" cy="6872226"/>
              <a:chOff x="5751576" y="0"/>
              <a:chExt cx="658370" cy="6872226"/>
            </a:xfrm>
          </p:grpSpPr>
          <p:sp>
            <p:nvSpPr>
              <p:cNvPr id="130" name="Rounded Rectangle 27">
                <a:extLst>
                  <a:ext uri="{FF2B5EF4-FFF2-40B4-BE49-F238E27FC236}">
                    <a16:creationId xmlns:a16="http://schemas.microsoft.com/office/drawing/2014/main" id="{41391103-A2DF-42E2-AE62-A4B3A0080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6057900" y="1339739"/>
                <a:ext cx="45720" cy="658368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alpha val="55000"/>
                </a:schemeClr>
              </a:solidFill>
              <a:ln w="9525">
                <a:noFill/>
              </a:ln>
              <a:effectLst>
                <a:innerShdw blurRad="114300">
                  <a:prstClr val="black">
                    <a:alpha val="4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A243CCE6-ABA2-4424-B322-B16F2212BF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" r="47673"/>
              <a:stretch/>
            </p:blipFill>
            <p:spPr>
              <a:xfrm rot="5400000">
                <a:off x="5245268" y="530352"/>
                <a:ext cx="1673352" cy="612648"/>
              </a:xfrm>
              <a:prstGeom prst="rect">
                <a:avLst/>
              </a:prstGeom>
            </p:spPr>
          </p:pic>
          <p:sp>
            <p:nvSpPr>
              <p:cNvPr id="121" name="Rounded Rectangle 29">
                <a:extLst>
                  <a:ext uri="{FF2B5EF4-FFF2-40B4-BE49-F238E27FC236}">
                    <a16:creationId xmlns:a16="http://schemas.microsoft.com/office/drawing/2014/main" id="{E8CDA82D-F294-4F9E-B11E-E054B34F04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6057902" y="4907292"/>
                <a:ext cx="45720" cy="658368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alpha val="55000"/>
                </a:schemeClr>
              </a:solidFill>
              <a:ln w="9525">
                <a:noFill/>
              </a:ln>
              <a:effectLst>
                <a:innerShdw blurRad="114300">
                  <a:prstClr val="black">
                    <a:alpha val="4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7C6537F1-0373-41B7-B6A9-FD747524D3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819"/>
              <a:stretch/>
            </p:blipFill>
            <p:spPr>
              <a:xfrm rot="5400000">
                <a:off x="5263556" y="5747514"/>
                <a:ext cx="1636776" cy="612648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442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3400" dirty="0">
                <a:latin typeface="Times New Roman"/>
                <a:cs typeface="Times New Roman"/>
              </a:rPr>
              <a:t>«Δια Βίου Εκπαίδευση Ενηλίκων και σύγχρονες ικανότητες στην αγορά εργασίας: Η περίπτωση της Ελλάδας»</a:t>
            </a:r>
            <a:endParaRPr lang="el-GR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noProof="1">
                <a:latin typeface="Times New Roman"/>
                <a:cs typeface="Times New Roman"/>
              </a:rPr>
              <a:t>Διπλωματική εργασία</a:t>
            </a:r>
          </a:p>
          <a:p>
            <a:pPr>
              <a:lnSpc>
                <a:spcPct val="90000"/>
              </a:lnSpc>
            </a:pPr>
            <a:r>
              <a:rPr lang="en-US" noProof="1">
                <a:latin typeface="Times New Roman"/>
                <a:cs typeface="Times New Roman"/>
              </a:rPr>
              <a:t>Μπουρίκος Σπυρίδων</a:t>
            </a:r>
          </a:p>
          <a:p>
            <a:pPr>
              <a:lnSpc>
                <a:spcPct val="90000"/>
              </a:lnSpc>
            </a:pPr>
            <a:r>
              <a:rPr lang="en-US" noProof="1">
                <a:latin typeface="Times New Roman"/>
                <a:cs typeface="Times New Roman"/>
              </a:rPr>
              <a:t>Επιβλέπουσα καθηγήτρια:</a:t>
            </a:r>
            <a:r>
              <a:rPr lang="el-GR" noProof="1">
                <a:latin typeface="Times New Roman"/>
                <a:cs typeface="Times New Roman"/>
              </a:rPr>
              <a:t> </a:t>
            </a:r>
            <a:r>
              <a:rPr lang="en-US" noProof="1">
                <a:latin typeface="Times New Roman"/>
                <a:cs typeface="Times New Roman"/>
              </a:rPr>
              <a:t>Σαββατού Τσολακίδου</a:t>
            </a:r>
            <a:r>
              <a:rPr lang="el-GR" noProof="1">
                <a:latin typeface="Times New Roman"/>
                <a:cs typeface="Times New Roman"/>
              </a:rPr>
              <a:t>(Ε.ΔΙ.Π)</a:t>
            </a:r>
            <a:endParaRPr lang="en-US" noProof="1">
              <a:latin typeface="Times New Roman"/>
              <a:cs typeface="Times New Roman"/>
            </a:endParaRPr>
          </a:p>
        </p:txBody>
      </p:sp>
      <p:cxnSp>
        <p:nvCxnSpPr>
          <p:cNvPr id="131" name="Straight Connector 123">
            <a:extLst>
              <a:ext uri="{FF2B5EF4-FFF2-40B4-BE49-F238E27FC236}">
                <a16:creationId xmlns:a16="http://schemas.microsoft.com/office/drawing/2014/main" id="{A2791DF4-D04C-49C1-8B91-E745F2046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6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7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3" descr="A picture containing toy&#10;&#10;Description generated with very high confidence">
            <a:extLst>
              <a:ext uri="{FF2B5EF4-FFF2-40B4-BE49-F238E27FC236}">
                <a16:creationId xmlns:a16="http://schemas.microsoft.com/office/drawing/2014/main" id="{CF8A8B84-9CBC-486C-8F0A-007139C3B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119" b="3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32BB17-3D1E-4EF5-A96E-64397FC0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GB" noProof="1">
                <a:solidFill>
                  <a:srgbClr val="FFFFFF"/>
                </a:solidFill>
                <a:latin typeface="Times New Roman"/>
                <a:cs typeface="Times New Roman"/>
              </a:rPr>
              <a:t>Παρατηρούμενες ανισότητες</a:t>
            </a:r>
          </a:p>
        </p:txBody>
      </p:sp>
      <p:cxnSp>
        <p:nvCxnSpPr>
          <p:cNvPr id="33" name="Straight Connector 29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918514CF-BE9B-4B96-B50A-86F4D114B9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654883"/>
              </p:ext>
            </p:extLst>
          </p:nvPr>
        </p:nvGraphicFramePr>
        <p:xfrm>
          <a:off x="1295401" y="2556932"/>
          <a:ext cx="960119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5220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F269F-CF99-4C61-BB7B-6E5A34604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imes New Roman"/>
                <a:cs typeface="Times New Roman"/>
              </a:rPr>
              <a:t>Ικανότητες και χάσμα </a:t>
            </a:r>
          </a:p>
        </p:txBody>
      </p:sp>
      <p:graphicFrame>
        <p:nvGraphicFramePr>
          <p:cNvPr id="289" name="Diagram 289">
            <a:extLst>
              <a:ext uri="{FF2B5EF4-FFF2-40B4-BE49-F238E27FC236}">
                <a16:creationId xmlns:a16="http://schemas.microsoft.com/office/drawing/2014/main" id="{31FBA278-1DBE-4DDC-B569-1562BAE12F5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44632486"/>
              </p:ext>
            </p:extLst>
          </p:nvPr>
        </p:nvGraphicFramePr>
        <p:xfrm>
          <a:off x="867255" y="2560637"/>
          <a:ext cx="6831520" cy="3309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31" name="Content Placeholder 1130">
            <a:extLst>
              <a:ext uri="{FF2B5EF4-FFF2-40B4-BE49-F238E27FC236}">
                <a16:creationId xmlns:a16="http://schemas.microsoft.com/office/drawing/2014/main" id="{82B0E896-8283-4373-A8F9-C83EED212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4740" y="2560320"/>
            <a:ext cx="3654379" cy="3712694"/>
          </a:xfrm>
        </p:spPr>
        <p:txBody>
          <a:bodyPr>
            <a:normAutofit fontScale="92500" lnSpcReduction="10000"/>
          </a:bodyPr>
          <a:lstStyle/>
          <a:p>
            <a:r>
              <a:rPr lang="el-GR" dirty="0">
                <a:latin typeface="Times New Roman"/>
                <a:ea typeface="+mn-lt"/>
                <a:cs typeface="+mn-lt"/>
              </a:rPr>
              <a:t>Το 83% πιστεύει ότι υπάρχει χάσμα δεξιοτήτων. Όλοι οι ιδιοκτήτες επιχείρησης συμφώνησαν στο κενό ικανοτήτων.</a:t>
            </a:r>
          </a:p>
          <a:p>
            <a:r>
              <a:rPr lang="el-GR" dirty="0">
                <a:latin typeface="Times New Roman"/>
                <a:ea typeface="+mn-lt"/>
                <a:cs typeface="+mn-lt"/>
              </a:rPr>
              <a:t>Ως απάντηση στο χάσμα προτείνεται η </a:t>
            </a:r>
            <a:r>
              <a:rPr lang="el-GR" dirty="0" err="1">
                <a:latin typeface="Times New Roman"/>
                <a:ea typeface="+mn-lt"/>
                <a:cs typeface="+mn-lt"/>
              </a:rPr>
              <a:t>ενδοεπιχειρησιακή</a:t>
            </a:r>
            <a:r>
              <a:rPr lang="el-GR" dirty="0">
                <a:latin typeface="Times New Roman"/>
                <a:ea typeface="+mn-lt"/>
                <a:cs typeface="+mn-lt"/>
              </a:rPr>
              <a:t> κατάρτιση και ο εκσυγχρονισμός των προγραμμάτων ΔΒΕ. </a:t>
            </a:r>
            <a:endParaRPr lang="el-GR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4360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26DB-4FBF-4874-8282-B27D507B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044" y="665830"/>
            <a:ext cx="9601196" cy="1231980"/>
          </a:xfrm>
        </p:spPr>
        <p:txBody>
          <a:bodyPr>
            <a:normAutofit fontScale="90000"/>
          </a:bodyPr>
          <a:lstStyle/>
          <a:p>
            <a:r>
              <a:rPr lang="en-GB" noProof="1">
                <a:latin typeface="Times New Roman"/>
                <a:cs typeface="Times New Roman"/>
              </a:rPr>
              <a:t>Προτάσεις αντιμετώπισης αδυναμιών</a:t>
            </a:r>
            <a:br>
              <a:rPr lang="en-GB" noProof="1">
                <a:latin typeface="Times New Roman"/>
                <a:cs typeface="Times New Roman"/>
              </a:rPr>
            </a:br>
            <a:endParaRPr lang="en-GB" noProof="1">
              <a:latin typeface="Times New Roman"/>
              <a:cs typeface="Times New Roman"/>
            </a:endParaRP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94408881-E201-47B4-AA41-7E85C6CE70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3342454"/>
              </p:ext>
            </p:extLst>
          </p:nvPr>
        </p:nvGraphicFramePr>
        <p:xfrm>
          <a:off x="820948" y="1522293"/>
          <a:ext cx="10550104" cy="4439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4817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098F-8551-4544-815B-E07E7AE10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l-GR" sz="3600" dirty="0">
                <a:latin typeface="Times New Roman"/>
                <a:cs typeface="Times New Roman"/>
              </a:rPr>
              <a:t>Πού πρέπει να εστιάσουν μελλοντικές έρευνες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98A0D6DC-21F5-418D-897D-CAAC5EB3BBF0}"/>
              </a:ext>
            </a:extLst>
          </p:cNvPr>
          <p:cNvSpPr/>
          <p:nvPr/>
        </p:nvSpPr>
        <p:spPr>
          <a:xfrm>
            <a:off x="1296840" y="2705734"/>
            <a:ext cx="2702940" cy="2444149"/>
          </a:xfrm>
          <a:prstGeom prst="wedgeRect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Times New Roman"/>
                <a:cs typeface="Times New Roman"/>
              </a:rPr>
              <a:t>Στην καταγραφή των αναγκών κοινωνικά ευπαθών ομάδων, ηλικιωμένων άνω των 64 ετών και πολιτών από απομακρυσμένες περιοχές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70FDEF27-6395-4976-BDF7-9229E48F3F1F}"/>
              </a:ext>
            </a:extLst>
          </p:cNvPr>
          <p:cNvSpPr/>
          <p:nvPr/>
        </p:nvSpPr>
        <p:spPr>
          <a:xfrm>
            <a:off x="4229819" y="2705734"/>
            <a:ext cx="3177394" cy="2444149"/>
          </a:xfrm>
          <a:prstGeom prst="wedgeRect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Times New Roman"/>
                <a:cs typeface="Times New Roman"/>
              </a:rPr>
              <a:t>Στη συνεχή διερεύνηση των απαιτήσεων των εργοδοτών για δεξιότητες και του ποσοστού των επιχειρήσεων που παρέχουν </a:t>
            </a:r>
            <a:r>
              <a:rPr lang="el-GR" sz="2000" dirty="0" err="1">
                <a:latin typeface="Times New Roman"/>
                <a:cs typeface="Times New Roman"/>
              </a:rPr>
              <a:t>ενδοεπιχειρησιακή</a:t>
            </a:r>
            <a:r>
              <a:rPr lang="el-GR" sz="2000" dirty="0">
                <a:latin typeface="Times New Roman"/>
                <a:cs typeface="Times New Roman"/>
              </a:rPr>
              <a:t> κατάρτιση στην Ελλάδα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C35E0587-4667-4B28-8088-35DA5CE5F4AE}"/>
              </a:ext>
            </a:extLst>
          </p:cNvPr>
          <p:cNvSpPr/>
          <p:nvPr/>
        </p:nvSpPr>
        <p:spPr>
          <a:xfrm>
            <a:off x="7594121" y="2705734"/>
            <a:ext cx="3579960" cy="2444149"/>
          </a:xfrm>
          <a:prstGeom prst="wedgeRect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Times New Roman"/>
                <a:ea typeface="+mn-lt"/>
                <a:cs typeface="+mn-lt"/>
              </a:rPr>
              <a:t>Στη σύγκριση των ευρημάτων με αντίστοιχες έρευνες πριν την πανδημία του ιού COVID-19, εξετάζοντας τυχόν μεταβολές στις εκπαιδευτικές ανάγκες για διαρκή προσαρμογή των προγραμμάτων</a:t>
            </a:r>
          </a:p>
        </p:txBody>
      </p:sp>
    </p:spTree>
    <p:extLst>
      <p:ext uri="{BB962C8B-B14F-4D97-AF65-F5344CB8AC3E}">
        <p14:creationId xmlns:p14="http://schemas.microsoft.com/office/powerpoint/2010/main" val="2971253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5E6E1520-2FF6-4854-9AF4-AEF2311B5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42" name="Rectangle 41">
              <a:extLst>
                <a:ext uri="{FF2B5EF4-FFF2-40B4-BE49-F238E27FC236}">
                  <a16:creationId xmlns:a16="http://schemas.microsoft.com/office/drawing/2014/main" id="{BA5D1594-F7BA-4C1C-9385-FD09BD2A6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51BC212-81ED-4D4F-A9E1-FE62C9B06D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2993D6C-D352-4196-8909-21BFE98637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C52BDAD-556E-4C4C-B776-FD44D9082A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46D91A09-3DF6-490E-955F-8671B86A13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EAA77F7-514B-46E6-980A-60EF524833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E81381-F8E8-47CE-9DE4-5505C10DE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448" y="982132"/>
            <a:ext cx="3375149" cy="52576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4100">
                <a:latin typeface="Times New Roman"/>
                <a:cs typeface="Times New Roman"/>
              </a:rPr>
              <a:t>Σας ευχαριστώ θερμά!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4D0FF6F-093D-47AB-9CBA-8BBEF7F73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able, wooden, pizza, board&#10;&#10;Description generated with very high confidence">
            <a:extLst>
              <a:ext uri="{FF2B5EF4-FFF2-40B4-BE49-F238E27FC236}">
                <a16:creationId xmlns:a16="http://schemas.microsoft.com/office/drawing/2014/main" id="{267F83DA-43E0-4C61-9346-C6D5EB8881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84" b="-2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163510C-FF2B-41B2-AEFC-A952A7507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382240-4A75-4BBD-A86D-B94D87CFD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273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door, light, table, sitting&#10;&#10;Description generated with very high confidence">
            <a:extLst>
              <a:ext uri="{FF2B5EF4-FFF2-40B4-BE49-F238E27FC236}">
                <a16:creationId xmlns:a16="http://schemas.microsoft.com/office/drawing/2014/main" id="{CBADC70B-D3B1-437E-A02B-8B7A9067E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6889" b="168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695123-54F5-455C-97A2-F7D3D0E5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  <a:latin typeface="Times New Roman"/>
                <a:cs typeface="Times New Roman"/>
              </a:rPr>
              <a:t>Στόχοι και αναγκαιότητα εργασίας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F0D96-24FE-45C7-BDCE-AFE338BFD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873233"/>
            <a:ext cx="9601196" cy="31751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l-GR" dirty="0">
                <a:solidFill>
                  <a:srgbClr val="FFFFFF"/>
                </a:solidFill>
                <a:latin typeface="Times New Roman"/>
                <a:cs typeface="Times New Roman"/>
              </a:rPr>
              <a:t>Στόχοι: Η διερεύνηση του βαθμού συμμετοχής ενηλίκων σε προγράμματα Δια Βίου Εκπαίδευσης (ΔΒΕ) και ο καθορισμών των απαραίτητων ικανοτήτων για το ανθρώπινο δυναμικό.</a:t>
            </a:r>
            <a:endParaRPr lang="el-GR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l-GR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l-GR" dirty="0">
                <a:solidFill>
                  <a:srgbClr val="FFFFFF"/>
                </a:solidFill>
                <a:latin typeface="Times New Roman"/>
                <a:cs typeface="Times New Roman"/>
              </a:rPr>
              <a:t>Αναγκαιότητα: Σε έναν κόσμο που αλλάζει συνεχώς, καθίσταται απαραίτητη η διαρκής καταγραφή των εκπαιδευτικών αναγκών των υποκειμένων και των τάσεων της αγοράς εργασίας.</a:t>
            </a:r>
            <a:endParaRPr lang="el-GR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None/>
            </a:pPr>
            <a:br>
              <a:rPr lang="en-US" sz="2200" dirty="0"/>
            </a:br>
            <a:endParaRPr lang="en-US" sz="220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65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E4F490-FA76-4FF0-B36A-72B01E117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C8C51A-4ECF-4857-8298-6C8334C7F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41C46E-A2A6-4DF0-84BD-502A2E56D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sq">
            <a:solidFill>
              <a:srgbClr val="FFFFFF">
                <a:alpha val="80000"/>
              </a:srgb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30E88-E9A7-4E65-AFE7-DC745AD75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r>
              <a:rPr lang="en-GB" sz="4100" noProof="1">
                <a:solidFill>
                  <a:srgbClr val="FFFFFF"/>
                </a:solidFill>
                <a:latin typeface="Garamond"/>
                <a:cs typeface="Times New Roman"/>
              </a:rPr>
              <a:t>Ερευνητικές υποθέσεις</a:t>
            </a:r>
            <a:br>
              <a:rPr lang="en-GB" sz="4100" noProof="1">
                <a:latin typeface="Garamond"/>
                <a:cs typeface="Times New Roman"/>
              </a:rPr>
            </a:br>
            <a:r>
              <a:rPr lang="en-GB" sz="4100" noProof="1">
                <a:solidFill>
                  <a:srgbClr val="FFFFFF"/>
                </a:solidFill>
                <a:latin typeface="Garamond"/>
                <a:cs typeface="Times New Roman"/>
              </a:rPr>
              <a:t>εργασίας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CE4C0A-D88E-41BB-8F06-8C0E2604B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9E8CC-3803-4113-B4C6-91BE1CBB1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360" y="469900"/>
            <a:ext cx="5953630" cy="54059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dirty="0">
                <a:solidFill>
                  <a:schemeClr val="tx1"/>
                </a:solidFill>
                <a:latin typeface="Times New Roman"/>
                <a:cs typeface="Times New Roman"/>
              </a:rPr>
              <a:t>1) Ανάγκη βελτίωσης των προγραμμάτων σπουδών και των υλικοτεχνικών υποδομών, παρά την παρατηρούμενη αύξηση συμμετοχής στη ΔΒΕ μετά την οικονομική κρίση στην Ελλάδα.</a:t>
            </a:r>
            <a:endParaRPr lang="el-GR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tx1"/>
                </a:solidFill>
                <a:latin typeface="Times New Roman"/>
                <a:cs typeface="Times New Roman"/>
              </a:rPr>
              <a:t>2) Ανισότητες και αποκλεισμός των κοινωνικά ευάλωτων ομάδων αναφορικά με τη συμμετοχή τους στη ΔΒΕ.</a:t>
            </a:r>
          </a:p>
          <a:p>
            <a:pPr marL="0" indent="0">
              <a:buNone/>
            </a:pPr>
            <a:r>
              <a:rPr lang="el-GR" dirty="0">
                <a:solidFill>
                  <a:schemeClr val="tx1"/>
                </a:solidFill>
                <a:latin typeface="Times New Roman"/>
                <a:cs typeface="Times New Roman"/>
              </a:rPr>
              <a:t>3) Το χάσμα δεξιοτήτων και οι τεχνολογικές αλλαγές γεννούν την ανάγκη καλλιέργειας των ψηφιακών και κοινωνικών ικανοτήτων. </a:t>
            </a:r>
          </a:p>
        </p:txBody>
      </p:sp>
    </p:spTree>
    <p:extLst>
      <p:ext uri="{BB962C8B-B14F-4D97-AF65-F5344CB8AC3E}">
        <p14:creationId xmlns:p14="http://schemas.microsoft.com/office/powerpoint/2010/main" val="1080240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B9202138-3AFB-4C08-8D0F-2461F9C56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</a:blip>
          <a:srcRect t="8339" b="70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E6FC2800-7025-4267-A796-6872C9C6E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88"/>
            <a:ext cx="11227442" cy="5883295"/>
          </a:xfrm>
          <a:prstGeom prst="rect">
            <a:avLst/>
          </a:prstGeom>
          <a:blipFill dpi="0" rotWithShape="1">
            <a:blip r:embed="rId4">
              <a:alphaModFix amt="89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7456A153-3A4B-41A0-867A-F1B4AA89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63FE36-7630-4018-930D-B408273E1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l-GR" dirty="0">
                <a:latin typeface="Times New Roman"/>
                <a:cs typeface="Times New Roman"/>
              </a:rPr>
              <a:t>Αποσαφήνιση όρων</a:t>
            </a:r>
          </a:p>
        </p:txBody>
      </p: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DF78EA67-C7E5-4705-A7E2-5CFFC22F5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9FEA5-1297-4E3E-9484-83582654A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491464"/>
          </a:xfrm>
        </p:spPr>
        <p:txBody>
          <a:bodyPr>
            <a:normAutofit/>
          </a:bodyPr>
          <a:lstStyle/>
          <a:p>
            <a:r>
              <a:rPr lang="el-GR" sz="2200" dirty="0">
                <a:latin typeface="Times New Roman"/>
                <a:cs typeface="Times New Roman"/>
              </a:rPr>
              <a:t>Δια Βίου Εκπαίδευση Ενηλίκων (ΔΒΕ): Ένα κράμα ανάμεσα στις έννοιες «Δια Βίου Μάθηση» και «Εκπαίδευση ενηλίκων». Είναι η διαδικασία απόκτησης γνώσεων και βελτίωσης των ικανοτήτων των υποκειμένων που συμβαίνει εκτός της τυπικής υποχρεωτικής εκπαίδευσης. </a:t>
            </a:r>
          </a:p>
          <a:p>
            <a:r>
              <a:rPr lang="el-GR" sz="2200" dirty="0">
                <a:latin typeface="Times New Roman"/>
                <a:cs typeface="Times New Roman"/>
              </a:rPr>
              <a:t>Ικανότητες: Τα ταλέντα και οι κλίσεις των ατόμων που ταυτίζονται με την αποδεδειγμένη επάρκεια στη χρήση γνώσεων.</a:t>
            </a:r>
          </a:p>
          <a:p>
            <a:r>
              <a:rPr lang="el-GR" sz="2200" dirty="0">
                <a:latin typeface="Times New Roman"/>
                <a:cs typeface="Times New Roman"/>
              </a:rPr>
              <a:t>Δεξιότητες: Η δυνατότητα εφαρμογής στην πράξη των γνώσεων αξιοποιώντας την τεχνογνωσία, με σκοπό την περάτωση μιας εργασίας ή ενός στόχου. </a:t>
            </a:r>
          </a:p>
        </p:txBody>
      </p:sp>
      <p:grpSp>
        <p:nvGrpSpPr>
          <p:cNvPr id="21" name="Group 14">
            <a:extLst>
              <a:ext uri="{FF2B5EF4-FFF2-40B4-BE49-F238E27FC236}">
                <a16:creationId xmlns:a16="http://schemas.microsoft.com/office/drawing/2014/main" id="{0B47538F-C5B6-465C-B36E-1703F93B5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6762" y="2"/>
            <a:ext cx="658368" cy="6856213"/>
            <a:chOff x="5756762" y="2"/>
            <a:chExt cx="658368" cy="6856213"/>
          </a:xfrm>
        </p:grpSpPr>
        <p:sp useBgFill="1">
          <p:nvSpPr>
            <p:cNvPr id="16" name="Rounded Rectangle 22">
              <a:extLst>
                <a:ext uri="{FF2B5EF4-FFF2-40B4-BE49-F238E27FC236}">
                  <a16:creationId xmlns:a16="http://schemas.microsoft.com/office/drawing/2014/main" id="{5C0304EF-2308-4A58-BFD4-EAB0B4B23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63086" y="426382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0FEB59AC-3741-4A2C-98E1-2162AA35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sp useBgFill="1">
          <p:nvSpPr>
            <p:cNvPr id="18" name="Rounded Rectangle 24">
              <a:extLst>
                <a:ext uri="{FF2B5EF4-FFF2-40B4-BE49-F238E27FC236}">
                  <a16:creationId xmlns:a16="http://schemas.microsoft.com/office/drawing/2014/main" id="{F65F272E-9F88-4790-99EA-E03E63669E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63086" y="5769570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A88E028-9261-4451-B23D-34BA8976D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5855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close up of a flag&#10;&#10;Description generated with very high confidence">
            <a:extLst>
              <a:ext uri="{FF2B5EF4-FFF2-40B4-BE49-F238E27FC236}">
                <a16:creationId xmlns:a16="http://schemas.microsoft.com/office/drawing/2014/main" id="{13A59EA3-FCFA-4985-AEF8-631E17A2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CD4F06-C338-48D1-A245-13C5EC39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  <a:latin typeface="Times New Roman"/>
                <a:cs typeface="Times New Roman"/>
              </a:rPr>
              <a:t>Η ΔΒΕ στην Ευρώπη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2C7E0-6BFD-490A-BF45-2911538B5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4052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FFFF"/>
                </a:solidFill>
                <a:latin typeface="Times New Roman"/>
                <a:cs typeface="Times New Roman"/>
              </a:rPr>
              <a:t>Από το 1960 απασχόλησε μερίδα διεθνών οργανισμών και μη κυβερνητικών οργανώσεων (UNESCO, Παγκόσμια Τράπεζα, ΟΟΣΑ) ως μέσο καταπολέμησης των κοινωνικών ανισοτήτων.</a:t>
            </a:r>
          </a:p>
          <a:p>
            <a:endParaRPr lang="el-GR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l-GR" dirty="0">
                <a:solidFill>
                  <a:srgbClr val="FFFFFF"/>
                </a:solidFill>
                <a:latin typeface="Times New Roman"/>
                <a:cs typeface="Times New Roman"/>
              </a:rPr>
              <a:t>Από το 1990 η </a:t>
            </a:r>
            <a:r>
              <a:rPr lang="el-GR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Ευρωπαϊκή </a:t>
            </a:r>
            <a:r>
              <a:rPr lang="el-GR" dirty="0">
                <a:solidFill>
                  <a:srgbClr val="FFFFFF"/>
                </a:solidFill>
                <a:latin typeface="Times New Roman"/>
                <a:cs typeface="Times New Roman"/>
              </a:rPr>
              <a:t>Ένωση προώθησε τη ΔΒΕ ως κεφαλαιούχο αγαθό με οικονομική αξία, που δύναται να συμβάλλει στην κοινωνική και οικονομική ανάπτυξη.  </a:t>
            </a:r>
          </a:p>
        </p:txBody>
      </p:sp>
    </p:spTree>
    <p:extLst>
      <p:ext uri="{BB962C8B-B14F-4D97-AF65-F5344CB8AC3E}">
        <p14:creationId xmlns:p14="http://schemas.microsoft.com/office/powerpoint/2010/main" val="1672432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flag flying on a clear blue sky&#10;&#10;Description generated with very high confidence">
            <a:extLst>
              <a:ext uri="{FF2B5EF4-FFF2-40B4-BE49-F238E27FC236}">
                <a16:creationId xmlns:a16="http://schemas.microsoft.com/office/drawing/2014/main" id="{13D4D89F-9DF9-4BDB-9733-187C44EF1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6D1A6905-E2A3-484F-B455-9590E3290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88"/>
            <a:ext cx="11227442" cy="5883295"/>
          </a:xfrm>
          <a:prstGeom prst="rect">
            <a:avLst/>
          </a:prstGeom>
          <a:blipFill dpi="0" rotWithShape="1">
            <a:blip r:embed="rId4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380DB908-51C0-4E3F-86A8-3467E4071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D106B-AF06-416D-944F-C3509F30C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GB" noProof="1">
                <a:latin typeface="Times New Roman"/>
                <a:cs typeface="Times New Roman"/>
              </a:rPr>
              <a:t>Η πορεία της ΔΒΕ στην Ελλάδα</a:t>
            </a:r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1472F4D6-70C3-41D0-AFDF-921004940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1FA31-E90D-4E82-9F36-FADA7E0DF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4339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dirty="0">
                <a:latin typeface="Times New Roman"/>
                <a:ea typeface="+mn-lt"/>
                <a:cs typeface="+mn-lt"/>
              </a:rPr>
              <a:t>Η ΔΒΕ αναπτύχθηκε και στην Ελλάδα, ιδιαίτερα μετά την είσοδο της χώρας στην ΕΟΚ (1981). Ακολούθησαν η ίδρυση του ΕΑΠ, των ΙΕΚ, των ΣΔΕ </a:t>
            </a:r>
            <a:r>
              <a:rPr lang="el-GR" dirty="0" err="1">
                <a:latin typeface="Times New Roman"/>
                <a:ea typeface="+mn-lt"/>
                <a:cs typeface="+mn-lt"/>
              </a:rPr>
              <a:t>κ.ά</a:t>
            </a:r>
            <a:r>
              <a:rPr lang="el-GR" dirty="0">
                <a:latin typeface="Times New Roman"/>
                <a:ea typeface="+mn-lt"/>
                <a:cs typeface="+mn-lt"/>
              </a:rPr>
              <a:t>, συμβαδίζοντας με ένα ευρωπαϊκό μοντέλο για την εκπαίδευση.  </a:t>
            </a:r>
          </a:p>
          <a:p>
            <a:pPr>
              <a:lnSpc>
                <a:spcPct val="90000"/>
              </a:lnSpc>
            </a:pPr>
            <a:r>
              <a:rPr lang="el-GR" dirty="0">
                <a:latin typeface="Times New Roman"/>
                <a:ea typeface="+mn-lt"/>
                <a:cs typeface="+mn-lt"/>
              </a:rPr>
              <a:t>Μετά την οικονομική κρίση, παρά το παρατηρούμενο υψηλό ενδιαφέρον συμμετοχής, διαπιστώνεται μια τάση ιδιωτικοποίησης. </a:t>
            </a:r>
            <a:endParaRPr lang="el-GR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l-GR" dirty="0">
                <a:latin typeface="Times New Roman"/>
                <a:ea typeface="+mn-lt"/>
                <a:cs typeface="+mn-lt"/>
              </a:rPr>
              <a:t>Η συρρίκνωση και οι συγχωνεύσεις δημόσιων φορέων με σημαντική συνεισφορά στη ΔΒΕ, σε συνδυασμό με την ελλιπή κρατική χρηματοδότηση, υπονομεύουν το πεδίο της ΔΒΕ στην Ελλάδα.</a:t>
            </a:r>
            <a:br>
              <a:rPr lang="en-US" dirty="0"/>
            </a:br>
            <a:endParaRPr lang="en-US"/>
          </a:p>
          <a:p>
            <a:pPr>
              <a:lnSpc>
                <a:spcPct val="90000"/>
              </a:lnSpc>
            </a:pPr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8844E6C-FFE6-4937-A7DC-0AD58882F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6762" y="2"/>
            <a:ext cx="658368" cy="6856213"/>
            <a:chOff x="5756762" y="2"/>
            <a:chExt cx="658368" cy="6856213"/>
          </a:xfrm>
        </p:grpSpPr>
        <p:sp useBgFill="1">
          <p:nvSpPr>
            <p:cNvPr id="16" name="Rounded Rectangle 19">
              <a:extLst>
                <a:ext uri="{FF2B5EF4-FFF2-40B4-BE49-F238E27FC236}">
                  <a16:creationId xmlns:a16="http://schemas.microsoft.com/office/drawing/2014/main" id="{F7D598A8-2CE2-45BE-BB8E-1D623A7C5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63086" y="426382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23A783-93C9-4929-95AF-E41A53CF21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sp useBgFill="1">
          <p:nvSpPr>
            <p:cNvPr id="18" name="Rounded Rectangle 26">
              <a:extLst>
                <a:ext uri="{FF2B5EF4-FFF2-40B4-BE49-F238E27FC236}">
                  <a16:creationId xmlns:a16="http://schemas.microsoft.com/office/drawing/2014/main" id="{CE6DC554-371A-4C76-A412-A527AAFDE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63086" y="5769570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143FF3-29AC-4E9A-AB31-FBD1F4E80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0743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6B2F6-EB48-47B0-9B63-5E621F0C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>
                <a:latin typeface="Times New Roman"/>
                <a:cs typeface="Times New Roman"/>
              </a:rPr>
              <a:t>Προηγούμενες έρευνες</a:t>
            </a:r>
          </a:p>
        </p:txBody>
      </p:sp>
      <p:graphicFrame>
        <p:nvGraphicFramePr>
          <p:cNvPr id="109" name="Diagram 109">
            <a:extLst>
              <a:ext uri="{FF2B5EF4-FFF2-40B4-BE49-F238E27FC236}">
                <a16:creationId xmlns:a16="http://schemas.microsoft.com/office/drawing/2014/main" id="{555EF4C1-B964-4C27-BABD-0FD1B9C4D9F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8508986"/>
              </p:ext>
            </p:extLst>
          </p:nvPr>
        </p:nvGraphicFramePr>
        <p:xfrm>
          <a:off x="4613" y="2560638"/>
          <a:ext cx="4617409" cy="3309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2" name="Content Placeholder 121">
            <a:extLst>
              <a:ext uri="{FF2B5EF4-FFF2-40B4-BE49-F238E27FC236}">
                <a16:creationId xmlns:a16="http://schemas.microsoft.com/office/drawing/2014/main" id="{D69DF4CE-08DF-4776-9BCE-BA17AFAAB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6665" y="2646584"/>
            <a:ext cx="6946794" cy="34970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dirty="0">
                <a:latin typeface="Times New Roman"/>
                <a:cs typeface="Times New Roman"/>
              </a:rPr>
              <a:t>Χαμηλά ποσοστά της Ελλάδας στην ευρωπαϊκή σκηνή αναφορικά με τη ΔΒΕ.</a:t>
            </a:r>
            <a:endParaRPr lang="el-GR" dirty="0">
              <a:ea typeface="+mn-lt"/>
              <a:cs typeface="+mn-lt"/>
            </a:endParaRPr>
          </a:p>
          <a:p>
            <a:pPr marL="0" indent="0">
              <a:buNone/>
            </a:pPr>
            <a:endParaRPr lang="el-GR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l-GR" dirty="0">
              <a:latin typeface="Garamond" panose="02020404030301010803"/>
              <a:cs typeface="Times New Roman"/>
            </a:endParaRPr>
          </a:p>
          <a:p>
            <a:pPr marL="0" indent="0">
              <a:buNone/>
            </a:pPr>
            <a:r>
              <a:rPr lang="el-GR" dirty="0">
                <a:latin typeface="Times New Roman"/>
                <a:cs typeface="Times New Roman"/>
              </a:rPr>
              <a:t>Αυξητική τάση της συμμετοχής με αρκετές ανισότητες. Παράλληλη ανάγκη ενίσχυσης της ποιότητας των προγραμμάτων.</a:t>
            </a:r>
            <a:endParaRPr lang="el-GR" dirty="0">
              <a:ea typeface="+mn-lt"/>
              <a:cs typeface="+mn-lt"/>
            </a:endParaRPr>
          </a:p>
          <a:p>
            <a:pPr marL="0" indent="0">
              <a:buNone/>
            </a:pPr>
            <a:endParaRPr lang="el-GR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l-GR" dirty="0">
                <a:latin typeface="Times New Roman"/>
                <a:cs typeface="Times New Roman"/>
              </a:rPr>
              <a:t>Χάσμα δεξιοτήτων ανάμεσα σε επιχειρήσεις και εργαζομένους και ελλείψεις σε ψηφιακές, κοινωνικές και τεχνικές ικανότητες. </a:t>
            </a:r>
            <a:br>
              <a:rPr lang="en-US" dirty="0">
                <a:latin typeface="Times New Roman"/>
                <a:cs typeface="Times New Roman"/>
              </a:rPr>
            </a:br>
            <a:endParaRPr lang="en-US">
              <a:ea typeface="+mn-lt"/>
              <a:cs typeface="+mn-lt"/>
            </a:endParaRPr>
          </a:p>
          <a:p>
            <a:endParaRPr lang="en-GB" dirty="0"/>
          </a:p>
        </p:txBody>
      </p:sp>
      <p:sp>
        <p:nvSpPr>
          <p:cNvPr id="273" name="Arrow: Right 272">
            <a:extLst>
              <a:ext uri="{FF2B5EF4-FFF2-40B4-BE49-F238E27FC236}">
                <a16:creationId xmlns:a16="http://schemas.microsoft.com/office/drawing/2014/main" id="{11142B32-52BB-4643-A17D-8D69E2132AF8}"/>
              </a:ext>
            </a:extLst>
          </p:cNvPr>
          <p:cNvSpPr/>
          <p:nvPr/>
        </p:nvSpPr>
        <p:spPr>
          <a:xfrm>
            <a:off x="3162646" y="2640343"/>
            <a:ext cx="1049546" cy="575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Arrow: Right 273">
            <a:extLst>
              <a:ext uri="{FF2B5EF4-FFF2-40B4-BE49-F238E27FC236}">
                <a16:creationId xmlns:a16="http://schemas.microsoft.com/office/drawing/2014/main" id="{A7D02E32-3B03-44C4-ABF7-719985692594}"/>
              </a:ext>
            </a:extLst>
          </p:cNvPr>
          <p:cNvSpPr/>
          <p:nvPr/>
        </p:nvSpPr>
        <p:spPr>
          <a:xfrm>
            <a:off x="3161747" y="3976542"/>
            <a:ext cx="1049546" cy="589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Arrow: Right 274">
            <a:extLst>
              <a:ext uri="{FF2B5EF4-FFF2-40B4-BE49-F238E27FC236}">
                <a16:creationId xmlns:a16="http://schemas.microsoft.com/office/drawing/2014/main" id="{BE31E6F9-0C61-4A38-A8B9-E6627500A880}"/>
              </a:ext>
            </a:extLst>
          </p:cNvPr>
          <p:cNvSpPr/>
          <p:nvPr/>
        </p:nvSpPr>
        <p:spPr>
          <a:xfrm>
            <a:off x="3160847" y="5168964"/>
            <a:ext cx="1049546" cy="589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141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53" name="Picture 1953" descr="A picture containing black, table, desk, white&#10;&#10;Description generated with very high confidence">
            <a:extLst>
              <a:ext uri="{FF2B5EF4-FFF2-40B4-BE49-F238E27FC236}">
                <a16:creationId xmlns:a16="http://schemas.microsoft.com/office/drawing/2014/main" id="{1304337C-2288-49B6-8B76-4F8C0B2ED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4129E6-84BD-46C7-9FA8-6B24AC20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FFFF"/>
                </a:solidFill>
                <a:latin typeface="Times New Roman"/>
                <a:cs typeface="Times New Roman"/>
              </a:rPr>
              <a:t>Μεθοδολογία της εν λόγω έρευνας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44" name="Diagram 1544">
            <a:extLst>
              <a:ext uri="{FF2B5EF4-FFF2-40B4-BE49-F238E27FC236}">
                <a16:creationId xmlns:a16="http://schemas.microsoft.com/office/drawing/2014/main" id="{0DD1C669-CFB8-4067-A875-56A224696B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387494"/>
              </p:ext>
            </p:extLst>
          </p:nvPr>
        </p:nvGraphicFramePr>
        <p:xfrm>
          <a:off x="691551" y="2571840"/>
          <a:ext cx="11355237" cy="338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27437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8F669775-EA69-4674-9BC3-1DAE0A6FDA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00" b="238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7" name="Rectangle 68">
            <a:extLst>
              <a:ext uri="{FF2B5EF4-FFF2-40B4-BE49-F238E27FC236}">
                <a16:creationId xmlns:a16="http://schemas.microsoft.com/office/drawing/2014/main" id="{6D1A6905-E2A3-484F-B455-9590E3290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88"/>
            <a:ext cx="11227442" cy="5883295"/>
          </a:xfrm>
          <a:prstGeom prst="rect">
            <a:avLst/>
          </a:prstGeom>
          <a:blipFill dpi="0" rotWithShape="1">
            <a:blip r:embed="rId4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70">
            <a:extLst>
              <a:ext uri="{FF2B5EF4-FFF2-40B4-BE49-F238E27FC236}">
                <a16:creationId xmlns:a16="http://schemas.microsoft.com/office/drawing/2014/main" id="{380DB908-51C0-4E3F-86A8-3467E4071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DEC05-4044-4A9D-857B-03FC537E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l-GR" sz="3600" dirty="0">
                <a:latin typeface="Times New Roman"/>
                <a:cs typeface="Times New Roman"/>
              </a:rPr>
              <a:t>Κίνητρα και εμπόδια συμμετοχής που προέκυψαν</a:t>
            </a:r>
          </a:p>
        </p:txBody>
      </p:sp>
      <p:cxnSp>
        <p:nvCxnSpPr>
          <p:cNvPr id="70" name="Straight Connector 72">
            <a:extLst>
              <a:ext uri="{FF2B5EF4-FFF2-40B4-BE49-F238E27FC236}">
                <a16:creationId xmlns:a16="http://schemas.microsoft.com/office/drawing/2014/main" id="{1472F4D6-70C3-41D0-AFDF-921004940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4">
            <a:extLst>
              <a:ext uri="{FF2B5EF4-FFF2-40B4-BE49-F238E27FC236}">
                <a16:creationId xmlns:a16="http://schemas.microsoft.com/office/drawing/2014/main" id="{C8844E6C-FFE6-4937-A7DC-0AD58882F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6762" y="2"/>
            <a:ext cx="658368" cy="6856213"/>
            <a:chOff x="5756762" y="2"/>
            <a:chExt cx="658368" cy="6856213"/>
          </a:xfrm>
        </p:grpSpPr>
        <p:sp useBgFill="1">
          <p:nvSpPr>
            <p:cNvPr id="76" name="Rounded Rectangle 19">
              <a:extLst>
                <a:ext uri="{FF2B5EF4-FFF2-40B4-BE49-F238E27FC236}">
                  <a16:creationId xmlns:a16="http://schemas.microsoft.com/office/drawing/2014/main" id="{F7D598A8-2CE2-45BE-BB8E-1D623A7C5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63086" y="426382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76">
              <a:extLst>
                <a:ext uri="{FF2B5EF4-FFF2-40B4-BE49-F238E27FC236}">
                  <a16:creationId xmlns:a16="http://schemas.microsoft.com/office/drawing/2014/main" id="{B523A783-93C9-4929-95AF-E41A53CF21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sp useBgFill="1">
          <p:nvSpPr>
            <p:cNvPr id="78" name="Rounded Rectangle 26">
              <a:extLst>
                <a:ext uri="{FF2B5EF4-FFF2-40B4-BE49-F238E27FC236}">
                  <a16:creationId xmlns:a16="http://schemas.microsoft.com/office/drawing/2014/main" id="{CE6DC554-371A-4C76-A412-A527AAFDE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63086" y="5769570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Picture 78">
              <a:extLst>
                <a:ext uri="{FF2B5EF4-FFF2-40B4-BE49-F238E27FC236}">
                  <a16:creationId xmlns:a16="http://schemas.microsoft.com/office/drawing/2014/main" id="{9C143FF3-29AC-4E9A-AB31-FBD1F4E80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1DAFEE45-DBBF-418F-AE4D-BDFFCEAD1F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9537516"/>
              </p:ext>
            </p:extLst>
          </p:nvPr>
        </p:nvGraphicFramePr>
        <p:xfrm>
          <a:off x="1295401" y="2556932"/>
          <a:ext cx="960119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2356025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64</TotalTime>
  <Words>430</Words>
  <Application>Microsoft Office PowerPoint</Application>
  <PresentationFormat>Ευρεία οθόνη</PresentationFormat>
  <Paragraphs>81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8" baseType="lpstr">
      <vt:lpstr>Arial</vt:lpstr>
      <vt:lpstr>Garamond</vt:lpstr>
      <vt:lpstr>Times New Roman</vt:lpstr>
      <vt:lpstr>Organic</vt:lpstr>
      <vt:lpstr>«Δια Βίου Εκπαίδευση Ενηλίκων και σύγχρονες ικανότητες στην αγορά εργασίας: Η περίπτωση της Ελλάδας»</vt:lpstr>
      <vt:lpstr>Στόχοι και αναγκαιότητα εργασίας</vt:lpstr>
      <vt:lpstr>Ερευνητικές υποθέσεις εργασίας</vt:lpstr>
      <vt:lpstr>Αποσαφήνιση όρων</vt:lpstr>
      <vt:lpstr>Η ΔΒΕ στην Ευρώπη</vt:lpstr>
      <vt:lpstr>Η πορεία της ΔΒΕ στην Ελλάδα</vt:lpstr>
      <vt:lpstr>Προηγούμενες έρευνες</vt:lpstr>
      <vt:lpstr>Μεθοδολογία της εν λόγω έρευνας</vt:lpstr>
      <vt:lpstr>Κίνητρα και εμπόδια συμμετοχής που προέκυψαν</vt:lpstr>
      <vt:lpstr>Παρατηρούμενες ανισότητες</vt:lpstr>
      <vt:lpstr>Ικανότητες και χάσμα </vt:lpstr>
      <vt:lpstr>Προτάσεις αντιμετώπισης αδυναμιών </vt:lpstr>
      <vt:lpstr>Πού πρέπει να εστιάσουν μελλοντικές έρευνες</vt:lpstr>
      <vt:lpstr>Σας ευχαριστώ θερμά!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</dc:title>
  <dc:creator>MigroMedia</dc:creator>
  <cp:lastModifiedBy>Savvatou Tsolakidou</cp:lastModifiedBy>
  <cp:revision>1827</cp:revision>
  <dcterms:created xsi:type="dcterms:W3CDTF">2020-06-05T08:09:39Z</dcterms:created>
  <dcterms:modified xsi:type="dcterms:W3CDTF">2020-06-11T15:55:52Z</dcterms:modified>
</cp:coreProperties>
</file>