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1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b10067705dm-001_2880x2161.jpg"/>
          <p:cNvSpPr>
            <a:spLocks noGrp="1"/>
          </p:cNvSpPr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b10067705dm-001_2880x2161.jpg"/>
          <p:cNvSpPr>
            <a:spLocks noGrp="1"/>
          </p:cNvSpPr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97913361_2035x1354.jpg"/>
          <p:cNvSpPr>
            <a:spLocks noGrp="1"/>
          </p:cNvSpPr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348088_flipped_1647x1098.jpg"/>
          <p:cNvSpPr>
            <a:spLocks noGrp="1"/>
          </p:cNvSpPr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197913361_2035x1354.jpg"/>
          <p:cNvSpPr>
            <a:spLocks noGrp="1"/>
          </p:cNvSpPr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108348088_flipped_1647x1098.jpg"/>
          <p:cNvSpPr>
            <a:spLocks noGrp="1"/>
          </p:cNvSpPr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b10067705dm-001_2880x2161.jpg"/>
          <p:cNvSpPr>
            <a:spLocks noGrp="1"/>
          </p:cNvSpPr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SC_0001_mandible_ppt.jpg" descr="DSC_0001_mandible_ppt.jpg"/>
          <p:cNvPicPr>
            <a:picLocks noChangeAspect="1"/>
          </p:cNvPicPr>
          <p:nvPr/>
        </p:nvPicPr>
        <p:blipFill>
          <a:blip r:embed="rId2"/>
          <a:srcRect l="24005" t="10237" r="22327" b="12485"/>
          <a:stretch>
            <a:fillRect/>
          </a:stretch>
        </p:blipFill>
        <p:spPr>
          <a:xfrm>
            <a:off x="4715561" y="181849"/>
            <a:ext cx="14952878" cy="13352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562" extrusionOk="0">
                <a:moveTo>
                  <a:pt x="2679" y="3"/>
                </a:moveTo>
                <a:cubicBezTo>
                  <a:pt x="2246" y="-17"/>
                  <a:pt x="1745" y="58"/>
                  <a:pt x="1248" y="233"/>
                </a:cubicBezTo>
                <a:cubicBezTo>
                  <a:pt x="758" y="406"/>
                  <a:pt x="725" y="424"/>
                  <a:pt x="399" y="702"/>
                </a:cubicBezTo>
                <a:cubicBezTo>
                  <a:pt x="116" y="945"/>
                  <a:pt x="3" y="1130"/>
                  <a:pt x="0" y="1432"/>
                </a:cubicBezTo>
                <a:cubicBezTo>
                  <a:pt x="-1" y="1533"/>
                  <a:pt x="10" y="1648"/>
                  <a:pt x="32" y="1781"/>
                </a:cubicBezTo>
                <a:cubicBezTo>
                  <a:pt x="113" y="2288"/>
                  <a:pt x="297" y="2700"/>
                  <a:pt x="508" y="2847"/>
                </a:cubicBezTo>
                <a:cubicBezTo>
                  <a:pt x="786" y="3041"/>
                  <a:pt x="969" y="3405"/>
                  <a:pt x="1043" y="3916"/>
                </a:cubicBezTo>
                <a:cubicBezTo>
                  <a:pt x="1078" y="4161"/>
                  <a:pt x="1185" y="4798"/>
                  <a:pt x="1281" y="5332"/>
                </a:cubicBezTo>
                <a:cubicBezTo>
                  <a:pt x="1388" y="5931"/>
                  <a:pt x="1473" y="6617"/>
                  <a:pt x="1503" y="7129"/>
                </a:cubicBezTo>
                <a:cubicBezTo>
                  <a:pt x="1553" y="7996"/>
                  <a:pt x="1646" y="8769"/>
                  <a:pt x="1780" y="9440"/>
                </a:cubicBezTo>
                <a:cubicBezTo>
                  <a:pt x="1975" y="10415"/>
                  <a:pt x="2006" y="10849"/>
                  <a:pt x="1907" y="11235"/>
                </a:cubicBezTo>
                <a:cubicBezTo>
                  <a:pt x="1866" y="11399"/>
                  <a:pt x="1827" y="13074"/>
                  <a:pt x="1850" y="13732"/>
                </a:cubicBezTo>
                <a:cubicBezTo>
                  <a:pt x="1854" y="13843"/>
                  <a:pt x="1912" y="13988"/>
                  <a:pt x="2000" y="14102"/>
                </a:cubicBezTo>
                <a:cubicBezTo>
                  <a:pt x="2079" y="14205"/>
                  <a:pt x="2158" y="14335"/>
                  <a:pt x="2176" y="14390"/>
                </a:cubicBezTo>
                <a:cubicBezTo>
                  <a:pt x="2193" y="14445"/>
                  <a:pt x="2255" y="14490"/>
                  <a:pt x="2313" y="14490"/>
                </a:cubicBezTo>
                <a:cubicBezTo>
                  <a:pt x="2459" y="14490"/>
                  <a:pt x="2515" y="14698"/>
                  <a:pt x="2515" y="15233"/>
                </a:cubicBezTo>
                <a:cubicBezTo>
                  <a:pt x="2515" y="15738"/>
                  <a:pt x="2653" y="16549"/>
                  <a:pt x="2749" y="16615"/>
                </a:cubicBezTo>
                <a:cubicBezTo>
                  <a:pt x="2784" y="16639"/>
                  <a:pt x="2848" y="16783"/>
                  <a:pt x="2893" y="16935"/>
                </a:cubicBezTo>
                <a:cubicBezTo>
                  <a:pt x="2989" y="17259"/>
                  <a:pt x="3205" y="17656"/>
                  <a:pt x="3503" y="18056"/>
                </a:cubicBezTo>
                <a:cubicBezTo>
                  <a:pt x="3620" y="18212"/>
                  <a:pt x="3764" y="18431"/>
                  <a:pt x="3822" y="18541"/>
                </a:cubicBezTo>
                <a:cubicBezTo>
                  <a:pt x="3881" y="18651"/>
                  <a:pt x="4115" y="18933"/>
                  <a:pt x="4341" y="19168"/>
                </a:cubicBezTo>
                <a:cubicBezTo>
                  <a:pt x="4568" y="19404"/>
                  <a:pt x="4883" y="19747"/>
                  <a:pt x="5042" y="19931"/>
                </a:cubicBezTo>
                <a:cubicBezTo>
                  <a:pt x="5201" y="20115"/>
                  <a:pt x="5379" y="20286"/>
                  <a:pt x="5437" y="20311"/>
                </a:cubicBezTo>
                <a:cubicBezTo>
                  <a:pt x="5499" y="20338"/>
                  <a:pt x="5556" y="20427"/>
                  <a:pt x="5573" y="20520"/>
                </a:cubicBezTo>
                <a:cubicBezTo>
                  <a:pt x="5595" y="20643"/>
                  <a:pt x="5644" y="20697"/>
                  <a:pt x="5771" y="20739"/>
                </a:cubicBezTo>
                <a:cubicBezTo>
                  <a:pt x="5889" y="20778"/>
                  <a:pt x="5961" y="20851"/>
                  <a:pt x="6013" y="20982"/>
                </a:cubicBezTo>
                <a:cubicBezTo>
                  <a:pt x="6055" y="21091"/>
                  <a:pt x="6112" y="21158"/>
                  <a:pt x="6150" y="21141"/>
                </a:cubicBezTo>
                <a:cubicBezTo>
                  <a:pt x="6185" y="21126"/>
                  <a:pt x="6228" y="21136"/>
                  <a:pt x="6243" y="21165"/>
                </a:cubicBezTo>
                <a:cubicBezTo>
                  <a:pt x="6259" y="21194"/>
                  <a:pt x="6301" y="21204"/>
                  <a:pt x="6337" y="21189"/>
                </a:cubicBezTo>
                <a:cubicBezTo>
                  <a:pt x="6373" y="21173"/>
                  <a:pt x="6538" y="21250"/>
                  <a:pt x="6703" y="21358"/>
                </a:cubicBezTo>
                <a:lnTo>
                  <a:pt x="7004" y="21555"/>
                </a:lnTo>
                <a:lnTo>
                  <a:pt x="8309" y="21553"/>
                </a:lnTo>
                <a:cubicBezTo>
                  <a:pt x="9026" y="21552"/>
                  <a:pt x="9720" y="21528"/>
                  <a:pt x="9850" y="21501"/>
                </a:cubicBezTo>
                <a:cubicBezTo>
                  <a:pt x="10000" y="21469"/>
                  <a:pt x="10110" y="21472"/>
                  <a:pt x="10149" y="21507"/>
                </a:cubicBezTo>
                <a:cubicBezTo>
                  <a:pt x="10214" y="21568"/>
                  <a:pt x="10603" y="21558"/>
                  <a:pt x="10660" y="21494"/>
                </a:cubicBezTo>
                <a:cubicBezTo>
                  <a:pt x="10679" y="21472"/>
                  <a:pt x="10732" y="21475"/>
                  <a:pt x="10777" y="21501"/>
                </a:cubicBezTo>
                <a:cubicBezTo>
                  <a:pt x="10915" y="21579"/>
                  <a:pt x="13828" y="21583"/>
                  <a:pt x="14004" y="21505"/>
                </a:cubicBezTo>
                <a:cubicBezTo>
                  <a:pt x="14087" y="21468"/>
                  <a:pt x="14361" y="21434"/>
                  <a:pt x="14612" y="21429"/>
                </a:cubicBezTo>
                <a:cubicBezTo>
                  <a:pt x="15059" y="21421"/>
                  <a:pt x="15069" y="21417"/>
                  <a:pt x="15136" y="21260"/>
                </a:cubicBezTo>
                <a:cubicBezTo>
                  <a:pt x="15215" y="21075"/>
                  <a:pt x="15988" y="20189"/>
                  <a:pt x="16955" y="19173"/>
                </a:cubicBezTo>
                <a:cubicBezTo>
                  <a:pt x="18159" y="17910"/>
                  <a:pt x="18746" y="16762"/>
                  <a:pt x="18746" y="15674"/>
                </a:cubicBezTo>
                <a:cubicBezTo>
                  <a:pt x="18746" y="15521"/>
                  <a:pt x="18778" y="15327"/>
                  <a:pt x="18817" y="15243"/>
                </a:cubicBezTo>
                <a:cubicBezTo>
                  <a:pt x="18919" y="15023"/>
                  <a:pt x="19126" y="14821"/>
                  <a:pt x="19235" y="14834"/>
                </a:cubicBezTo>
                <a:cubicBezTo>
                  <a:pt x="19417" y="14855"/>
                  <a:pt x="19443" y="14830"/>
                  <a:pt x="19476" y="14602"/>
                </a:cubicBezTo>
                <a:cubicBezTo>
                  <a:pt x="19501" y="14424"/>
                  <a:pt x="19540" y="14356"/>
                  <a:pt x="19647" y="14303"/>
                </a:cubicBezTo>
                <a:cubicBezTo>
                  <a:pt x="19832" y="14212"/>
                  <a:pt x="19862" y="14154"/>
                  <a:pt x="19806" y="13991"/>
                </a:cubicBezTo>
                <a:cubicBezTo>
                  <a:pt x="19729" y="13761"/>
                  <a:pt x="19753" y="13595"/>
                  <a:pt x="19920" y="13213"/>
                </a:cubicBezTo>
                <a:lnTo>
                  <a:pt x="20081" y="12847"/>
                </a:lnTo>
                <a:lnTo>
                  <a:pt x="19996" y="12456"/>
                </a:lnTo>
                <a:cubicBezTo>
                  <a:pt x="19902" y="12018"/>
                  <a:pt x="19892" y="11528"/>
                  <a:pt x="19964" y="10904"/>
                </a:cubicBezTo>
                <a:cubicBezTo>
                  <a:pt x="19993" y="10654"/>
                  <a:pt x="19995" y="10287"/>
                  <a:pt x="19968" y="9991"/>
                </a:cubicBezTo>
                <a:cubicBezTo>
                  <a:pt x="19940" y="9675"/>
                  <a:pt x="19945" y="9230"/>
                  <a:pt x="19982" y="8755"/>
                </a:cubicBezTo>
                <a:cubicBezTo>
                  <a:pt x="20015" y="8339"/>
                  <a:pt x="20023" y="7876"/>
                  <a:pt x="20001" y="7700"/>
                </a:cubicBezTo>
                <a:cubicBezTo>
                  <a:pt x="19921" y="7055"/>
                  <a:pt x="20053" y="5816"/>
                  <a:pt x="20296" y="4942"/>
                </a:cubicBezTo>
                <a:cubicBezTo>
                  <a:pt x="20483" y="4269"/>
                  <a:pt x="20666" y="3878"/>
                  <a:pt x="20928" y="3592"/>
                </a:cubicBezTo>
                <a:cubicBezTo>
                  <a:pt x="21351" y="3130"/>
                  <a:pt x="21599" y="2236"/>
                  <a:pt x="21415" y="1835"/>
                </a:cubicBezTo>
                <a:cubicBezTo>
                  <a:pt x="21328" y="1646"/>
                  <a:pt x="20933" y="1297"/>
                  <a:pt x="20665" y="1171"/>
                </a:cubicBezTo>
                <a:cubicBezTo>
                  <a:pt x="20288" y="994"/>
                  <a:pt x="19581" y="843"/>
                  <a:pt x="19127" y="843"/>
                </a:cubicBezTo>
                <a:cubicBezTo>
                  <a:pt x="18240" y="844"/>
                  <a:pt x="17572" y="1139"/>
                  <a:pt x="17645" y="1496"/>
                </a:cubicBezTo>
                <a:cubicBezTo>
                  <a:pt x="17739" y="1958"/>
                  <a:pt x="17856" y="2329"/>
                  <a:pt x="18058" y="2805"/>
                </a:cubicBezTo>
                <a:cubicBezTo>
                  <a:pt x="18185" y="3105"/>
                  <a:pt x="18289" y="3371"/>
                  <a:pt x="18289" y="3396"/>
                </a:cubicBezTo>
                <a:cubicBezTo>
                  <a:pt x="18289" y="3421"/>
                  <a:pt x="18392" y="3588"/>
                  <a:pt x="18518" y="3768"/>
                </a:cubicBezTo>
                <a:cubicBezTo>
                  <a:pt x="18743" y="4090"/>
                  <a:pt x="18999" y="4602"/>
                  <a:pt x="18999" y="4728"/>
                </a:cubicBezTo>
                <a:cubicBezTo>
                  <a:pt x="18999" y="4838"/>
                  <a:pt x="18750" y="5357"/>
                  <a:pt x="18360" y="6056"/>
                </a:cubicBezTo>
                <a:cubicBezTo>
                  <a:pt x="17861" y="6954"/>
                  <a:pt x="17711" y="7302"/>
                  <a:pt x="17445" y="8174"/>
                </a:cubicBezTo>
                <a:cubicBezTo>
                  <a:pt x="17190" y="9012"/>
                  <a:pt x="17101" y="9201"/>
                  <a:pt x="16573" y="10030"/>
                </a:cubicBezTo>
                <a:cubicBezTo>
                  <a:pt x="16199" y="10617"/>
                  <a:pt x="15990" y="10817"/>
                  <a:pt x="15376" y="11180"/>
                </a:cubicBezTo>
                <a:cubicBezTo>
                  <a:pt x="15164" y="11305"/>
                  <a:pt x="15036" y="11530"/>
                  <a:pt x="15006" y="11829"/>
                </a:cubicBezTo>
                <a:cubicBezTo>
                  <a:pt x="14991" y="11973"/>
                  <a:pt x="14948" y="12121"/>
                  <a:pt x="14910" y="12156"/>
                </a:cubicBezTo>
                <a:cubicBezTo>
                  <a:pt x="14872" y="12192"/>
                  <a:pt x="14840" y="12268"/>
                  <a:pt x="14840" y="12325"/>
                </a:cubicBezTo>
                <a:cubicBezTo>
                  <a:pt x="14840" y="12437"/>
                  <a:pt x="14648" y="12835"/>
                  <a:pt x="14594" y="12834"/>
                </a:cubicBezTo>
                <a:cubicBezTo>
                  <a:pt x="14576" y="12834"/>
                  <a:pt x="14426" y="12809"/>
                  <a:pt x="14260" y="12779"/>
                </a:cubicBezTo>
                <a:cubicBezTo>
                  <a:pt x="14005" y="12732"/>
                  <a:pt x="13944" y="12737"/>
                  <a:pt x="13866" y="12816"/>
                </a:cubicBezTo>
                <a:cubicBezTo>
                  <a:pt x="13774" y="12910"/>
                  <a:pt x="13679" y="12977"/>
                  <a:pt x="13395" y="13145"/>
                </a:cubicBezTo>
                <a:cubicBezTo>
                  <a:pt x="13311" y="13194"/>
                  <a:pt x="13117" y="13363"/>
                  <a:pt x="12964" y="13519"/>
                </a:cubicBezTo>
                <a:cubicBezTo>
                  <a:pt x="12811" y="13676"/>
                  <a:pt x="12672" y="13804"/>
                  <a:pt x="12656" y="13805"/>
                </a:cubicBezTo>
                <a:cubicBezTo>
                  <a:pt x="12640" y="13805"/>
                  <a:pt x="12577" y="13741"/>
                  <a:pt x="12516" y="13662"/>
                </a:cubicBezTo>
                <a:cubicBezTo>
                  <a:pt x="12369" y="13472"/>
                  <a:pt x="12247" y="13483"/>
                  <a:pt x="12139" y="13698"/>
                </a:cubicBezTo>
                <a:cubicBezTo>
                  <a:pt x="12073" y="13828"/>
                  <a:pt x="12023" y="13867"/>
                  <a:pt x="11949" y="13845"/>
                </a:cubicBezTo>
                <a:cubicBezTo>
                  <a:pt x="11893" y="13829"/>
                  <a:pt x="11835" y="13839"/>
                  <a:pt x="11819" y="13867"/>
                </a:cubicBezTo>
                <a:cubicBezTo>
                  <a:pt x="11774" y="13950"/>
                  <a:pt x="11594" y="13927"/>
                  <a:pt x="11562" y="13834"/>
                </a:cubicBezTo>
                <a:cubicBezTo>
                  <a:pt x="11538" y="13762"/>
                  <a:pt x="11334" y="13747"/>
                  <a:pt x="11188" y="13807"/>
                </a:cubicBezTo>
                <a:cubicBezTo>
                  <a:pt x="11174" y="13813"/>
                  <a:pt x="11126" y="13814"/>
                  <a:pt x="11082" y="13809"/>
                </a:cubicBezTo>
                <a:cubicBezTo>
                  <a:pt x="11037" y="13804"/>
                  <a:pt x="10903" y="13825"/>
                  <a:pt x="10784" y="13855"/>
                </a:cubicBezTo>
                <a:cubicBezTo>
                  <a:pt x="10593" y="13903"/>
                  <a:pt x="10565" y="13897"/>
                  <a:pt x="10544" y="13804"/>
                </a:cubicBezTo>
                <a:cubicBezTo>
                  <a:pt x="10518" y="13696"/>
                  <a:pt x="10389" y="13683"/>
                  <a:pt x="10211" y="13773"/>
                </a:cubicBezTo>
                <a:cubicBezTo>
                  <a:pt x="10158" y="13799"/>
                  <a:pt x="10091" y="13789"/>
                  <a:pt x="10047" y="13747"/>
                </a:cubicBezTo>
                <a:cubicBezTo>
                  <a:pt x="9990" y="13694"/>
                  <a:pt x="9954" y="13693"/>
                  <a:pt x="9902" y="13741"/>
                </a:cubicBezTo>
                <a:cubicBezTo>
                  <a:pt x="9829" y="13809"/>
                  <a:pt x="9350" y="13737"/>
                  <a:pt x="9241" y="13641"/>
                </a:cubicBezTo>
                <a:cubicBezTo>
                  <a:pt x="9144" y="13555"/>
                  <a:pt x="8913" y="13532"/>
                  <a:pt x="8888" y="13605"/>
                </a:cubicBezTo>
                <a:cubicBezTo>
                  <a:pt x="8875" y="13643"/>
                  <a:pt x="8743" y="13693"/>
                  <a:pt x="8595" y="13715"/>
                </a:cubicBezTo>
                <a:cubicBezTo>
                  <a:pt x="8375" y="13748"/>
                  <a:pt x="8315" y="13737"/>
                  <a:pt x="8265" y="13660"/>
                </a:cubicBezTo>
                <a:cubicBezTo>
                  <a:pt x="8231" y="13608"/>
                  <a:pt x="8183" y="13579"/>
                  <a:pt x="8159" y="13596"/>
                </a:cubicBezTo>
                <a:cubicBezTo>
                  <a:pt x="8135" y="13612"/>
                  <a:pt x="8083" y="13603"/>
                  <a:pt x="8043" y="13576"/>
                </a:cubicBezTo>
                <a:cubicBezTo>
                  <a:pt x="8000" y="13546"/>
                  <a:pt x="7946" y="13550"/>
                  <a:pt x="7909" y="13584"/>
                </a:cubicBezTo>
                <a:cubicBezTo>
                  <a:pt x="7819" y="13668"/>
                  <a:pt x="7450" y="13410"/>
                  <a:pt x="7170" y="13068"/>
                </a:cubicBezTo>
                <a:cubicBezTo>
                  <a:pt x="7045" y="12915"/>
                  <a:pt x="6848" y="12720"/>
                  <a:pt x="6733" y="12634"/>
                </a:cubicBezTo>
                <a:cubicBezTo>
                  <a:pt x="6561" y="12505"/>
                  <a:pt x="6509" y="12490"/>
                  <a:pt x="6446" y="12549"/>
                </a:cubicBezTo>
                <a:cubicBezTo>
                  <a:pt x="6404" y="12588"/>
                  <a:pt x="6370" y="12598"/>
                  <a:pt x="6369" y="12571"/>
                </a:cubicBezTo>
                <a:cubicBezTo>
                  <a:pt x="6368" y="12544"/>
                  <a:pt x="6343" y="12567"/>
                  <a:pt x="6314" y="12624"/>
                </a:cubicBezTo>
                <a:cubicBezTo>
                  <a:pt x="6272" y="12705"/>
                  <a:pt x="6246" y="12713"/>
                  <a:pt x="6189" y="12660"/>
                </a:cubicBezTo>
                <a:cubicBezTo>
                  <a:pt x="6149" y="12623"/>
                  <a:pt x="6117" y="12553"/>
                  <a:pt x="6117" y="12504"/>
                </a:cubicBezTo>
                <a:cubicBezTo>
                  <a:pt x="6117" y="12456"/>
                  <a:pt x="6086" y="12375"/>
                  <a:pt x="6049" y="12325"/>
                </a:cubicBezTo>
                <a:cubicBezTo>
                  <a:pt x="5992" y="12250"/>
                  <a:pt x="6000" y="12112"/>
                  <a:pt x="6098" y="11465"/>
                </a:cubicBezTo>
                <a:cubicBezTo>
                  <a:pt x="6241" y="10521"/>
                  <a:pt x="6241" y="10385"/>
                  <a:pt x="6101" y="9954"/>
                </a:cubicBezTo>
                <a:cubicBezTo>
                  <a:pt x="6000" y="9643"/>
                  <a:pt x="5975" y="9609"/>
                  <a:pt x="5830" y="9593"/>
                </a:cubicBezTo>
                <a:cubicBezTo>
                  <a:pt x="5589" y="9567"/>
                  <a:pt x="5117" y="9738"/>
                  <a:pt x="5089" y="9863"/>
                </a:cubicBezTo>
                <a:cubicBezTo>
                  <a:pt x="5073" y="9927"/>
                  <a:pt x="5004" y="9976"/>
                  <a:pt x="4906" y="9993"/>
                </a:cubicBezTo>
                <a:cubicBezTo>
                  <a:pt x="4754" y="10018"/>
                  <a:pt x="4736" y="9999"/>
                  <a:pt x="4512" y="9568"/>
                </a:cubicBezTo>
                <a:cubicBezTo>
                  <a:pt x="4108" y="8794"/>
                  <a:pt x="3840" y="8050"/>
                  <a:pt x="3703" y="7325"/>
                </a:cubicBezTo>
                <a:cubicBezTo>
                  <a:pt x="3583" y="6687"/>
                  <a:pt x="3566" y="6643"/>
                  <a:pt x="3363" y="6419"/>
                </a:cubicBezTo>
                <a:cubicBezTo>
                  <a:pt x="3245" y="6290"/>
                  <a:pt x="3005" y="5953"/>
                  <a:pt x="2828" y="5672"/>
                </a:cubicBezTo>
                <a:lnTo>
                  <a:pt x="2507" y="5160"/>
                </a:lnTo>
                <a:lnTo>
                  <a:pt x="2538" y="4716"/>
                </a:lnTo>
                <a:cubicBezTo>
                  <a:pt x="2555" y="4471"/>
                  <a:pt x="2604" y="4155"/>
                  <a:pt x="2647" y="4014"/>
                </a:cubicBezTo>
                <a:cubicBezTo>
                  <a:pt x="2729" y="3739"/>
                  <a:pt x="3264" y="2656"/>
                  <a:pt x="3467" y="2353"/>
                </a:cubicBezTo>
                <a:cubicBezTo>
                  <a:pt x="3682" y="2031"/>
                  <a:pt x="3884" y="1326"/>
                  <a:pt x="3885" y="899"/>
                </a:cubicBezTo>
                <a:cubicBezTo>
                  <a:pt x="3885" y="531"/>
                  <a:pt x="3879" y="512"/>
                  <a:pt x="3702" y="348"/>
                </a:cubicBezTo>
                <a:cubicBezTo>
                  <a:pt x="3477" y="139"/>
                  <a:pt x="3112" y="23"/>
                  <a:pt x="2679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4F29BA8-4C76-8580-C26A-4039229DCFF7}"/>
              </a:ext>
            </a:extLst>
          </p:cNvPr>
          <p:cNvSpPr/>
          <p:nvPr/>
        </p:nvSpPr>
        <p:spPr>
          <a:xfrm>
            <a:off x="238672" y="1745432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mandible </a:t>
            </a:r>
            <a:endParaRPr lang="el-G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366F8B0-0C25-D5A4-B457-FCA3A8E70AFC}"/>
              </a:ext>
            </a:extLst>
          </p:cNvPr>
          <p:cNvSpPr/>
          <p:nvPr/>
        </p:nvSpPr>
        <p:spPr>
          <a:xfrm>
            <a:off x="11399912" y="1752296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Coronoid process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4A8CC13-94A9-4996-3012-9916CD55291D}"/>
              </a:ext>
            </a:extLst>
          </p:cNvPr>
          <p:cNvSpPr/>
          <p:nvPr/>
        </p:nvSpPr>
        <p:spPr>
          <a:xfrm>
            <a:off x="16994907" y="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Condyle 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334B3C-F34C-4E2F-30CD-72B0C7B0E94A}"/>
              </a:ext>
            </a:extLst>
          </p:cNvPr>
          <p:cNvSpPr/>
          <p:nvPr/>
        </p:nvSpPr>
        <p:spPr>
          <a:xfrm>
            <a:off x="9541278" y="9378280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Alveolar process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SC_0012_mandible_ppt.jpg" descr="DSC_0012_mandible_ppt.jpg"/>
          <p:cNvPicPr>
            <a:picLocks noChangeAspect="1"/>
          </p:cNvPicPr>
          <p:nvPr/>
        </p:nvPicPr>
        <p:blipFill>
          <a:blip r:embed="rId2"/>
          <a:srcRect l="12500" t="27611" r="13411" b="20265"/>
          <a:stretch>
            <a:fillRect/>
          </a:stretch>
        </p:blipFill>
        <p:spPr>
          <a:xfrm>
            <a:off x="329009" y="1309320"/>
            <a:ext cx="23725982" cy="11097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2" extrusionOk="0">
                <a:moveTo>
                  <a:pt x="3007" y="1"/>
                </a:moveTo>
                <a:cubicBezTo>
                  <a:pt x="2923" y="6"/>
                  <a:pt x="2823" y="91"/>
                  <a:pt x="2703" y="250"/>
                </a:cubicBezTo>
                <a:cubicBezTo>
                  <a:pt x="2409" y="637"/>
                  <a:pt x="2345" y="1293"/>
                  <a:pt x="2522" y="2095"/>
                </a:cubicBezTo>
                <a:cubicBezTo>
                  <a:pt x="2619" y="2529"/>
                  <a:pt x="2628" y="2653"/>
                  <a:pt x="2619" y="3421"/>
                </a:cubicBezTo>
                <a:cubicBezTo>
                  <a:pt x="2608" y="4366"/>
                  <a:pt x="2608" y="4317"/>
                  <a:pt x="2612" y="5363"/>
                </a:cubicBezTo>
                <a:cubicBezTo>
                  <a:pt x="2614" y="5779"/>
                  <a:pt x="2599" y="6154"/>
                  <a:pt x="2579" y="6196"/>
                </a:cubicBezTo>
                <a:cubicBezTo>
                  <a:pt x="2557" y="6242"/>
                  <a:pt x="2451" y="6211"/>
                  <a:pt x="2311" y="6117"/>
                </a:cubicBezTo>
                <a:cubicBezTo>
                  <a:pt x="1965" y="5883"/>
                  <a:pt x="918" y="5912"/>
                  <a:pt x="651" y="6164"/>
                </a:cubicBezTo>
                <a:cubicBezTo>
                  <a:pt x="549" y="6261"/>
                  <a:pt x="440" y="6340"/>
                  <a:pt x="409" y="6340"/>
                </a:cubicBezTo>
                <a:cubicBezTo>
                  <a:pt x="316" y="6340"/>
                  <a:pt x="51" y="6663"/>
                  <a:pt x="25" y="6809"/>
                </a:cubicBezTo>
                <a:cubicBezTo>
                  <a:pt x="11" y="6884"/>
                  <a:pt x="0" y="7257"/>
                  <a:pt x="0" y="7636"/>
                </a:cubicBezTo>
                <a:cubicBezTo>
                  <a:pt x="0" y="8501"/>
                  <a:pt x="107" y="9001"/>
                  <a:pt x="466" y="9816"/>
                </a:cubicBezTo>
                <a:cubicBezTo>
                  <a:pt x="739" y="10437"/>
                  <a:pt x="1413" y="12330"/>
                  <a:pt x="1620" y="13062"/>
                </a:cubicBezTo>
                <a:cubicBezTo>
                  <a:pt x="1803" y="13706"/>
                  <a:pt x="1928" y="14478"/>
                  <a:pt x="1980" y="15293"/>
                </a:cubicBezTo>
                <a:cubicBezTo>
                  <a:pt x="2023" y="15970"/>
                  <a:pt x="2011" y="16200"/>
                  <a:pt x="1938" y="16103"/>
                </a:cubicBezTo>
                <a:cubicBezTo>
                  <a:pt x="1918" y="16077"/>
                  <a:pt x="1901" y="16110"/>
                  <a:pt x="1901" y="16177"/>
                </a:cubicBezTo>
                <a:cubicBezTo>
                  <a:pt x="1901" y="16245"/>
                  <a:pt x="1928" y="16322"/>
                  <a:pt x="1961" y="16349"/>
                </a:cubicBezTo>
                <a:cubicBezTo>
                  <a:pt x="2020" y="16397"/>
                  <a:pt x="2044" y="16830"/>
                  <a:pt x="1994" y="16937"/>
                </a:cubicBezTo>
                <a:cubicBezTo>
                  <a:pt x="1980" y="16968"/>
                  <a:pt x="1943" y="16950"/>
                  <a:pt x="1914" y="16897"/>
                </a:cubicBezTo>
                <a:cubicBezTo>
                  <a:pt x="1868" y="16816"/>
                  <a:pt x="1860" y="16932"/>
                  <a:pt x="1865" y="17611"/>
                </a:cubicBezTo>
                <a:cubicBezTo>
                  <a:pt x="1869" y="18259"/>
                  <a:pt x="1883" y="18432"/>
                  <a:pt x="1932" y="18472"/>
                </a:cubicBezTo>
                <a:cubicBezTo>
                  <a:pt x="1979" y="18510"/>
                  <a:pt x="1983" y="18547"/>
                  <a:pt x="1949" y="18619"/>
                </a:cubicBezTo>
                <a:cubicBezTo>
                  <a:pt x="1918" y="18685"/>
                  <a:pt x="1916" y="18749"/>
                  <a:pt x="1944" y="18820"/>
                </a:cubicBezTo>
                <a:cubicBezTo>
                  <a:pt x="1966" y="18877"/>
                  <a:pt x="2043" y="19176"/>
                  <a:pt x="2114" y="19486"/>
                </a:cubicBezTo>
                <a:cubicBezTo>
                  <a:pt x="2218" y="19934"/>
                  <a:pt x="2240" y="20113"/>
                  <a:pt x="2221" y="20361"/>
                </a:cubicBezTo>
                <a:cubicBezTo>
                  <a:pt x="2200" y="20629"/>
                  <a:pt x="2212" y="20700"/>
                  <a:pt x="2302" y="20863"/>
                </a:cubicBezTo>
                <a:cubicBezTo>
                  <a:pt x="2360" y="20968"/>
                  <a:pt x="2443" y="21053"/>
                  <a:pt x="2486" y="21053"/>
                </a:cubicBezTo>
                <a:cubicBezTo>
                  <a:pt x="2529" y="21053"/>
                  <a:pt x="2624" y="20968"/>
                  <a:pt x="2698" y="20863"/>
                </a:cubicBezTo>
                <a:cubicBezTo>
                  <a:pt x="2983" y="20460"/>
                  <a:pt x="3042" y="20420"/>
                  <a:pt x="3122" y="20575"/>
                </a:cubicBezTo>
                <a:cubicBezTo>
                  <a:pt x="3162" y="20652"/>
                  <a:pt x="3214" y="20715"/>
                  <a:pt x="3236" y="20715"/>
                </a:cubicBezTo>
                <a:cubicBezTo>
                  <a:pt x="3259" y="20715"/>
                  <a:pt x="3400" y="20505"/>
                  <a:pt x="3550" y="20248"/>
                </a:cubicBezTo>
                <a:cubicBezTo>
                  <a:pt x="3700" y="19991"/>
                  <a:pt x="3983" y="19611"/>
                  <a:pt x="4179" y="19405"/>
                </a:cubicBezTo>
                <a:cubicBezTo>
                  <a:pt x="4621" y="18938"/>
                  <a:pt x="5107" y="18270"/>
                  <a:pt x="5746" y="17249"/>
                </a:cubicBezTo>
                <a:cubicBezTo>
                  <a:pt x="6017" y="16816"/>
                  <a:pt x="6319" y="16388"/>
                  <a:pt x="6417" y="16298"/>
                </a:cubicBezTo>
                <a:cubicBezTo>
                  <a:pt x="6515" y="16208"/>
                  <a:pt x="6672" y="16061"/>
                  <a:pt x="6765" y="15971"/>
                </a:cubicBezTo>
                <a:cubicBezTo>
                  <a:pt x="6859" y="15881"/>
                  <a:pt x="6988" y="15793"/>
                  <a:pt x="7052" y="15777"/>
                </a:cubicBezTo>
                <a:cubicBezTo>
                  <a:pt x="7116" y="15761"/>
                  <a:pt x="7191" y="15712"/>
                  <a:pt x="7219" y="15667"/>
                </a:cubicBezTo>
                <a:cubicBezTo>
                  <a:pt x="7246" y="15622"/>
                  <a:pt x="7376" y="15516"/>
                  <a:pt x="7506" y="15432"/>
                </a:cubicBezTo>
                <a:cubicBezTo>
                  <a:pt x="7784" y="15254"/>
                  <a:pt x="8059" y="14949"/>
                  <a:pt x="8202" y="14661"/>
                </a:cubicBezTo>
                <a:cubicBezTo>
                  <a:pt x="8257" y="14549"/>
                  <a:pt x="8330" y="14458"/>
                  <a:pt x="8362" y="14458"/>
                </a:cubicBezTo>
                <a:cubicBezTo>
                  <a:pt x="8395" y="14458"/>
                  <a:pt x="8438" y="14426"/>
                  <a:pt x="8459" y="14387"/>
                </a:cubicBezTo>
                <a:cubicBezTo>
                  <a:pt x="8584" y="14152"/>
                  <a:pt x="9267" y="13810"/>
                  <a:pt x="9726" y="13753"/>
                </a:cubicBezTo>
                <a:cubicBezTo>
                  <a:pt x="9836" y="13740"/>
                  <a:pt x="9943" y="13706"/>
                  <a:pt x="9964" y="13678"/>
                </a:cubicBezTo>
                <a:cubicBezTo>
                  <a:pt x="10002" y="13628"/>
                  <a:pt x="10241" y="13519"/>
                  <a:pt x="10319" y="13515"/>
                </a:cubicBezTo>
                <a:cubicBezTo>
                  <a:pt x="10341" y="13514"/>
                  <a:pt x="10380" y="13475"/>
                  <a:pt x="10407" y="13428"/>
                </a:cubicBezTo>
                <a:cubicBezTo>
                  <a:pt x="10440" y="13368"/>
                  <a:pt x="10492" y="13400"/>
                  <a:pt x="10580" y="13533"/>
                </a:cubicBezTo>
                <a:cubicBezTo>
                  <a:pt x="10695" y="13708"/>
                  <a:pt x="10708" y="13712"/>
                  <a:pt x="10743" y="13578"/>
                </a:cubicBezTo>
                <a:cubicBezTo>
                  <a:pt x="10773" y="13463"/>
                  <a:pt x="10792" y="13454"/>
                  <a:pt x="10838" y="13536"/>
                </a:cubicBezTo>
                <a:cubicBezTo>
                  <a:pt x="10885" y="13619"/>
                  <a:pt x="10918" y="13593"/>
                  <a:pt x="11011" y="13403"/>
                </a:cubicBezTo>
                <a:lnTo>
                  <a:pt x="11125" y="13169"/>
                </a:lnTo>
                <a:lnTo>
                  <a:pt x="11243" y="13349"/>
                </a:lnTo>
                <a:cubicBezTo>
                  <a:pt x="11308" y="13447"/>
                  <a:pt x="11408" y="13528"/>
                  <a:pt x="11465" y="13528"/>
                </a:cubicBezTo>
                <a:cubicBezTo>
                  <a:pt x="11522" y="13528"/>
                  <a:pt x="11579" y="13585"/>
                  <a:pt x="11592" y="13655"/>
                </a:cubicBezTo>
                <a:cubicBezTo>
                  <a:pt x="11605" y="13724"/>
                  <a:pt x="11641" y="13781"/>
                  <a:pt x="11674" y="13781"/>
                </a:cubicBezTo>
                <a:cubicBezTo>
                  <a:pt x="11706" y="13781"/>
                  <a:pt x="11789" y="13834"/>
                  <a:pt x="11858" y="13898"/>
                </a:cubicBezTo>
                <a:cubicBezTo>
                  <a:pt x="11926" y="13963"/>
                  <a:pt x="12045" y="14064"/>
                  <a:pt x="12121" y="14124"/>
                </a:cubicBezTo>
                <a:cubicBezTo>
                  <a:pt x="12198" y="14184"/>
                  <a:pt x="12287" y="14278"/>
                  <a:pt x="12319" y="14335"/>
                </a:cubicBezTo>
                <a:cubicBezTo>
                  <a:pt x="12352" y="14391"/>
                  <a:pt x="12450" y="14486"/>
                  <a:pt x="12537" y="14545"/>
                </a:cubicBezTo>
                <a:cubicBezTo>
                  <a:pt x="12624" y="14604"/>
                  <a:pt x="12734" y="14706"/>
                  <a:pt x="12781" y="14772"/>
                </a:cubicBezTo>
                <a:cubicBezTo>
                  <a:pt x="12843" y="14857"/>
                  <a:pt x="12874" y="14864"/>
                  <a:pt x="12894" y="14795"/>
                </a:cubicBezTo>
                <a:cubicBezTo>
                  <a:pt x="12913" y="14730"/>
                  <a:pt x="12946" y="14755"/>
                  <a:pt x="12998" y="14874"/>
                </a:cubicBezTo>
                <a:cubicBezTo>
                  <a:pt x="13040" y="14971"/>
                  <a:pt x="13111" y="15050"/>
                  <a:pt x="13154" y="15050"/>
                </a:cubicBezTo>
                <a:cubicBezTo>
                  <a:pt x="13256" y="15050"/>
                  <a:pt x="13502" y="15318"/>
                  <a:pt x="13657" y="15596"/>
                </a:cubicBezTo>
                <a:cubicBezTo>
                  <a:pt x="13725" y="15718"/>
                  <a:pt x="13804" y="15791"/>
                  <a:pt x="13838" y="15763"/>
                </a:cubicBezTo>
                <a:cubicBezTo>
                  <a:pt x="13874" y="15733"/>
                  <a:pt x="13915" y="15782"/>
                  <a:pt x="13942" y="15889"/>
                </a:cubicBezTo>
                <a:cubicBezTo>
                  <a:pt x="13968" y="15995"/>
                  <a:pt x="14025" y="16065"/>
                  <a:pt x="14085" y="16065"/>
                </a:cubicBezTo>
                <a:cubicBezTo>
                  <a:pt x="14139" y="16065"/>
                  <a:pt x="14193" y="16119"/>
                  <a:pt x="14205" y="16185"/>
                </a:cubicBezTo>
                <a:cubicBezTo>
                  <a:pt x="14217" y="16252"/>
                  <a:pt x="14274" y="16349"/>
                  <a:pt x="14333" y="16400"/>
                </a:cubicBezTo>
                <a:cubicBezTo>
                  <a:pt x="14391" y="16452"/>
                  <a:pt x="14510" y="16587"/>
                  <a:pt x="14597" y="16700"/>
                </a:cubicBezTo>
                <a:cubicBezTo>
                  <a:pt x="14684" y="16813"/>
                  <a:pt x="14796" y="16945"/>
                  <a:pt x="14845" y="16991"/>
                </a:cubicBezTo>
                <a:cubicBezTo>
                  <a:pt x="14957" y="17097"/>
                  <a:pt x="15322" y="17663"/>
                  <a:pt x="15590" y="18144"/>
                </a:cubicBezTo>
                <a:cubicBezTo>
                  <a:pt x="15701" y="18342"/>
                  <a:pt x="15984" y="18777"/>
                  <a:pt x="16219" y="19109"/>
                </a:cubicBezTo>
                <a:cubicBezTo>
                  <a:pt x="16454" y="19442"/>
                  <a:pt x="16866" y="20073"/>
                  <a:pt x="17135" y="20512"/>
                </a:cubicBezTo>
                <a:cubicBezTo>
                  <a:pt x="17403" y="20951"/>
                  <a:pt x="17681" y="21366"/>
                  <a:pt x="17753" y="21432"/>
                </a:cubicBezTo>
                <a:cubicBezTo>
                  <a:pt x="17911" y="21579"/>
                  <a:pt x="17971" y="21589"/>
                  <a:pt x="18004" y="21475"/>
                </a:cubicBezTo>
                <a:cubicBezTo>
                  <a:pt x="18018" y="21428"/>
                  <a:pt x="18047" y="21413"/>
                  <a:pt x="18069" y="21443"/>
                </a:cubicBezTo>
                <a:cubicBezTo>
                  <a:pt x="18092" y="21472"/>
                  <a:pt x="18175" y="21368"/>
                  <a:pt x="18255" y="21211"/>
                </a:cubicBezTo>
                <a:cubicBezTo>
                  <a:pt x="18531" y="20668"/>
                  <a:pt x="18656" y="20628"/>
                  <a:pt x="18601" y="21100"/>
                </a:cubicBezTo>
                <a:cubicBezTo>
                  <a:pt x="18567" y="21387"/>
                  <a:pt x="18650" y="21365"/>
                  <a:pt x="18697" y="21075"/>
                </a:cubicBezTo>
                <a:cubicBezTo>
                  <a:pt x="18718" y="20947"/>
                  <a:pt x="18762" y="20733"/>
                  <a:pt x="18796" y="20599"/>
                </a:cubicBezTo>
                <a:cubicBezTo>
                  <a:pt x="18840" y="20423"/>
                  <a:pt x="18845" y="20327"/>
                  <a:pt x="18814" y="20247"/>
                </a:cubicBezTo>
                <a:cubicBezTo>
                  <a:pt x="18761" y="20109"/>
                  <a:pt x="18871" y="19956"/>
                  <a:pt x="18980" y="20017"/>
                </a:cubicBezTo>
                <a:cubicBezTo>
                  <a:pt x="19057" y="20060"/>
                  <a:pt x="19082" y="19917"/>
                  <a:pt x="19013" y="19827"/>
                </a:cubicBezTo>
                <a:cubicBezTo>
                  <a:pt x="18987" y="19792"/>
                  <a:pt x="18987" y="19722"/>
                  <a:pt x="19013" y="19617"/>
                </a:cubicBezTo>
                <a:cubicBezTo>
                  <a:pt x="19064" y="19415"/>
                  <a:pt x="19064" y="19338"/>
                  <a:pt x="19014" y="19405"/>
                </a:cubicBezTo>
                <a:cubicBezTo>
                  <a:pt x="18937" y="19505"/>
                  <a:pt x="18893" y="19360"/>
                  <a:pt x="18941" y="19168"/>
                </a:cubicBezTo>
                <a:cubicBezTo>
                  <a:pt x="18966" y="19067"/>
                  <a:pt x="18988" y="18762"/>
                  <a:pt x="18990" y="18491"/>
                </a:cubicBezTo>
                <a:cubicBezTo>
                  <a:pt x="18993" y="18090"/>
                  <a:pt x="19010" y="17973"/>
                  <a:pt x="19081" y="17856"/>
                </a:cubicBezTo>
                <a:cubicBezTo>
                  <a:pt x="19191" y="17674"/>
                  <a:pt x="19237" y="17290"/>
                  <a:pt x="19170" y="17117"/>
                </a:cubicBezTo>
                <a:cubicBezTo>
                  <a:pt x="19129" y="17010"/>
                  <a:pt x="19134" y="16946"/>
                  <a:pt x="19203" y="16749"/>
                </a:cubicBezTo>
                <a:cubicBezTo>
                  <a:pt x="19267" y="16564"/>
                  <a:pt x="19275" y="16486"/>
                  <a:pt x="19239" y="16406"/>
                </a:cubicBezTo>
                <a:cubicBezTo>
                  <a:pt x="19203" y="16325"/>
                  <a:pt x="19212" y="16273"/>
                  <a:pt x="19280" y="16174"/>
                </a:cubicBezTo>
                <a:cubicBezTo>
                  <a:pt x="19352" y="16069"/>
                  <a:pt x="19361" y="16016"/>
                  <a:pt x="19326" y="15878"/>
                </a:cubicBezTo>
                <a:cubicBezTo>
                  <a:pt x="19273" y="15665"/>
                  <a:pt x="19420" y="14731"/>
                  <a:pt x="19632" y="13938"/>
                </a:cubicBezTo>
                <a:cubicBezTo>
                  <a:pt x="19711" y="13643"/>
                  <a:pt x="19815" y="13248"/>
                  <a:pt x="19862" y="13061"/>
                </a:cubicBezTo>
                <a:cubicBezTo>
                  <a:pt x="20085" y="12181"/>
                  <a:pt x="20670" y="10742"/>
                  <a:pt x="20976" y="10322"/>
                </a:cubicBezTo>
                <a:cubicBezTo>
                  <a:pt x="21102" y="10148"/>
                  <a:pt x="21216" y="9913"/>
                  <a:pt x="21252" y="9752"/>
                </a:cubicBezTo>
                <a:cubicBezTo>
                  <a:pt x="21286" y="9601"/>
                  <a:pt x="21357" y="9367"/>
                  <a:pt x="21410" y="9231"/>
                </a:cubicBezTo>
                <a:cubicBezTo>
                  <a:pt x="21531" y="8924"/>
                  <a:pt x="21568" y="8703"/>
                  <a:pt x="21600" y="8113"/>
                </a:cubicBezTo>
                <a:lnTo>
                  <a:pt x="21600" y="7349"/>
                </a:lnTo>
                <a:cubicBezTo>
                  <a:pt x="21596" y="7312"/>
                  <a:pt x="21591" y="7276"/>
                  <a:pt x="21585" y="7247"/>
                </a:cubicBezTo>
                <a:cubicBezTo>
                  <a:pt x="21537" y="7021"/>
                  <a:pt x="21257" y="6679"/>
                  <a:pt x="21120" y="6679"/>
                </a:cubicBezTo>
                <a:cubicBezTo>
                  <a:pt x="21080" y="6679"/>
                  <a:pt x="21035" y="6652"/>
                  <a:pt x="21020" y="6620"/>
                </a:cubicBezTo>
                <a:cubicBezTo>
                  <a:pt x="21005" y="6588"/>
                  <a:pt x="20953" y="6549"/>
                  <a:pt x="20904" y="6534"/>
                </a:cubicBezTo>
                <a:cubicBezTo>
                  <a:pt x="20856" y="6519"/>
                  <a:pt x="20655" y="6408"/>
                  <a:pt x="20459" y="6288"/>
                </a:cubicBezTo>
                <a:cubicBezTo>
                  <a:pt x="20100" y="6067"/>
                  <a:pt x="19469" y="5901"/>
                  <a:pt x="19282" y="5977"/>
                </a:cubicBezTo>
                <a:cubicBezTo>
                  <a:pt x="19227" y="6000"/>
                  <a:pt x="19171" y="5981"/>
                  <a:pt x="19158" y="5936"/>
                </a:cubicBezTo>
                <a:cubicBezTo>
                  <a:pt x="19124" y="5820"/>
                  <a:pt x="19199" y="3433"/>
                  <a:pt x="19254" y="2871"/>
                </a:cubicBezTo>
                <a:cubicBezTo>
                  <a:pt x="19278" y="2617"/>
                  <a:pt x="19333" y="2283"/>
                  <a:pt x="19374" y="2129"/>
                </a:cubicBezTo>
                <a:cubicBezTo>
                  <a:pt x="19469" y="1777"/>
                  <a:pt x="19468" y="1490"/>
                  <a:pt x="19371" y="1034"/>
                </a:cubicBezTo>
                <a:cubicBezTo>
                  <a:pt x="19243" y="432"/>
                  <a:pt x="18982" y="345"/>
                  <a:pt x="18810" y="845"/>
                </a:cubicBezTo>
                <a:cubicBezTo>
                  <a:pt x="18748" y="1027"/>
                  <a:pt x="18365" y="3711"/>
                  <a:pt x="18281" y="4565"/>
                </a:cubicBezTo>
                <a:cubicBezTo>
                  <a:pt x="18264" y="4728"/>
                  <a:pt x="18217" y="5007"/>
                  <a:pt x="18174" y="5186"/>
                </a:cubicBezTo>
                <a:cubicBezTo>
                  <a:pt x="18132" y="5364"/>
                  <a:pt x="18029" y="5926"/>
                  <a:pt x="17946" y="6433"/>
                </a:cubicBezTo>
                <a:cubicBezTo>
                  <a:pt x="17744" y="7673"/>
                  <a:pt x="17602" y="8152"/>
                  <a:pt x="17112" y="9270"/>
                </a:cubicBezTo>
                <a:cubicBezTo>
                  <a:pt x="16883" y="9791"/>
                  <a:pt x="16563" y="10566"/>
                  <a:pt x="16399" y="10992"/>
                </a:cubicBezTo>
                <a:cubicBezTo>
                  <a:pt x="16236" y="11417"/>
                  <a:pt x="16055" y="11839"/>
                  <a:pt x="15996" y="11930"/>
                </a:cubicBezTo>
                <a:lnTo>
                  <a:pt x="15889" y="12094"/>
                </a:lnTo>
                <a:lnTo>
                  <a:pt x="15788" y="11810"/>
                </a:lnTo>
                <a:cubicBezTo>
                  <a:pt x="15732" y="11653"/>
                  <a:pt x="15686" y="11471"/>
                  <a:pt x="15686" y="11406"/>
                </a:cubicBezTo>
                <a:cubicBezTo>
                  <a:pt x="15686" y="11340"/>
                  <a:pt x="15657" y="11173"/>
                  <a:pt x="15623" y="11033"/>
                </a:cubicBezTo>
                <a:cubicBezTo>
                  <a:pt x="15585" y="10882"/>
                  <a:pt x="15548" y="10421"/>
                  <a:pt x="15530" y="9892"/>
                </a:cubicBezTo>
                <a:cubicBezTo>
                  <a:pt x="15496" y="8922"/>
                  <a:pt x="15480" y="8794"/>
                  <a:pt x="15341" y="8400"/>
                </a:cubicBezTo>
                <a:cubicBezTo>
                  <a:pt x="15229" y="8080"/>
                  <a:pt x="15125" y="8008"/>
                  <a:pt x="15016" y="8172"/>
                </a:cubicBezTo>
                <a:cubicBezTo>
                  <a:pt x="14951" y="8269"/>
                  <a:pt x="14903" y="8275"/>
                  <a:pt x="14770" y="8198"/>
                </a:cubicBezTo>
                <a:cubicBezTo>
                  <a:pt x="14679" y="8145"/>
                  <a:pt x="14544" y="8126"/>
                  <a:pt x="14471" y="8155"/>
                </a:cubicBezTo>
                <a:cubicBezTo>
                  <a:pt x="14366" y="8198"/>
                  <a:pt x="14333" y="8178"/>
                  <a:pt x="14311" y="8057"/>
                </a:cubicBezTo>
                <a:cubicBezTo>
                  <a:pt x="14233" y="7620"/>
                  <a:pt x="13832" y="6763"/>
                  <a:pt x="13706" y="6763"/>
                </a:cubicBezTo>
                <a:cubicBezTo>
                  <a:pt x="13685" y="6763"/>
                  <a:pt x="13628" y="6644"/>
                  <a:pt x="13578" y="6499"/>
                </a:cubicBezTo>
                <a:cubicBezTo>
                  <a:pt x="13463" y="6162"/>
                  <a:pt x="13176" y="5883"/>
                  <a:pt x="13070" y="6005"/>
                </a:cubicBezTo>
                <a:cubicBezTo>
                  <a:pt x="13028" y="6052"/>
                  <a:pt x="12977" y="6160"/>
                  <a:pt x="12956" y="6245"/>
                </a:cubicBezTo>
                <a:cubicBezTo>
                  <a:pt x="12890" y="6508"/>
                  <a:pt x="12640" y="6365"/>
                  <a:pt x="12529" y="6001"/>
                </a:cubicBezTo>
                <a:cubicBezTo>
                  <a:pt x="12388" y="5541"/>
                  <a:pt x="12297" y="5339"/>
                  <a:pt x="12236" y="5351"/>
                </a:cubicBezTo>
                <a:cubicBezTo>
                  <a:pt x="12119" y="5372"/>
                  <a:pt x="11876" y="5215"/>
                  <a:pt x="11856" y="5104"/>
                </a:cubicBezTo>
                <a:cubicBezTo>
                  <a:pt x="11828" y="4948"/>
                  <a:pt x="11620" y="4955"/>
                  <a:pt x="11592" y="5113"/>
                </a:cubicBezTo>
                <a:cubicBezTo>
                  <a:pt x="11580" y="5182"/>
                  <a:pt x="11544" y="5217"/>
                  <a:pt x="11512" y="5191"/>
                </a:cubicBezTo>
                <a:cubicBezTo>
                  <a:pt x="11480" y="5165"/>
                  <a:pt x="11417" y="5186"/>
                  <a:pt x="11372" y="5237"/>
                </a:cubicBezTo>
                <a:cubicBezTo>
                  <a:pt x="11309" y="5309"/>
                  <a:pt x="11269" y="5302"/>
                  <a:pt x="11201" y="5209"/>
                </a:cubicBezTo>
                <a:cubicBezTo>
                  <a:pt x="11046" y="5001"/>
                  <a:pt x="10869" y="4962"/>
                  <a:pt x="10760" y="5114"/>
                </a:cubicBezTo>
                <a:cubicBezTo>
                  <a:pt x="10659" y="5255"/>
                  <a:pt x="10402" y="5222"/>
                  <a:pt x="10356" y="5062"/>
                </a:cubicBezTo>
                <a:cubicBezTo>
                  <a:pt x="10318" y="4933"/>
                  <a:pt x="10216" y="4980"/>
                  <a:pt x="10147" y="5157"/>
                </a:cubicBezTo>
                <a:cubicBezTo>
                  <a:pt x="10079" y="5334"/>
                  <a:pt x="9981" y="5363"/>
                  <a:pt x="9741" y="5277"/>
                </a:cubicBezTo>
                <a:cubicBezTo>
                  <a:pt x="9609" y="5229"/>
                  <a:pt x="9592" y="5249"/>
                  <a:pt x="9515" y="5526"/>
                </a:cubicBezTo>
                <a:cubicBezTo>
                  <a:pt x="9422" y="5864"/>
                  <a:pt x="9202" y="6108"/>
                  <a:pt x="9002" y="6098"/>
                </a:cubicBezTo>
                <a:cubicBezTo>
                  <a:pt x="8926" y="6094"/>
                  <a:pt x="8814" y="6178"/>
                  <a:pt x="8729" y="6301"/>
                </a:cubicBezTo>
                <a:cubicBezTo>
                  <a:pt x="8650" y="6416"/>
                  <a:pt x="8565" y="6510"/>
                  <a:pt x="8541" y="6510"/>
                </a:cubicBezTo>
                <a:cubicBezTo>
                  <a:pt x="8517" y="6510"/>
                  <a:pt x="8363" y="6648"/>
                  <a:pt x="8200" y="6818"/>
                </a:cubicBezTo>
                <a:cubicBezTo>
                  <a:pt x="8036" y="6988"/>
                  <a:pt x="7876" y="7154"/>
                  <a:pt x="7843" y="7187"/>
                </a:cubicBezTo>
                <a:cubicBezTo>
                  <a:pt x="7810" y="7221"/>
                  <a:pt x="7789" y="7321"/>
                  <a:pt x="7795" y="7411"/>
                </a:cubicBezTo>
                <a:cubicBezTo>
                  <a:pt x="7801" y="7509"/>
                  <a:pt x="7736" y="7728"/>
                  <a:pt x="7630" y="7965"/>
                </a:cubicBezTo>
                <a:cubicBezTo>
                  <a:pt x="7533" y="8180"/>
                  <a:pt x="7441" y="8445"/>
                  <a:pt x="7426" y="8553"/>
                </a:cubicBezTo>
                <a:cubicBezTo>
                  <a:pt x="7329" y="9219"/>
                  <a:pt x="7110" y="9721"/>
                  <a:pt x="6916" y="9722"/>
                </a:cubicBezTo>
                <a:cubicBezTo>
                  <a:pt x="6874" y="9722"/>
                  <a:pt x="6754" y="9841"/>
                  <a:pt x="6649" y="9984"/>
                </a:cubicBezTo>
                <a:cubicBezTo>
                  <a:pt x="6485" y="10209"/>
                  <a:pt x="6435" y="10238"/>
                  <a:pt x="6298" y="10188"/>
                </a:cubicBezTo>
                <a:cubicBezTo>
                  <a:pt x="6067" y="10105"/>
                  <a:pt x="5942" y="10295"/>
                  <a:pt x="5942" y="10730"/>
                </a:cubicBezTo>
                <a:cubicBezTo>
                  <a:pt x="5942" y="10991"/>
                  <a:pt x="5920" y="11086"/>
                  <a:pt x="5835" y="11205"/>
                </a:cubicBezTo>
                <a:cubicBezTo>
                  <a:pt x="5732" y="11350"/>
                  <a:pt x="5723" y="11349"/>
                  <a:pt x="5558" y="11162"/>
                </a:cubicBezTo>
                <a:cubicBezTo>
                  <a:pt x="5378" y="10958"/>
                  <a:pt x="5046" y="10132"/>
                  <a:pt x="4523" y="8591"/>
                </a:cubicBezTo>
                <a:cubicBezTo>
                  <a:pt x="4213" y="7680"/>
                  <a:pt x="4087" y="7206"/>
                  <a:pt x="3962" y="6490"/>
                </a:cubicBezTo>
                <a:cubicBezTo>
                  <a:pt x="3814" y="5641"/>
                  <a:pt x="3684" y="4436"/>
                  <a:pt x="3684" y="3918"/>
                </a:cubicBezTo>
                <a:cubicBezTo>
                  <a:pt x="3684" y="3446"/>
                  <a:pt x="3650" y="3105"/>
                  <a:pt x="3415" y="1218"/>
                </a:cubicBezTo>
                <a:cubicBezTo>
                  <a:pt x="3309" y="367"/>
                  <a:pt x="3193" y="-11"/>
                  <a:pt x="3007" y="1"/>
                </a:cubicBezTo>
                <a:close/>
                <a:moveTo>
                  <a:pt x="8660" y="5355"/>
                </a:moveTo>
                <a:cubicBezTo>
                  <a:pt x="8645" y="5350"/>
                  <a:pt x="8635" y="5368"/>
                  <a:pt x="8635" y="5405"/>
                </a:cubicBezTo>
                <a:cubicBezTo>
                  <a:pt x="8635" y="5454"/>
                  <a:pt x="8653" y="5495"/>
                  <a:pt x="8675" y="5495"/>
                </a:cubicBezTo>
                <a:cubicBezTo>
                  <a:pt x="8697" y="5495"/>
                  <a:pt x="8715" y="5478"/>
                  <a:pt x="8715" y="5458"/>
                </a:cubicBezTo>
                <a:cubicBezTo>
                  <a:pt x="8715" y="5437"/>
                  <a:pt x="8697" y="5397"/>
                  <a:pt x="8675" y="5368"/>
                </a:cubicBezTo>
                <a:cubicBezTo>
                  <a:pt x="8670" y="5361"/>
                  <a:pt x="8664" y="5357"/>
                  <a:pt x="8660" y="535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4451F95-D1BB-0771-BDD3-30ACA8C48E88}"/>
              </a:ext>
            </a:extLst>
          </p:cNvPr>
          <p:cNvSpPr/>
          <p:nvPr/>
        </p:nvSpPr>
        <p:spPr>
          <a:xfrm>
            <a:off x="9687040" y="9090248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Genial spines 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869DA52F-BEBD-555D-8A6F-5C497964C41E}"/>
              </a:ext>
            </a:extLst>
          </p:cNvPr>
          <p:cNvCxnSpPr/>
          <p:nvPr/>
        </p:nvCxnSpPr>
        <p:spPr>
          <a:xfrm flipV="1">
            <a:off x="10967864" y="8226152"/>
            <a:ext cx="576064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9E2C0D86-E354-B5B2-141A-00518CE2501A}"/>
              </a:ext>
            </a:extLst>
          </p:cNvPr>
          <p:cNvCxnSpPr>
            <a:cxnSpLocks/>
          </p:cNvCxnSpPr>
          <p:nvPr/>
        </p:nvCxnSpPr>
        <p:spPr>
          <a:xfrm flipH="1" flipV="1">
            <a:off x="12588046" y="8328150"/>
            <a:ext cx="504056" cy="588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00A3C626-1CB8-366D-A81C-CAE22EAFB8DB}"/>
              </a:ext>
            </a:extLst>
          </p:cNvPr>
          <p:cNvCxnSpPr/>
          <p:nvPr/>
        </p:nvCxnSpPr>
        <p:spPr>
          <a:xfrm flipV="1">
            <a:off x="3118992" y="8759825"/>
            <a:ext cx="576064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8D28400-09D4-F1B6-4609-116F8CA158AC}"/>
              </a:ext>
            </a:extLst>
          </p:cNvPr>
          <p:cNvSpPr/>
          <p:nvPr/>
        </p:nvSpPr>
        <p:spPr>
          <a:xfrm>
            <a:off x="524962" y="9605971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Mandibular foramen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9747546-F9F8-AC1F-CB4F-FC8F075A6396}"/>
              </a:ext>
            </a:extLst>
          </p:cNvPr>
          <p:cNvSpPr/>
          <p:nvPr/>
        </p:nvSpPr>
        <p:spPr>
          <a:xfrm>
            <a:off x="1519503" y="1673424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Coronoid process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SC_0005_mandible_ppt.jpg" descr="DSC_0005_mandible_ppt.jpg"/>
          <p:cNvPicPr>
            <a:picLocks noChangeAspect="1"/>
          </p:cNvPicPr>
          <p:nvPr/>
        </p:nvPicPr>
        <p:blipFill>
          <a:blip r:embed="rId2"/>
          <a:srcRect l="15682" t="23139" r="25136" b="13383"/>
          <a:stretch>
            <a:fillRect/>
          </a:stretch>
        </p:blipFill>
        <p:spPr>
          <a:xfrm>
            <a:off x="2731659" y="111750"/>
            <a:ext cx="18920682" cy="13492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547" extrusionOk="0">
                <a:moveTo>
                  <a:pt x="17619" y="3"/>
                </a:moveTo>
                <a:cubicBezTo>
                  <a:pt x="17501" y="-23"/>
                  <a:pt x="17430" y="168"/>
                  <a:pt x="17279" y="754"/>
                </a:cubicBezTo>
                <a:cubicBezTo>
                  <a:pt x="17176" y="1155"/>
                  <a:pt x="17041" y="1622"/>
                  <a:pt x="16981" y="1792"/>
                </a:cubicBezTo>
                <a:cubicBezTo>
                  <a:pt x="16920" y="1963"/>
                  <a:pt x="16828" y="2275"/>
                  <a:pt x="16777" y="2485"/>
                </a:cubicBezTo>
                <a:cubicBezTo>
                  <a:pt x="16652" y="2991"/>
                  <a:pt x="16472" y="3253"/>
                  <a:pt x="16246" y="3253"/>
                </a:cubicBezTo>
                <a:cubicBezTo>
                  <a:pt x="16063" y="3253"/>
                  <a:pt x="15892" y="3091"/>
                  <a:pt x="15892" y="2920"/>
                </a:cubicBezTo>
                <a:cubicBezTo>
                  <a:pt x="15892" y="2864"/>
                  <a:pt x="15938" y="2713"/>
                  <a:pt x="15995" y="2585"/>
                </a:cubicBezTo>
                <a:cubicBezTo>
                  <a:pt x="16114" y="2313"/>
                  <a:pt x="16139" y="1659"/>
                  <a:pt x="16046" y="1191"/>
                </a:cubicBezTo>
                <a:cubicBezTo>
                  <a:pt x="15979" y="849"/>
                  <a:pt x="15851" y="708"/>
                  <a:pt x="15396" y="472"/>
                </a:cubicBezTo>
                <a:cubicBezTo>
                  <a:pt x="14975" y="253"/>
                  <a:pt x="14137" y="235"/>
                  <a:pt x="13711" y="436"/>
                </a:cubicBezTo>
                <a:cubicBezTo>
                  <a:pt x="13058" y="744"/>
                  <a:pt x="12818" y="1010"/>
                  <a:pt x="12818" y="1426"/>
                </a:cubicBezTo>
                <a:cubicBezTo>
                  <a:pt x="12818" y="2008"/>
                  <a:pt x="13165" y="2707"/>
                  <a:pt x="14242" y="4304"/>
                </a:cubicBezTo>
                <a:cubicBezTo>
                  <a:pt x="14519" y="4714"/>
                  <a:pt x="14757" y="5144"/>
                  <a:pt x="14848" y="5396"/>
                </a:cubicBezTo>
                <a:cubicBezTo>
                  <a:pt x="15005" y="5832"/>
                  <a:pt x="15334" y="7461"/>
                  <a:pt x="15396" y="8111"/>
                </a:cubicBezTo>
                <a:cubicBezTo>
                  <a:pt x="15416" y="8321"/>
                  <a:pt x="15504" y="8790"/>
                  <a:pt x="15592" y="9153"/>
                </a:cubicBezTo>
                <a:cubicBezTo>
                  <a:pt x="15679" y="9515"/>
                  <a:pt x="15771" y="9961"/>
                  <a:pt x="15795" y="10143"/>
                </a:cubicBezTo>
                <a:cubicBezTo>
                  <a:pt x="15820" y="10325"/>
                  <a:pt x="15896" y="10590"/>
                  <a:pt x="15965" y="10732"/>
                </a:cubicBezTo>
                <a:cubicBezTo>
                  <a:pt x="16044" y="10895"/>
                  <a:pt x="16090" y="11086"/>
                  <a:pt x="16090" y="11252"/>
                </a:cubicBezTo>
                <a:cubicBezTo>
                  <a:pt x="16090" y="11480"/>
                  <a:pt x="16126" y="11561"/>
                  <a:pt x="16374" y="11889"/>
                </a:cubicBezTo>
                <a:lnTo>
                  <a:pt x="16658" y="12265"/>
                </a:lnTo>
                <a:lnTo>
                  <a:pt x="16562" y="12415"/>
                </a:lnTo>
                <a:cubicBezTo>
                  <a:pt x="16501" y="12508"/>
                  <a:pt x="16424" y="12553"/>
                  <a:pt x="16356" y="12535"/>
                </a:cubicBezTo>
                <a:cubicBezTo>
                  <a:pt x="16273" y="12513"/>
                  <a:pt x="16225" y="12566"/>
                  <a:pt x="16143" y="12770"/>
                </a:cubicBezTo>
                <a:cubicBezTo>
                  <a:pt x="16078" y="12932"/>
                  <a:pt x="16011" y="13019"/>
                  <a:pt x="15969" y="12997"/>
                </a:cubicBezTo>
                <a:cubicBezTo>
                  <a:pt x="15932" y="12977"/>
                  <a:pt x="15887" y="12994"/>
                  <a:pt x="15869" y="13035"/>
                </a:cubicBezTo>
                <a:cubicBezTo>
                  <a:pt x="15780" y="13238"/>
                  <a:pt x="15379" y="13035"/>
                  <a:pt x="15303" y="12747"/>
                </a:cubicBezTo>
                <a:cubicBezTo>
                  <a:pt x="15283" y="12671"/>
                  <a:pt x="15195" y="12566"/>
                  <a:pt x="15108" y="12515"/>
                </a:cubicBezTo>
                <a:cubicBezTo>
                  <a:pt x="14965" y="12431"/>
                  <a:pt x="14946" y="12435"/>
                  <a:pt x="14899" y="12558"/>
                </a:cubicBezTo>
                <a:cubicBezTo>
                  <a:pt x="14837" y="12721"/>
                  <a:pt x="14725" y="12728"/>
                  <a:pt x="14481" y="12585"/>
                </a:cubicBezTo>
                <a:cubicBezTo>
                  <a:pt x="14316" y="12489"/>
                  <a:pt x="14284" y="12488"/>
                  <a:pt x="14182" y="12581"/>
                </a:cubicBezTo>
                <a:cubicBezTo>
                  <a:pt x="14120" y="12639"/>
                  <a:pt x="14020" y="12797"/>
                  <a:pt x="13960" y="12932"/>
                </a:cubicBezTo>
                <a:cubicBezTo>
                  <a:pt x="13900" y="13068"/>
                  <a:pt x="13825" y="13179"/>
                  <a:pt x="13793" y="13179"/>
                </a:cubicBezTo>
                <a:cubicBezTo>
                  <a:pt x="13762" y="13179"/>
                  <a:pt x="13680" y="13222"/>
                  <a:pt x="13612" y="13273"/>
                </a:cubicBezTo>
                <a:cubicBezTo>
                  <a:pt x="13544" y="13325"/>
                  <a:pt x="13379" y="13449"/>
                  <a:pt x="13246" y="13549"/>
                </a:cubicBezTo>
                <a:cubicBezTo>
                  <a:pt x="13114" y="13650"/>
                  <a:pt x="12987" y="13717"/>
                  <a:pt x="12966" y="13698"/>
                </a:cubicBezTo>
                <a:cubicBezTo>
                  <a:pt x="12944" y="13679"/>
                  <a:pt x="12863" y="13735"/>
                  <a:pt x="12786" y="13823"/>
                </a:cubicBezTo>
                <a:cubicBezTo>
                  <a:pt x="12600" y="14033"/>
                  <a:pt x="12400" y="14151"/>
                  <a:pt x="12227" y="14151"/>
                </a:cubicBezTo>
                <a:cubicBezTo>
                  <a:pt x="12150" y="14151"/>
                  <a:pt x="12004" y="14199"/>
                  <a:pt x="11903" y="14258"/>
                </a:cubicBezTo>
                <a:cubicBezTo>
                  <a:pt x="11656" y="14403"/>
                  <a:pt x="11575" y="14313"/>
                  <a:pt x="11631" y="13958"/>
                </a:cubicBezTo>
                <a:cubicBezTo>
                  <a:pt x="11653" y="13816"/>
                  <a:pt x="11697" y="13298"/>
                  <a:pt x="11729" y="12808"/>
                </a:cubicBezTo>
                <a:lnTo>
                  <a:pt x="11788" y="11915"/>
                </a:lnTo>
                <a:lnTo>
                  <a:pt x="11599" y="11645"/>
                </a:lnTo>
                <a:cubicBezTo>
                  <a:pt x="11495" y="11496"/>
                  <a:pt x="11372" y="11374"/>
                  <a:pt x="11324" y="11374"/>
                </a:cubicBezTo>
                <a:cubicBezTo>
                  <a:pt x="11277" y="11374"/>
                  <a:pt x="11225" y="11343"/>
                  <a:pt x="11208" y="11306"/>
                </a:cubicBezTo>
                <a:cubicBezTo>
                  <a:pt x="11192" y="11269"/>
                  <a:pt x="11089" y="11205"/>
                  <a:pt x="10979" y="11164"/>
                </a:cubicBezTo>
                <a:cubicBezTo>
                  <a:pt x="10808" y="11099"/>
                  <a:pt x="10749" y="11109"/>
                  <a:pt x="10566" y="11233"/>
                </a:cubicBezTo>
                <a:cubicBezTo>
                  <a:pt x="10327" y="11395"/>
                  <a:pt x="10197" y="11569"/>
                  <a:pt x="10169" y="11764"/>
                </a:cubicBezTo>
                <a:cubicBezTo>
                  <a:pt x="10158" y="11836"/>
                  <a:pt x="10102" y="12043"/>
                  <a:pt x="10044" y="12224"/>
                </a:cubicBezTo>
                <a:cubicBezTo>
                  <a:pt x="9969" y="12458"/>
                  <a:pt x="9948" y="12623"/>
                  <a:pt x="9970" y="12791"/>
                </a:cubicBezTo>
                <a:cubicBezTo>
                  <a:pt x="9998" y="12995"/>
                  <a:pt x="9984" y="13045"/>
                  <a:pt x="9873" y="13147"/>
                </a:cubicBezTo>
                <a:cubicBezTo>
                  <a:pt x="9757" y="13253"/>
                  <a:pt x="9703" y="13256"/>
                  <a:pt x="9348" y="13178"/>
                </a:cubicBezTo>
                <a:cubicBezTo>
                  <a:pt x="9130" y="13131"/>
                  <a:pt x="8823" y="13007"/>
                  <a:pt x="8666" y="12903"/>
                </a:cubicBezTo>
                <a:cubicBezTo>
                  <a:pt x="8136" y="12551"/>
                  <a:pt x="7741" y="12040"/>
                  <a:pt x="6982" y="10721"/>
                </a:cubicBezTo>
                <a:cubicBezTo>
                  <a:pt x="6852" y="10495"/>
                  <a:pt x="6542" y="10006"/>
                  <a:pt x="6293" y="9636"/>
                </a:cubicBezTo>
                <a:cubicBezTo>
                  <a:pt x="6043" y="9265"/>
                  <a:pt x="5826" y="8903"/>
                  <a:pt x="5811" y="8831"/>
                </a:cubicBezTo>
                <a:cubicBezTo>
                  <a:pt x="5783" y="8702"/>
                  <a:pt x="5600" y="7327"/>
                  <a:pt x="5549" y="6862"/>
                </a:cubicBezTo>
                <a:cubicBezTo>
                  <a:pt x="5497" y="6395"/>
                  <a:pt x="5122" y="4743"/>
                  <a:pt x="5001" y="4453"/>
                </a:cubicBezTo>
                <a:cubicBezTo>
                  <a:pt x="4863" y="4119"/>
                  <a:pt x="4573" y="3738"/>
                  <a:pt x="4459" y="3738"/>
                </a:cubicBezTo>
                <a:cubicBezTo>
                  <a:pt x="4346" y="3738"/>
                  <a:pt x="4066" y="3936"/>
                  <a:pt x="3971" y="4083"/>
                </a:cubicBezTo>
                <a:cubicBezTo>
                  <a:pt x="3895" y="4201"/>
                  <a:pt x="3897" y="4227"/>
                  <a:pt x="3992" y="4476"/>
                </a:cubicBezTo>
                <a:cubicBezTo>
                  <a:pt x="4070" y="4681"/>
                  <a:pt x="4094" y="4870"/>
                  <a:pt x="4094" y="5294"/>
                </a:cubicBezTo>
                <a:cubicBezTo>
                  <a:pt x="4094" y="5597"/>
                  <a:pt x="4073" y="5942"/>
                  <a:pt x="4048" y="6059"/>
                </a:cubicBezTo>
                <a:cubicBezTo>
                  <a:pt x="4023" y="6176"/>
                  <a:pt x="3980" y="6486"/>
                  <a:pt x="3952" y="6747"/>
                </a:cubicBezTo>
                <a:cubicBezTo>
                  <a:pt x="3925" y="7013"/>
                  <a:pt x="3865" y="7279"/>
                  <a:pt x="3817" y="7354"/>
                </a:cubicBezTo>
                <a:cubicBezTo>
                  <a:pt x="3710" y="7519"/>
                  <a:pt x="3448" y="7522"/>
                  <a:pt x="3003" y="7361"/>
                </a:cubicBezTo>
                <a:cubicBezTo>
                  <a:pt x="2709" y="7254"/>
                  <a:pt x="2673" y="7220"/>
                  <a:pt x="2586" y="6972"/>
                </a:cubicBezTo>
                <a:cubicBezTo>
                  <a:pt x="2489" y="6692"/>
                  <a:pt x="2493" y="6481"/>
                  <a:pt x="2639" y="4689"/>
                </a:cubicBezTo>
                <a:cubicBezTo>
                  <a:pt x="2688" y="4081"/>
                  <a:pt x="2635" y="3900"/>
                  <a:pt x="2344" y="3688"/>
                </a:cubicBezTo>
                <a:cubicBezTo>
                  <a:pt x="1948" y="3399"/>
                  <a:pt x="1549" y="3422"/>
                  <a:pt x="1066" y="3762"/>
                </a:cubicBezTo>
                <a:cubicBezTo>
                  <a:pt x="504" y="4157"/>
                  <a:pt x="213" y="4408"/>
                  <a:pt x="97" y="4596"/>
                </a:cubicBezTo>
                <a:cubicBezTo>
                  <a:pt x="4" y="4747"/>
                  <a:pt x="-7" y="4841"/>
                  <a:pt x="3" y="5390"/>
                </a:cubicBezTo>
                <a:cubicBezTo>
                  <a:pt x="14" y="5952"/>
                  <a:pt x="31" y="6054"/>
                  <a:pt x="179" y="6420"/>
                </a:cubicBezTo>
                <a:cubicBezTo>
                  <a:pt x="389" y="6939"/>
                  <a:pt x="532" y="7182"/>
                  <a:pt x="777" y="7429"/>
                </a:cubicBezTo>
                <a:cubicBezTo>
                  <a:pt x="1112" y="7770"/>
                  <a:pt x="2013" y="9574"/>
                  <a:pt x="2428" y="10738"/>
                </a:cubicBezTo>
                <a:cubicBezTo>
                  <a:pt x="2761" y="11670"/>
                  <a:pt x="3208" y="13360"/>
                  <a:pt x="3174" y="13552"/>
                </a:cubicBezTo>
                <a:cubicBezTo>
                  <a:pt x="3154" y="13663"/>
                  <a:pt x="3169" y="13729"/>
                  <a:pt x="3221" y="13756"/>
                </a:cubicBezTo>
                <a:cubicBezTo>
                  <a:pt x="3262" y="13779"/>
                  <a:pt x="3333" y="13978"/>
                  <a:pt x="3377" y="14199"/>
                </a:cubicBezTo>
                <a:cubicBezTo>
                  <a:pt x="3512" y="14870"/>
                  <a:pt x="3749" y="15754"/>
                  <a:pt x="3933" y="16268"/>
                </a:cubicBezTo>
                <a:cubicBezTo>
                  <a:pt x="4028" y="16535"/>
                  <a:pt x="4182" y="17003"/>
                  <a:pt x="4276" y="17308"/>
                </a:cubicBezTo>
                <a:cubicBezTo>
                  <a:pt x="4488" y="17995"/>
                  <a:pt x="4646" y="18292"/>
                  <a:pt x="4880" y="18438"/>
                </a:cubicBezTo>
                <a:cubicBezTo>
                  <a:pt x="4979" y="18501"/>
                  <a:pt x="5161" y="18665"/>
                  <a:pt x="5284" y="18804"/>
                </a:cubicBezTo>
                <a:cubicBezTo>
                  <a:pt x="5581" y="19141"/>
                  <a:pt x="5712" y="19235"/>
                  <a:pt x="5977" y="19298"/>
                </a:cubicBezTo>
                <a:cubicBezTo>
                  <a:pt x="6100" y="19328"/>
                  <a:pt x="6270" y="19371"/>
                  <a:pt x="6355" y="19395"/>
                </a:cubicBezTo>
                <a:cubicBezTo>
                  <a:pt x="6455" y="19423"/>
                  <a:pt x="6564" y="19400"/>
                  <a:pt x="6662" y="19329"/>
                </a:cubicBezTo>
                <a:cubicBezTo>
                  <a:pt x="6883" y="19169"/>
                  <a:pt x="6986" y="19186"/>
                  <a:pt x="7695" y="19502"/>
                </a:cubicBezTo>
                <a:cubicBezTo>
                  <a:pt x="9229" y="20187"/>
                  <a:pt x="10454" y="20691"/>
                  <a:pt x="10964" y="20848"/>
                </a:cubicBezTo>
                <a:cubicBezTo>
                  <a:pt x="11266" y="20942"/>
                  <a:pt x="11545" y="21033"/>
                  <a:pt x="11583" y="21051"/>
                </a:cubicBezTo>
                <a:cubicBezTo>
                  <a:pt x="11622" y="21069"/>
                  <a:pt x="11854" y="21102"/>
                  <a:pt x="12100" y="21123"/>
                </a:cubicBezTo>
                <a:cubicBezTo>
                  <a:pt x="12345" y="21145"/>
                  <a:pt x="12646" y="21179"/>
                  <a:pt x="12769" y="21200"/>
                </a:cubicBezTo>
                <a:cubicBezTo>
                  <a:pt x="13256" y="21279"/>
                  <a:pt x="13341" y="21281"/>
                  <a:pt x="13400" y="21215"/>
                </a:cubicBezTo>
                <a:cubicBezTo>
                  <a:pt x="13443" y="21166"/>
                  <a:pt x="13471" y="21179"/>
                  <a:pt x="13492" y="21257"/>
                </a:cubicBezTo>
                <a:cubicBezTo>
                  <a:pt x="13509" y="21319"/>
                  <a:pt x="13541" y="21353"/>
                  <a:pt x="13564" y="21333"/>
                </a:cubicBezTo>
                <a:cubicBezTo>
                  <a:pt x="13586" y="21314"/>
                  <a:pt x="13619" y="21330"/>
                  <a:pt x="13636" y="21369"/>
                </a:cubicBezTo>
                <a:cubicBezTo>
                  <a:pt x="13682" y="21474"/>
                  <a:pt x="13845" y="21454"/>
                  <a:pt x="13876" y="21340"/>
                </a:cubicBezTo>
                <a:cubicBezTo>
                  <a:pt x="13898" y="21259"/>
                  <a:pt x="13940" y="21254"/>
                  <a:pt x="14092" y="21312"/>
                </a:cubicBezTo>
                <a:cubicBezTo>
                  <a:pt x="14196" y="21352"/>
                  <a:pt x="14303" y="21407"/>
                  <a:pt x="14331" y="21434"/>
                </a:cubicBezTo>
                <a:cubicBezTo>
                  <a:pt x="14358" y="21461"/>
                  <a:pt x="14500" y="21489"/>
                  <a:pt x="14648" y="21495"/>
                </a:cubicBezTo>
                <a:cubicBezTo>
                  <a:pt x="14795" y="21501"/>
                  <a:pt x="14926" y="21521"/>
                  <a:pt x="14938" y="21538"/>
                </a:cubicBezTo>
                <a:cubicBezTo>
                  <a:pt x="14963" y="21573"/>
                  <a:pt x="15099" y="21505"/>
                  <a:pt x="15334" y="21336"/>
                </a:cubicBezTo>
                <a:cubicBezTo>
                  <a:pt x="15500" y="21218"/>
                  <a:pt x="15595" y="21241"/>
                  <a:pt x="15595" y="21400"/>
                </a:cubicBezTo>
                <a:cubicBezTo>
                  <a:pt x="15595" y="21577"/>
                  <a:pt x="16054" y="21424"/>
                  <a:pt x="16184" y="21205"/>
                </a:cubicBezTo>
                <a:cubicBezTo>
                  <a:pt x="16315" y="20983"/>
                  <a:pt x="16513" y="20904"/>
                  <a:pt x="16876" y="20927"/>
                </a:cubicBezTo>
                <a:cubicBezTo>
                  <a:pt x="17071" y="20939"/>
                  <a:pt x="17292" y="20914"/>
                  <a:pt x="17367" y="20871"/>
                </a:cubicBezTo>
                <a:cubicBezTo>
                  <a:pt x="17442" y="20827"/>
                  <a:pt x="17520" y="20785"/>
                  <a:pt x="17540" y="20777"/>
                </a:cubicBezTo>
                <a:cubicBezTo>
                  <a:pt x="17561" y="20769"/>
                  <a:pt x="17583" y="20756"/>
                  <a:pt x="17590" y="20748"/>
                </a:cubicBezTo>
                <a:cubicBezTo>
                  <a:pt x="17638" y="20694"/>
                  <a:pt x="17847" y="20663"/>
                  <a:pt x="18116" y="20670"/>
                </a:cubicBezTo>
                <a:cubicBezTo>
                  <a:pt x="18414" y="20679"/>
                  <a:pt x="18634" y="20581"/>
                  <a:pt x="19015" y="20272"/>
                </a:cubicBezTo>
                <a:cubicBezTo>
                  <a:pt x="19208" y="20115"/>
                  <a:pt x="19344" y="20038"/>
                  <a:pt x="19900" y="19777"/>
                </a:cubicBezTo>
                <a:cubicBezTo>
                  <a:pt x="20228" y="19622"/>
                  <a:pt x="20559" y="19495"/>
                  <a:pt x="20636" y="19494"/>
                </a:cubicBezTo>
                <a:cubicBezTo>
                  <a:pt x="20923" y="19490"/>
                  <a:pt x="21593" y="18553"/>
                  <a:pt x="21593" y="18155"/>
                </a:cubicBezTo>
                <a:cubicBezTo>
                  <a:pt x="21592" y="17895"/>
                  <a:pt x="21447" y="17536"/>
                  <a:pt x="21247" y="17300"/>
                </a:cubicBezTo>
                <a:cubicBezTo>
                  <a:pt x="21086" y="17110"/>
                  <a:pt x="20941" y="16569"/>
                  <a:pt x="20829" y="15736"/>
                </a:cubicBezTo>
                <a:cubicBezTo>
                  <a:pt x="20789" y="15443"/>
                  <a:pt x="20713" y="15084"/>
                  <a:pt x="20661" y="14938"/>
                </a:cubicBezTo>
                <a:cubicBezTo>
                  <a:pt x="20608" y="14791"/>
                  <a:pt x="20528" y="14390"/>
                  <a:pt x="20483" y="14047"/>
                </a:cubicBezTo>
                <a:cubicBezTo>
                  <a:pt x="20412" y="13500"/>
                  <a:pt x="20369" y="13354"/>
                  <a:pt x="20136" y="12867"/>
                </a:cubicBezTo>
                <a:cubicBezTo>
                  <a:pt x="19926" y="12428"/>
                  <a:pt x="19863" y="12231"/>
                  <a:pt x="19836" y="11929"/>
                </a:cubicBezTo>
                <a:cubicBezTo>
                  <a:pt x="19800" y="11529"/>
                  <a:pt x="19674" y="11235"/>
                  <a:pt x="19538" y="11235"/>
                </a:cubicBezTo>
                <a:cubicBezTo>
                  <a:pt x="19449" y="11235"/>
                  <a:pt x="18739" y="9285"/>
                  <a:pt x="18474" y="8314"/>
                </a:cubicBezTo>
                <a:cubicBezTo>
                  <a:pt x="18144" y="7104"/>
                  <a:pt x="18010" y="5376"/>
                  <a:pt x="18022" y="2478"/>
                </a:cubicBezTo>
                <a:cubicBezTo>
                  <a:pt x="18030" y="540"/>
                  <a:pt x="18005" y="321"/>
                  <a:pt x="17757" y="94"/>
                </a:cubicBezTo>
                <a:cubicBezTo>
                  <a:pt x="17703" y="44"/>
                  <a:pt x="17658" y="11"/>
                  <a:pt x="17619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45DAA5D-7D66-BFA5-8C3A-D6C51B58EAB7}"/>
              </a:ext>
            </a:extLst>
          </p:cNvPr>
          <p:cNvSpPr/>
          <p:nvPr/>
        </p:nvSpPr>
        <p:spPr>
          <a:xfrm rot="4092079">
            <a:off x="744262" y="7552704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Ramus of the mandible 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F023E43-1B7A-83CB-B44E-02FF77930705}"/>
              </a:ext>
            </a:extLst>
          </p:cNvPr>
          <p:cNvSpPr/>
          <p:nvPr/>
        </p:nvSpPr>
        <p:spPr>
          <a:xfrm>
            <a:off x="7079432" y="10890448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Angle 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DEF3317-1C0E-CF90-3B40-F314F51CC765}"/>
              </a:ext>
            </a:extLst>
          </p:cNvPr>
          <p:cNvSpPr/>
          <p:nvPr/>
        </p:nvSpPr>
        <p:spPr>
          <a:xfrm>
            <a:off x="13475372" y="11666154"/>
            <a:ext cx="27238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Mental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foramen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SC_0006_mandible_ppt.jpg" descr="DSC_0006_mandible_ppt.jpg"/>
          <p:cNvPicPr>
            <a:picLocks noChangeAspect="1"/>
          </p:cNvPicPr>
          <p:nvPr/>
        </p:nvPicPr>
        <p:blipFill>
          <a:blip r:embed="rId2"/>
          <a:srcRect l="18517" t="18396" r="19126" b="11066"/>
          <a:stretch>
            <a:fillRect/>
          </a:stretch>
        </p:blipFill>
        <p:spPr>
          <a:xfrm>
            <a:off x="3362279" y="214780"/>
            <a:ext cx="17659442" cy="13286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562" extrusionOk="0">
                <a:moveTo>
                  <a:pt x="4458" y="1"/>
                </a:moveTo>
                <a:cubicBezTo>
                  <a:pt x="4375" y="12"/>
                  <a:pt x="4278" y="94"/>
                  <a:pt x="4167" y="249"/>
                </a:cubicBezTo>
                <a:cubicBezTo>
                  <a:pt x="3920" y="595"/>
                  <a:pt x="3890" y="852"/>
                  <a:pt x="3841" y="3035"/>
                </a:cubicBezTo>
                <a:cubicBezTo>
                  <a:pt x="3788" y="5390"/>
                  <a:pt x="3757" y="6078"/>
                  <a:pt x="3675" y="6791"/>
                </a:cubicBezTo>
                <a:cubicBezTo>
                  <a:pt x="3583" y="7588"/>
                  <a:pt x="3303" y="8846"/>
                  <a:pt x="3163" y="9090"/>
                </a:cubicBezTo>
                <a:cubicBezTo>
                  <a:pt x="3099" y="9202"/>
                  <a:pt x="3025" y="9432"/>
                  <a:pt x="2997" y="9602"/>
                </a:cubicBezTo>
                <a:cubicBezTo>
                  <a:pt x="2969" y="9772"/>
                  <a:pt x="2889" y="10052"/>
                  <a:pt x="2819" y="10224"/>
                </a:cubicBezTo>
                <a:cubicBezTo>
                  <a:pt x="2718" y="10472"/>
                  <a:pt x="2666" y="10537"/>
                  <a:pt x="2569" y="10539"/>
                </a:cubicBezTo>
                <a:cubicBezTo>
                  <a:pt x="2386" y="10544"/>
                  <a:pt x="1840" y="10941"/>
                  <a:pt x="1632" y="11222"/>
                </a:cubicBezTo>
                <a:cubicBezTo>
                  <a:pt x="1500" y="11399"/>
                  <a:pt x="1447" y="11524"/>
                  <a:pt x="1446" y="11659"/>
                </a:cubicBezTo>
                <a:cubicBezTo>
                  <a:pt x="1438" y="12781"/>
                  <a:pt x="1489" y="12497"/>
                  <a:pt x="714" y="15721"/>
                </a:cubicBezTo>
                <a:cubicBezTo>
                  <a:pt x="480" y="16694"/>
                  <a:pt x="430" y="16845"/>
                  <a:pt x="193" y="17278"/>
                </a:cubicBezTo>
                <a:cubicBezTo>
                  <a:pt x="-45" y="17713"/>
                  <a:pt x="-60" y="18040"/>
                  <a:pt x="132" y="18568"/>
                </a:cubicBezTo>
                <a:cubicBezTo>
                  <a:pt x="212" y="18789"/>
                  <a:pt x="336" y="19052"/>
                  <a:pt x="406" y="19151"/>
                </a:cubicBezTo>
                <a:cubicBezTo>
                  <a:pt x="620" y="19452"/>
                  <a:pt x="986" y="19739"/>
                  <a:pt x="1332" y="19880"/>
                </a:cubicBezTo>
                <a:cubicBezTo>
                  <a:pt x="2029" y="20162"/>
                  <a:pt x="2426" y="20411"/>
                  <a:pt x="2950" y="20891"/>
                </a:cubicBezTo>
                <a:cubicBezTo>
                  <a:pt x="3271" y="21186"/>
                  <a:pt x="4074" y="21494"/>
                  <a:pt x="4247" y="21389"/>
                </a:cubicBezTo>
                <a:cubicBezTo>
                  <a:pt x="4315" y="21348"/>
                  <a:pt x="4364" y="21347"/>
                  <a:pt x="4382" y="21385"/>
                </a:cubicBezTo>
                <a:cubicBezTo>
                  <a:pt x="4397" y="21418"/>
                  <a:pt x="4477" y="21445"/>
                  <a:pt x="4559" y="21445"/>
                </a:cubicBezTo>
                <a:cubicBezTo>
                  <a:pt x="4642" y="21446"/>
                  <a:pt x="4741" y="21474"/>
                  <a:pt x="4780" y="21507"/>
                </a:cubicBezTo>
                <a:cubicBezTo>
                  <a:pt x="4877" y="21591"/>
                  <a:pt x="4890" y="21586"/>
                  <a:pt x="4956" y="21446"/>
                </a:cubicBezTo>
                <a:cubicBezTo>
                  <a:pt x="5001" y="21348"/>
                  <a:pt x="5045" y="21330"/>
                  <a:pt x="5166" y="21361"/>
                </a:cubicBezTo>
                <a:cubicBezTo>
                  <a:pt x="5250" y="21382"/>
                  <a:pt x="5341" y="21422"/>
                  <a:pt x="5368" y="21450"/>
                </a:cubicBezTo>
                <a:cubicBezTo>
                  <a:pt x="5412" y="21495"/>
                  <a:pt x="5479" y="21482"/>
                  <a:pt x="5859" y="21350"/>
                </a:cubicBezTo>
                <a:cubicBezTo>
                  <a:pt x="5923" y="21328"/>
                  <a:pt x="6021" y="21280"/>
                  <a:pt x="6077" y="21244"/>
                </a:cubicBezTo>
                <a:cubicBezTo>
                  <a:pt x="6152" y="21196"/>
                  <a:pt x="6214" y="21203"/>
                  <a:pt x="6317" y="21271"/>
                </a:cubicBezTo>
                <a:cubicBezTo>
                  <a:pt x="6440" y="21353"/>
                  <a:pt x="6470" y="21353"/>
                  <a:pt x="6591" y="21265"/>
                </a:cubicBezTo>
                <a:cubicBezTo>
                  <a:pt x="6665" y="21211"/>
                  <a:pt x="6842" y="21161"/>
                  <a:pt x="6984" y="21154"/>
                </a:cubicBezTo>
                <a:cubicBezTo>
                  <a:pt x="7126" y="21147"/>
                  <a:pt x="7306" y="21124"/>
                  <a:pt x="7383" y="21102"/>
                </a:cubicBezTo>
                <a:cubicBezTo>
                  <a:pt x="7652" y="21027"/>
                  <a:pt x="7853" y="21021"/>
                  <a:pt x="8049" y="21083"/>
                </a:cubicBezTo>
                <a:cubicBezTo>
                  <a:pt x="8217" y="21136"/>
                  <a:pt x="8265" y="21127"/>
                  <a:pt x="8377" y="21022"/>
                </a:cubicBezTo>
                <a:cubicBezTo>
                  <a:pt x="8503" y="20903"/>
                  <a:pt x="8769" y="20869"/>
                  <a:pt x="9400" y="20892"/>
                </a:cubicBezTo>
                <a:cubicBezTo>
                  <a:pt x="9840" y="20908"/>
                  <a:pt x="9997" y="20893"/>
                  <a:pt x="10045" y="20829"/>
                </a:cubicBezTo>
                <a:cubicBezTo>
                  <a:pt x="10075" y="20790"/>
                  <a:pt x="10174" y="20757"/>
                  <a:pt x="10265" y="20757"/>
                </a:cubicBezTo>
                <a:cubicBezTo>
                  <a:pt x="10357" y="20757"/>
                  <a:pt x="10601" y="20668"/>
                  <a:pt x="10807" y="20560"/>
                </a:cubicBezTo>
                <a:cubicBezTo>
                  <a:pt x="11171" y="20369"/>
                  <a:pt x="11432" y="20270"/>
                  <a:pt x="11675" y="20230"/>
                </a:cubicBezTo>
                <a:cubicBezTo>
                  <a:pt x="11740" y="20219"/>
                  <a:pt x="11798" y="20203"/>
                  <a:pt x="11804" y="20195"/>
                </a:cubicBezTo>
                <a:cubicBezTo>
                  <a:pt x="11811" y="20186"/>
                  <a:pt x="11832" y="20175"/>
                  <a:pt x="11851" y="20170"/>
                </a:cubicBezTo>
                <a:cubicBezTo>
                  <a:pt x="11870" y="20165"/>
                  <a:pt x="11915" y="20137"/>
                  <a:pt x="11950" y="20108"/>
                </a:cubicBezTo>
                <a:cubicBezTo>
                  <a:pt x="11985" y="20078"/>
                  <a:pt x="12175" y="20047"/>
                  <a:pt x="12372" y="20039"/>
                </a:cubicBezTo>
                <a:cubicBezTo>
                  <a:pt x="12570" y="20030"/>
                  <a:pt x="12825" y="19975"/>
                  <a:pt x="12941" y="19916"/>
                </a:cubicBezTo>
                <a:cubicBezTo>
                  <a:pt x="13174" y="19798"/>
                  <a:pt x="13919" y="19615"/>
                  <a:pt x="14133" y="19623"/>
                </a:cubicBezTo>
                <a:cubicBezTo>
                  <a:pt x="14220" y="19627"/>
                  <a:pt x="14351" y="19720"/>
                  <a:pt x="14493" y="19880"/>
                </a:cubicBezTo>
                <a:cubicBezTo>
                  <a:pt x="14617" y="20019"/>
                  <a:pt x="14747" y="20132"/>
                  <a:pt x="14783" y="20132"/>
                </a:cubicBezTo>
                <a:cubicBezTo>
                  <a:pt x="14819" y="20132"/>
                  <a:pt x="14931" y="20048"/>
                  <a:pt x="15032" y="19946"/>
                </a:cubicBezTo>
                <a:cubicBezTo>
                  <a:pt x="15262" y="19714"/>
                  <a:pt x="15384" y="19711"/>
                  <a:pt x="15695" y="19928"/>
                </a:cubicBezTo>
                <a:lnTo>
                  <a:pt x="15940" y="20099"/>
                </a:lnTo>
                <a:lnTo>
                  <a:pt x="16141" y="19838"/>
                </a:lnTo>
                <a:cubicBezTo>
                  <a:pt x="16333" y="19588"/>
                  <a:pt x="16779" y="19259"/>
                  <a:pt x="16928" y="19257"/>
                </a:cubicBezTo>
                <a:cubicBezTo>
                  <a:pt x="17074" y="19255"/>
                  <a:pt x="17259" y="18981"/>
                  <a:pt x="17288" y="18725"/>
                </a:cubicBezTo>
                <a:cubicBezTo>
                  <a:pt x="17322" y="18432"/>
                  <a:pt x="17482" y="17986"/>
                  <a:pt x="17726" y="17506"/>
                </a:cubicBezTo>
                <a:cubicBezTo>
                  <a:pt x="18095" y="16780"/>
                  <a:pt x="18181" y="16443"/>
                  <a:pt x="18360" y="15010"/>
                </a:cubicBezTo>
                <a:cubicBezTo>
                  <a:pt x="18508" y="13839"/>
                  <a:pt x="18982" y="12196"/>
                  <a:pt x="19427" y="11318"/>
                </a:cubicBezTo>
                <a:cubicBezTo>
                  <a:pt x="19557" y="11060"/>
                  <a:pt x="19852" y="10512"/>
                  <a:pt x="20081" y="10101"/>
                </a:cubicBezTo>
                <a:cubicBezTo>
                  <a:pt x="20345" y="9629"/>
                  <a:pt x="20491" y="9313"/>
                  <a:pt x="20478" y="9244"/>
                </a:cubicBezTo>
                <a:cubicBezTo>
                  <a:pt x="20452" y="9116"/>
                  <a:pt x="20559" y="8977"/>
                  <a:pt x="20648" y="9022"/>
                </a:cubicBezTo>
                <a:cubicBezTo>
                  <a:pt x="20746" y="9072"/>
                  <a:pt x="20888" y="8937"/>
                  <a:pt x="21125" y="8567"/>
                </a:cubicBezTo>
                <a:cubicBezTo>
                  <a:pt x="21456" y="8052"/>
                  <a:pt x="21540" y="7803"/>
                  <a:pt x="21481" y="7518"/>
                </a:cubicBezTo>
                <a:cubicBezTo>
                  <a:pt x="21454" y="7390"/>
                  <a:pt x="21431" y="7173"/>
                  <a:pt x="21430" y="7035"/>
                </a:cubicBezTo>
                <a:cubicBezTo>
                  <a:pt x="21428" y="6685"/>
                  <a:pt x="21361" y="6560"/>
                  <a:pt x="20986" y="6195"/>
                </a:cubicBezTo>
                <a:cubicBezTo>
                  <a:pt x="20507" y="5730"/>
                  <a:pt x="20238" y="5608"/>
                  <a:pt x="19696" y="5609"/>
                </a:cubicBezTo>
                <a:cubicBezTo>
                  <a:pt x="19114" y="5610"/>
                  <a:pt x="18918" y="5712"/>
                  <a:pt x="18872" y="6038"/>
                </a:cubicBezTo>
                <a:cubicBezTo>
                  <a:pt x="18854" y="6165"/>
                  <a:pt x="18852" y="6512"/>
                  <a:pt x="18868" y="6809"/>
                </a:cubicBezTo>
                <a:cubicBezTo>
                  <a:pt x="18919" y="7766"/>
                  <a:pt x="18915" y="8695"/>
                  <a:pt x="18860" y="8769"/>
                </a:cubicBezTo>
                <a:cubicBezTo>
                  <a:pt x="18831" y="8808"/>
                  <a:pt x="18579" y="8852"/>
                  <a:pt x="18297" y="8867"/>
                </a:cubicBezTo>
                <a:lnTo>
                  <a:pt x="17787" y="8895"/>
                </a:lnTo>
                <a:lnTo>
                  <a:pt x="17630" y="8708"/>
                </a:lnTo>
                <a:cubicBezTo>
                  <a:pt x="17480" y="8530"/>
                  <a:pt x="17472" y="8495"/>
                  <a:pt x="17443" y="7965"/>
                </a:cubicBezTo>
                <a:cubicBezTo>
                  <a:pt x="17427" y="7660"/>
                  <a:pt x="17389" y="7331"/>
                  <a:pt x="17359" y="7234"/>
                </a:cubicBezTo>
                <a:cubicBezTo>
                  <a:pt x="17284" y="6997"/>
                  <a:pt x="17292" y="6570"/>
                  <a:pt x="17374" y="6379"/>
                </a:cubicBezTo>
                <a:cubicBezTo>
                  <a:pt x="17463" y="6173"/>
                  <a:pt x="17462" y="5878"/>
                  <a:pt x="17373" y="5708"/>
                </a:cubicBezTo>
                <a:cubicBezTo>
                  <a:pt x="17292" y="5553"/>
                  <a:pt x="17040" y="5442"/>
                  <a:pt x="16768" y="5442"/>
                </a:cubicBezTo>
                <a:cubicBezTo>
                  <a:pt x="16402" y="5441"/>
                  <a:pt x="16076" y="6126"/>
                  <a:pt x="15801" y="7473"/>
                </a:cubicBezTo>
                <a:cubicBezTo>
                  <a:pt x="15685" y="8042"/>
                  <a:pt x="15487" y="9375"/>
                  <a:pt x="15450" y="9829"/>
                </a:cubicBezTo>
                <a:cubicBezTo>
                  <a:pt x="15424" y="10150"/>
                  <a:pt x="15392" y="10232"/>
                  <a:pt x="15131" y="10651"/>
                </a:cubicBezTo>
                <a:cubicBezTo>
                  <a:pt x="14141" y="12236"/>
                  <a:pt x="13481" y="13057"/>
                  <a:pt x="12910" y="13411"/>
                </a:cubicBezTo>
                <a:cubicBezTo>
                  <a:pt x="12645" y="13576"/>
                  <a:pt x="11846" y="13788"/>
                  <a:pt x="11760" y="13717"/>
                </a:cubicBezTo>
                <a:cubicBezTo>
                  <a:pt x="11737" y="13698"/>
                  <a:pt x="11687" y="13716"/>
                  <a:pt x="11649" y="13758"/>
                </a:cubicBezTo>
                <a:cubicBezTo>
                  <a:pt x="11595" y="13818"/>
                  <a:pt x="11518" y="13818"/>
                  <a:pt x="11292" y="13758"/>
                </a:cubicBezTo>
                <a:cubicBezTo>
                  <a:pt x="11063" y="13698"/>
                  <a:pt x="10959" y="13699"/>
                  <a:pt x="10792" y="13761"/>
                </a:cubicBezTo>
                <a:cubicBezTo>
                  <a:pt x="10594" y="13836"/>
                  <a:pt x="10577" y="13832"/>
                  <a:pt x="10494" y="13694"/>
                </a:cubicBezTo>
                <a:lnTo>
                  <a:pt x="10405" y="13550"/>
                </a:lnTo>
                <a:lnTo>
                  <a:pt x="10302" y="13674"/>
                </a:lnTo>
                <a:cubicBezTo>
                  <a:pt x="10244" y="13742"/>
                  <a:pt x="10123" y="13835"/>
                  <a:pt x="10033" y="13881"/>
                </a:cubicBezTo>
                <a:cubicBezTo>
                  <a:pt x="9943" y="13926"/>
                  <a:pt x="9837" y="13997"/>
                  <a:pt x="9799" y="14037"/>
                </a:cubicBezTo>
                <a:cubicBezTo>
                  <a:pt x="9760" y="14078"/>
                  <a:pt x="9573" y="14147"/>
                  <a:pt x="9383" y="14190"/>
                </a:cubicBezTo>
                <a:cubicBezTo>
                  <a:pt x="8988" y="14281"/>
                  <a:pt x="8535" y="14198"/>
                  <a:pt x="8368" y="14004"/>
                </a:cubicBezTo>
                <a:cubicBezTo>
                  <a:pt x="8184" y="13789"/>
                  <a:pt x="7793" y="13505"/>
                  <a:pt x="7682" y="13506"/>
                </a:cubicBezTo>
                <a:cubicBezTo>
                  <a:pt x="7621" y="13507"/>
                  <a:pt x="7540" y="13533"/>
                  <a:pt x="7503" y="13564"/>
                </a:cubicBezTo>
                <a:cubicBezTo>
                  <a:pt x="7408" y="13645"/>
                  <a:pt x="7266" y="13530"/>
                  <a:pt x="7266" y="13372"/>
                </a:cubicBezTo>
                <a:cubicBezTo>
                  <a:pt x="7266" y="13249"/>
                  <a:pt x="7100" y="13012"/>
                  <a:pt x="7011" y="13007"/>
                </a:cubicBezTo>
                <a:cubicBezTo>
                  <a:pt x="6988" y="13006"/>
                  <a:pt x="6932" y="13049"/>
                  <a:pt x="6887" y="13103"/>
                </a:cubicBezTo>
                <a:cubicBezTo>
                  <a:pt x="6780" y="13233"/>
                  <a:pt x="6565" y="13235"/>
                  <a:pt x="6374" y="13108"/>
                </a:cubicBezTo>
                <a:cubicBezTo>
                  <a:pt x="6157" y="12964"/>
                  <a:pt x="6024" y="12978"/>
                  <a:pt x="5965" y="13150"/>
                </a:cubicBezTo>
                <a:cubicBezTo>
                  <a:pt x="5936" y="13235"/>
                  <a:pt x="5840" y="13327"/>
                  <a:pt x="5731" y="13375"/>
                </a:cubicBezTo>
                <a:cubicBezTo>
                  <a:pt x="5567" y="13447"/>
                  <a:pt x="5523" y="13442"/>
                  <a:pt x="5350" y="13336"/>
                </a:cubicBezTo>
                <a:cubicBezTo>
                  <a:pt x="5214" y="13253"/>
                  <a:pt x="5125" y="13142"/>
                  <a:pt x="5060" y="12973"/>
                </a:cubicBezTo>
                <a:cubicBezTo>
                  <a:pt x="4936" y="12647"/>
                  <a:pt x="4941" y="12606"/>
                  <a:pt x="5130" y="12398"/>
                </a:cubicBezTo>
                <a:cubicBezTo>
                  <a:pt x="5303" y="12209"/>
                  <a:pt x="5624" y="11645"/>
                  <a:pt x="5624" y="11533"/>
                </a:cubicBezTo>
                <a:cubicBezTo>
                  <a:pt x="5624" y="11497"/>
                  <a:pt x="5677" y="11372"/>
                  <a:pt x="5741" y="11256"/>
                </a:cubicBezTo>
                <a:cubicBezTo>
                  <a:pt x="5805" y="11140"/>
                  <a:pt x="5870" y="10945"/>
                  <a:pt x="5887" y="10822"/>
                </a:cubicBezTo>
                <a:cubicBezTo>
                  <a:pt x="5903" y="10699"/>
                  <a:pt x="6017" y="10275"/>
                  <a:pt x="6140" y="9880"/>
                </a:cubicBezTo>
                <a:cubicBezTo>
                  <a:pt x="6265" y="9479"/>
                  <a:pt x="6421" y="8829"/>
                  <a:pt x="6491" y="8410"/>
                </a:cubicBezTo>
                <a:cubicBezTo>
                  <a:pt x="6949" y="5670"/>
                  <a:pt x="6996" y="5491"/>
                  <a:pt x="7439" y="4795"/>
                </a:cubicBezTo>
                <a:cubicBezTo>
                  <a:pt x="7589" y="4560"/>
                  <a:pt x="7817" y="4203"/>
                  <a:pt x="7946" y="4002"/>
                </a:cubicBezTo>
                <a:cubicBezTo>
                  <a:pt x="8075" y="3800"/>
                  <a:pt x="8352" y="3436"/>
                  <a:pt x="8561" y="3193"/>
                </a:cubicBezTo>
                <a:cubicBezTo>
                  <a:pt x="9017" y="2663"/>
                  <a:pt x="9288" y="2125"/>
                  <a:pt x="9319" y="1684"/>
                </a:cubicBezTo>
                <a:cubicBezTo>
                  <a:pt x="9363" y="1081"/>
                  <a:pt x="9212" y="793"/>
                  <a:pt x="8707" y="513"/>
                </a:cubicBezTo>
                <a:cubicBezTo>
                  <a:pt x="8075" y="163"/>
                  <a:pt x="7400" y="141"/>
                  <a:pt x="6656" y="443"/>
                </a:cubicBezTo>
                <a:cubicBezTo>
                  <a:pt x="6080" y="678"/>
                  <a:pt x="5880" y="1067"/>
                  <a:pt x="5887" y="1941"/>
                </a:cubicBezTo>
                <a:cubicBezTo>
                  <a:pt x="5889" y="2242"/>
                  <a:pt x="5916" y="2404"/>
                  <a:pt x="5991" y="2566"/>
                </a:cubicBezTo>
                <a:cubicBezTo>
                  <a:pt x="6130" y="2865"/>
                  <a:pt x="6119" y="3026"/>
                  <a:pt x="5948" y="3217"/>
                </a:cubicBezTo>
                <a:cubicBezTo>
                  <a:pt x="5756" y="3433"/>
                  <a:pt x="5626" y="3421"/>
                  <a:pt x="5444" y="3170"/>
                </a:cubicBezTo>
                <a:cubicBezTo>
                  <a:pt x="5276" y="2940"/>
                  <a:pt x="4997" y="2025"/>
                  <a:pt x="4940" y="1524"/>
                </a:cubicBezTo>
                <a:cubicBezTo>
                  <a:pt x="4922" y="1360"/>
                  <a:pt x="4868" y="1113"/>
                  <a:pt x="4821" y="974"/>
                </a:cubicBezTo>
                <a:cubicBezTo>
                  <a:pt x="4774" y="835"/>
                  <a:pt x="4734" y="643"/>
                  <a:pt x="4734" y="547"/>
                </a:cubicBezTo>
                <a:cubicBezTo>
                  <a:pt x="4733" y="451"/>
                  <a:pt x="4701" y="289"/>
                  <a:pt x="4661" y="188"/>
                </a:cubicBezTo>
                <a:cubicBezTo>
                  <a:pt x="4609" y="53"/>
                  <a:pt x="4541" y="-9"/>
                  <a:pt x="4458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44FA800-46F7-457E-B36B-DC70BEA95751}"/>
              </a:ext>
            </a:extLst>
          </p:cNvPr>
          <p:cNvSpPr/>
          <p:nvPr/>
        </p:nvSpPr>
        <p:spPr>
          <a:xfrm>
            <a:off x="1678832" y="12042576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Genial symphysis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DSC_0008.jpg" descr="DSC_0008.jpg"/>
          <p:cNvPicPr>
            <a:picLocks noChangeAspect="1"/>
          </p:cNvPicPr>
          <p:nvPr/>
        </p:nvPicPr>
        <p:blipFill>
          <a:blip r:embed="rId2"/>
          <a:srcRect l="14210" t="12891" r="28027" b="18068"/>
          <a:stretch>
            <a:fillRect/>
          </a:stretch>
        </p:blipFill>
        <p:spPr>
          <a:xfrm>
            <a:off x="3861453" y="235604"/>
            <a:ext cx="16661094" cy="13244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591" extrusionOk="0">
                <a:moveTo>
                  <a:pt x="6381" y="0"/>
                </a:moveTo>
                <a:cubicBezTo>
                  <a:pt x="6016" y="5"/>
                  <a:pt x="5660" y="186"/>
                  <a:pt x="5528" y="435"/>
                </a:cubicBezTo>
                <a:cubicBezTo>
                  <a:pt x="5427" y="626"/>
                  <a:pt x="5418" y="701"/>
                  <a:pt x="5445" y="1141"/>
                </a:cubicBezTo>
                <a:cubicBezTo>
                  <a:pt x="5474" y="1617"/>
                  <a:pt x="5469" y="1650"/>
                  <a:pt x="5291" y="2083"/>
                </a:cubicBezTo>
                <a:cubicBezTo>
                  <a:pt x="5161" y="2398"/>
                  <a:pt x="5106" y="2617"/>
                  <a:pt x="5105" y="2816"/>
                </a:cubicBezTo>
                <a:cubicBezTo>
                  <a:pt x="5102" y="3429"/>
                  <a:pt x="4774" y="3957"/>
                  <a:pt x="4211" y="4255"/>
                </a:cubicBezTo>
                <a:cubicBezTo>
                  <a:pt x="3908" y="4415"/>
                  <a:pt x="3798" y="4439"/>
                  <a:pt x="3380" y="4438"/>
                </a:cubicBezTo>
                <a:cubicBezTo>
                  <a:pt x="3076" y="4438"/>
                  <a:pt x="2793" y="4397"/>
                  <a:pt x="2616" y="4330"/>
                </a:cubicBezTo>
                <a:cubicBezTo>
                  <a:pt x="2258" y="4193"/>
                  <a:pt x="1725" y="3762"/>
                  <a:pt x="1676" y="3570"/>
                </a:cubicBezTo>
                <a:cubicBezTo>
                  <a:pt x="1544" y="3045"/>
                  <a:pt x="1041" y="2639"/>
                  <a:pt x="600" y="2701"/>
                </a:cubicBezTo>
                <a:cubicBezTo>
                  <a:pt x="302" y="2744"/>
                  <a:pt x="202" y="2882"/>
                  <a:pt x="77" y="3421"/>
                </a:cubicBezTo>
                <a:cubicBezTo>
                  <a:pt x="-43" y="3937"/>
                  <a:pt x="-31" y="4117"/>
                  <a:pt x="179" y="4965"/>
                </a:cubicBezTo>
                <a:cubicBezTo>
                  <a:pt x="419" y="5934"/>
                  <a:pt x="708" y="6374"/>
                  <a:pt x="1618" y="7159"/>
                </a:cubicBezTo>
                <a:cubicBezTo>
                  <a:pt x="1836" y="7347"/>
                  <a:pt x="2119" y="7647"/>
                  <a:pt x="2247" y="7826"/>
                </a:cubicBezTo>
                <a:cubicBezTo>
                  <a:pt x="2626" y="8357"/>
                  <a:pt x="3151" y="9359"/>
                  <a:pt x="3571" y="10352"/>
                </a:cubicBezTo>
                <a:cubicBezTo>
                  <a:pt x="3997" y="11362"/>
                  <a:pt x="4282" y="11796"/>
                  <a:pt x="4891" y="12358"/>
                </a:cubicBezTo>
                <a:cubicBezTo>
                  <a:pt x="5376" y="12805"/>
                  <a:pt x="5706" y="12864"/>
                  <a:pt x="6553" y="12650"/>
                </a:cubicBezTo>
                <a:cubicBezTo>
                  <a:pt x="6877" y="12569"/>
                  <a:pt x="7318" y="12561"/>
                  <a:pt x="7830" y="12628"/>
                </a:cubicBezTo>
                <a:cubicBezTo>
                  <a:pt x="8141" y="12669"/>
                  <a:pt x="8145" y="12673"/>
                  <a:pt x="8389" y="13063"/>
                </a:cubicBezTo>
                <a:cubicBezTo>
                  <a:pt x="8797" y="13717"/>
                  <a:pt x="9772" y="14914"/>
                  <a:pt x="10295" y="15403"/>
                </a:cubicBezTo>
                <a:cubicBezTo>
                  <a:pt x="10566" y="15656"/>
                  <a:pt x="10871" y="15983"/>
                  <a:pt x="10972" y="16132"/>
                </a:cubicBezTo>
                <a:cubicBezTo>
                  <a:pt x="11233" y="16515"/>
                  <a:pt x="11591" y="17282"/>
                  <a:pt x="11998" y="18330"/>
                </a:cubicBezTo>
                <a:cubicBezTo>
                  <a:pt x="12382" y="19319"/>
                  <a:pt x="12824" y="20146"/>
                  <a:pt x="13179" y="20542"/>
                </a:cubicBezTo>
                <a:cubicBezTo>
                  <a:pt x="13499" y="20897"/>
                  <a:pt x="14071" y="21356"/>
                  <a:pt x="14372" y="21497"/>
                </a:cubicBezTo>
                <a:cubicBezTo>
                  <a:pt x="14524" y="21568"/>
                  <a:pt x="14635" y="21595"/>
                  <a:pt x="14809" y="21591"/>
                </a:cubicBezTo>
                <a:cubicBezTo>
                  <a:pt x="14867" y="21590"/>
                  <a:pt x="14931" y="21584"/>
                  <a:pt x="15007" y="21577"/>
                </a:cubicBezTo>
                <a:cubicBezTo>
                  <a:pt x="15216" y="21555"/>
                  <a:pt x="15554" y="21533"/>
                  <a:pt x="15757" y="21526"/>
                </a:cubicBezTo>
                <a:cubicBezTo>
                  <a:pt x="16108" y="21515"/>
                  <a:pt x="16131" y="21505"/>
                  <a:pt x="16220" y="21324"/>
                </a:cubicBezTo>
                <a:cubicBezTo>
                  <a:pt x="16271" y="21220"/>
                  <a:pt x="16384" y="21056"/>
                  <a:pt x="16471" y="20960"/>
                </a:cubicBezTo>
                <a:cubicBezTo>
                  <a:pt x="16558" y="20863"/>
                  <a:pt x="16689" y="20633"/>
                  <a:pt x="16763" y="20448"/>
                </a:cubicBezTo>
                <a:cubicBezTo>
                  <a:pt x="16917" y="20058"/>
                  <a:pt x="17007" y="19953"/>
                  <a:pt x="17405" y="19693"/>
                </a:cubicBezTo>
                <a:cubicBezTo>
                  <a:pt x="17565" y="19588"/>
                  <a:pt x="17902" y="19333"/>
                  <a:pt x="18154" y="19124"/>
                </a:cubicBezTo>
                <a:cubicBezTo>
                  <a:pt x="18406" y="18916"/>
                  <a:pt x="18743" y="18685"/>
                  <a:pt x="18904" y="18611"/>
                </a:cubicBezTo>
                <a:cubicBezTo>
                  <a:pt x="19392" y="18386"/>
                  <a:pt x="19534" y="18273"/>
                  <a:pt x="19851" y="17857"/>
                </a:cubicBezTo>
                <a:cubicBezTo>
                  <a:pt x="20018" y="17637"/>
                  <a:pt x="20179" y="17457"/>
                  <a:pt x="20209" y="17457"/>
                </a:cubicBezTo>
                <a:cubicBezTo>
                  <a:pt x="20273" y="17457"/>
                  <a:pt x="20415" y="17198"/>
                  <a:pt x="20402" y="17106"/>
                </a:cubicBezTo>
                <a:cubicBezTo>
                  <a:pt x="20389" y="17014"/>
                  <a:pt x="20613" y="16539"/>
                  <a:pt x="21031" y="15775"/>
                </a:cubicBezTo>
                <a:cubicBezTo>
                  <a:pt x="21506" y="14906"/>
                  <a:pt x="21557" y="14772"/>
                  <a:pt x="21557" y="14394"/>
                </a:cubicBezTo>
                <a:cubicBezTo>
                  <a:pt x="21557" y="13632"/>
                  <a:pt x="21290" y="12744"/>
                  <a:pt x="20961" y="12410"/>
                </a:cubicBezTo>
                <a:cubicBezTo>
                  <a:pt x="20856" y="12304"/>
                  <a:pt x="20679" y="12071"/>
                  <a:pt x="20567" y="11894"/>
                </a:cubicBezTo>
                <a:cubicBezTo>
                  <a:pt x="20371" y="11584"/>
                  <a:pt x="20362" y="11547"/>
                  <a:pt x="20309" y="10885"/>
                </a:cubicBezTo>
                <a:cubicBezTo>
                  <a:pt x="20265" y="10333"/>
                  <a:pt x="20268" y="10131"/>
                  <a:pt x="20325" y="9856"/>
                </a:cubicBezTo>
                <a:cubicBezTo>
                  <a:pt x="20414" y="9423"/>
                  <a:pt x="20371" y="9180"/>
                  <a:pt x="20159" y="8913"/>
                </a:cubicBezTo>
                <a:cubicBezTo>
                  <a:pt x="20024" y="8743"/>
                  <a:pt x="19984" y="8630"/>
                  <a:pt x="19955" y="8342"/>
                </a:cubicBezTo>
                <a:cubicBezTo>
                  <a:pt x="19932" y="8102"/>
                  <a:pt x="19884" y="7939"/>
                  <a:pt x="19812" y="7851"/>
                </a:cubicBezTo>
                <a:cubicBezTo>
                  <a:pt x="19634" y="7636"/>
                  <a:pt x="19312" y="7352"/>
                  <a:pt x="19245" y="7352"/>
                </a:cubicBezTo>
                <a:cubicBezTo>
                  <a:pt x="19211" y="7352"/>
                  <a:pt x="19006" y="7217"/>
                  <a:pt x="18791" y="7051"/>
                </a:cubicBezTo>
                <a:cubicBezTo>
                  <a:pt x="18444" y="6784"/>
                  <a:pt x="18366" y="6749"/>
                  <a:pt x="18102" y="6747"/>
                </a:cubicBezTo>
                <a:cubicBezTo>
                  <a:pt x="17935" y="6745"/>
                  <a:pt x="17777" y="6710"/>
                  <a:pt x="17741" y="6665"/>
                </a:cubicBezTo>
                <a:cubicBezTo>
                  <a:pt x="17631" y="6526"/>
                  <a:pt x="17442" y="6574"/>
                  <a:pt x="17301" y="6777"/>
                </a:cubicBezTo>
                <a:cubicBezTo>
                  <a:pt x="17146" y="7000"/>
                  <a:pt x="17016" y="7016"/>
                  <a:pt x="16669" y="6859"/>
                </a:cubicBezTo>
                <a:cubicBezTo>
                  <a:pt x="16458" y="6765"/>
                  <a:pt x="16404" y="6762"/>
                  <a:pt x="16262" y="6836"/>
                </a:cubicBezTo>
                <a:cubicBezTo>
                  <a:pt x="15994" y="6977"/>
                  <a:pt x="15743" y="6992"/>
                  <a:pt x="15602" y="6876"/>
                </a:cubicBezTo>
                <a:cubicBezTo>
                  <a:pt x="15416" y="6722"/>
                  <a:pt x="15217" y="6805"/>
                  <a:pt x="15129" y="7072"/>
                </a:cubicBezTo>
                <a:cubicBezTo>
                  <a:pt x="15034" y="7358"/>
                  <a:pt x="14816" y="7488"/>
                  <a:pt x="14420" y="7496"/>
                </a:cubicBezTo>
                <a:cubicBezTo>
                  <a:pt x="14115" y="7502"/>
                  <a:pt x="14086" y="7516"/>
                  <a:pt x="13908" y="7746"/>
                </a:cubicBezTo>
                <a:cubicBezTo>
                  <a:pt x="13666" y="8058"/>
                  <a:pt x="13463" y="8141"/>
                  <a:pt x="13076" y="8087"/>
                </a:cubicBezTo>
                <a:cubicBezTo>
                  <a:pt x="12886" y="8061"/>
                  <a:pt x="12676" y="8075"/>
                  <a:pt x="12524" y="8124"/>
                </a:cubicBezTo>
                <a:cubicBezTo>
                  <a:pt x="12310" y="8193"/>
                  <a:pt x="12249" y="8189"/>
                  <a:pt x="12056" y="8091"/>
                </a:cubicBezTo>
                <a:cubicBezTo>
                  <a:pt x="11934" y="8028"/>
                  <a:pt x="11647" y="7963"/>
                  <a:pt x="11420" y="7944"/>
                </a:cubicBezTo>
                <a:cubicBezTo>
                  <a:pt x="11062" y="7915"/>
                  <a:pt x="10974" y="7930"/>
                  <a:pt x="10772" y="8053"/>
                </a:cubicBezTo>
                <a:lnTo>
                  <a:pt x="10539" y="8195"/>
                </a:lnTo>
                <a:lnTo>
                  <a:pt x="10196" y="7994"/>
                </a:lnTo>
                <a:cubicBezTo>
                  <a:pt x="9654" y="7675"/>
                  <a:pt x="8760" y="6891"/>
                  <a:pt x="8429" y="6444"/>
                </a:cubicBezTo>
                <a:cubicBezTo>
                  <a:pt x="7878" y="5702"/>
                  <a:pt x="7646" y="4937"/>
                  <a:pt x="7544" y="3531"/>
                </a:cubicBezTo>
                <a:cubicBezTo>
                  <a:pt x="7482" y="2684"/>
                  <a:pt x="7465" y="2563"/>
                  <a:pt x="7249" y="1523"/>
                </a:cubicBezTo>
                <a:cubicBezTo>
                  <a:pt x="6997" y="311"/>
                  <a:pt x="6817" y="-5"/>
                  <a:pt x="638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DSC_0015_mandible_ppt.jpg" descr="DSC_0015_mandible_ppt.jpg"/>
          <p:cNvPicPr>
            <a:picLocks noChangeAspect="1"/>
          </p:cNvPicPr>
          <p:nvPr/>
        </p:nvPicPr>
        <p:blipFill>
          <a:blip r:embed="rId2"/>
          <a:srcRect l="23401" t="18390" r="22448" b="18464"/>
          <a:stretch>
            <a:fillRect/>
          </a:stretch>
        </p:blipFill>
        <p:spPr>
          <a:xfrm rot="21540000">
            <a:off x="3697591" y="387507"/>
            <a:ext cx="16827501" cy="1305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0" extrusionOk="0">
                <a:moveTo>
                  <a:pt x="10528" y="1"/>
                </a:moveTo>
                <a:cubicBezTo>
                  <a:pt x="9220" y="-4"/>
                  <a:pt x="8923" y="66"/>
                  <a:pt x="8445" y="489"/>
                </a:cubicBezTo>
                <a:cubicBezTo>
                  <a:pt x="8241" y="670"/>
                  <a:pt x="8184" y="769"/>
                  <a:pt x="8133" y="1031"/>
                </a:cubicBezTo>
                <a:cubicBezTo>
                  <a:pt x="8054" y="1432"/>
                  <a:pt x="7665" y="2062"/>
                  <a:pt x="6803" y="3185"/>
                </a:cubicBezTo>
                <a:cubicBezTo>
                  <a:pt x="6046" y="4172"/>
                  <a:pt x="5227" y="5503"/>
                  <a:pt x="4954" y="6191"/>
                </a:cubicBezTo>
                <a:cubicBezTo>
                  <a:pt x="4847" y="6460"/>
                  <a:pt x="4659" y="6994"/>
                  <a:pt x="4535" y="7378"/>
                </a:cubicBezTo>
                <a:cubicBezTo>
                  <a:pt x="4213" y="8381"/>
                  <a:pt x="3843" y="9220"/>
                  <a:pt x="3572" y="9558"/>
                </a:cubicBezTo>
                <a:cubicBezTo>
                  <a:pt x="3343" y="9845"/>
                  <a:pt x="3333" y="9850"/>
                  <a:pt x="3120" y="9776"/>
                </a:cubicBezTo>
                <a:cubicBezTo>
                  <a:pt x="2845" y="9680"/>
                  <a:pt x="2318" y="9759"/>
                  <a:pt x="2178" y="9917"/>
                </a:cubicBezTo>
                <a:cubicBezTo>
                  <a:pt x="2054" y="10056"/>
                  <a:pt x="1683" y="11106"/>
                  <a:pt x="1683" y="11318"/>
                </a:cubicBezTo>
                <a:cubicBezTo>
                  <a:pt x="1683" y="11419"/>
                  <a:pt x="1740" y="11496"/>
                  <a:pt x="1867" y="11564"/>
                </a:cubicBezTo>
                <a:cubicBezTo>
                  <a:pt x="2048" y="11662"/>
                  <a:pt x="2069" y="11704"/>
                  <a:pt x="2143" y="12131"/>
                </a:cubicBezTo>
                <a:cubicBezTo>
                  <a:pt x="2163" y="12246"/>
                  <a:pt x="2215" y="12391"/>
                  <a:pt x="2258" y="12453"/>
                </a:cubicBezTo>
                <a:cubicBezTo>
                  <a:pt x="2410" y="12670"/>
                  <a:pt x="2409" y="13199"/>
                  <a:pt x="2256" y="13977"/>
                </a:cubicBezTo>
                <a:cubicBezTo>
                  <a:pt x="2075" y="14899"/>
                  <a:pt x="1864" y="15408"/>
                  <a:pt x="1432" y="15964"/>
                </a:cubicBezTo>
                <a:cubicBezTo>
                  <a:pt x="1083" y="16414"/>
                  <a:pt x="837" y="16596"/>
                  <a:pt x="476" y="16672"/>
                </a:cubicBezTo>
                <a:cubicBezTo>
                  <a:pt x="239" y="16722"/>
                  <a:pt x="0" y="17068"/>
                  <a:pt x="0" y="17362"/>
                </a:cubicBezTo>
                <a:cubicBezTo>
                  <a:pt x="0" y="17629"/>
                  <a:pt x="207" y="18158"/>
                  <a:pt x="417" y="18429"/>
                </a:cubicBezTo>
                <a:cubicBezTo>
                  <a:pt x="713" y="18810"/>
                  <a:pt x="1171" y="19146"/>
                  <a:pt x="1592" y="19291"/>
                </a:cubicBezTo>
                <a:cubicBezTo>
                  <a:pt x="1810" y="19366"/>
                  <a:pt x="2104" y="19492"/>
                  <a:pt x="2247" y="19571"/>
                </a:cubicBezTo>
                <a:cubicBezTo>
                  <a:pt x="2737" y="19842"/>
                  <a:pt x="3182" y="19703"/>
                  <a:pt x="3421" y="19207"/>
                </a:cubicBezTo>
                <a:cubicBezTo>
                  <a:pt x="3540" y="18961"/>
                  <a:pt x="3528" y="18585"/>
                  <a:pt x="3394" y="18386"/>
                </a:cubicBezTo>
                <a:cubicBezTo>
                  <a:pt x="3355" y="18328"/>
                  <a:pt x="3268" y="18139"/>
                  <a:pt x="3201" y="17966"/>
                </a:cubicBezTo>
                <a:cubicBezTo>
                  <a:pt x="3134" y="17793"/>
                  <a:pt x="3023" y="17566"/>
                  <a:pt x="2955" y="17462"/>
                </a:cubicBezTo>
                <a:cubicBezTo>
                  <a:pt x="2792" y="17210"/>
                  <a:pt x="2695" y="16815"/>
                  <a:pt x="2740" y="16584"/>
                </a:cubicBezTo>
                <a:cubicBezTo>
                  <a:pt x="2787" y="16341"/>
                  <a:pt x="3121" y="15647"/>
                  <a:pt x="3288" y="15445"/>
                </a:cubicBezTo>
                <a:cubicBezTo>
                  <a:pt x="3360" y="15358"/>
                  <a:pt x="3419" y="15250"/>
                  <a:pt x="3419" y="15204"/>
                </a:cubicBezTo>
                <a:cubicBezTo>
                  <a:pt x="3419" y="15159"/>
                  <a:pt x="3497" y="14984"/>
                  <a:pt x="3593" y="14815"/>
                </a:cubicBezTo>
                <a:cubicBezTo>
                  <a:pt x="3874" y="14315"/>
                  <a:pt x="4124" y="13703"/>
                  <a:pt x="4124" y="13515"/>
                </a:cubicBezTo>
                <a:cubicBezTo>
                  <a:pt x="4124" y="13402"/>
                  <a:pt x="4161" y="13329"/>
                  <a:pt x="4228" y="13306"/>
                </a:cubicBezTo>
                <a:cubicBezTo>
                  <a:pt x="4299" y="13282"/>
                  <a:pt x="4413" y="13031"/>
                  <a:pt x="4586" y="12515"/>
                </a:cubicBezTo>
                <a:cubicBezTo>
                  <a:pt x="4898" y="11584"/>
                  <a:pt x="5230" y="11046"/>
                  <a:pt x="5939" y="10319"/>
                </a:cubicBezTo>
                <a:cubicBezTo>
                  <a:pt x="6223" y="10028"/>
                  <a:pt x="6493" y="9716"/>
                  <a:pt x="6539" y="9627"/>
                </a:cubicBezTo>
                <a:cubicBezTo>
                  <a:pt x="6585" y="9537"/>
                  <a:pt x="6731" y="9362"/>
                  <a:pt x="6865" y="9238"/>
                </a:cubicBezTo>
                <a:cubicBezTo>
                  <a:pt x="7150" y="8975"/>
                  <a:pt x="7393" y="8542"/>
                  <a:pt x="7478" y="8147"/>
                </a:cubicBezTo>
                <a:cubicBezTo>
                  <a:pt x="7735" y="6953"/>
                  <a:pt x="7770" y="6842"/>
                  <a:pt x="8218" y="5815"/>
                </a:cubicBezTo>
                <a:cubicBezTo>
                  <a:pt x="8552" y="5049"/>
                  <a:pt x="8794" y="4638"/>
                  <a:pt x="9327" y="3935"/>
                </a:cubicBezTo>
                <a:cubicBezTo>
                  <a:pt x="9753" y="3372"/>
                  <a:pt x="10187" y="3013"/>
                  <a:pt x="10443" y="3011"/>
                </a:cubicBezTo>
                <a:cubicBezTo>
                  <a:pt x="10579" y="3010"/>
                  <a:pt x="10745" y="3208"/>
                  <a:pt x="10745" y="3371"/>
                </a:cubicBezTo>
                <a:cubicBezTo>
                  <a:pt x="10745" y="3530"/>
                  <a:pt x="10841" y="3537"/>
                  <a:pt x="10969" y="3388"/>
                </a:cubicBezTo>
                <a:cubicBezTo>
                  <a:pt x="11103" y="3232"/>
                  <a:pt x="11452" y="3242"/>
                  <a:pt x="11549" y="3406"/>
                </a:cubicBezTo>
                <a:cubicBezTo>
                  <a:pt x="11607" y="3502"/>
                  <a:pt x="11633" y="3511"/>
                  <a:pt x="11653" y="3442"/>
                </a:cubicBezTo>
                <a:cubicBezTo>
                  <a:pt x="11668" y="3392"/>
                  <a:pt x="11735" y="3267"/>
                  <a:pt x="11803" y="3166"/>
                </a:cubicBezTo>
                <a:cubicBezTo>
                  <a:pt x="11922" y="2988"/>
                  <a:pt x="11933" y="2985"/>
                  <a:pt x="12153" y="3079"/>
                </a:cubicBezTo>
                <a:cubicBezTo>
                  <a:pt x="12854" y="3377"/>
                  <a:pt x="13873" y="5236"/>
                  <a:pt x="14245" y="6899"/>
                </a:cubicBezTo>
                <a:cubicBezTo>
                  <a:pt x="14296" y="7124"/>
                  <a:pt x="14407" y="7514"/>
                  <a:pt x="14492" y="7766"/>
                </a:cubicBezTo>
                <a:cubicBezTo>
                  <a:pt x="14578" y="8018"/>
                  <a:pt x="14675" y="8443"/>
                  <a:pt x="14708" y="8710"/>
                </a:cubicBezTo>
                <a:cubicBezTo>
                  <a:pt x="14770" y="9208"/>
                  <a:pt x="14931" y="9649"/>
                  <a:pt x="15141" y="9894"/>
                </a:cubicBezTo>
                <a:cubicBezTo>
                  <a:pt x="15207" y="9971"/>
                  <a:pt x="15360" y="10252"/>
                  <a:pt x="15481" y="10520"/>
                </a:cubicBezTo>
                <a:cubicBezTo>
                  <a:pt x="15609" y="10802"/>
                  <a:pt x="15887" y="11241"/>
                  <a:pt x="16145" y="11568"/>
                </a:cubicBezTo>
                <a:cubicBezTo>
                  <a:pt x="16646" y="12203"/>
                  <a:pt x="16929" y="12760"/>
                  <a:pt x="17087" y="13425"/>
                </a:cubicBezTo>
                <a:cubicBezTo>
                  <a:pt x="17147" y="13674"/>
                  <a:pt x="17247" y="14098"/>
                  <a:pt x="17311" y="14367"/>
                </a:cubicBezTo>
                <a:cubicBezTo>
                  <a:pt x="17375" y="14636"/>
                  <a:pt x="17471" y="14982"/>
                  <a:pt x="17524" y="15136"/>
                </a:cubicBezTo>
                <a:cubicBezTo>
                  <a:pt x="17577" y="15290"/>
                  <a:pt x="17686" y="15629"/>
                  <a:pt x="17765" y="15890"/>
                </a:cubicBezTo>
                <a:cubicBezTo>
                  <a:pt x="17845" y="16151"/>
                  <a:pt x="18082" y="16700"/>
                  <a:pt x="18291" y="17111"/>
                </a:cubicBezTo>
                <a:cubicBezTo>
                  <a:pt x="18707" y="17926"/>
                  <a:pt x="18701" y="17888"/>
                  <a:pt x="18519" y="18630"/>
                </a:cubicBezTo>
                <a:cubicBezTo>
                  <a:pt x="18311" y="19480"/>
                  <a:pt x="18261" y="19604"/>
                  <a:pt x="17980" y="19963"/>
                </a:cubicBezTo>
                <a:cubicBezTo>
                  <a:pt x="17746" y="20262"/>
                  <a:pt x="17693" y="20374"/>
                  <a:pt x="17693" y="20566"/>
                </a:cubicBezTo>
                <a:cubicBezTo>
                  <a:pt x="17693" y="20695"/>
                  <a:pt x="17730" y="20870"/>
                  <a:pt x="17776" y="20955"/>
                </a:cubicBezTo>
                <a:cubicBezTo>
                  <a:pt x="17889" y="21163"/>
                  <a:pt x="18290" y="21511"/>
                  <a:pt x="18454" y="21544"/>
                </a:cubicBezTo>
                <a:cubicBezTo>
                  <a:pt x="18710" y="21596"/>
                  <a:pt x="18907" y="21592"/>
                  <a:pt x="18994" y="21532"/>
                </a:cubicBezTo>
                <a:cubicBezTo>
                  <a:pt x="19042" y="21498"/>
                  <a:pt x="19202" y="21453"/>
                  <a:pt x="19350" y="21431"/>
                </a:cubicBezTo>
                <a:cubicBezTo>
                  <a:pt x="19833" y="21358"/>
                  <a:pt x="19993" y="21304"/>
                  <a:pt x="20406" y="21074"/>
                </a:cubicBezTo>
                <a:cubicBezTo>
                  <a:pt x="20630" y="20950"/>
                  <a:pt x="20906" y="20810"/>
                  <a:pt x="21020" y="20763"/>
                </a:cubicBezTo>
                <a:cubicBezTo>
                  <a:pt x="21154" y="20708"/>
                  <a:pt x="21244" y="20618"/>
                  <a:pt x="21277" y="20508"/>
                </a:cubicBezTo>
                <a:cubicBezTo>
                  <a:pt x="21305" y="20414"/>
                  <a:pt x="21389" y="20221"/>
                  <a:pt x="21464" y="20079"/>
                </a:cubicBezTo>
                <a:cubicBezTo>
                  <a:pt x="21562" y="19893"/>
                  <a:pt x="21600" y="19728"/>
                  <a:pt x="21600" y="19491"/>
                </a:cubicBezTo>
                <a:cubicBezTo>
                  <a:pt x="21600" y="19203"/>
                  <a:pt x="21573" y="19124"/>
                  <a:pt x="21391" y="18878"/>
                </a:cubicBezTo>
                <a:cubicBezTo>
                  <a:pt x="21219" y="18645"/>
                  <a:pt x="21146" y="18595"/>
                  <a:pt x="20977" y="18595"/>
                </a:cubicBezTo>
                <a:cubicBezTo>
                  <a:pt x="20794" y="18595"/>
                  <a:pt x="20729" y="18538"/>
                  <a:pt x="20354" y="18054"/>
                </a:cubicBezTo>
                <a:cubicBezTo>
                  <a:pt x="19985" y="17577"/>
                  <a:pt x="19918" y="17449"/>
                  <a:pt x="19793" y="16988"/>
                </a:cubicBezTo>
                <a:cubicBezTo>
                  <a:pt x="19714" y="16700"/>
                  <a:pt x="19598" y="16275"/>
                  <a:pt x="19534" y="16044"/>
                </a:cubicBezTo>
                <a:cubicBezTo>
                  <a:pt x="19389" y="15521"/>
                  <a:pt x="19406" y="14712"/>
                  <a:pt x="19569" y="14341"/>
                </a:cubicBezTo>
                <a:cubicBezTo>
                  <a:pt x="19627" y="14211"/>
                  <a:pt x="19707" y="14022"/>
                  <a:pt x="19748" y="13921"/>
                </a:cubicBezTo>
                <a:cubicBezTo>
                  <a:pt x="19872" y="13618"/>
                  <a:pt x="20037" y="13423"/>
                  <a:pt x="20171" y="13423"/>
                </a:cubicBezTo>
                <a:cubicBezTo>
                  <a:pt x="20278" y="13423"/>
                  <a:pt x="20297" y="13388"/>
                  <a:pt x="20297" y="13192"/>
                </a:cubicBezTo>
                <a:cubicBezTo>
                  <a:pt x="20297" y="13064"/>
                  <a:pt x="20263" y="12805"/>
                  <a:pt x="20221" y="12615"/>
                </a:cubicBezTo>
                <a:cubicBezTo>
                  <a:pt x="20116" y="12137"/>
                  <a:pt x="20060" y="11737"/>
                  <a:pt x="20076" y="11572"/>
                </a:cubicBezTo>
                <a:cubicBezTo>
                  <a:pt x="20087" y="11462"/>
                  <a:pt x="20075" y="11450"/>
                  <a:pt x="20022" y="11516"/>
                </a:cubicBezTo>
                <a:cubicBezTo>
                  <a:pt x="19973" y="11577"/>
                  <a:pt x="19926" y="11580"/>
                  <a:pt x="19847" y="11526"/>
                </a:cubicBezTo>
                <a:cubicBezTo>
                  <a:pt x="19788" y="11485"/>
                  <a:pt x="19523" y="11428"/>
                  <a:pt x="19260" y="11400"/>
                </a:cubicBezTo>
                <a:cubicBezTo>
                  <a:pt x="18628" y="11332"/>
                  <a:pt x="18459" y="11189"/>
                  <a:pt x="18104" y="10417"/>
                </a:cubicBezTo>
                <a:cubicBezTo>
                  <a:pt x="17846" y="9856"/>
                  <a:pt x="17758" y="9561"/>
                  <a:pt x="17448" y="8217"/>
                </a:cubicBezTo>
                <a:cubicBezTo>
                  <a:pt x="17368" y="7871"/>
                  <a:pt x="17231" y="7379"/>
                  <a:pt x="17144" y="7122"/>
                </a:cubicBezTo>
                <a:cubicBezTo>
                  <a:pt x="17058" y="6866"/>
                  <a:pt x="17001" y="6610"/>
                  <a:pt x="17018" y="6553"/>
                </a:cubicBezTo>
                <a:cubicBezTo>
                  <a:pt x="17037" y="6488"/>
                  <a:pt x="17019" y="6453"/>
                  <a:pt x="16967" y="6460"/>
                </a:cubicBezTo>
                <a:cubicBezTo>
                  <a:pt x="16921" y="6466"/>
                  <a:pt x="16796" y="6282"/>
                  <a:pt x="16678" y="6034"/>
                </a:cubicBezTo>
                <a:cubicBezTo>
                  <a:pt x="16432" y="5514"/>
                  <a:pt x="15970" y="4655"/>
                  <a:pt x="15415" y="3684"/>
                </a:cubicBezTo>
                <a:cubicBezTo>
                  <a:pt x="14809" y="2623"/>
                  <a:pt x="14566" y="2151"/>
                  <a:pt x="14387" y="1696"/>
                </a:cubicBezTo>
                <a:cubicBezTo>
                  <a:pt x="14224" y="1279"/>
                  <a:pt x="14083" y="1097"/>
                  <a:pt x="13595" y="667"/>
                </a:cubicBezTo>
                <a:cubicBezTo>
                  <a:pt x="12920" y="73"/>
                  <a:pt x="12622" y="8"/>
                  <a:pt x="10528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Προσαρμογή</PresentationFormat>
  <Paragraphs>12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Black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Maria Piagkou</cp:lastModifiedBy>
  <cp:revision>5</cp:revision>
  <dcterms:modified xsi:type="dcterms:W3CDTF">2024-11-16T15:30:10Z</dcterms:modified>
</cp:coreProperties>
</file>