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6"/>
  </p:notesMasterIdLst>
  <p:sldIdLst>
    <p:sldId id="256" r:id="rId3"/>
    <p:sldId id="306" r:id="rId4"/>
    <p:sldId id="308" r:id="rId5"/>
    <p:sldId id="307" r:id="rId6"/>
    <p:sldId id="309" r:id="rId7"/>
    <p:sldId id="310" r:id="rId8"/>
    <p:sldId id="311" r:id="rId9"/>
    <p:sldId id="312" r:id="rId10"/>
    <p:sldId id="313" r:id="rId11"/>
    <p:sldId id="314" r:id="rId12"/>
    <p:sldId id="305" r:id="rId13"/>
    <p:sldId id="315" r:id="rId14"/>
    <p:sldId id="316" r:id="rId15"/>
  </p:sldIdLst>
  <p:sldSz cx="9144000" cy="6858000" type="screen4x3"/>
  <p:notesSz cx="6858000" cy="9144000"/>
  <p:custDataLst>
    <p:tags r:id="rId17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8"/>
            <p14:sldId id="307"/>
            <p14:sldId id="309"/>
            <p14:sldId id="310"/>
            <p14:sldId id="311"/>
            <p14:sldId id="312"/>
            <p14:sldId id="313"/>
            <p14:sldId id="314"/>
            <p14:sldId id="305"/>
            <p14:sldId id="315"/>
            <p14:sldId id="316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Δημιουργία ηλεκτρονικού</a:t>
            </a:r>
            <a:r>
              <a:rPr lang="el-GR" sz="1000" baseline="0" dirty="0" smtClean="0">
                <a:solidFill>
                  <a:srgbClr val="5075BC"/>
                </a:solidFill>
              </a:rPr>
              <a:t> μ</a:t>
            </a:r>
            <a:r>
              <a:rPr lang="el-GR" sz="1000" dirty="0" smtClean="0">
                <a:solidFill>
                  <a:srgbClr val="5075BC"/>
                </a:solidFill>
              </a:rPr>
              <a:t>αθήματος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13.png"/><Relationship Id="rId4" Type="http://schemas.openxmlformats.org/officeDocument/2006/relationships/hyperlink" Target="%5b1%5d%20http:/creativecommons.org/licenses/by-nc-sa/4.0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online-trainer_765158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Δημιουργία και Διαχείριση Ηλεκτρονικών Μαθημάτων</a:t>
            </a:r>
          </a:p>
          <a:p>
            <a:endParaRPr lang="el-GR" dirty="0"/>
          </a:p>
          <a:p>
            <a:r>
              <a:rPr lang="el-GR" dirty="0" smtClean="0"/>
              <a:t>Δημιουργία μαθήματος</a:t>
            </a: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(9/9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Μόλις ολοκληρωθεί η δημιουργία του μαθήματος, μπορείτε να εισέλθετε σε </a:t>
            </a:r>
            <a:r>
              <a:rPr lang="el-GR" dirty="0" smtClean="0"/>
              <a:t>αυτό κάνοντας κλικ στον τίτλο του από τη λίστα μαθημάτων στο προσωπικό χαρτοφυλάκιό σας. </a:t>
            </a:r>
            <a:endParaRPr lang="el-GR" dirty="0"/>
          </a:p>
          <a:p>
            <a:endParaRPr lang="el-GR" dirty="0"/>
          </a:p>
        </p:txBody>
      </p:sp>
      <p:pic>
        <p:nvPicPr>
          <p:cNvPr id="921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0208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958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Δημιουργία και Διαχείριση Ηλεκτρονικών </a:t>
            </a:r>
            <a:r>
              <a:rPr lang="el-GR" sz="2000" dirty="0" smtClean="0"/>
              <a:t>Μαθημάτων. Δημιουργία Μαθήματος».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1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Online Training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18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Δημιουργία </a:t>
            </a:r>
            <a:r>
              <a:rPr lang="el-GR" dirty="0" smtClean="0"/>
              <a:t>μαθήματος</a:t>
            </a:r>
            <a:r>
              <a:rPr lang="en-GB" dirty="0" smtClean="0"/>
              <a:t> (1/9)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Η δημιουργία μαθήματος είναι η πιο σημαντική ενέργεια του χρήστη – εκπαιδευτή στην πλατφόρμα. </a:t>
            </a:r>
          </a:p>
        </p:txBody>
      </p:sp>
      <p:pic>
        <p:nvPicPr>
          <p:cNvPr id="8194" name="Picture 2" descr="Online trainer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22" t="16702" r="7609" b="33239"/>
          <a:stretch/>
        </p:blipFill>
        <p:spPr bwMode="auto">
          <a:xfrm>
            <a:off x="4644008" y="1772816"/>
            <a:ext cx="4022163" cy="2844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172267" y="472514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4452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(2/9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Ειδικότερα, για να δημιουργήσετε ένα νέο μάθημα</a:t>
            </a:r>
            <a:r>
              <a:rPr lang="en-GB" dirty="0" smtClean="0"/>
              <a:t>, </a:t>
            </a:r>
            <a:r>
              <a:rPr lang="el-GR" dirty="0" smtClean="0"/>
              <a:t>πατήστε το κουμπί με την ένδειξη «Δημιουργία μαθήματος» από την αρχική σελίδα του </a:t>
            </a:r>
            <a:r>
              <a:rPr lang="el-GR" dirty="0"/>
              <a:t>προσωπικού </a:t>
            </a:r>
            <a:r>
              <a:rPr lang="el-GR" dirty="0" smtClean="0"/>
              <a:t>χαρτοφυλακίου σας.</a:t>
            </a:r>
            <a:endParaRPr lang="el-GR" dirty="0"/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227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0080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(3/9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/>
          <a:lstStyle/>
          <a:p>
            <a:pPr marL="0" indent="0">
              <a:buNone/>
            </a:pPr>
            <a:r>
              <a:rPr lang="el-GR" dirty="0" smtClean="0"/>
              <a:t>Εναλλακτικά, μεταβείτε στις επιλογές χρήστη στην αριστερή στήλη του προσωπικού σας χαρτοφυλακίου και κάντε κλικ στην επιλογή «Δημιουργία Μαθήματος».</a:t>
            </a:r>
          </a:p>
          <a:p>
            <a:endParaRPr lang="el-GR" dirty="0"/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245" b="4598"/>
          <a:stretch/>
        </p:blipFill>
        <p:spPr bwMode="auto">
          <a:xfrm>
            <a:off x="4449066" y="1700808"/>
            <a:ext cx="419399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947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(4/9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600" dirty="0"/>
              <a:t>Στη φόρμα που θα σας εμφανιστεί:</a:t>
            </a:r>
          </a:p>
          <a:p>
            <a:r>
              <a:rPr lang="el-GR" sz="2600" dirty="0"/>
              <a:t>Πληκτρολογήστε έναν τίτλο για το </a:t>
            </a:r>
            <a:r>
              <a:rPr lang="el-GR" sz="2600" dirty="0" smtClean="0"/>
              <a:t>μάθημά σας</a:t>
            </a:r>
            <a:r>
              <a:rPr lang="en-US" sz="2600" dirty="0" smtClean="0"/>
              <a:t>.</a:t>
            </a:r>
            <a:endParaRPr lang="el-GR" sz="2600" dirty="0" smtClean="0"/>
          </a:p>
          <a:p>
            <a:r>
              <a:rPr lang="el-GR" sz="2600" dirty="0" smtClean="0"/>
              <a:t>Επιλέξτε τη Σχολή </a:t>
            </a:r>
            <a:r>
              <a:rPr lang="el-GR" sz="2600" dirty="0"/>
              <a:t>ή το Τμήμα στα πλαίσια του οποίου προσφέρεται το μάθημα ή την </a:t>
            </a:r>
            <a:r>
              <a:rPr lang="el-GR" sz="2600" dirty="0" smtClean="0"/>
              <a:t>κατηγορία μαθημάτων </a:t>
            </a:r>
            <a:r>
              <a:rPr lang="el-GR" sz="2600" dirty="0"/>
              <a:t>στην οποία ανήκει.</a:t>
            </a:r>
          </a:p>
          <a:p>
            <a:endParaRPr lang="el-GR" sz="2600" dirty="0"/>
          </a:p>
        </p:txBody>
      </p:sp>
      <p:pic>
        <p:nvPicPr>
          <p:cNvPr id="3076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72816"/>
            <a:ext cx="4038600" cy="329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4114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(5/9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l-GR" sz="2400" dirty="0" smtClean="0"/>
              <a:t>Συμπληρώστε τα </a:t>
            </a:r>
            <a:r>
              <a:rPr lang="el-GR" sz="2400" dirty="0"/>
              <a:t>ονόματα των </a:t>
            </a:r>
            <a:r>
              <a:rPr lang="el-GR" sz="2400" dirty="0" smtClean="0"/>
              <a:t>εκπαιδευτών του μαθήματος. </a:t>
            </a:r>
            <a:r>
              <a:rPr lang="el-GR" sz="2400" dirty="0"/>
              <a:t>Το σύστημα εμφανίζει αυτόματα στο πεδίο αυτό το </a:t>
            </a:r>
            <a:r>
              <a:rPr lang="el-GR" sz="2400" dirty="0" smtClean="0"/>
              <a:t>όνομά μας. </a:t>
            </a:r>
            <a:r>
              <a:rPr lang="el-GR" sz="2400" dirty="0"/>
              <a:t>Αν οι εκπαιδευτές είναι περισσότεροι, προσθέστε τα ονόματά </a:t>
            </a:r>
            <a:r>
              <a:rPr lang="el-GR" sz="2400" dirty="0" smtClean="0"/>
              <a:t>τους.</a:t>
            </a:r>
            <a:endParaRPr lang="el-GR" sz="2400" dirty="0"/>
          </a:p>
          <a:p>
            <a:r>
              <a:rPr lang="el-GR" sz="2400" dirty="0" smtClean="0"/>
              <a:t>Επιλέξτε </a:t>
            </a:r>
            <a:r>
              <a:rPr lang="el-GR" sz="2400" dirty="0"/>
              <a:t>τη γλώσσα στην οποία θέλετε να </a:t>
            </a:r>
            <a:r>
              <a:rPr lang="el-GR" sz="2400" dirty="0" smtClean="0"/>
              <a:t>εμφανίζεται το περιβάλλον του μαθήματος.</a:t>
            </a:r>
            <a:endParaRPr lang="el-GR" sz="2400" dirty="0"/>
          </a:p>
        </p:txBody>
      </p:sp>
      <p:pic>
        <p:nvPicPr>
          <p:cNvPr id="4098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29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4418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(6/9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l-GR" dirty="0"/>
              <a:t>Πληκτρολογήστε μια σύντομη περιγραφή για το μάθημα.</a:t>
            </a:r>
          </a:p>
          <a:p>
            <a:pPr lvl="0"/>
            <a:r>
              <a:rPr lang="el-GR" dirty="0"/>
              <a:t>Επιλέξτε μία από τις διαθέσιμες μορφές </a:t>
            </a:r>
            <a:r>
              <a:rPr lang="el-GR" dirty="0" smtClean="0"/>
              <a:t>μαθημάτων. </a:t>
            </a:r>
            <a:endParaRPr lang="el-GR" dirty="0"/>
          </a:p>
          <a:p>
            <a:endParaRPr lang="el-GR" dirty="0"/>
          </a:p>
        </p:txBody>
      </p:sp>
      <p:pic>
        <p:nvPicPr>
          <p:cNvPr id="5122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481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744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(7/9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Καθορίστε</a:t>
            </a:r>
            <a:r>
              <a:rPr lang="el-GR" dirty="0"/>
              <a:t>, προαιρετικά, την άδεια διάθεσης του μαθήματός σας</a:t>
            </a:r>
            <a:r>
              <a:rPr lang="el-GR" dirty="0" smtClean="0"/>
              <a:t>.</a:t>
            </a:r>
            <a:endParaRPr lang="el-GR" dirty="0"/>
          </a:p>
          <a:p>
            <a:r>
              <a:rPr lang="el-GR" dirty="0" smtClean="0"/>
              <a:t>Καθορίστε </a:t>
            </a:r>
            <a:r>
              <a:rPr lang="el-GR" dirty="0"/>
              <a:t>τον τύπο πρόσβασης </a:t>
            </a:r>
            <a:r>
              <a:rPr lang="el-GR" dirty="0" smtClean="0"/>
              <a:t>στο μάθημά σας. </a:t>
            </a:r>
            <a:endParaRPr lang="el-GR" dirty="0"/>
          </a:p>
          <a:p>
            <a:endParaRPr lang="el-GR" dirty="0"/>
          </a:p>
        </p:txBody>
      </p:sp>
      <p:pic>
        <p:nvPicPr>
          <p:cNvPr id="614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800"/>
            <a:ext cx="4038600" cy="3408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6531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Δημιουργία μαθήματος</a:t>
            </a:r>
            <a:r>
              <a:rPr lang="en-GB" dirty="0"/>
              <a:t> </a:t>
            </a:r>
            <a:r>
              <a:rPr lang="en-GB" dirty="0" smtClean="0"/>
              <a:t>(8/9</a:t>
            </a:r>
            <a:r>
              <a:rPr lang="en-GB" dirty="0"/>
              <a:t>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Για να ολοκληρωθεί η διαδικασία δημιουργίας του </a:t>
            </a:r>
            <a:r>
              <a:rPr lang="el-GR" dirty="0" smtClean="0"/>
              <a:t>μαθήματός σας, </a:t>
            </a:r>
            <a:r>
              <a:rPr lang="el-GR" dirty="0"/>
              <a:t>πατήστε το κουμπί με την ένδειξη «Δημιουργία Μαθήματος». </a:t>
            </a:r>
          </a:p>
        </p:txBody>
      </p:sp>
      <p:pic>
        <p:nvPicPr>
          <p:cNvPr id="717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26591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171130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07:38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8194,8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112185F6-BF8E-4EBA-9937-93A10611358F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4105</TotalTime>
  <Words>438</Words>
  <Application>Microsoft Office PowerPoint</Application>
  <PresentationFormat>On-screen Show (4:3)</PresentationFormat>
  <Paragraphs>47</Paragraphs>
  <Slides>13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Θέμα του Office</vt:lpstr>
      <vt:lpstr>Ανάπτυξη ηλεκτρονικών μαθημάτων  στην πλατφόρμα Open eClass</vt:lpstr>
      <vt:lpstr>Δημιουργία μαθήματος (1/9)</vt:lpstr>
      <vt:lpstr>Δημιουργία μαθήματος (2/9)</vt:lpstr>
      <vt:lpstr>Δημιουργία μαθήματος (3/9)</vt:lpstr>
      <vt:lpstr>Δημιουργία μαθήματος (4/9)</vt:lpstr>
      <vt:lpstr>Δημιουργία μαθήματος (5/9)</vt:lpstr>
      <vt:lpstr>Δημιουργία μαθήματος (6/9)</vt:lpstr>
      <vt:lpstr>Δημιουργία μαθήματος (7/9)</vt:lpstr>
      <vt:lpstr>Δημιουργία μαθήματος (8/9)</vt:lpstr>
      <vt:lpstr>Δημιουργία μαθήματος (9/9)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254</cp:revision>
  <dcterms:created xsi:type="dcterms:W3CDTF">2012-09-06T09:03:05Z</dcterms:created>
  <dcterms:modified xsi:type="dcterms:W3CDTF">2016-03-28T07:08:43Z</dcterms:modified>
</cp:coreProperties>
</file>