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Απόκρυψη και επανεμφάνιση αρχείου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Απόκρυψη και επανεμφάνιση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Απόκρυψη και επανεμφάνιση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Απόκρυψη και επανεμφάνιση αρχείου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Απόκρυψη και επανεμφάνιση αρχείου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Απόκρυψη και επανεμφάνιση αρχείου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Απόκρυψη και επανεμφάνιση αρχείου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«Έγγραφα»: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Απόκρυψη και επανεμφάνιση αρχείου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Απόκρυψη αρχείου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Για να αποκρύψετε ένα έγγραφο από τους εκπαιδευόμενους του μαθήματος, κάντε κλικ στην επιλογή «Απόκρυψη»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του. </a:t>
            </a:r>
            <a:endParaRPr lang="en-GB" dirty="0" smtClean="0"/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2976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85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 ορατό αρχείο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 dirty="0">
                <a:solidFill>
                  <a:prstClr val="black"/>
                </a:solidFill>
              </a:rPr>
              <a:t>Το έγγραφο δεν θα εμφανίζεται (δεν θα είναι </a:t>
            </a:r>
            <a:r>
              <a:rPr lang="el-GR" dirty="0" smtClean="0">
                <a:solidFill>
                  <a:prstClr val="black"/>
                </a:solidFill>
              </a:rPr>
              <a:t>ορατό/διαθέσιμο</a:t>
            </a:r>
            <a:r>
              <a:rPr lang="el-GR" dirty="0">
                <a:solidFill>
                  <a:prstClr val="black"/>
                </a:solidFill>
              </a:rPr>
              <a:t>) πλέον στους χρήστες</a:t>
            </a:r>
            <a:r>
              <a:rPr lang="el-GR" dirty="0" smtClean="0">
                <a:solidFill>
                  <a:prstClr val="black"/>
                </a:solidFill>
              </a:rPr>
              <a:t>/ εκπαιδευόμενους και ο τίτλος του θα εμφανίζεται με αχνά γράμματα.</a:t>
            </a:r>
            <a:endParaRPr lang="el-GR" dirty="0">
              <a:solidFill>
                <a:prstClr val="black"/>
              </a:solidFill>
            </a:endParaRPr>
          </a:p>
          <a:p>
            <a:endParaRPr lang="el-GR" dirty="0"/>
          </a:p>
        </p:txBody>
      </p:sp>
      <p:pic>
        <p:nvPicPr>
          <p:cNvPr id="205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821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9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Επανεμφάνιση αρχείου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Για να επανεμφανίσετε ένα έγγραφο που έχετε προηγουμένως αποκρύψει, κάντε κλικ στην επιλογή «Εμφάνιση» από την αναδυόμενη λίστα </a:t>
            </a:r>
            <a:r>
              <a:rPr lang="el-GR" sz="2600" dirty="0" smtClean="0"/>
              <a:t>ενεργειών. </a:t>
            </a:r>
            <a:r>
              <a:rPr lang="el-GR" sz="2600" dirty="0"/>
              <a:t>Το έγγραφο θα εμφανίζεται πλέον στους εκπαιδευόμενους του μαθήματος.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307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04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4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 smtClean="0"/>
              <a:t>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Οργάνωσης και Διαχείρισης Εκπαιδευτικού Υλικού. Εργαλείο «</a:t>
            </a:r>
            <a:r>
              <a:rPr lang="el-GR" sz="2000" dirty="0"/>
              <a:t>Έγγραφα»: Απόκρυψη και </a:t>
            </a:r>
            <a:r>
              <a:rPr lang="el-GR" sz="2000" dirty="0" smtClean="0"/>
              <a:t>Επανεμφάνιση Αρχείου.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0:51:27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020230E-A366-4E6E-BB0D-ABC94486FF49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262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Απόκρυψη αρχείου</vt:lpstr>
      <vt:lpstr>Μη ορατό αρχείο</vt:lpstr>
      <vt:lpstr>Επανεμφάνιση αρχείου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216</cp:revision>
  <dcterms:created xsi:type="dcterms:W3CDTF">2012-09-06T09:03:05Z</dcterms:created>
  <dcterms:modified xsi:type="dcterms:W3CDTF">2016-03-10T08:51:48Z</dcterms:modified>
</cp:coreProperties>
</file>