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9"/>
  </p:notesMasterIdLst>
  <p:sldIdLst>
    <p:sldId id="256" r:id="rId3"/>
    <p:sldId id="306" r:id="rId4"/>
    <p:sldId id="307" r:id="rId5"/>
    <p:sldId id="308" r:id="rId6"/>
    <p:sldId id="305" r:id="rId7"/>
    <p:sldId id="291" r:id="rId8"/>
  </p:sldIdLst>
  <p:sldSz cx="9144000" cy="6858000" type="screen4x3"/>
  <p:notesSz cx="6858000" cy="9144000"/>
  <p:custDataLst>
    <p:tags r:id="rId10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10/3/2016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«Έγγραφα»: Απόκρυψη και επανεμφάνιση αρχείου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6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 smtClean="0"/>
              <a:t>Εργαλεία </a:t>
            </a:r>
            <a:r>
              <a:rPr lang="el-GR" dirty="0"/>
              <a:t>Οργάνωσης και Διαχείρισης Εκπαιδευτικού </a:t>
            </a:r>
            <a:r>
              <a:rPr lang="el-GR" dirty="0" smtClean="0"/>
              <a:t>Υλικού</a:t>
            </a:r>
            <a:endParaRPr lang="en-GB" dirty="0" smtClean="0"/>
          </a:p>
          <a:p>
            <a:endParaRPr lang="en-GB" dirty="0"/>
          </a:p>
          <a:p>
            <a:r>
              <a:rPr lang="el-GR" dirty="0"/>
              <a:t>Εργαλείο «Έγγραφα»: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Απόκρυψη και επανεμφάνιση αρχείου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Απόκρυψη αρχείου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Για να αποκρύψετε ένα έγγραφο από τους εκπαιδευόμενους του μαθήματος, κάντε κλικ στην επιλογή «Απόκρυψη» από την αναδυόμενη λίστα </a:t>
            </a:r>
            <a:r>
              <a:rPr lang="el-GR" dirty="0" smtClean="0"/>
              <a:t>των διαθέσιμων </a:t>
            </a:r>
            <a:r>
              <a:rPr lang="el-GR" dirty="0"/>
              <a:t>ενεργειών </a:t>
            </a:r>
            <a:r>
              <a:rPr lang="el-GR" dirty="0" smtClean="0"/>
              <a:t>του. </a:t>
            </a:r>
            <a:endParaRPr lang="en-GB" dirty="0" smtClean="0"/>
          </a:p>
        </p:txBody>
      </p:sp>
      <p:pic>
        <p:nvPicPr>
          <p:cNvPr id="102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29767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8858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Μη ορατό αρχείο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l-GR" dirty="0">
                <a:solidFill>
                  <a:prstClr val="black"/>
                </a:solidFill>
              </a:rPr>
              <a:t>Το έγγραφο δεν θα εμφανίζεται (δεν θα είναι </a:t>
            </a:r>
            <a:r>
              <a:rPr lang="el-GR" dirty="0" smtClean="0">
                <a:solidFill>
                  <a:prstClr val="black"/>
                </a:solidFill>
              </a:rPr>
              <a:t>ορατό/διαθέσιμο</a:t>
            </a:r>
            <a:r>
              <a:rPr lang="el-GR" dirty="0">
                <a:solidFill>
                  <a:prstClr val="black"/>
                </a:solidFill>
              </a:rPr>
              <a:t>) πλέον στους χρήστες</a:t>
            </a:r>
            <a:r>
              <a:rPr lang="el-GR" dirty="0" smtClean="0">
                <a:solidFill>
                  <a:prstClr val="black"/>
                </a:solidFill>
              </a:rPr>
              <a:t>/ εκπαιδευόμενους και ο τίτλος του θα εμφανίζεται με αχνά γράμματα.</a:t>
            </a:r>
            <a:endParaRPr lang="el-GR" dirty="0">
              <a:solidFill>
                <a:prstClr val="black"/>
              </a:solidFill>
            </a:endParaRPr>
          </a:p>
          <a:p>
            <a:endParaRPr lang="el-GR" dirty="0"/>
          </a:p>
        </p:txBody>
      </p:sp>
      <p:pic>
        <p:nvPicPr>
          <p:cNvPr id="2050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038600" cy="8215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2991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Επανεμφάνιση αρχείου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l-GR" sz="2600" dirty="0"/>
              <a:t>Για να επανεμφανίσετε ένα έγγραφο που έχετε προηγουμένως αποκρύψει, κάντε κλικ στην επιλογή «Εμφάνιση» από την αναδυόμενη λίστα </a:t>
            </a:r>
            <a:r>
              <a:rPr lang="el-GR" sz="2600" dirty="0" smtClean="0"/>
              <a:t>ενεργειών. </a:t>
            </a:r>
            <a:r>
              <a:rPr lang="el-GR" sz="2600" dirty="0"/>
              <a:t>Το έγγραφο θα εμφανίζεται πλέον στους εκπαιδευόμενους του μαθήματος.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304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44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 smtClean="0"/>
              <a:t>. «Ανάπτυξη Ηλεκτρονικών Μαθημάτων </a:t>
            </a:r>
            <a:r>
              <a:rPr lang="en-GB" sz="2000" dirty="0" smtClean="0"/>
              <a:t> </a:t>
            </a:r>
            <a:r>
              <a:rPr lang="el-GR" sz="2000" dirty="0" smtClean="0"/>
              <a:t>στην Πλατφόρμα </a:t>
            </a:r>
            <a:r>
              <a:rPr lang="el-GR" sz="2000" dirty="0" err="1" smtClean="0"/>
              <a:t>Open</a:t>
            </a:r>
            <a:r>
              <a:rPr lang="el-GR" sz="2000" dirty="0" smtClean="0"/>
              <a:t> </a:t>
            </a:r>
            <a:r>
              <a:rPr lang="el-GR" sz="2000" dirty="0" err="1" smtClean="0"/>
              <a:t>eClass</a:t>
            </a:r>
            <a:r>
              <a:rPr lang="el-GR" sz="2000" dirty="0" smtClean="0"/>
              <a:t>. Εργαλεία Οργάνωσης και Διαχείρισης Εκπαιδευτικού Υλικού. Εργαλείο «</a:t>
            </a:r>
            <a:r>
              <a:rPr lang="el-GR" sz="2000" dirty="0"/>
              <a:t>Έγγραφα»: Απόκρυψη και </a:t>
            </a:r>
            <a:r>
              <a:rPr lang="el-GR" sz="2000" dirty="0" smtClean="0"/>
              <a:t>Επανεμφάνιση Αρχείου.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3/2016 10:51:27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C020230E-A366-4E6E-BB0D-ABC94486FF49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1681</TotalTime>
  <Words>262</Words>
  <Application>Microsoft Office PowerPoint</Application>
  <PresentationFormat>On-screen Show (4:3)</PresentationFormat>
  <Paragraphs>25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Θέμα του Office</vt:lpstr>
      <vt:lpstr>Ανάπτυξη ηλεκτρονικών μαθημάτων  στην πλατφόρμα Open eClass</vt:lpstr>
      <vt:lpstr>Απόκρυψη αρχείου</vt:lpstr>
      <vt:lpstr>Μη ορατό αρχείο</vt:lpstr>
      <vt:lpstr>Επανεμφάνιση αρχείου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Οργάνωσης και Διαχείρισης Εκπαιδευτικού Υλικού</dc:title>
  <dc:creator>GUnet</dc:creator>
  <cp:lastModifiedBy>takis81 mark</cp:lastModifiedBy>
  <cp:revision>216</cp:revision>
  <dcterms:created xsi:type="dcterms:W3CDTF">2012-09-06T09:03:05Z</dcterms:created>
  <dcterms:modified xsi:type="dcterms:W3CDTF">2016-03-10T08:51:48Z</dcterms:modified>
</cp:coreProperties>
</file>