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6" r:id="rId4"/>
    <p:sldId id="307" r:id="rId5"/>
    <p:sldId id="308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402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Δημιουργία καταλόγου εγγράφων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Δημιουργία καταλόγου εγγράφων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Δημιουργία καταλόγου εγγράφων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Δημιουργία καταλόγου εγγράφων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Δημιουργία καταλόγου εγγράφων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Δημιουργία καταλόγου εγγράφων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Δημιουργία καταλόγου εγγράφων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 smtClean="0"/>
              <a:t>Εργαλείο «Έγγραφα»: </a:t>
            </a:r>
            <a:br>
              <a:rPr lang="el-GR" dirty="0" smtClean="0"/>
            </a:br>
            <a:r>
              <a:rPr lang="el-GR" dirty="0" smtClean="0"/>
              <a:t>Δημιουργία </a:t>
            </a:r>
            <a:r>
              <a:rPr lang="el-GR" dirty="0"/>
              <a:t>καταλόγου εγγράφων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καταλόγου </a:t>
            </a:r>
            <a:r>
              <a:rPr lang="el-GR" dirty="0" smtClean="0"/>
              <a:t>εγγράφων (1/2)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δημιουργήσετε έναν κατάλογο </a:t>
            </a:r>
            <a:r>
              <a:rPr lang="el-GR" dirty="0" smtClean="0"/>
              <a:t>αρχείων, κάντε κλικ στο </a:t>
            </a:r>
            <a:r>
              <a:rPr lang="el-GR" dirty="0"/>
              <a:t>εικονίδιο «Δημιουργία Καταλόγου» που βρίσκεται </a:t>
            </a:r>
            <a:r>
              <a:rPr lang="el-GR" dirty="0" smtClean="0"/>
              <a:t>στην μπάρα </a:t>
            </a:r>
            <a:r>
              <a:rPr lang="el-GR" dirty="0" smtClean="0"/>
              <a:t>ενεργειών του εργαλείου. </a:t>
            </a:r>
            <a:endParaRPr lang="el-GR" dirty="0"/>
          </a:p>
        </p:txBody>
      </p:sp>
      <p:pic>
        <p:nvPicPr>
          <p:cNvPr id="102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72816"/>
            <a:ext cx="3578579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975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καταλόγου εγγράφων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Στη συνέχεια, εισάγετε το όνομα του καταλόγου αρχείων στο εμφανιζόμενο πεδίο «Όνομα νέου καταλόγου» και κάντε κλικ στο κουμπί με την ένδειξη «Δημιουργία». </a:t>
            </a:r>
          </a:p>
        </p:txBody>
      </p:sp>
      <p:pic>
        <p:nvPicPr>
          <p:cNvPr id="2051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038600" cy="1374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79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Εμφάνιση καταλόγων εγγράφων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Οι κατάλογοι αρχείων εμφανίζονται στην αρχή της λίστας αρχείων.</a:t>
            </a:r>
            <a:endParaRPr lang="en-GB" dirty="0"/>
          </a:p>
          <a:p>
            <a:endParaRPr lang="el-GR" dirty="0"/>
          </a:p>
        </p:txBody>
      </p:sp>
      <p:pic>
        <p:nvPicPr>
          <p:cNvPr id="3075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038600" cy="3362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64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l-GR" sz="2000" dirty="0" smtClean="0"/>
              <a:t>στην </a:t>
            </a:r>
            <a:r>
              <a:rPr lang="el-GR" sz="2000" dirty="0" smtClean="0"/>
              <a:t>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Οργάνωσης και Διαχείρισης Εκπαιδευτικού Υλικού. Εργαλείο «Έ</a:t>
            </a:r>
            <a:r>
              <a:rPr lang="el-GR" sz="2000" dirty="0"/>
              <a:t>γγραφα»: Δημιουργία </a:t>
            </a:r>
            <a:r>
              <a:rPr lang="el-GR" sz="2000" dirty="0" smtClean="0"/>
              <a:t>Καταλόγου Εγγράφων.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0:32:54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0ABF7C88-1D7C-4CD3-B1DA-37A1E710F5E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244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Δημιουργία καταλόγου εγγράφων (1/2)</vt:lpstr>
      <vt:lpstr>Δημιουργία καταλόγου εγγράφων (2/2)</vt:lpstr>
      <vt:lpstr>Εμφάνιση καταλόγων εγγράφων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197</cp:revision>
  <dcterms:created xsi:type="dcterms:W3CDTF">2012-09-06T09:03:05Z</dcterms:created>
  <dcterms:modified xsi:type="dcterms:W3CDTF">2016-03-10T08:33:04Z</dcterms:modified>
</cp:coreProperties>
</file>