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r>
              <a:rPr lang="el-GR" dirty="0" smtClean="0"/>
              <a:t>Διαγραφή </a:t>
            </a:r>
            <a:r>
              <a:rPr lang="el-GR" dirty="0"/>
              <a:t>αρχείου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</a:t>
            </a:r>
            <a:r>
              <a:rPr lang="el-GR" dirty="0" smtClean="0"/>
              <a:t>αρχείου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διαγράψετε ένα αρχείο, κάντε κλικ στην επιλογή «Διαγραφή»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</a:t>
            </a:r>
            <a:r>
              <a:rPr lang="en-GB" dirty="0"/>
              <a:t> </a:t>
            </a:r>
            <a:r>
              <a:rPr lang="el-GR" dirty="0" smtClean="0"/>
              <a:t>του. </a:t>
            </a:r>
            <a:endParaRPr lang="el-GR" dirty="0"/>
          </a:p>
        </p:txBody>
      </p:sp>
      <p:pic>
        <p:nvPicPr>
          <p:cNvPr id="92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86" y="1600200"/>
            <a:ext cx="401862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αρχείου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044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συνέχεια εμφανίζεται ένα αναδυόμενο μήνυμα επιβεβαίωσης της διαγραφής.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24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121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3663279"/>
            <a:ext cx="828092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l-GR" sz="2800" dirty="0">
                <a:solidFill>
                  <a:prstClr val="black"/>
                </a:solidFill>
              </a:rPr>
              <a:t>Εάν απαντήσετε θετικά </a:t>
            </a:r>
            <a:r>
              <a:rPr lang="el-GR" sz="2800" dirty="0" smtClean="0">
                <a:solidFill>
                  <a:prstClr val="black"/>
                </a:solidFill>
              </a:rPr>
              <a:t>πατώντας «Διαγραφή</a:t>
            </a:r>
            <a:r>
              <a:rPr lang="el-GR" sz="2800" dirty="0" smtClean="0">
                <a:solidFill>
                  <a:prstClr val="black"/>
                </a:solidFill>
              </a:rPr>
              <a:t>», </a:t>
            </a:r>
            <a:r>
              <a:rPr lang="el-GR" sz="2800" dirty="0">
                <a:solidFill>
                  <a:prstClr val="black"/>
                </a:solidFill>
              </a:rPr>
              <a:t>το αρχείο θα διαγραφεί οριστικά από το σύστημα. </a:t>
            </a:r>
          </a:p>
          <a:p>
            <a:pPr lvl="0">
              <a:spcBef>
                <a:spcPct val="20000"/>
              </a:spcBef>
            </a:pPr>
            <a:r>
              <a:rPr lang="el-GR" sz="2800" b="1" dirty="0">
                <a:solidFill>
                  <a:prstClr val="black"/>
                </a:solidFill>
              </a:rPr>
              <a:t>Προσοχή</a:t>
            </a:r>
            <a:r>
              <a:rPr lang="el-GR" sz="2800" dirty="0">
                <a:solidFill>
                  <a:prstClr val="black"/>
                </a:solidFill>
              </a:rPr>
              <a:t>! Τα διαγραμμένα αρχεία δεν μπορούν να </a:t>
            </a:r>
            <a:r>
              <a:rPr lang="el-GR" sz="2800" dirty="0" smtClean="0">
                <a:solidFill>
                  <a:prstClr val="black"/>
                </a:solidFill>
              </a:rPr>
              <a:t>ανακτηθούν.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37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αρχείου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το αρχείο, απαντήστε αρνητικά / 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1126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21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3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 smtClean="0"/>
              <a:t>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</a:t>
            </a:r>
            <a:r>
              <a:rPr lang="el-GR" sz="2000" dirty="0"/>
              <a:t>Έγγραφα»: </a:t>
            </a:r>
            <a:r>
              <a:rPr lang="el-GR" sz="2000" dirty="0" smtClean="0"/>
              <a:t>Διαγραφή Αρχείου</a:t>
            </a:r>
            <a:r>
              <a:rPr lang="el-GR" sz="2000" dirty="0"/>
              <a:t>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</a:t>
            </a:r>
            <a:r>
              <a:rPr lang="el-GR" sz="2000" dirty="0" smtClean="0"/>
              <a:t>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 smtClean="0"/>
              <a:t>., </a:t>
            </a:r>
            <a:r>
              <a:rPr lang="el-GR" sz="2000" dirty="0"/>
              <a:t>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48:59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0242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EC79146-9BC7-4775-B08E-0F128D72F6F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257</Words>
  <Application>Microsoft Office PowerPoint</Application>
  <PresentationFormat>On-screen Show (4:3)</PresentationFormat>
  <Paragraphs>27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αρχείου (1/3)</vt:lpstr>
      <vt:lpstr>Διαγραφή αρχείου (2/3)</vt:lpstr>
      <vt:lpstr>Διαγραφή αρχείου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212</cp:revision>
  <dcterms:created xsi:type="dcterms:W3CDTF">2012-09-06T09:03:05Z</dcterms:created>
  <dcterms:modified xsi:type="dcterms:W3CDTF">2016-03-10T08:59:26Z</dcterms:modified>
</cp:coreProperties>
</file>