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Επεξεργασία πληροφοριών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br>
              <a:rPr lang="el-GR" dirty="0"/>
            </a:br>
            <a:r>
              <a:rPr lang="el-GR" dirty="0" smtClean="0"/>
              <a:t>Επεξεργασία </a:t>
            </a:r>
            <a:r>
              <a:rPr lang="el-GR" dirty="0"/>
              <a:t>πληροφοριών αρχείου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πληροφοριών </a:t>
            </a:r>
            <a:r>
              <a:rPr lang="el-GR" dirty="0" smtClean="0"/>
              <a:t>αρχείου</a:t>
            </a:r>
            <a:r>
              <a:rPr lang="en-GB" dirty="0" smtClean="0"/>
              <a:t>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987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Για να αλλάξετε τις επιπλέον πληροφορίες ενός εγγράφου, κάντε κλικ στην επιλογή «Επεξεργασία»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</a:t>
            </a:r>
            <a:endParaRPr lang="el-GR" dirty="0"/>
          </a:p>
        </p:txBody>
      </p:sp>
      <p:pic>
        <p:nvPicPr>
          <p:cNvPr id="409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369" y="1700808"/>
            <a:ext cx="434023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7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πληροφοριών αρχείου</a:t>
            </a:r>
            <a:r>
              <a:rPr lang="en-GB" dirty="0"/>
              <a:t> </a:t>
            </a:r>
            <a:r>
              <a:rPr lang="en-GB" dirty="0" smtClean="0"/>
              <a:t>(2/3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Στη συνέχεια θα εμφανιστεί μια φόρμα με πεδία που αντιστοιχούν στις πληροφορίες του εγγράφου που παρέχονται κατά τη μεταφόρτωση (</a:t>
            </a:r>
            <a:r>
              <a:rPr lang="en-GB" dirty="0"/>
              <a:t>uploading</a:t>
            </a:r>
            <a:r>
              <a:rPr lang="el-GR" dirty="0"/>
              <a:t>). </a:t>
            </a:r>
          </a:p>
        </p:txBody>
      </p:sp>
      <p:pic>
        <p:nvPicPr>
          <p:cNvPr id="5123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50" y="1600200"/>
            <a:ext cx="338900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36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πληροφοριών αρχείου</a:t>
            </a:r>
            <a:r>
              <a:rPr lang="en-GB" dirty="0"/>
              <a:t> </a:t>
            </a:r>
            <a:r>
              <a:rPr lang="en-GB" dirty="0" smtClean="0"/>
              <a:t>(3/3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908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Λόγω του ότι αυτές οι πληροφορίες είναι προαιρετικές κατά τη μεταφόρτωση του εγγράφου στην πλατφόρμα, ενδέχεται μερικά ή όλα τα πεδία να είναι κενά. Μπορείτε να κάνετε όποιες αλλαγές επιθυμείτε και να τις οριστικοποιήσετε πατώντας το κουμπί με την ένδειξη «Αποθήκευση».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61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3985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25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 smtClean="0"/>
              <a:t>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«Έγγραφα»: Επεξεργασία Πληροφοριών Αρχείου.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45:18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89B4262-0E7B-4772-946F-08B6118BC7F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278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Επεξεργασία πληροφοριών αρχείου (1/3)</vt:lpstr>
      <vt:lpstr>Επεξεργασία πληροφοριών αρχείου (2/3)</vt:lpstr>
      <vt:lpstr>Επεξεργασία πληροφοριών αρχείου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220</cp:revision>
  <dcterms:created xsi:type="dcterms:W3CDTF">2012-09-06T09:03:05Z</dcterms:created>
  <dcterms:modified xsi:type="dcterms:W3CDTF">2016-03-10T08:59:14Z</dcterms:modified>
</cp:coreProperties>
</file>