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8"/>
  </p:notesMasterIdLst>
  <p:sldIdLst>
    <p:sldId id="256" r:id="rId3"/>
    <p:sldId id="306" r:id="rId4"/>
    <p:sldId id="307" r:id="rId5"/>
    <p:sldId id="305" r:id="rId6"/>
    <p:sldId id="291" r:id="rId7"/>
  </p:sldIdLst>
  <p:sldSz cx="9144000" cy="6858000" type="screen4x3"/>
  <p:notesSz cx="6858000" cy="9144000"/>
  <p:custDataLst>
    <p:tags r:id="rId9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6"/>
            <p14:sldId id="307"/>
            <p14:sldId id="305"/>
            <p14:sldId id="291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930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10/3/2016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Επισκόπηση διαθέσιμου αποθηκευτικού χώρου</a:t>
            </a: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Επισκόπηση διαθέσιμου αποθηκευτικού χώρου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Επισκόπηση διαθέσιμου αποθηκευτικού χώρου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Επισκόπηση διαθέσιμου αποθηκευτικού χώρου</a:t>
            </a: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Επισκόπηση διαθέσιμου αποθηκευτικού χώρου</a:t>
            </a: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Επισκόπηση διαθέσιμου αποθηκευτικού χώρου</a:t>
            </a: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Επισκόπηση διαθέσιμου αποθηκευτικού χώρου</a:t>
            </a: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5.png"/><Relationship Id="rId4" Type="http://schemas.openxmlformats.org/officeDocument/2006/relationships/hyperlink" Target="%5b1%5d%20http:/creativecommons.org/licenses/by-nc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 smtClean="0"/>
              <a:t>Εργαλεία </a:t>
            </a:r>
            <a:r>
              <a:rPr lang="el-GR" dirty="0"/>
              <a:t>Οργάνωσης και Διαχείρισης Εκπαιδευτικού </a:t>
            </a:r>
            <a:r>
              <a:rPr lang="el-GR" dirty="0" smtClean="0"/>
              <a:t>Υλικού</a:t>
            </a:r>
            <a:endParaRPr lang="en-GB" dirty="0" smtClean="0"/>
          </a:p>
          <a:p>
            <a:endParaRPr lang="en-GB" dirty="0"/>
          </a:p>
          <a:p>
            <a:r>
              <a:rPr lang="el-GR" sz="3000" dirty="0"/>
              <a:t>Εργαλείο «Έγγραφα»: </a:t>
            </a:r>
            <a:br>
              <a:rPr lang="el-GR" sz="3000" dirty="0"/>
            </a:br>
            <a:r>
              <a:rPr lang="el-GR" sz="3000" dirty="0" smtClean="0"/>
              <a:t>Επισκόπηση </a:t>
            </a:r>
            <a:r>
              <a:rPr lang="el-GR" sz="3000" dirty="0"/>
              <a:t>διαθέσιμου αποθηκευτικού χώρου</a:t>
            </a:r>
            <a:endParaRPr lang="el-GR" sz="30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Επισκόπηση </a:t>
            </a:r>
            <a:r>
              <a:rPr lang="el-GR" dirty="0" smtClean="0"/>
              <a:t>διαθέσιμου αποθηκευτικού χώρου (1/2)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2700" dirty="0"/>
              <a:t>Για </a:t>
            </a:r>
            <a:r>
              <a:rPr lang="el-GR" sz="2700" dirty="0" smtClean="0"/>
              <a:t>να δείτε την </a:t>
            </a:r>
            <a:r>
              <a:rPr lang="el-GR" sz="2700" dirty="0" smtClean="0"/>
              <a:t>κατάσταση </a:t>
            </a:r>
            <a:r>
              <a:rPr lang="el-GR" sz="2700" dirty="0"/>
              <a:t>του </a:t>
            </a:r>
            <a:r>
              <a:rPr lang="el-GR" sz="2700" dirty="0" smtClean="0"/>
              <a:t>διαθέσιμου αποθηκευτικού χώρου </a:t>
            </a:r>
            <a:r>
              <a:rPr lang="el-GR" sz="2700" dirty="0" smtClean="0"/>
              <a:t>του εργαλείου «Έγγραφα», </a:t>
            </a:r>
            <a:r>
              <a:rPr lang="el-GR" sz="2700" dirty="0"/>
              <a:t>μπορείτε να </a:t>
            </a:r>
            <a:r>
              <a:rPr lang="el-GR" sz="2700" dirty="0" smtClean="0"/>
              <a:t>κάνετε κλικ στην </a:t>
            </a:r>
            <a:r>
              <a:rPr lang="el-GR" sz="2700" dirty="0"/>
              <a:t>επιλογή «Επισκόπηση αποθηκευτικού χώρου» από την μπάρα διαθέσιμων εναργειών του εργαλείου. </a:t>
            </a:r>
          </a:p>
        </p:txBody>
      </p:sp>
      <p:pic>
        <p:nvPicPr>
          <p:cNvPr id="8194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285" y="1772816"/>
            <a:ext cx="4047065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678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Επισκόπηση διαθέσιμου αποθηκευτικού χώρου </a:t>
            </a:r>
            <a:r>
              <a:rPr lang="el-GR" dirty="0" smtClean="0"/>
              <a:t>(2/2</a:t>
            </a:r>
            <a:r>
              <a:rPr lang="el-G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394720" cy="4525963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Θα μεταφερθείτε σε μία νέα σελίδα όπου μπορείτε να δείτε στατιστικά στοιχεία για τον διαθέσιμο χώρο αποθήκευσης. </a:t>
            </a:r>
            <a:endParaRPr lang="en-GB" dirty="0"/>
          </a:p>
          <a:p>
            <a:endParaRPr lang="el-GR" dirty="0"/>
          </a:p>
        </p:txBody>
      </p:sp>
      <p:pic>
        <p:nvPicPr>
          <p:cNvPr id="9218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9566" y="1772816"/>
            <a:ext cx="4705050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751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 smtClean="0"/>
              <a:t>. «Ανάπτυξη Ηλεκτρονικών Μαθημάτων </a:t>
            </a:r>
            <a:r>
              <a:rPr lang="en-GB" sz="2000" dirty="0" smtClean="0"/>
              <a:t> </a:t>
            </a:r>
            <a:r>
              <a:rPr lang="el-GR" sz="2000" dirty="0"/>
              <a:t>στην Πλατφόρμα </a:t>
            </a:r>
            <a:r>
              <a:rPr lang="el-GR" sz="2000" dirty="0" err="1"/>
              <a:t>Open</a:t>
            </a:r>
            <a:r>
              <a:rPr lang="el-GR" sz="2000" dirty="0"/>
              <a:t> </a:t>
            </a:r>
            <a:r>
              <a:rPr lang="el-GR" sz="2000" dirty="0" err="1"/>
              <a:t>eClass</a:t>
            </a:r>
            <a:r>
              <a:rPr lang="el-GR" sz="2000" dirty="0"/>
              <a:t>. Εργαλεία Οργάνωσης και Διαχείρισης Εκπαιδευτικού Υλικού. Εργαλείο «Έγγραφα</a:t>
            </a:r>
            <a:r>
              <a:rPr lang="el-GR" sz="2000"/>
              <a:t>»: </a:t>
            </a:r>
            <a:r>
              <a:rPr lang="el-GR" sz="2000" smtClean="0"/>
              <a:t>Επισκόπηση </a:t>
            </a:r>
            <a:r>
              <a:rPr lang="el-GR" sz="2000" dirty="0" smtClean="0"/>
              <a:t>Διαθέσιμου Αποθηκευτικού </a:t>
            </a:r>
            <a:r>
              <a:rPr lang="el-GR" sz="2000" dirty="0"/>
              <a:t>Χ</a:t>
            </a:r>
            <a:r>
              <a:rPr lang="el-GR" sz="2000" dirty="0" smtClean="0"/>
              <a:t>ώρου. 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10/3/2016 10:53:55 π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8AFDCA71-EFB8-434A-95D7-C3C6B6882586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1701</TotalTime>
  <Words>234</Words>
  <Application>Microsoft Office PowerPoint</Application>
  <PresentationFormat>On-screen Show (4:3)</PresentationFormat>
  <Paragraphs>23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Θέμα του Office</vt:lpstr>
      <vt:lpstr>Ανάπτυξη ηλεκτρονικών μαθημάτων  στην πλατφόρμα Open eClass</vt:lpstr>
      <vt:lpstr>Επισκόπηση διαθέσιμου αποθηκευτικού χώρου (1/2)</vt:lpstr>
      <vt:lpstr>Επισκόπηση διαθέσιμου αποθηκευτικού χώρου (2/2)</vt:lpstr>
      <vt:lpstr>Σημείωμα Αναφοράς</vt:lpstr>
      <vt:lpstr>Σημείωμα Αδειοδότησης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Οργάνωσης και Διαχείρισης Εκπαιδευτικού Υλικού</dc:title>
  <dc:creator>GUnet</dc:creator>
  <cp:lastModifiedBy>takis81 mark</cp:lastModifiedBy>
  <cp:revision>227</cp:revision>
  <dcterms:created xsi:type="dcterms:W3CDTF">2012-09-06T09:03:05Z</dcterms:created>
  <dcterms:modified xsi:type="dcterms:W3CDTF">2016-03-10T08:54:05Z</dcterms:modified>
</cp:coreProperties>
</file>