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7"/>
  </p:notesMasterIdLst>
  <p:sldIdLst>
    <p:sldId id="256" r:id="rId3"/>
    <p:sldId id="307" r:id="rId4"/>
    <p:sldId id="305" r:id="rId5"/>
    <p:sldId id="291" r:id="rId6"/>
  </p:sldIdLst>
  <p:sldSz cx="9144000" cy="6858000" type="screen4x3"/>
  <p:notesSz cx="6858000" cy="9144000"/>
  <p:custDataLst>
    <p:tags r:id="rId8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7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10/3/2016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Λήψη αρχείου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Λήψη αρχείου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Λήψη αρχείου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Λήψη αρχείου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Λήψη αρχείου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Λήψη αρχείου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Λήψη αρχείου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4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 smtClean="0"/>
              <a:t>Εργαλεία </a:t>
            </a:r>
            <a:r>
              <a:rPr lang="el-GR" dirty="0"/>
              <a:t>Οργάνωσης και Διαχείρισης Εκπαιδευτικού </a:t>
            </a:r>
            <a:r>
              <a:rPr lang="el-GR" dirty="0" smtClean="0"/>
              <a:t>Υλικού</a:t>
            </a:r>
            <a:endParaRPr lang="en-GB" dirty="0" smtClean="0"/>
          </a:p>
          <a:p>
            <a:endParaRPr lang="en-GB" dirty="0"/>
          </a:p>
          <a:p>
            <a:r>
              <a:rPr lang="el-GR" dirty="0"/>
              <a:t>Εργαλείο «Έγγραφα»: </a:t>
            </a:r>
            <a:r>
              <a:rPr lang="el-GR" dirty="0" smtClean="0"/>
              <a:t>Λήψη </a:t>
            </a:r>
            <a:r>
              <a:rPr lang="el-GR" dirty="0"/>
              <a:t>αρχείου</a:t>
            </a:r>
            <a:endParaRPr lang="el-GR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Λήψη </a:t>
            </a:r>
            <a:r>
              <a:rPr lang="el-GR" dirty="0" smtClean="0"/>
              <a:t>αρχείου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Για τη λήψη (</a:t>
            </a:r>
            <a:r>
              <a:rPr lang="en-GB" dirty="0"/>
              <a:t>download</a:t>
            </a:r>
            <a:r>
              <a:rPr lang="el-GR" dirty="0"/>
              <a:t>) ενός αρχείου, κάντε κλικ στην επιλογή «Λήψη» από την αναδυόμενη λίστα </a:t>
            </a:r>
            <a:r>
              <a:rPr lang="el-GR" dirty="0" smtClean="0"/>
              <a:t>των διαθέσιμων </a:t>
            </a:r>
            <a:r>
              <a:rPr lang="el-GR" dirty="0"/>
              <a:t>ενεργειών</a:t>
            </a:r>
            <a:r>
              <a:rPr lang="en-GB" dirty="0"/>
              <a:t> </a:t>
            </a:r>
            <a:r>
              <a:rPr lang="el-GR" dirty="0" smtClean="0"/>
              <a:t>. </a:t>
            </a:r>
            <a:r>
              <a:rPr lang="el-GR" dirty="0" smtClean="0"/>
              <a:t>Το αρχείο θα κατέβει αυτόματα </a:t>
            </a:r>
            <a:r>
              <a:rPr lang="el-GR" dirty="0" smtClean="0"/>
              <a:t>στον τοπικό σας </a:t>
            </a:r>
            <a:r>
              <a:rPr lang="el-GR" dirty="0" smtClean="0"/>
              <a:t>χώρο </a:t>
            </a:r>
            <a:r>
              <a:rPr lang="el-GR" dirty="0" smtClean="0"/>
              <a:t>αποθήκευσης.</a:t>
            </a:r>
            <a:endParaRPr lang="en-GB" dirty="0"/>
          </a:p>
          <a:p>
            <a:endParaRPr lang="el-GR" dirty="0"/>
          </a:p>
        </p:txBody>
      </p:sp>
      <p:pic>
        <p:nvPicPr>
          <p:cNvPr id="7170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80"/>
          <a:stretch/>
        </p:blipFill>
        <p:spPr bwMode="auto">
          <a:xfrm>
            <a:off x="4644008" y="1700808"/>
            <a:ext cx="4038600" cy="312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330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</a:t>
            </a:r>
            <a:r>
              <a:rPr lang="en-GB" sz="2000" dirty="0" smtClean="0"/>
              <a:t> </a:t>
            </a:r>
            <a:r>
              <a:rPr lang="el-GR" sz="2000" dirty="0" smtClean="0"/>
              <a:t>στην Πλατφόρμα </a:t>
            </a:r>
            <a:r>
              <a:rPr lang="el-GR" sz="2000" dirty="0" err="1" smtClean="0"/>
              <a:t>Open</a:t>
            </a:r>
            <a:r>
              <a:rPr lang="el-GR" sz="2000" dirty="0" smtClean="0"/>
              <a:t> </a:t>
            </a:r>
            <a:r>
              <a:rPr lang="el-GR" sz="2000" dirty="0" err="1" smtClean="0"/>
              <a:t>eClass</a:t>
            </a:r>
            <a:r>
              <a:rPr lang="el-GR" sz="2000" dirty="0" smtClean="0"/>
              <a:t>. Εργαλεία Οργάνωσης και Διαχείρισης Εκπαιδευτικού Υλικού. Εργαλείο «Έγγραφα»: </a:t>
            </a:r>
            <a:r>
              <a:rPr lang="el-GR" sz="2000" dirty="0"/>
              <a:t>Λήψη αρχείου</a:t>
            </a:r>
            <a:r>
              <a:rPr lang="el-GR" sz="2000" dirty="0" smtClean="0"/>
              <a:t>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0/3/2016 10:58:20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6000ED39-C160-442A-BA63-B0DAA3B60A2D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1694</TotalTime>
  <Words>194</Words>
  <Application>Microsoft Office PowerPoint</Application>
  <PresentationFormat>On-screen Show (4:3)</PresentationFormat>
  <Paragraphs>21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Θέμα του Office</vt:lpstr>
      <vt:lpstr>Ανάπτυξη ηλεκτρονικών μαθημάτων  στην πλατφόρμα Open eClass</vt:lpstr>
      <vt:lpstr>Λήψη αρχείου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223</cp:revision>
  <dcterms:created xsi:type="dcterms:W3CDTF">2012-09-06T09:03:05Z</dcterms:created>
  <dcterms:modified xsi:type="dcterms:W3CDTF">2016-03-10T08:59:35Z</dcterms:modified>
</cp:coreProperties>
</file>