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Μετακίνηση αρχείου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Μετακίνηση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Μετακίνηση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Μετακίνηση αρχείου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Μετακίνηση αρχείου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Μετακίνηση αρχείου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Μετακίνηση αρχείου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«Έγγραφα»: </a:t>
            </a:r>
            <a:r>
              <a:rPr lang="el-GR" dirty="0" smtClean="0"/>
              <a:t>Μετακίνηση αρχείου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Μετακίνηση </a:t>
            </a:r>
            <a:r>
              <a:rPr lang="el-GR" dirty="0" smtClean="0"/>
              <a:t>αρχείου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μετακινήσετε ένα αρχείο από έναν κατάλογο σε έναν άλλο, κάντε κλικ στην επιλογή «Μετακίνηση»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του. </a:t>
            </a:r>
            <a:endParaRPr lang="el-GR" dirty="0"/>
          </a:p>
        </p:txBody>
      </p:sp>
      <p:pic>
        <p:nvPicPr>
          <p:cNvPr id="7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24759"/>
            <a:ext cx="4038600" cy="4476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01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Μετακίνηση αρχείου </a:t>
            </a:r>
            <a:r>
              <a:rPr lang="el-GR" dirty="0" smtClean="0"/>
              <a:t>(2/3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Επιλέξτε από την πτυσσόμενη λίστα </a:t>
            </a:r>
            <a:r>
              <a:rPr lang="el-GR" dirty="0" smtClean="0"/>
              <a:t>τον </a:t>
            </a:r>
            <a:r>
              <a:rPr lang="el-GR" dirty="0"/>
              <a:t>κατάλογο στον οποίο θέλετε να μετακινηθεί το </a:t>
            </a:r>
            <a:r>
              <a:rPr lang="el-GR" dirty="0" smtClean="0"/>
              <a:t>αρχείο… </a:t>
            </a:r>
            <a:endParaRPr lang="el-GR" dirty="0"/>
          </a:p>
        </p:txBody>
      </p:sp>
      <p:pic>
        <p:nvPicPr>
          <p:cNvPr id="1331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137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688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Μετακίνηση αρχείου </a:t>
            </a:r>
            <a:r>
              <a:rPr lang="el-GR" dirty="0" smtClean="0"/>
              <a:t>(3/3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… και </a:t>
            </a:r>
            <a:r>
              <a:rPr lang="el-GR" dirty="0"/>
              <a:t>κάντε κλικ στο κουμπί με την ένδειξη «Μετακίνηση».</a:t>
            </a:r>
            <a:endParaRPr lang="en-GB" dirty="0"/>
          </a:p>
          <a:p>
            <a:endParaRPr lang="el-GR" dirty="0"/>
          </a:p>
        </p:txBody>
      </p:sp>
      <p:pic>
        <p:nvPicPr>
          <p:cNvPr id="12291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525" y="1772816"/>
            <a:ext cx="4447091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28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l-GR" sz="2000" dirty="0" smtClean="0"/>
              <a:t>στην </a:t>
            </a:r>
            <a:r>
              <a:rPr lang="el-GR" sz="2000" dirty="0" smtClean="0"/>
              <a:t>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Οργάνωσης και Διαχείρισης Εκπαιδευτικού Υλικού. Εργαλείο «</a:t>
            </a:r>
            <a:r>
              <a:rPr lang="el-GR" sz="2000" dirty="0"/>
              <a:t>Έγγραφα»: Μετακίνηση Α</a:t>
            </a:r>
            <a:r>
              <a:rPr lang="el-GR" sz="2000" dirty="0" smtClean="0"/>
              <a:t>ρχείου.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0:55:17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249ED7B-4344-451D-8C8B-34056978BDA9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239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Μετακίνηση αρχείου (1/3)</vt:lpstr>
      <vt:lpstr>Μετακίνηση αρχείου (2/3)</vt:lpstr>
      <vt:lpstr>Μετακίνηση αρχείου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211</cp:revision>
  <dcterms:created xsi:type="dcterms:W3CDTF">2012-09-06T09:03:05Z</dcterms:created>
  <dcterms:modified xsi:type="dcterms:W3CDTF">2016-03-10T08:59:32Z</dcterms:modified>
</cp:coreProperties>
</file>