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2"/>
  </p:notesMasterIdLst>
  <p:sldIdLst>
    <p:sldId id="256" r:id="rId3"/>
    <p:sldId id="306" r:id="rId4"/>
    <p:sldId id="307" r:id="rId5"/>
    <p:sldId id="308" r:id="rId6"/>
    <p:sldId id="309" r:id="rId7"/>
    <p:sldId id="310" r:id="rId8"/>
    <p:sldId id="311" r:id="rId9"/>
    <p:sldId id="305" r:id="rId10"/>
    <p:sldId id="291" r:id="rId11"/>
  </p:sldIdLst>
  <p:sldSz cx="9144000" cy="6858000" type="screen4x3"/>
  <p:notesSz cx="6858000" cy="9144000"/>
  <p:custDataLst>
    <p:tags r:id="rId1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9"/>
            <p14:sldId id="310"/>
            <p14:sldId id="311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Μεταφόρτωση/Ανέβασμα αρχείου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Μεταφόρτωση/Ανέβασμα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Μεταφόρτωση/Ανέβασμα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Μεταφόρτωση/Ανέβασμα αρχείου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Μεταφόρτωση/Ανέβασμα αρχείου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Μεταφόρτωση/Ανέβασμα αρχείου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Μεταφόρτωση/Ανέβασμα αρχείου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8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«Έγγραφα»: </a:t>
            </a:r>
            <a:br>
              <a:rPr lang="el-GR" dirty="0"/>
            </a:br>
            <a:r>
              <a:rPr lang="el-GR" dirty="0" smtClean="0"/>
              <a:t>Μεταφόρτωση/Ανέβασμα </a:t>
            </a:r>
            <a:r>
              <a:rPr lang="el-GR" dirty="0"/>
              <a:t>αρχείου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Μεταφόρτωση/Ανέβασμα </a:t>
            </a:r>
            <a:r>
              <a:rPr lang="el-GR" dirty="0" smtClean="0"/>
              <a:t>αρχείου (1/5)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Επιλέξτε από τη λίστα τον κατάλογο στον οποίο θέλετε να μεταφορτώσετε το αρχείο σας κάνοντας κλικ στο όνομά του</a:t>
            </a:r>
            <a:r>
              <a:rPr lang="el-GR" sz="2600" dirty="0" smtClean="0"/>
              <a:t>.</a:t>
            </a:r>
          </a:p>
          <a:p>
            <a:pPr marL="0" indent="0">
              <a:buNone/>
            </a:pPr>
            <a:r>
              <a:rPr lang="el-GR" sz="2600" dirty="0" smtClean="0"/>
              <a:t>Αν </a:t>
            </a:r>
            <a:r>
              <a:rPr lang="el-GR" sz="2600" dirty="0"/>
              <a:t>δεν έχετε δημιουργήσει κάποιον κατάλογο, τα αρχεία θα μεταφορτωθούν στον αρχικό κατάλογο της πλατφόρμας.</a:t>
            </a:r>
            <a:endParaRPr lang="en-GB" sz="2600" dirty="0"/>
          </a:p>
          <a:p>
            <a:pPr marL="0" indent="0">
              <a:buNone/>
            </a:pPr>
            <a:endParaRPr lang="el-GR" sz="2600" dirty="0"/>
          </a:p>
        </p:txBody>
      </p:sp>
      <p:pic>
        <p:nvPicPr>
          <p:cNvPr id="4099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24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286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Μεταφόρτωση/Ανέβασμα αρχείου </a:t>
            </a:r>
            <a:r>
              <a:rPr lang="el-GR" dirty="0" smtClean="0"/>
              <a:t>(2/5)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Στη συνέχεια πατήστε το κουμπί με την ένδειξη «Ανέβασμα Αρχείου».</a:t>
            </a:r>
          </a:p>
        </p:txBody>
      </p:sp>
      <p:pic>
        <p:nvPicPr>
          <p:cNvPr id="512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844824"/>
            <a:ext cx="420668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62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Μεταφόρτωση/Ανέβασμα αρχείου </a:t>
            </a:r>
            <a:r>
              <a:rPr lang="el-GR" dirty="0" smtClean="0"/>
              <a:t>(3/5)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Στη φόρμα που θα εμφανιστεί, επιλέξτε το αρχείο που επιθυμείτε να </a:t>
            </a:r>
            <a:r>
              <a:rPr lang="el-GR" dirty="0" smtClean="0"/>
              <a:t>μεταφορτώσετε</a:t>
            </a:r>
            <a:r>
              <a:rPr lang="en-US" dirty="0" smtClean="0"/>
              <a:t> </a:t>
            </a:r>
            <a:r>
              <a:rPr lang="el-GR" dirty="0" smtClean="0"/>
              <a:t>από τον υπολογιστή σας.</a:t>
            </a:r>
            <a:endParaRPr lang="el-GR" dirty="0"/>
          </a:p>
        </p:txBody>
      </p:sp>
      <p:pic>
        <p:nvPicPr>
          <p:cNvPr id="717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864" y="1700808"/>
            <a:ext cx="4038600" cy="329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853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Μεταφόρτωση/Ανέβασμα αρχείου </a:t>
            </a:r>
            <a:r>
              <a:rPr lang="el-GR" dirty="0" smtClean="0"/>
              <a:t>(4/5)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Προαιρετικά </a:t>
            </a:r>
            <a:r>
              <a:rPr lang="el-GR" sz="2600" dirty="0" smtClean="0"/>
              <a:t>μπορείτε να εισαγάγετε </a:t>
            </a:r>
            <a:r>
              <a:rPr lang="el-GR" sz="2600" dirty="0" smtClean="0"/>
              <a:t>τίτλο</a:t>
            </a:r>
            <a:r>
              <a:rPr lang="el-GR" sz="2600" dirty="0"/>
              <a:t>, σχόλιο, θέμα, πληροφορίες, συγγραφέα, </a:t>
            </a:r>
            <a:r>
              <a:rPr lang="el-GR" sz="2600" dirty="0" smtClean="0"/>
              <a:t>να επιλέξετε </a:t>
            </a:r>
            <a:r>
              <a:rPr lang="el-GR" sz="2600" dirty="0"/>
              <a:t>σε ποια κατηγορία ανήκει το αρχείο (άσκηση, διάλεξη, εργασία, περιγραφή μαθήματος, παράδειγμα, θεωρία, </a:t>
            </a:r>
            <a:r>
              <a:rPr lang="el-GR" sz="2600" dirty="0" smtClean="0"/>
              <a:t>άλλο), να ορίσετε </a:t>
            </a:r>
            <a:r>
              <a:rPr lang="el-GR" sz="2600" dirty="0"/>
              <a:t>τη γλώσσα και την άδεια διάθεσης του </a:t>
            </a:r>
            <a:r>
              <a:rPr lang="el-GR" sz="2600" dirty="0" smtClean="0"/>
              <a:t>αρχείου.</a:t>
            </a:r>
            <a:endParaRPr lang="el-GR" sz="2600" dirty="0"/>
          </a:p>
        </p:txBody>
      </p:sp>
      <p:pic>
        <p:nvPicPr>
          <p:cNvPr id="6147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03060"/>
            <a:ext cx="4038600" cy="4120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57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Μεταφόρτωση/Ανέβασμα αρχείου </a:t>
            </a:r>
            <a:r>
              <a:rPr lang="el-GR" dirty="0" smtClean="0"/>
              <a:t>(5/5)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Τέλος, πατήστε το κουμπί «Ανέβασμα», για να ολοκληρωθεί η διαδικασία μεταφόρτωσης.</a:t>
            </a:r>
            <a:endParaRPr lang="en-GB" dirty="0"/>
          </a:p>
          <a:p>
            <a:endParaRPr lang="el-GR" dirty="0"/>
          </a:p>
        </p:txBody>
      </p:sp>
      <p:pic>
        <p:nvPicPr>
          <p:cNvPr id="819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03060"/>
            <a:ext cx="4038600" cy="4120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57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Σημείωση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000" dirty="0"/>
              <a:t>Υπάρχουν τύποι αρχείων που το σύστημα θεωρεί επικινδύνους με αποτέλεσμα να αρνείται να ολοκληρώσει τη διαδικασία. Σε αυτή την περίπτωση ο χρήστης ενημερώνεται με κατάλληλο μήνυμα. </a:t>
            </a:r>
            <a:endParaRPr lang="el-GR" sz="3000" dirty="0" smtClean="0"/>
          </a:p>
          <a:p>
            <a:pPr marL="0" indent="0">
              <a:buNone/>
            </a:pPr>
            <a:r>
              <a:rPr lang="el-GR" sz="3000" dirty="0"/>
              <a:t>Ακόμη, κάθε χρήστης διαθέτει περιορισμένο αποθηκευτικό χώρο που του ορίζει το </a:t>
            </a:r>
            <a:r>
              <a:rPr lang="el-GR" sz="3000" dirty="0" smtClean="0"/>
              <a:t>σύστημα. Σε </a:t>
            </a:r>
            <a:r>
              <a:rPr lang="el-GR" sz="3000" dirty="0"/>
              <a:t>περίπτωση που ο ελεύθερος χώρος δεν επαρκεί, το σύστημα ενημερώνει τον χρήστη με μήνυμα.</a:t>
            </a:r>
            <a:endParaRPr lang="en-GB" sz="3000" dirty="0"/>
          </a:p>
          <a:p>
            <a:pPr marL="0" indent="0">
              <a:buNone/>
            </a:pPr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204701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 smtClean="0"/>
              <a:t>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Οργάνωσης και Διαχείρισης Εκπαιδευτικού Υλικού. Εργαλείο «Έ</a:t>
            </a:r>
            <a:r>
              <a:rPr lang="el-GR" sz="2000" dirty="0"/>
              <a:t>γγραφα»: Μεταφόρτωση/Ανέβασμα αρχείου</a:t>
            </a:r>
            <a:r>
              <a:rPr lang="el-GR" sz="2000" dirty="0" smtClean="0"/>
              <a:t>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0:40:25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1BFF799F-68B4-4342-BBA0-C2AF3BD6CCE6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383</Words>
  <Application>Microsoft Office PowerPoint</Application>
  <PresentationFormat>On-screen Show (4:3)</PresentationFormat>
  <Paragraphs>33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Θέμα του Office</vt:lpstr>
      <vt:lpstr>Ανάπτυξη ηλεκτρονικών μαθημάτων  στην πλατφόρμα Open eClass</vt:lpstr>
      <vt:lpstr>Μεταφόρτωση/Ανέβασμα αρχείου (1/5)</vt:lpstr>
      <vt:lpstr>Μεταφόρτωση/Ανέβασμα αρχείου (2/5)</vt:lpstr>
      <vt:lpstr>Μεταφόρτωση/Ανέβασμα αρχείου (3/5)</vt:lpstr>
      <vt:lpstr>Μεταφόρτωση/Ανέβασμα αρχείου (4/5)</vt:lpstr>
      <vt:lpstr>Μεταφόρτωση/Ανέβασμα αρχείου (5/5)</vt:lpstr>
      <vt:lpstr>Σημείωση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206</cp:revision>
  <dcterms:created xsi:type="dcterms:W3CDTF">2012-09-06T09:03:05Z</dcterms:created>
  <dcterms:modified xsi:type="dcterms:W3CDTF">2016-03-10T08:40:29Z</dcterms:modified>
</cp:coreProperties>
</file>