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306" r:id="rId4"/>
    <p:sldId id="307" r:id="rId5"/>
    <p:sldId id="305" r:id="rId6"/>
    <p:sldId id="291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Μετονομασία αρχείου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Μετονομασία αρχείου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Μετονομασία αρχείου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Μετονομασία αρχείου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Μετονομασία αρχείου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Μετονομασία αρχείου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«Έγγραφα»: Μετονομασία αρχείου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/>
              <a:t>Εργαλείο «Έγγραφα»: </a:t>
            </a:r>
            <a:r>
              <a:rPr lang="el-GR" dirty="0" smtClean="0"/>
              <a:t>Μετονομασία </a:t>
            </a:r>
            <a:r>
              <a:rPr lang="el-GR" dirty="0"/>
              <a:t>αρχείου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Μετονομασία </a:t>
            </a:r>
            <a:r>
              <a:rPr lang="el-GR" dirty="0" smtClean="0"/>
              <a:t>αρχείου (1/2)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Για να μετονομάσετε ένα αρχείο, κάντε κλικ στην επιλογή «Μετονομασία» από την αναδυόμενη λίστα </a:t>
            </a:r>
            <a:r>
              <a:rPr lang="el-GR" dirty="0" smtClean="0"/>
              <a:t>των διαθέσιμων </a:t>
            </a:r>
            <a:r>
              <a:rPr lang="el-GR" dirty="0"/>
              <a:t>ενεργειών</a:t>
            </a:r>
            <a:r>
              <a:rPr lang="en-GB" dirty="0"/>
              <a:t> </a:t>
            </a:r>
            <a:r>
              <a:rPr lang="el-GR" dirty="0" smtClean="0"/>
              <a:t>του.</a:t>
            </a:r>
            <a:endParaRPr lang="el-GR" dirty="0"/>
          </a:p>
        </p:txBody>
      </p:sp>
      <p:pic>
        <p:nvPicPr>
          <p:cNvPr id="14339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809656"/>
            <a:ext cx="4038600" cy="410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526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Μετονομασία αρχείου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Τροποποιήστε το όνομα του αρχείου και κάντε κλικ στο κουμπί με την ένδειξη «Μετονομασία».</a:t>
            </a:r>
          </a:p>
        </p:txBody>
      </p:sp>
      <p:pic>
        <p:nvPicPr>
          <p:cNvPr id="1536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28800"/>
            <a:ext cx="4038600" cy="1288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65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</a:t>
            </a:r>
            <a:r>
              <a:rPr lang="el-GR" sz="2000" dirty="0" smtClean="0"/>
              <a:t>στην </a:t>
            </a:r>
            <a:r>
              <a:rPr lang="el-GR" sz="2000" dirty="0" smtClean="0"/>
              <a:t>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Οργάνωσης και Διαχείρισης Εκπαιδευτικού Υλικού. Εργαλείο «</a:t>
            </a:r>
            <a:r>
              <a:rPr lang="el-GR" sz="2000" dirty="0"/>
              <a:t>Έγγραφα»: </a:t>
            </a:r>
            <a:r>
              <a:rPr lang="el-GR" sz="2000" dirty="0" smtClean="0"/>
              <a:t>Μετονομασία Αρχείου.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0:42:32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5BB48DB2-3032-4836-AC55-C01CDE142473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1671</TotalTime>
  <Words>215</Words>
  <Application>Microsoft Office PowerPoint</Application>
  <PresentationFormat>On-screen Show (4:3)</PresentationFormat>
  <Paragraphs>23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Ανάπτυξη ηλεκτρονικών μαθημάτων  στην πλατφόρμα Open eClass</vt:lpstr>
      <vt:lpstr>Μετονομασία αρχείου (1/2)</vt:lpstr>
      <vt:lpstr>Μετονομασία αρχείου (2/2)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215</cp:revision>
  <dcterms:created xsi:type="dcterms:W3CDTF">2012-09-06T09:03:05Z</dcterms:created>
  <dcterms:modified xsi:type="dcterms:W3CDTF">2016-03-10T08:42:45Z</dcterms:modified>
</cp:coreProperties>
</file>