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8"/>
  </p:notesMasterIdLst>
  <p:sldIdLst>
    <p:sldId id="256" r:id="rId3"/>
    <p:sldId id="306" r:id="rId4"/>
    <p:sldId id="307" r:id="rId5"/>
    <p:sldId id="305" r:id="rId6"/>
    <p:sldId id="291" r:id="rId7"/>
  </p:sldIdLst>
  <p:sldSz cx="9144000" cy="6858000" type="screen4x3"/>
  <p:notesSz cx="6858000" cy="9144000"/>
  <p:custDataLst>
    <p:tags r:id="rId9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7"/>
            <p14:sldId id="305"/>
            <p14:sldId id="291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93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10/3/2016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Μετονομασία αρχείου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Μετονομασία αρχείου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Μετονομασία αρχείου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Μετονομασία αρχείου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Μετονομασία αρχείου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Μετονομασία αρχείου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Μετονομασία αρχείου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5.png"/><Relationship Id="rId4" Type="http://schemas.openxmlformats.org/officeDocument/2006/relationships/hyperlink" Target="%5b1%5d%20http: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 smtClean="0"/>
              <a:t>Εργαλεία </a:t>
            </a:r>
            <a:r>
              <a:rPr lang="el-GR" dirty="0"/>
              <a:t>Οργάνωσης και Διαχείρισης Εκπαιδευτικού </a:t>
            </a:r>
            <a:r>
              <a:rPr lang="el-GR" dirty="0" smtClean="0"/>
              <a:t>Υλικού</a:t>
            </a:r>
            <a:endParaRPr lang="en-GB" dirty="0" smtClean="0"/>
          </a:p>
          <a:p>
            <a:endParaRPr lang="en-GB" dirty="0"/>
          </a:p>
          <a:p>
            <a:r>
              <a:rPr lang="el-GR" dirty="0"/>
              <a:t>Εργαλείο «Έγγραφα»: </a:t>
            </a:r>
            <a:r>
              <a:rPr lang="el-GR" dirty="0" smtClean="0"/>
              <a:t>Μετονομασία </a:t>
            </a:r>
            <a:r>
              <a:rPr lang="el-GR" dirty="0"/>
              <a:t>αρχείου</a:t>
            </a:r>
            <a:endParaRPr lang="el-GR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Μετονομασία </a:t>
            </a:r>
            <a:r>
              <a:rPr lang="el-GR" dirty="0" smtClean="0"/>
              <a:t>αρχείου (1/2)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Για να μετονομάσετε ένα αρχείο, κάντε κλικ στην επιλογή «Μετονομασία» από την αναδυόμενη λίστα </a:t>
            </a:r>
            <a:r>
              <a:rPr lang="el-GR" dirty="0" smtClean="0"/>
              <a:t>των διαθέσιμων </a:t>
            </a:r>
            <a:r>
              <a:rPr lang="el-GR" dirty="0"/>
              <a:t>ενεργειών</a:t>
            </a:r>
            <a:r>
              <a:rPr lang="en-GB" dirty="0"/>
              <a:t> </a:t>
            </a:r>
            <a:r>
              <a:rPr lang="el-GR" dirty="0" smtClean="0"/>
              <a:t>του.</a:t>
            </a:r>
            <a:endParaRPr lang="el-GR" dirty="0"/>
          </a:p>
        </p:txBody>
      </p:sp>
      <p:pic>
        <p:nvPicPr>
          <p:cNvPr id="14339" name="Picture 3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09656"/>
            <a:ext cx="4038600" cy="410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526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Μετονομασία αρχείου </a:t>
            </a:r>
            <a:r>
              <a:rPr lang="el-GR" dirty="0" smtClean="0"/>
              <a:t>(2/2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Τροποποιήστε το όνομα του αρχείου και κάντε κλικ στο κουμπί με την ένδειξη «Μετονομασία».</a:t>
            </a:r>
          </a:p>
        </p:txBody>
      </p:sp>
      <p:pic>
        <p:nvPicPr>
          <p:cNvPr id="15362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628800"/>
            <a:ext cx="4038600" cy="1288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165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«Ανάπτυξη Ηλεκτρονικών Μαθημάτων </a:t>
            </a:r>
            <a:r>
              <a:rPr lang="el-GR" sz="2000" dirty="0" smtClean="0"/>
              <a:t>στην </a:t>
            </a:r>
            <a:r>
              <a:rPr lang="el-GR" sz="2000" dirty="0" smtClean="0"/>
              <a:t>Πλατφόρμα </a:t>
            </a:r>
            <a:r>
              <a:rPr lang="el-GR" sz="2000" dirty="0" err="1" smtClean="0"/>
              <a:t>Open</a:t>
            </a:r>
            <a:r>
              <a:rPr lang="el-GR" sz="2000" dirty="0" smtClean="0"/>
              <a:t> </a:t>
            </a:r>
            <a:r>
              <a:rPr lang="el-GR" sz="2000" dirty="0" err="1" smtClean="0"/>
              <a:t>eClass</a:t>
            </a:r>
            <a:r>
              <a:rPr lang="el-GR" sz="2000" dirty="0" smtClean="0"/>
              <a:t>. Εργαλεία Οργάνωσης και Διαχείρισης Εκπαιδευτικού Υλικού. Εργαλείο «</a:t>
            </a:r>
            <a:r>
              <a:rPr lang="el-GR" sz="2000" dirty="0"/>
              <a:t>Έγγραφα»: </a:t>
            </a:r>
            <a:r>
              <a:rPr lang="el-GR" sz="2000" dirty="0" smtClean="0"/>
              <a:t>Μετονομασία Αρχείου. 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0/3/2016 10:42:32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5BB48DB2-3032-4836-AC55-C01CDE142473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1671</TotalTime>
  <Words>215</Words>
  <Application>Microsoft Office PowerPoint</Application>
  <PresentationFormat>On-screen Show (4:3)</PresentationFormat>
  <Paragraphs>23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Θέμα του Office</vt:lpstr>
      <vt:lpstr>Ανάπτυξη ηλεκτρονικών μαθημάτων  στην πλατφόρμα Open eClass</vt:lpstr>
      <vt:lpstr>Μετονομασία αρχείου (1/2)</vt:lpstr>
      <vt:lpstr>Μετονομασία αρχείου (2/2)</vt:lpstr>
      <vt:lpstr>Σημείωμα Αναφοράς</vt:lpstr>
      <vt:lpstr>Σημείωμα Αδειοδότησης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215</cp:revision>
  <dcterms:created xsi:type="dcterms:W3CDTF">2012-09-06T09:03:05Z</dcterms:created>
  <dcterms:modified xsi:type="dcterms:W3CDTF">2016-03-10T08:42:45Z</dcterms:modified>
</cp:coreProperties>
</file>