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7" r:id="rId4"/>
    <p:sldId id="308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ενοτήτων ηλεκτρονικού βιβλίου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«Ηλεκτρονικό Βιβλίο»: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Δημιουργία ενοτήτων ηλεκτρονικού </a:t>
            </a:r>
            <a:r>
              <a:rPr lang="el-GR" dirty="0"/>
              <a:t>βιβλίου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ενοτήτων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ηλεκτρονικού </a:t>
            </a:r>
            <a:r>
              <a:rPr lang="el-GR" dirty="0" smtClean="0"/>
              <a:t>βιβλίου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ορίσετε τις ενότητες του ηλεκτρονικού σας </a:t>
            </a:r>
            <a:r>
              <a:rPr lang="el-GR" dirty="0" smtClean="0"/>
              <a:t>βιβλίου, πατήστε το </a:t>
            </a:r>
            <a:r>
              <a:rPr lang="el-GR" dirty="0"/>
              <a:t>εικονίδιο «Διόρθωση</a:t>
            </a:r>
            <a:r>
              <a:rPr lang="el-GR" dirty="0" smtClean="0"/>
              <a:t>».</a:t>
            </a:r>
            <a:endParaRPr lang="el-GR" dirty="0"/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2"/>
          <a:stretch/>
        </p:blipFill>
        <p:spPr bwMode="auto">
          <a:xfrm>
            <a:off x="4183668" y="1772816"/>
            <a:ext cx="4498940" cy="2427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22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ενοτήτων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ηλεκτρονικού </a:t>
            </a:r>
            <a:r>
              <a:rPr lang="el-GR" dirty="0"/>
              <a:t>βιβλίου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</a:t>
            </a:r>
            <a:r>
              <a:rPr lang="el-GR" dirty="0" smtClean="0"/>
              <a:t>φού </a:t>
            </a:r>
            <a:r>
              <a:rPr lang="el-GR" dirty="0"/>
              <a:t>καθορίσετε τον </a:t>
            </a:r>
            <a:r>
              <a:rPr lang="el-GR" dirty="0" smtClean="0"/>
              <a:t>αριθμό </a:t>
            </a:r>
            <a:r>
              <a:rPr lang="el-GR" dirty="0"/>
              <a:t>της ενότητας </a:t>
            </a:r>
            <a:r>
              <a:rPr lang="el-GR" dirty="0" smtClean="0"/>
              <a:t>και συμπληρώσετε τον τίτλο της, πατήστε </a:t>
            </a:r>
            <a:r>
              <a:rPr lang="el-GR" dirty="0"/>
              <a:t>το κουμπί με την ένδειξη «Προσθήκη».</a:t>
            </a:r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297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771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«Ηλεκτρονικό Βιβλίο»: </a:t>
            </a:r>
            <a:br>
              <a:rPr lang="el-GR" sz="2000" dirty="0"/>
            </a:br>
            <a:r>
              <a:rPr lang="el-GR" sz="2000" dirty="0"/>
              <a:t>Δημιουργία </a:t>
            </a:r>
            <a:r>
              <a:rPr lang="el-GR" sz="2000" dirty="0" smtClean="0"/>
              <a:t>Ενοτήτων Ηλεκτρονικού </a:t>
            </a:r>
            <a:r>
              <a:rPr lang="el-GR" sz="2000" dirty="0"/>
              <a:t>Β</a:t>
            </a:r>
            <a:r>
              <a:rPr lang="el-GR" sz="2000" dirty="0" smtClean="0"/>
              <a:t>ιβλίου».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8:33:02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4B9664BB-B7A1-4045-85C2-6EF18C514B4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189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Δημιουργία ενοτήτων  ηλεκτρονικού βιβλίου (1/2)</vt:lpstr>
      <vt:lpstr>Δημιουργία ενοτήτων  ηλεκτρονικού βιβλίου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213</cp:revision>
  <dcterms:created xsi:type="dcterms:W3CDTF">2012-09-06T09:03:05Z</dcterms:created>
  <dcterms:modified xsi:type="dcterms:W3CDTF">2016-03-13T19:19:13Z</dcterms:modified>
</cp:coreProperties>
</file>