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7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ηλεκτρονικού βιβλίου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«Ηλεκτρονικό Βιβλίο»: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Δημιουργία </a:t>
            </a:r>
            <a:r>
              <a:rPr lang="el-GR" dirty="0"/>
              <a:t>ηλεκτρονικού βιβλίου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ηλεκτρονικού </a:t>
            </a:r>
            <a:r>
              <a:rPr lang="el-GR" dirty="0" smtClean="0"/>
              <a:t>βιβλίου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δημιουργήσετε το δικό σας ηλεκτρονικό βιβλίο, </a:t>
            </a:r>
            <a:r>
              <a:rPr lang="el-GR" dirty="0" smtClean="0"/>
              <a:t>πατήστε </a:t>
            </a:r>
            <a:r>
              <a:rPr lang="el-GR" dirty="0"/>
              <a:t>το κουμπί με την ένδειξη «Δημιουργία».</a:t>
            </a:r>
          </a:p>
          <a:p>
            <a:endParaRPr lang="el-GR" dirty="0"/>
          </a:p>
        </p:txBody>
      </p:sp>
      <p:pic>
        <p:nvPicPr>
          <p:cNvPr id="102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833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09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ηλεκτρονικού βιβλίου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συνέχεια, εισάγετε τον τίτλο του </a:t>
            </a:r>
            <a:r>
              <a:rPr lang="el-GR" dirty="0" smtClean="0"/>
              <a:t>βιβλίου</a:t>
            </a:r>
            <a:r>
              <a:rPr lang="en-GB" dirty="0"/>
              <a:t> </a:t>
            </a:r>
            <a:r>
              <a:rPr lang="el-GR" dirty="0" smtClean="0"/>
              <a:t>και </a:t>
            </a:r>
            <a:r>
              <a:rPr lang="el-GR" dirty="0"/>
              <a:t>πατήστε το κουμπί με την ένδειξη «Ανέβασμα</a:t>
            </a:r>
            <a:r>
              <a:rPr lang="el-GR" dirty="0" smtClean="0"/>
              <a:t>».</a:t>
            </a:r>
            <a:r>
              <a:rPr lang="en-US" dirty="0" smtClean="0"/>
              <a:t> </a:t>
            </a:r>
            <a:r>
              <a:rPr lang="el-GR" dirty="0" smtClean="0"/>
              <a:t>Προαιρετικά μπορείτε να ανεβάσετε έναν συμπιεσμένο φάκελο (.</a:t>
            </a:r>
            <a:r>
              <a:rPr lang="en-GB" dirty="0" smtClean="0"/>
              <a:t>zip</a:t>
            </a:r>
            <a:r>
              <a:rPr lang="el-GR" dirty="0" smtClean="0"/>
              <a:t>)</a:t>
            </a:r>
            <a:r>
              <a:rPr lang="en-GB" dirty="0" smtClean="0"/>
              <a:t> HTML </a:t>
            </a:r>
            <a:r>
              <a:rPr lang="el-GR" dirty="0" smtClean="0"/>
              <a:t>σελίδων.</a:t>
            </a:r>
            <a:endParaRPr lang="el-GR" dirty="0"/>
          </a:p>
          <a:p>
            <a:endParaRPr lang="el-GR" dirty="0"/>
          </a:p>
        </p:txBody>
      </p:sp>
      <p:pic>
        <p:nvPicPr>
          <p:cNvPr id="205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71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«Ηλεκτρονικό Βιβλίο»: </a:t>
            </a:r>
            <a:br>
              <a:rPr lang="el-GR" sz="2000" dirty="0"/>
            </a:br>
            <a:r>
              <a:rPr lang="el-GR" sz="2000" dirty="0"/>
              <a:t>Δημιουργία </a:t>
            </a:r>
            <a:r>
              <a:rPr lang="el-GR" sz="2000" dirty="0" smtClean="0"/>
              <a:t>Ηλεκτρονικού </a:t>
            </a:r>
            <a:r>
              <a:rPr lang="el-GR" sz="2000" dirty="0"/>
              <a:t>Β</a:t>
            </a:r>
            <a:r>
              <a:rPr lang="el-GR" sz="2000" dirty="0" smtClean="0"/>
              <a:t>ιβλίου</a:t>
            </a:r>
            <a:r>
              <a:rPr lang="el-GR" sz="2000" dirty="0" smtClean="0"/>
              <a:t>».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3/3/2016 8:12:42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103CF39F-EBEC-41A5-948D-037609B12387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209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Δημιουργία ηλεκτρονικού βιβλίου (1/2)</vt:lpstr>
      <vt:lpstr>Δημιουργία ηλεκτρονικού βιβλίου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207</cp:revision>
  <dcterms:created xsi:type="dcterms:W3CDTF">2012-09-06T09:03:05Z</dcterms:created>
  <dcterms:modified xsi:type="dcterms:W3CDTF">2016-03-13T18:13:04Z</dcterms:modified>
</cp:coreProperties>
</file>