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sldIdLst>
    <p:sldId id="256" r:id="rId3"/>
    <p:sldId id="307" r:id="rId4"/>
    <p:sldId id="308" r:id="rId5"/>
    <p:sldId id="305" r:id="rId6"/>
    <p:sldId id="291" r:id="rId7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7"/>
            <p14:sldId id="308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13/3/2016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σελίδων ηλεκτρονικού βιβλίου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</a:t>
            </a:r>
            <a:r>
              <a:rPr lang="el-GR" sz="1000" dirty="0" smtClean="0">
                <a:solidFill>
                  <a:srgbClr val="5075BC"/>
                </a:solidFill>
              </a:rPr>
              <a:t>Δημιουργία σελίδων ηλεκτρονικού </a:t>
            </a:r>
            <a:r>
              <a:rPr lang="el-GR" sz="1000" dirty="0" smtClean="0">
                <a:solidFill>
                  <a:srgbClr val="5075BC"/>
                </a:solidFill>
              </a:rPr>
              <a:t>βιβλίου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σελίδων ηλεκτρονικού βιβλίου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σελίδων ηλεκτρονικού βιβλίου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σελίδων ηλεκτρονικού βιβλίου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σελίδων ηλεκτρονικού βιβλίου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«Ηλεκτρονικό Βιβλίο»: Δημιουργία σελίδων ηλεκτρονικού βιβλίου</a:t>
            </a:r>
            <a:endParaRPr lang="el-GR" sz="1000" dirty="0" smtClean="0">
              <a:solidFill>
                <a:srgbClr val="5075BC"/>
              </a:solidFill>
            </a:endParaRP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/>
              <a:t>Εργαλείο «Ηλεκτρονικό Βιβλίο»: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Δημιουργία </a:t>
            </a:r>
            <a:r>
              <a:rPr lang="el-GR" dirty="0"/>
              <a:t>σελίδων </a:t>
            </a:r>
            <a:r>
              <a:rPr lang="el-GR" dirty="0" smtClean="0"/>
              <a:t>ηλεκτρονικού </a:t>
            </a:r>
            <a:r>
              <a:rPr lang="el-GR" dirty="0"/>
              <a:t>βιβλίου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Δημιουργία </a:t>
            </a:r>
            <a:r>
              <a:rPr lang="el-GR" dirty="0"/>
              <a:t>σελίδων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ηλεκτρονικού βιβλίου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δημιουργήσετε </a:t>
            </a:r>
            <a:r>
              <a:rPr lang="el-GR" dirty="0" smtClean="0"/>
              <a:t>μια σελίδα του ηλεκτρονικού βιβλίου σας, </a:t>
            </a:r>
            <a:r>
              <a:rPr lang="el-GR" dirty="0"/>
              <a:t>κάντε κλικ στο κουμπί με την ένδειξη «Νέα Σελίδα». </a:t>
            </a:r>
            <a:endParaRPr lang="el-GR" dirty="0"/>
          </a:p>
        </p:txBody>
      </p:sp>
      <p:pic>
        <p:nvPicPr>
          <p:cNvPr id="1027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628800"/>
            <a:ext cx="4038600" cy="246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0226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σελίδων </a:t>
            </a:r>
            <a:br>
              <a:rPr lang="el-GR" dirty="0"/>
            </a:br>
            <a:r>
              <a:rPr lang="el-GR" dirty="0"/>
              <a:t>ηλεκτρονικού βιβλίου </a:t>
            </a:r>
            <a:r>
              <a:rPr lang="el-GR" dirty="0" smtClean="0"/>
              <a:t>(2/2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Στη φόρμα που θα εμφανιστεί επιλέξτε την ενότητα του ηλεκτρονικού βιβλίου στην οποία </a:t>
            </a:r>
            <a:r>
              <a:rPr lang="el-GR" sz="2600" dirty="0" smtClean="0"/>
              <a:t>επιθυμείτε να υπάγεται </a:t>
            </a:r>
            <a:r>
              <a:rPr lang="el-GR" sz="2600" dirty="0"/>
              <a:t>η </a:t>
            </a:r>
            <a:r>
              <a:rPr lang="el-GR" sz="2600" dirty="0" smtClean="0"/>
              <a:t>συγκεκριμένη σελίδα, συμπληρώστε </a:t>
            </a:r>
            <a:r>
              <a:rPr lang="el-GR" sz="2600" dirty="0"/>
              <a:t>τον τίτλο της καθώς και τα στοιχεία που θα απαρτίζουν το περιεχόμενό </a:t>
            </a:r>
            <a:r>
              <a:rPr lang="el-GR" sz="2600" dirty="0" smtClean="0"/>
              <a:t>της. Τέλος, πατήστε «Αποθήκευση».</a:t>
            </a:r>
            <a:endParaRPr lang="el-GR" sz="2600" dirty="0"/>
          </a:p>
          <a:p>
            <a:pPr marL="0" indent="0">
              <a:buNone/>
            </a:pPr>
            <a:endParaRPr lang="el-GR" sz="2600" dirty="0"/>
          </a:p>
        </p:txBody>
      </p:sp>
      <p:pic>
        <p:nvPicPr>
          <p:cNvPr id="2051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7712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n-GB" sz="2000" dirty="0" smtClean="0"/>
              <a:t> </a:t>
            </a:r>
            <a:r>
              <a:rPr lang="el-GR" sz="2000" dirty="0"/>
              <a:t>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Οργάνωσης και Διαχείρισης Εκπαιδευτικού Υλικού. Εργαλείο «Ηλεκτρονικό Βιβλίο»: </a:t>
            </a:r>
            <a:br>
              <a:rPr lang="el-GR" sz="2000" dirty="0"/>
            </a:br>
            <a:r>
              <a:rPr lang="el-GR" sz="2000" dirty="0"/>
              <a:t>Δημιουργία </a:t>
            </a:r>
            <a:r>
              <a:rPr lang="el-GR" sz="2000" dirty="0"/>
              <a:t>Σ</a:t>
            </a:r>
            <a:r>
              <a:rPr lang="el-GR" sz="2000" dirty="0" smtClean="0"/>
              <a:t>ελίδων </a:t>
            </a:r>
            <a:r>
              <a:rPr lang="el-GR" sz="2000" dirty="0" smtClean="0"/>
              <a:t>Ηλεκτρονικού </a:t>
            </a:r>
            <a:r>
              <a:rPr lang="el-GR" sz="2000" dirty="0"/>
              <a:t>Β</a:t>
            </a:r>
            <a:r>
              <a:rPr lang="el-GR" sz="2000" dirty="0" smtClean="0"/>
              <a:t>ιβλίου».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3/3/2016 8:31:55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664A282-E7F6-4CD4-8170-3B1DB4BEE309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214</Words>
  <Application>Microsoft Office PowerPoint</Application>
  <PresentationFormat>On-screen Show (4:3)</PresentationFormat>
  <Paragraphs>23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Θέμα του Office</vt:lpstr>
      <vt:lpstr>Ανάπτυξη ηλεκτρονικών μαθημάτων  στην πλατφόρμα Open eClass</vt:lpstr>
      <vt:lpstr>Δημιουργία σελίδων  ηλεκτρονικού βιβλίου (1/2)</vt:lpstr>
      <vt:lpstr>Δημιουργία σελίδων  ηλεκτρονικού βιβλίου (2/2)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215</cp:revision>
  <dcterms:created xsi:type="dcterms:W3CDTF">2012-09-06T09:03:05Z</dcterms:created>
  <dcterms:modified xsi:type="dcterms:W3CDTF">2016-03-13T18:32:36Z</dcterms:modified>
</cp:coreProperties>
</file>