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5" r:id="rId5"/>
    <p:sldId id="291" r:id="rId6"/>
    <p:sldId id="307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5"/>
            <p14:sldId id="291"/>
          </p14:sldIdLst>
        </p14:section>
        <p14:section name="Untitled Section" id="{0F1CB131-A6BD-43D0-B8D4-1F27CEF7A05E}">
          <p14:sldIdLst>
            <p14:sldId id="30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13/3/2016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«Ηλεκτρονικό Βιβλίο»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</a:t>
            </a:r>
            <a:r>
              <a:rPr lang="el-GR" sz="1000" dirty="0" smtClean="0">
                <a:solidFill>
                  <a:srgbClr val="5075BC"/>
                </a:solidFill>
              </a:rPr>
              <a:t>«Ηλεκτρονικό Βιβλίο»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«Ηλεκτρονικό Βιβλίο»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«Ηλεκτρονικό Βιβλίο»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«Ηλεκτρονικό Βιβλίο»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«Ηλεκτρονικό Βιβλίο»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«Ηλεκτρονικό Βιβλίο»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hyperlink" Target="%5b1%5d%20http:/creativecommons.org/licenses/by-nc-sa/4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education-flat-icons-set_721904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 smtClean="0"/>
              <a:t>Εισαγωγή στο εργαλείο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«</a:t>
            </a:r>
            <a:r>
              <a:rPr lang="el-GR" dirty="0"/>
              <a:t>Ηλεκτρονικό Βιβλίο»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Γνωριμία με το εργαλείο «Ηλεκτρονικό </a:t>
            </a:r>
            <a:r>
              <a:rPr lang="el-GR" dirty="0"/>
              <a:t>Βιβλίο</a:t>
            </a:r>
            <a:r>
              <a:rPr lang="el-GR" dirty="0" smtClean="0"/>
              <a:t>»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Το εργαλείο «Ηλεκτρονικό» βιβλίο σας δίνει τη δυνατότητα να δημιουργήσετε το δικό σας ηλεκτρονικό βιβλίο καθορίζοντας αρχικά τις ενότητες τις οποίες θα περιλαμβάνει και εν συνεχεία τις σελίδες (σε μορφή</a:t>
            </a:r>
            <a:r>
              <a:rPr lang="en-GB" sz="2600" dirty="0"/>
              <a:t> HTML</a:t>
            </a:r>
            <a:r>
              <a:rPr lang="el-GR" sz="2600" dirty="0"/>
              <a:t>) τις οποίες θα περιέχει κάθε ενότητα.</a:t>
            </a:r>
          </a:p>
          <a:p>
            <a:endParaRPr lang="el-GR" sz="2600" dirty="0"/>
          </a:p>
        </p:txBody>
      </p:sp>
      <p:pic>
        <p:nvPicPr>
          <p:cNvPr id="1028" name="Picture 4" descr="Education flat icons set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2" r="3051" b="6096"/>
          <a:stretch/>
        </p:blipFill>
        <p:spPr bwMode="auto">
          <a:xfrm>
            <a:off x="4716016" y="1916832"/>
            <a:ext cx="3888525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36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</a:t>
            </a:r>
            <a:r>
              <a:rPr lang="el-GR" sz="2000" dirty="0"/>
              <a:t>Ανάπτυξη Η</a:t>
            </a:r>
            <a:r>
              <a:rPr lang="el-GR" sz="2000" dirty="0" smtClean="0"/>
              <a:t>λεκτρονικών </a:t>
            </a:r>
            <a:r>
              <a:rPr lang="el-GR" sz="2000" dirty="0"/>
              <a:t>Μ</a:t>
            </a:r>
            <a:r>
              <a:rPr lang="el-GR" sz="2000" dirty="0" smtClean="0"/>
              <a:t>αθημάτων </a:t>
            </a:r>
            <a:r>
              <a:rPr lang="en-GB" sz="2000" dirty="0" smtClean="0"/>
              <a:t> </a:t>
            </a:r>
            <a:r>
              <a:rPr lang="el-GR" sz="2000" dirty="0" smtClean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</a:t>
            </a:r>
            <a:r>
              <a:rPr lang="el-GR" sz="2000" dirty="0"/>
              <a:t>Εργαλεία Οργάνωσης και Διαχείρισης Εκπαιδευτικού </a:t>
            </a:r>
            <a:r>
              <a:rPr lang="el-GR" sz="2000" dirty="0" smtClean="0"/>
              <a:t>Υλικού. </a:t>
            </a:r>
            <a:r>
              <a:rPr lang="el-GR" sz="2000" dirty="0"/>
              <a:t>Εισαγωγή στο </a:t>
            </a:r>
            <a:r>
              <a:rPr lang="el-GR" sz="2000" dirty="0" smtClean="0"/>
              <a:t>Εργαλείο </a:t>
            </a:r>
            <a:r>
              <a:rPr lang="el-GR" sz="2000" dirty="0"/>
              <a:t>«Ηλεκτρονικό Βιβλίο».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GB" sz="2000" dirty="0">
                <a:hlinkClick r:id="rId3" tooltip="Σύνδεσμος Ηλεκτρονικού Μαθήματος"/>
              </a:rPr>
              <a:t>http://eclass.gunet.gr/courses/TELEGU497</a:t>
            </a:r>
            <a:r>
              <a:rPr lang="en-GB" sz="2000" dirty="0" smtClean="0">
                <a:hlinkClick r:id="rId3" tooltip="Σύνδεσμος Ηλεκτρονικού Μαθήματος"/>
              </a:rPr>
              <a:t>/</a:t>
            </a:r>
            <a:r>
              <a:rPr lang="el-GR" sz="2000" dirty="0" smtClean="0"/>
              <a:t> 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Book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8506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3/3/2016 7:58:23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475032ED-92B0-46BD-8688-A408449503CD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239</Words>
  <Application>Microsoft Office PowerPoint</Application>
  <PresentationFormat>On-screen Show (4:3)</PresentationFormat>
  <Paragraphs>25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Γνωριμία με το εργαλείο «Ηλεκτρονικό Βιβλίο»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200</cp:revision>
  <dcterms:created xsi:type="dcterms:W3CDTF">2012-09-06T09:03:05Z</dcterms:created>
  <dcterms:modified xsi:type="dcterms:W3CDTF">2016-03-13T17:58:24Z</dcterms:modified>
</cp:coreProperties>
</file>