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306" r:id="rId4"/>
    <p:sldId id="307" r:id="rId5"/>
    <p:sldId id="308" r:id="rId6"/>
    <p:sldId id="305" r:id="rId7"/>
    <p:sldId id="291" r:id="rId8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26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BD078-E408-4F91-B822-52C3062ED48F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EFD08-D6C7-43BD-92D9-61283E28D6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8944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Διαγραφή αρχείου πολυμέσων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Διαγραφή αρχείου πολυμέσων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Διαγραφή αρχείου πολυμέσων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Διαγραφή αρχείου πολυμέσων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Διαγραφή αρχείου πολυμέσων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Διαγραφή αρχείου πολυμέσων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 Διαγραφή αρχείου πολυμέσων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«Πολυμέσα»: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Διαγραφή αρχείου </a:t>
            </a:r>
            <a:r>
              <a:rPr lang="el-GR" dirty="0"/>
              <a:t>πολυμέσων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Διαγραφή αρχείου πολυμέσων </a:t>
            </a:r>
            <a:r>
              <a:rPr lang="el-GR" dirty="0" smtClean="0"/>
              <a:t>(1/3</a:t>
            </a:r>
            <a:r>
              <a:rPr lang="el-GR" dirty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Μπορείτε να διαγράψετε </a:t>
            </a:r>
            <a:r>
              <a:rPr lang="el-GR" sz="2600" dirty="0" smtClean="0"/>
              <a:t>ένα αρχείο πολυμέσων που </a:t>
            </a:r>
            <a:r>
              <a:rPr lang="el-GR" sz="2600" dirty="0"/>
              <a:t>έχετε ήδη μεταφορτώσει ή προσθέσει ως </a:t>
            </a:r>
            <a:r>
              <a:rPr lang="el-GR" sz="2600" dirty="0" smtClean="0"/>
              <a:t>σύνδεσμο, </a:t>
            </a:r>
            <a:r>
              <a:rPr lang="el-GR" sz="2600" dirty="0" smtClean="0"/>
              <a:t>κάνοντας </a:t>
            </a:r>
            <a:r>
              <a:rPr lang="el-GR" sz="2600" dirty="0"/>
              <a:t>κλικ στην επιλογή «Διαγραφή» από την αναδυόμενη λίστα </a:t>
            </a:r>
            <a:r>
              <a:rPr lang="el-GR" sz="2600" dirty="0" smtClean="0"/>
              <a:t>των διαθέσιμων </a:t>
            </a:r>
            <a:r>
              <a:rPr lang="el-GR" sz="2600" dirty="0"/>
              <a:t>ενεργειών </a:t>
            </a:r>
            <a:r>
              <a:rPr lang="el-GR" sz="2600" dirty="0" smtClean="0"/>
              <a:t>του.</a:t>
            </a:r>
            <a:endParaRPr lang="en-GB" sz="2600" dirty="0"/>
          </a:p>
        </p:txBody>
      </p:sp>
      <p:pic>
        <p:nvPicPr>
          <p:cNvPr id="1126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2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995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Διαγραφή </a:t>
            </a:r>
            <a:r>
              <a:rPr lang="el-GR" dirty="0" smtClean="0"/>
              <a:t>αρχείου πολυμέσων (2/3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0448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Στη συνέχεια εμφανίζεται ένα αναδυόμενο μήνυμα επιβεβαίωσης της διαγραφής. </a:t>
            </a:r>
            <a:r>
              <a:rPr lang="el-GR" dirty="0">
                <a:solidFill>
                  <a:prstClr val="black"/>
                </a:solidFill>
              </a:rPr>
              <a:t>Εάν απαντήσετε θετικά </a:t>
            </a:r>
            <a:r>
              <a:rPr lang="el-GR" dirty="0" smtClean="0">
                <a:solidFill>
                  <a:prstClr val="black"/>
                </a:solidFill>
              </a:rPr>
              <a:t>πατώντας «Διαγραφή</a:t>
            </a:r>
            <a:r>
              <a:rPr lang="el-GR" dirty="0">
                <a:solidFill>
                  <a:prstClr val="black"/>
                </a:solidFill>
              </a:rPr>
              <a:t>», το αρχείο πολυμέσων θα </a:t>
            </a:r>
            <a:r>
              <a:rPr lang="el-GR" dirty="0" smtClean="0">
                <a:solidFill>
                  <a:prstClr val="black"/>
                </a:solidFill>
              </a:rPr>
              <a:t>διαγραφεί από την πλατφόρμα.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229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907" y="1772816"/>
            <a:ext cx="4038600" cy="1277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289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Διαγραφή αρχείου πολυμέσων </a:t>
            </a:r>
            <a:r>
              <a:rPr lang="el-GR" dirty="0" smtClean="0"/>
              <a:t>(3/3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Σε περίπτωση που τελικά δεν επιθυμείτε να διαγράψετε το αρχείο πολυμέσων, απαντήστε αρνητικά /πατήστε ακύρωση. </a:t>
            </a:r>
            <a:endParaRPr lang="el-GR" dirty="0"/>
          </a:p>
          <a:p>
            <a:endParaRPr lang="el-GR" dirty="0"/>
          </a:p>
        </p:txBody>
      </p:sp>
      <p:pic>
        <p:nvPicPr>
          <p:cNvPr id="1331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1277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244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l-GR" sz="2000" dirty="0" smtClean="0"/>
              <a:t>στην </a:t>
            </a:r>
            <a:r>
              <a:rPr lang="el-GR" sz="2000" dirty="0"/>
              <a:t>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«Πολυμέσα»: Διαγραφή </a:t>
            </a:r>
            <a:r>
              <a:rPr lang="el-GR" sz="2000" dirty="0" smtClean="0"/>
              <a:t>Αρχείου Πολυμέσων.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1:06:17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59D6302-00FC-4830-9536-5616C63A4B08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261</Words>
  <Application>Microsoft Office PowerPoint</Application>
  <PresentationFormat>On-screen Show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Θέμα του Office</vt:lpstr>
      <vt:lpstr>Ανάπτυξη ηλεκτρονικών μαθημάτων  στην πλατφόρμα Open eClass</vt:lpstr>
      <vt:lpstr>Διαγραφή αρχείου πολυμέσων (1/3)</vt:lpstr>
      <vt:lpstr>Διαγραφή αρχείου πολυμέσων (2/3)</vt:lpstr>
      <vt:lpstr>Διαγραφή αρχείου πολυμέσων (3/3)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218</cp:revision>
  <dcterms:created xsi:type="dcterms:W3CDTF">2012-09-06T09:03:05Z</dcterms:created>
  <dcterms:modified xsi:type="dcterms:W3CDTF">2016-03-10T09:06:30Z</dcterms:modified>
</cp:coreProperties>
</file>