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5" r:id="rId6"/>
    <p:sldId id="291" r:id="rId7"/>
    <p:sldId id="308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5"/>
            <p14:sldId id="291"/>
            <p14:sldId id="308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«Έγγραφα»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«Πολυμέσα»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«Πολυμέσα»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«Πολυμέσα»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«Πολυμέσα»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«Πολυμέσα»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«Έγγραφα»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colorful-multimedia-icon-pack_742476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pik.com/free-vector/video-player-in-flat-design_76510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Εισαγωγή στο εργαλείο «Πολυμέσα»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Γνωριμία με το εργαλείο </a:t>
            </a:r>
            <a:r>
              <a:rPr lang="el-GR" dirty="0" smtClean="0"/>
              <a:t>«Πολυμέσα»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Πρόκειται για ένα εργαλείο οργάνωσης και διάθεσης οπτικοακουστικού εκπαιδευτικού υλικού. </a:t>
            </a:r>
          </a:p>
        </p:txBody>
      </p:sp>
      <p:pic>
        <p:nvPicPr>
          <p:cNvPr id="1026" name="Picture 2" descr="Colorful multimedia icon pack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8" b="9437"/>
          <a:stretch/>
        </p:blipFill>
        <p:spPr bwMode="auto">
          <a:xfrm>
            <a:off x="4644008" y="1651770"/>
            <a:ext cx="4038600" cy="343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008321" y="5173034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0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Διαθέσιμες επιλογές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Υπάρχουν δύο επιλογές προσθήκης αρχείων πολυμέσων στην πλατφόρμα: </a:t>
            </a:r>
            <a:endParaRPr lang="el-GR" sz="2600" dirty="0" smtClean="0"/>
          </a:p>
          <a:p>
            <a:r>
              <a:rPr lang="el-GR" sz="2600" dirty="0" smtClean="0"/>
              <a:t>προσθήκη </a:t>
            </a:r>
            <a:r>
              <a:rPr lang="el-GR" sz="2600" dirty="0"/>
              <a:t>αρχείου </a:t>
            </a:r>
            <a:r>
              <a:rPr lang="el-GR" sz="2600" dirty="0" smtClean="0"/>
              <a:t>βίντεο και</a:t>
            </a:r>
          </a:p>
          <a:p>
            <a:r>
              <a:rPr lang="el-GR" sz="2600" dirty="0" smtClean="0"/>
              <a:t>προσθήκη </a:t>
            </a:r>
            <a:r>
              <a:rPr lang="el-GR" sz="2600" dirty="0"/>
              <a:t>συνδέσμου βίντεο που βρίσκεται αποθηκευμένο σε έναν </a:t>
            </a:r>
            <a:r>
              <a:rPr lang="en-GB" sz="2600" dirty="0"/>
              <a:t>Video On Demand</a:t>
            </a:r>
            <a:r>
              <a:rPr lang="el-GR" sz="2600" dirty="0"/>
              <a:t> (</a:t>
            </a:r>
            <a:r>
              <a:rPr lang="en-GB" sz="2600" dirty="0"/>
              <a:t>VOD</a:t>
            </a:r>
            <a:r>
              <a:rPr lang="el-GR" sz="2600" dirty="0"/>
              <a:t>) </a:t>
            </a:r>
            <a:r>
              <a:rPr lang="en-GB" sz="2600" dirty="0"/>
              <a:t>Server</a:t>
            </a:r>
            <a:r>
              <a:rPr lang="el-GR" sz="2600" dirty="0"/>
              <a:t>.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2050" name="Picture 2" descr="Video player in flat design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6" r="3350" b="5595"/>
          <a:stretch/>
        </p:blipFill>
        <p:spPr bwMode="auto">
          <a:xfrm>
            <a:off x="4787118" y="1700808"/>
            <a:ext cx="397946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08321" y="5805264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2</a:t>
            </a:r>
            <a:r>
              <a:rPr lang="el-GR" b="1" dirty="0" smtClean="0">
                <a:latin typeface="+mj-lt"/>
              </a:rPr>
              <a:t>]</a:t>
            </a:r>
            <a:endParaRPr lang="el-GR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543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</a:t>
            </a:r>
            <a:r>
              <a:rPr lang="el-GR" sz="2000" dirty="0"/>
              <a:t>Ανάπτυξη Η</a:t>
            </a:r>
            <a:r>
              <a:rPr lang="el-GR" sz="2000" dirty="0" smtClean="0"/>
              <a:t>λεκτρονικών </a:t>
            </a:r>
            <a:r>
              <a:rPr lang="el-GR" sz="2000" dirty="0"/>
              <a:t>Μ</a:t>
            </a:r>
            <a:r>
              <a:rPr lang="el-GR" sz="2000" dirty="0" smtClean="0"/>
              <a:t>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</a:t>
            </a:r>
            <a:r>
              <a:rPr lang="el-GR" sz="2000" dirty="0"/>
              <a:t>Εργαλεία Οργάνωσης και Διαχείρισης Εκπαιδευτικού </a:t>
            </a:r>
            <a:r>
              <a:rPr lang="el-GR" sz="2000" dirty="0" smtClean="0"/>
              <a:t>Υλικού. </a:t>
            </a:r>
            <a:r>
              <a:rPr lang="el-GR" sz="2000" dirty="0"/>
              <a:t>Εισαγωγή στο </a:t>
            </a:r>
            <a:r>
              <a:rPr lang="el-GR" sz="2000" dirty="0" smtClean="0"/>
              <a:t>Εργαλείο «Πολυμέσα».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>
                <a:hlinkClick r:id="rId3" tooltip="Σύνδεσμος Ηλεκτρονικού Μαθήματος"/>
              </a:rPr>
              <a:t>http://eclass.gunet.gr/courses/TELEGU497</a:t>
            </a:r>
            <a:r>
              <a:rPr lang="en-GB" sz="2000" dirty="0" smtClean="0">
                <a:hlinkClick r:id="rId3" tooltip="Σύνδεσμος Ηλεκτρονικού Μαθήματος"/>
              </a:rPr>
              <a:t>/</a:t>
            </a:r>
            <a:r>
              <a:rPr lang="el-GR" sz="2000" dirty="0" smtClean="0"/>
              <a:t> 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Multimedia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/>
              <a:t>2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4"/>
              </a:rPr>
              <a:t>Video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4242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32:03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1026,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0,6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A4627D9-0B28-4840-B8B2-2630949FA73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273</Words>
  <Application>Microsoft Office PowerPoint</Application>
  <PresentationFormat>On-screen Show (4:3)</PresentationFormat>
  <Paragraphs>32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Γνωριμία με το εργαλείο «Πολυμέσα»</vt:lpstr>
      <vt:lpstr>Διαθέσιμες επιλογές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197</cp:revision>
  <dcterms:created xsi:type="dcterms:W3CDTF">2012-09-06T09:03:05Z</dcterms:created>
  <dcterms:modified xsi:type="dcterms:W3CDTF">2016-03-10T09:34:05Z</dcterms:modified>
</cp:coreProperties>
</file>