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9" r:id="rId5"/>
    <p:sldId id="305" r:id="rId6"/>
    <p:sldId id="291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9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αρχείου πολυμέσων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αρχείου πολυμέσων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αρχείου πολυμέσων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αρχείου πολυμέσων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αρχείου πολυμέσων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αρχείου πολυμέσων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«Πολυμέσα»: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αρχείου πολυμέσων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«Πολυμέσα»: </a:t>
            </a:r>
            <a:br>
              <a:rPr lang="el-GR" dirty="0"/>
            </a:br>
            <a:r>
              <a:rPr lang="el-GR" dirty="0"/>
              <a:t>Επεξεργασία στοιχείων αρχείου πολυμέσων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στοιχείων αρχείου </a:t>
            </a:r>
            <a:r>
              <a:rPr lang="el-GR" dirty="0" smtClean="0"/>
              <a:t>πολυμέσων (</a:t>
            </a:r>
            <a:r>
              <a:rPr lang="el-GR" dirty="0" smtClean="0"/>
              <a:t>1/2)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Μπορείτε να τροποποιήσετε τα στοιχεία </a:t>
            </a:r>
            <a:r>
              <a:rPr lang="el-GR" sz="2600" dirty="0" smtClean="0"/>
              <a:t>ενός αρχείου πολυμέσων που </a:t>
            </a:r>
            <a:r>
              <a:rPr lang="el-GR" sz="2600" dirty="0"/>
              <a:t>έχετε ήδη </a:t>
            </a:r>
            <a:r>
              <a:rPr lang="el-GR" sz="2600" dirty="0" smtClean="0"/>
              <a:t>μεταφορτώσει/ανεβάσει </a:t>
            </a:r>
            <a:r>
              <a:rPr lang="el-GR" sz="2600" dirty="0"/>
              <a:t>ή προσθέσει ως </a:t>
            </a:r>
            <a:r>
              <a:rPr lang="el-GR" sz="2600" dirty="0" smtClean="0"/>
              <a:t>σύνδεσμο, </a:t>
            </a:r>
            <a:r>
              <a:rPr lang="el-GR" sz="2600" dirty="0"/>
              <a:t>κάνοντας κλικ στην επιλογή «Επεξεργασία» από την αναδυόμενη λίστα </a:t>
            </a:r>
            <a:r>
              <a:rPr lang="el-GR" sz="2600" dirty="0" smtClean="0"/>
              <a:t>των διαθέσιμων </a:t>
            </a:r>
            <a:r>
              <a:rPr lang="el-GR" sz="2600" dirty="0"/>
              <a:t>ενεργειών </a:t>
            </a:r>
            <a:r>
              <a:rPr lang="el-GR" sz="2600" dirty="0" smtClean="0"/>
              <a:t>του.</a:t>
            </a:r>
            <a:endParaRPr lang="el-GR" sz="2600" dirty="0"/>
          </a:p>
        </p:txBody>
      </p:sp>
      <p:pic>
        <p:nvPicPr>
          <p:cNvPr id="8195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44824"/>
            <a:ext cx="4038600" cy="2457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3932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στοιχείων αρχείου πολυμέσων </a:t>
            </a:r>
            <a:r>
              <a:rPr lang="el-GR" dirty="0" smtClean="0"/>
              <a:t>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279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Στη φόρμα </a:t>
            </a:r>
            <a:r>
              <a:rPr lang="el-GR" dirty="0" smtClean="0"/>
              <a:t>που θα εμφανιστεί, μπορείτε </a:t>
            </a:r>
            <a:r>
              <a:rPr lang="el-GR" dirty="0"/>
              <a:t>να </a:t>
            </a:r>
            <a:r>
              <a:rPr lang="el-GR" dirty="0" smtClean="0"/>
              <a:t>επιφέρετε όποιες </a:t>
            </a:r>
            <a:r>
              <a:rPr lang="el-GR" dirty="0"/>
              <a:t>αλλαγές επιθυμείτε και να τις οριστικοποιήσετε πατώντας το κουμπί με την ένδειξη «Αποθήκευση».</a:t>
            </a:r>
            <a:endParaRPr lang="en-GB" dirty="0"/>
          </a:p>
          <a:p>
            <a:endParaRPr lang="el-GR" dirty="0"/>
          </a:p>
        </p:txBody>
      </p:sp>
      <p:pic>
        <p:nvPicPr>
          <p:cNvPr id="10243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368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784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n-GB" sz="2000" dirty="0" smtClean="0"/>
              <a:t> </a:t>
            </a:r>
            <a:r>
              <a:rPr lang="el-GR" sz="2000" dirty="0"/>
              <a:t>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Οργάνωσης και Διαχείρισης Εκπαιδευτικού Υλικού. Εργαλείο «Πολυμέσα»: Επεξεργασία </a:t>
            </a:r>
            <a:r>
              <a:rPr lang="el-GR" sz="2000" dirty="0" smtClean="0"/>
              <a:t>Στοιχείων Αρχείου Πολυμέσων.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1:04:36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5F4177D-61AE-4A28-B24D-FDC85DF08FEB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241</Words>
  <Application>Microsoft Office PowerPoint</Application>
  <PresentationFormat>On-screen Show (4:3)</PresentationFormat>
  <Paragraphs>23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Επεξεργασία στοιχείων αρχείου πολυμέσων (1/2)</vt:lpstr>
      <vt:lpstr>Επεξεργασία στοιχείων αρχείου πολυμέσων (2/2)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215</cp:revision>
  <dcterms:created xsi:type="dcterms:W3CDTF">2012-09-06T09:03:05Z</dcterms:created>
  <dcterms:modified xsi:type="dcterms:W3CDTF">2016-03-10T09:06:33Z</dcterms:modified>
</cp:coreProperties>
</file>