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0"/>
  </p:notesMasterIdLst>
  <p:sldIdLst>
    <p:sldId id="256" r:id="rId3"/>
    <p:sldId id="306" r:id="rId4"/>
    <p:sldId id="309" r:id="rId5"/>
    <p:sldId id="307" r:id="rId6"/>
    <p:sldId id="308" r:id="rId7"/>
    <p:sldId id="305" r:id="rId8"/>
    <p:sldId id="291" r:id="rId9"/>
  </p:sldIdLst>
  <p:sldSz cx="9144000" cy="6858000" type="screen4x3"/>
  <p:notesSz cx="6858000" cy="9144000"/>
  <p:custDataLst>
    <p:tags r:id="rId11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6"/>
            <p14:sldId id="309"/>
            <p14:sldId id="307"/>
            <p14:sldId id="308"/>
            <p14:sldId id="305"/>
            <p14:sldId id="291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930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10/3/2016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«Πολυμέσα»: Μεταφόρτωση/Ανέβασμα αρχείου πολυμέσων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«Πολυμέσα»: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Μεταφόρτωση/Ανέβασμα αρχείου πολυμέσων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«Πολυμέσα»: Μεταφόρτωση/Ανέβασμα αρχείου πολυμέσων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«Πολυμέσα»: Μεταφόρτωση/Ανέβασμα αρχείου πολυμέσων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«Πολυμέσα»: Μεταφόρτωση/Ανέβασμα αρχείου πολυμέσων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«Πολυμέσα»: Μεταφόρτωση/Ανέβασμα αρχείου πολυμέσων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«Πολυμέσα»: Μεταφόρτωση/Ανέβασμα αρχείου πολυμέσων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7.png"/><Relationship Id="rId4" Type="http://schemas.openxmlformats.org/officeDocument/2006/relationships/hyperlink" Target="%5b1%5d%20http:/creativecommons.org/licenses/by-nc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 smtClean="0"/>
              <a:t>Εργαλεία </a:t>
            </a:r>
            <a:r>
              <a:rPr lang="el-GR" dirty="0"/>
              <a:t>Οργάνωσης και Διαχείρισης Εκπαιδευτικού </a:t>
            </a:r>
            <a:r>
              <a:rPr lang="el-GR" dirty="0" smtClean="0"/>
              <a:t>Υλικού</a:t>
            </a:r>
            <a:endParaRPr lang="en-GB" dirty="0" smtClean="0"/>
          </a:p>
          <a:p>
            <a:endParaRPr lang="en-GB" dirty="0"/>
          </a:p>
          <a:p>
            <a:r>
              <a:rPr lang="el-GR" sz="3000" dirty="0"/>
              <a:t>Εργαλείο </a:t>
            </a:r>
            <a:r>
              <a:rPr lang="el-GR" sz="3000" dirty="0" smtClean="0"/>
              <a:t>«Πολυμέσα»: </a:t>
            </a:r>
            <a:r>
              <a:rPr lang="el-GR" sz="3000" dirty="0"/>
              <a:t/>
            </a:r>
            <a:br>
              <a:rPr lang="el-GR" sz="3000" dirty="0"/>
            </a:br>
            <a:r>
              <a:rPr lang="el-GR" sz="3000" dirty="0" smtClean="0"/>
              <a:t>Μεταφόρτωση/Ανέβασμα αρχείου πολυμέσων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Μεταφόρτωση/Ανέβασμα αρχείου </a:t>
            </a:r>
            <a:r>
              <a:rPr lang="el-GR" dirty="0" smtClean="0"/>
              <a:t>πολυμέσων (1/4)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Για να προσθέσετε ένα αρχείο </a:t>
            </a:r>
            <a:r>
              <a:rPr lang="el-GR" dirty="0" smtClean="0"/>
              <a:t>πολυμέσων, </a:t>
            </a:r>
            <a:r>
              <a:rPr lang="el-GR" dirty="0"/>
              <a:t>κάντε κλικ στον κουμπί με την ένδειξη «Προσθήκη αρχείου».</a:t>
            </a:r>
          </a:p>
        </p:txBody>
      </p:sp>
      <p:pic>
        <p:nvPicPr>
          <p:cNvPr id="1027" name="Picture 3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72816"/>
            <a:ext cx="3895238" cy="942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9954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Μεταφόρτωση/Ανέβασμα αρχείου πολυμέσων </a:t>
            </a:r>
            <a:r>
              <a:rPr lang="el-GR" dirty="0" smtClean="0"/>
              <a:t>(2/4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Στη φόρμα που θα εμφανιστεί, επιλέξτε </a:t>
            </a:r>
            <a:r>
              <a:rPr lang="el-GR" dirty="0" smtClean="0"/>
              <a:t>από τον υπολογιστή σας το </a:t>
            </a:r>
            <a:r>
              <a:rPr lang="el-GR" dirty="0"/>
              <a:t>αρχείο </a:t>
            </a:r>
            <a:r>
              <a:rPr lang="el-GR" dirty="0" smtClean="0"/>
              <a:t>πολυμέσων που </a:t>
            </a:r>
            <a:r>
              <a:rPr lang="el-GR" dirty="0"/>
              <a:t>επιθυμείτε να </a:t>
            </a:r>
            <a:r>
              <a:rPr lang="el-GR" dirty="0" smtClean="0"/>
              <a:t>μεταφορτώσετε/</a:t>
            </a:r>
            <a:br>
              <a:rPr lang="el-GR" dirty="0" smtClean="0"/>
            </a:br>
            <a:r>
              <a:rPr lang="el-GR" dirty="0" smtClean="0"/>
              <a:t>ανεβάσετε</a:t>
            </a:r>
            <a:r>
              <a:rPr lang="en-GB" dirty="0" smtClean="0"/>
              <a:t>.</a:t>
            </a:r>
            <a:endParaRPr lang="el-GR" dirty="0"/>
          </a:p>
        </p:txBody>
      </p:sp>
      <p:pic>
        <p:nvPicPr>
          <p:cNvPr id="2050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00808"/>
            <a:ext cx="4038600" cy="359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2802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Μεταφόρτωση/Ανέβασμα αρχείου πολυμέσων </a:t>
            </a:r>
            <a:r>
              <a:rPr lang="el-GR" dirty="0" smtClean="0"/>
              <a:t>(3/4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Συμπληρώστε </a:t>
            </a:r>
            <a:r>
              <a:rPr lang="el-GR" dirty="0"/>
              <a:t>στα αντίστοιχα πεδία τον τίτλο του βίντεο και προαιρετικά μια σύντομη περιγραφή του.</a:t>
            </a:r>
          </a:p>
        </p:txBody>
      </p:sp>
      <p:pic>
        <p:nvPicPr>
          <p:cNvPr id="3074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700808"/>
            <a:ext cx="4038600" cy="3151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5671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Μεταφόρτωση/Ανέβασμα αρχείου πολυμέσων </a:t>
            </a:r>
            <a:r>
              <a:rPr lang="el-GR" dirty="0" smtClean="0"/>
              <a:t>(4/4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Στη συνέχεια κάντε κλικ στο κουμπί με την ένδειξη «Ανέβασμα</a:t>
            </a:r>
            <a:r>
              <a:rPr lang="el-GR" dirty="0" smtClean="0"/>
              <a:t>», </a:t>
            </a:r>
            <a:r>
              <a:rPr lang="el-GR" dirty="0"/>
              <a:t>για να πραγματοποιηθεί η </a:t>
            </a:r>
            <a:r>
              <a:rPr lang="el-GR" dirty="0" smtClean="0"/>
              <a:t>μεταφόρτωση/ανέβασμα του </a:t>
            </a:r>
            <a:r>
              <a:rPr lang="el-GR" dirty="0"/>
              <a:t>αρχείου στην πλατφόρμα.</a:t>
            </a:r>
            <a:endParaRPr lang="en-GB" dirty="0"/>
          </a:p>
          <a:p>
            <a:endParaRPr lang="el-GR" dirty="0"/>
          </a:p>
        </p:txBody>
      </p:sp>
      <p:pic>
        <p:nvPicPr>
          <p:cNvPr id="4098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72816"/>
            <a:ext cx="4038600" cy="3151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3166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 smtClean="0"/>
              <a:t>. «Ανάπτυξη Ηλεκτρονικών Μαθημάτων </a:t>
            </a:r>
            <a:r>
              <a:rPr lang="en-GB" sz="2000" dirty="0" smtClean="0"/>
              <a:t> </a:t>
            </a:r>
            <a:r>
              <a:rPr lang="el-GR" sz="2000" dirty="0"/>
              <a:t>στην Πλατφόρμα </a:t>
            </a:r>
            <a:r>
              <a:rPr lang="el-GR" sz="2000" dirty="0" err="1"/>
              <a:t>Open</a:t>
            </a:r>
            <a:r>
              <a:rPr lang="el-GR" sz="2000" dirty="0"/>
              <a:t> </a:t>
            </a:r>
            <a:r>
              <a:rPr lang="el-GR" sz="2000" dirty="0" err="1"/>
              <a:t>eClass</a:t>
            </a:r>
            <a:r>
              <a:rPr lang="el-GR" sz="2000" dirty="0"/>
              <a:t>. Εργαλεία Οργάνωσης και Διαχείρισης Εκπαιδευτικού Υλικού. Εργαλείο «Πολυμέσα»: Μεταφόρτωση/Ανέβασμα Α</a:t>
            </a:r>
            <a:r>
              <a:rPr lang="el-GR" sz="2000" dirty="0" smtClean="0"/>
              <a:t>ρχείου Πολυμέσων. 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0/3/2016 11:00:52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0ED6ABE2-7B99-4644-8570-B6F5A6AE25BF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1658</TotalTime>
  <Words>266</Words>
  <Application>Microsoft Office PowerPoint</Application>
  <PresentationFormat>On-screen Show (4:3)</PresentationFormat>
  <Paragraphs>27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Θέμα του Office</vt:lpstr>
      <vt:lpstr>Ανάπτυξη ηλεκτρονικών μαθημάτων  στην πλατφόρμα Open eClass</vt:lpstr>
      <vt:lpstr>Μεταφόρτωση/Ανέβασμα αρχείου πολυμέσων (1/4)</vt:lpstr>
      <vt:lpstr>Μεταφόρτωση/Ανέβασμα αρχείου πολυμέσων (2/4)</vt:lpstr>
      <vt:lpstr>Μεταφόρτωση/Ανέβασμα αρχείου πολυμέσων (3/4)</vt:lpstr>
      <vt:lpstr>Μεταφόρτωση/Ανέβασμα αρχείου πολυμέσων (4/4)</vt:lpstr>
      <vt:lpstr>Σημείωμα Αναφοράς</vt:lpstr>
      <vt:lpstr>Σημείωμα Αδειοδότησης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207</cp:revision>
  <dcterms:created xsi:type="dcterms:W3CDTF">2012-09-06T09:03:05Z</dcterms:created>
  <dcterms:modified xsi:type="dcterms:W3CDTF">2016-03-10T09:01:24Z</dcterms:modified>
</cp:coreProperties>
</file>