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306" r:id="rId4"/>
    <p:sldId id="307" r:id="rId5"/>
    <p:sldId id="308" r:id="rId6"/>
    <p:sldId id="305" r:id="rId7"/>
    <p:sldId id="291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συνδέσμου βίντεο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συνδέσμου βίντεο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συνδέσμου βίντεο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συνδέσμου βίντεο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συνδέσμου βίντεο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συνδέσμου βίντεο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συνδέσμου βίντεο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/>
              <a:t>Εργαλείο </a:t>
            </a:r>
            <a:r>
              <a:rPr lang="el-GR" dirty="0" smtClean="0"/>
              <a:t>«Πολυμέσα»: </a:t>
            </a:r>
            <a:br>
              <a:rPr lang="el-GR" dirty="0" smtClean="0"/>
            </a:br>
            <a:r>
              <a:rPr lang="el-GR" dirty="0" smtClean="0"/>
              <a:t>Προσθήκη συνδέσμου βίντεο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Προσθήκη συνδέσμου </a:t>
            </a:r>
            <a:r>
              <a:rPr lang="el-GR" dirty="0" smtClean="0"/>
              <a:t>βίντεο</a:t>
            </a:r>
            <a:r>
              <a:rPr lang="en-GB" dirty="0" smtClean="0"/>
              <a:t> (1/3)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προσθέσετε </a:t>
            </a:r>
            <a:r>
              <a:rPr lang="el-GR" dirty="0" smtClean="0"/>
              <a:t>έναν </a:t>
            </a:r>
            <a:r>
              <a:rPr lang="el-GR" dirty="0"/>
              <a:t>σύνδεσμο προς αρχείο βίντεο αποθηκευμένο σε έναν </a:t>
            </a:r>
            <a:r>
              <a:rPr lang="en-GB" dirty="0" err="1"/>
              <a:t>VoD</a:t>
            </a:r>
            <a:r>
              <a:rPr lang="en-GB" dirty="0"/>
              <a:t> </a:t>
            </a:r>
            <a:r>
              <a:rPr lang="en-GB" dirty="0" smtClean="0"/>
              <a:t>Server</a:t>
            </a:r>
            <a:r>
              <a:rPr lang="el-GR" dirty="0" smtClean="0"/>
              <a:t> (π.χ. </a:t>
            </a:r>
            <a:r>
              <a:rPr lang="en-GB" dirty="0" err="1" smtClean="0"/>
              <a:t>Youtube</a:t>
            </a:r>
            <a:r>
              <a:rPr lang="en-GB" dirty="0" smtClean="0"/>
              <a:t>)</a:t>
            </a:r>
            <a:r>
              <a:rPr lang="el-GR" dirty="0" smtClean="0"/>
              <a:t>, </a:t>
            </a:r>
            <a:r>
              <a:rPr lang="el-GR" dirty="0"/>
              <a:t>κάντε κλικ στο κουμπί με την ένδειξη «Σύνδεσμος βίντεο». </a:t>
            </a:r>
          </a:p>
        </p:txBody>
      </p:sp>
      <p:pic>
        <p:nvPicPr>
          <p:cNvPr id="5122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72816"/>
            <a:ext cx="3828571" cy="1038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8483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Προσθήκη συνδέσμου βίντεο</a:t>
            </a:r>
            <a:r>
              <a:rPr lang="en-GB" dirty="0"/>
              <a:t> </a:t>
            </a:r>
            <a:r>
              <a:rPr lang="en-GB" dirty="0" smtClean="0"/>
              <a:t>(2/3</a:t>
            </a:r>
            <a:r>
              <a:rPr lang="en-GB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Στη φόρμα που θα εμφανιστεί, συμπληρώστε στο πεδίο </a:t>
            </a:r>
            <a:r>
              <a:rPr lang="el-GR" sz="2600" dirty="0" smtClean="0"/>
              <a:t>«Εξωτερικός σύνδεσμος» </a:t>
            </a:r>
            <a:r>
              <a:rPr lang="el-GR" sz="2600" dirty="0"/>
              <a:t>την ηλεκτρονική διεύθυνση του αρχείου βίντεο που βρίσκεται </a:t>
            </a:r>
            <a:r>
              <a:rPr lang="el-GR" sz="2600" dirty="0" smtClean="0"/>
              <a:t>στον </a:t>
            </a:r>
            <a:r>
              <a:rPr lang="en-GB" sz="2600" dirty="0" err="1" smtClean="0"/>
              <a:t>Vod</a:t>
            </a:r>
            <a:r>
              <a:rPr lang="en-GB" sz="2600" dirty="0" smtClean="0"/>
              <a:t> </a:t>
            </a:r>
            <a:r>
              <a:rPr lang="en-GB" sz="2600" dirty="0"/>
              <a:t>Server</a:t>
            </a:r>
            <a:r>
              <a:rPr lang="el-GR" sz="2600" dirty="0"/>
              <a:t> και το οποίο επιθυμείτε να προσθέσετε στο μάθημά σας. </a:t>
            </a:r>
          </a:p>
        </p:txBody>
      </p:sp>
      <p:pic>
        <p:nvPicPr>
          <p:cNvPr id="614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355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1707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Προσθήκη συνδέσμου βίντεο</a:t>
            </a:r>
            <a:r>
              <a:rPr lang="en-GB" dirty="0"/>
              <a:t> </a:t>
            </a:r>
            <a:r>
              <a:rPr lang="en-GB" dirty="0" smtClean="0"/>
              <a:t>(3/3</a:t>
            </a:r>
            <a:r>
              <a:rPr lang="en-GB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Πληκτρολογήστε επίσης έναν τίτλο και προαιρετικά μια περιγραφή για το αρχείο </a:t>
            </a:r>
            <a:r>
              <a:rPr lang="el-GR" sz="2600" dirty="0" smtClean="0"/>
              <a:t>βίντεο και </a:t>
            </a:r>
            <a:r>
              <a:rPr lang="el-GR" sz="2600" dirty="0"/>
              <a:t>πατήστε το κουμπί με την ένδειξη «Αποθήκευση» για να προστεθεί ο σύνδεσμος του αρχείου στη λίστα πολυμέσων του </a:t>
            </a:r>
            <a:r>
              <a:rPr lang="el-GR" sz="2600" dirty="0" smtClean="0"/>
              <a:t>μαθήματός σας.</a:t>
            </a:r>
            <a:endParaRPr lang="en-GB" sz="2600" dirty="0"/>
          </a:p>
          <a:p>
            <a:endParaRPr lang="el-GR" sz="2600" dirty="0"/>
          </a:p>
        </p:txBody>
      </p:sp>
      <p:pic>
        <p:nvPicPr>
          <p:cNvPr id="7172" name="Picture 4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038600" cy="3664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9975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n-GB" sz="2000" dirty="0" smtClean="0"/>
              <a:t> </a:t>
            </a:r>
            <a:r>
              <a:rPr lang="el-GR" sz="2000" dirty="0" smtClean="0"/>
              <a:t>στην Πλατφόρμα </a:t>
            </a:r>
            <a:r>
              <a:rPr lang="el-GR" sz="2000" dirty="0" err="1" smtClean="0"/>
              <a:t>Open</a:t>
            </a:r>
            <a:r>
              <a:rPr lang="el-GR" sz="2000" dirty="0" smtClean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Εργαλεία Οργάνωσης και Διαχείρισης Εκπαιδευτικού Υλικού. Εργαλείο «Πολυμέσα»: Προσθήκη Συνδέσμου Βίντεο.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1:08:05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46E57169-F9C4-4CFE-BFA3-0AFE2C2D9ADC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1671</TotalTime>
  <Words>286</Words>
  <Application>Microsoft Office PowerPoint</Application>
  <PresentationFormat>On-screen Show (4:3)</PresentationFormat>
  <Paragraphs>25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Προσθήκη συνδέσμου βίντεο (1/3)</vt:lpstr>
      <vt:lpstr>Προσθήκη συνδέσμου βίντεο (2/3)</vt:lpstr>
      <vt:lpstr>Προσθήκη συνδέσμου βίντεο (3/3)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213</cp:revision>
  <dcterms:created xsi:type="dcterms:W3CDTF">2012-09-06T09:03:05Z</dcterms:created>
  <dcterms:modified xsi:type="dcterms:W3CDTF">2016-03-10T09:08:22Z</dcterms:modified>
</cp:coreProperties>
</file>