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8" r:id="rId5"/>
    <p:sldId id="309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8"/>
            <p14:sldId id="309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Διαγραφή κατηγορίας συνδέσμων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Διαγραφή κατηγορίας συνδέσμων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Διαγραφή κατηγορίας συνδέσμων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Διαγραφή κατηγορίας συνδέσμων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Διαγραφή κατηγορίας συνδέσμων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Διαγραφή κατηγορίας συνδέσμων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 Διαγραφή κατηγορίας συνδέσμων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Εργαλείο «Σύνδεσμοι»: </a:t>
            </a:r>
            <a:br>
              <a:rPr lang="el-GR" dirty="0" smtClean="0"/>
            </a:br>
            <a:r>
              <a:rPr lang="el-GR" dirty="0" smtClean="0"/>
              <a:t>Διαγραφή κατηγορίας </a:t>
            </a:r>
            <a:r>
              <a:rPr lang="el-GR" dirty="0"/>
              <a:t>συνδέσμων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Διαγραφή κατηγορίας </a:t>
            </a:r>
            <a:r>
              <a:rPr lang="el-GR" dirty="0" smtClean="0"/>
              <a:t>συνδέσμων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Μπορείτε να διαγράψετε μια κατηγορία συνδέσμων κάνοντας κλικ στην επιλογή «Διαγραφή»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της.</a:t>
            </a:r>
            <a:endParaRPr lang="en-GB" dirty="0"/>
          </a:p>
          <a:p>
            <a:endParaRPr lang="el-GR" dirty="0"/>
          </a:p>
        </p:txBody>
      </p:sp>
      <p:pic>
        <p:nvPicPr>
          <p:cNvPr id="1536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27151"/>
            <a:ext cx="4038600" cy="14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90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Διαγραφή κατηγορίας συνδέσμων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792" cy="4709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 smtClean="0"/>
              <a:t>Στη συνέχεια </a:t>
            </a:r>
            <a:r>
              <a:rPr lang="el-GR" sz="2600" dirty="0" smtClean="0"/>
              <a:t>θα εμφανιστεί ένα </a:t>
            </a:r>
            <a:r>
              <a:rPr lang="el-GR" sz="2600" dirty="0" smtClean="0"/>
              <a:t>αναδυόμενο μήνυμα επιβεβαίωσης της διαγραφής. </a:t>
            </a:r>
            <a:r>
              <a:rPr lang="el-GR" sz="2600" dirty="0">
                <a:solidFill>
                  <a:prstClr val="black"/>
                </a:solidFill>
              </a:rPr>
              <a:t>Εάν </a:t>
            </a:r>
            <a:r>
              <a:rPr lang="el-GR" sz="2600" dirty="0" smtClean="0">
                <a:solidFill>
                  <a:prstClr val="black"/>
                </a:solidFill>
              </a:rPr>
              <a:t>απαντήσετε θετικά πατώντας «Διαγραφή</a:t>
            </a:r>
            <a:r>
              <a:rPr lang="el-GR" sz="2600" dirty="0">
                <a:solidFill>
                  <a:prstClr val="black"/>
                </a:solidFill>
              </a:rPr>
              <a:t>», </a:t>
            </a:r>
            <a:r>
              <a:rPr lang="el-GR" sz="2600" dirty="0" smtClean="0">
                <a:solidFill>
                  <a:prstClr val="black"/>
                </a:solidFill>
              </a:rPr>
              <a:t>η </a:t>
            </a:r>
            <a:r>
              <a:rPr lang="el-GR" sz="2600" dirty="0">
                <a:solidFill>
                  <a:prstClr val="black"/>
                </a:solidFill>
              </a:rPr>
              <a:t>κατηγορία </a:t>
            </a:r>
            <a:r>
              <a:rPr lang="el-GR" sz="2600" dirty="0" smtClean="0">
                <a:solidFill>
                  <a:prstClr val="black"/>
                </a:solidFill>
              </a:rPr>
              <a:t>συνδέσμων θα διαγραφεί. </a:t>
            </a:r>
            <a:r>
              <a:rPr lang="el-GR" sz="2600" b="1" dirty="0" smtClean="0">
                <a:solidFill>
                  <a:prstClr val="black"/>
                </a:solidFill>
              </a:rPr>
              <a:t>Προσοχή</a:t>
            </a:r>
            <a:r>
              <a:rPr lang="el-GR" sz="2600" dirty="0">
                <a:solidFill>
                  <a:prstClr val="black"/>
                </a:solidFill>
              </a:rPr>
              <a:t>! </a:t>
            </a:r>
            <a:r>
              <a:rPr lang="el-GR" sz="2600" dirty="0" smtClean="0">
                <a:solidFill>
                  <a:prstClr val="black"/>
                </a:solidFill>
              </a:rPr>
              <a:t>Μαζί θα </a:t>
            </a:r>
            <a:r>
              <a:rPr lang="el-GR" sz="2600" dirty="0">
                <a:solidFill>
                  <a:prstClr val="black"/>
                </a:solidFill>
              </a:rPr>
              <a:t>διαγραφούν </a:t>
            </a:r>
            <a:r>
              <a:rPr lang="el-GR" sz="2600" dirty="0" smtClean="0">
                <a:solidFill>
                  <a:prstClr val="black"/>
                </a:solidFill>
              </a:rPr>
              <a:t>και όλοι </a:t>
            </a:r>
            <a:r>
              <a:rPr lang="el-GR" sz="2600" dirty="0">
                <a:solidFill>
                  <a:prstClr val="black"/>
                </a:solidFill>
              </a:rPr>
              <a:t>οι σύνδεσμοι που υπάγονται στην κατηγορία αυτή</a:t>
            </a:r>
            <a:r>
              <a:rPr lang="el-GR" sz="2600" dirty="0" smtClean="0">
                <a:solidFill>
                  <a:prstClr val="black"/>
                </a:solidFill>
              </a:rPr>
              <a:t>.</a:t>
            </a:r>
            <a:endParaRPr lang="el-GR" sz="2600" dirty="0"/>
          </a:p>
        </p:txBody>
      </p:sp>
      <p:pic>
        <p:nvPicPr>
          <p:cNvPr id="1638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3966592" cy="1807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8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Διαγραφή κατηγορίας συνδέσμων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περίπτωση που τελικά δεν επιθυμείτε να διαγράψετε την κατηγορία συνδέσμων, απαντήστε αρνητικά /πατήστε ακύρωση. </a:t>
            </a:r>
            <a:endParaRPr lang="el-GR" dirty="0"/>
          </a:p>
          <a:p>
            <a:endParaRPr lang="el-GR" dirty="0"/>
          </a:p>
        </p:txBody>
      </p:sp>
      <p:pic>
        <p:nvPicPr>
          <p:cNvPr id="1741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840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9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«Σύνδεσμοι»: </a:t>
            </a:r>
            <a:r>
              <a:rPr lang="el-GR" sz="2000" dirty="0" smtClean="0"/>
              <a:t>Διαγραφή Κατηγορίας Συνδέσμων.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18:21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FCA52B8-7495-4737-A9F3-A9C0FBEA1397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265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Διαγραφή κατηγορίας συνδέσμων (1/3)</vt:lpstr>
      <vt:lpstr>Διαγραφή κατηγορίας συνδέσμων (2/3)</vt:lpstr>
      <vt:lpstr>Διαγραφή κατηγορίας συνδέσμων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228</cp:revision>
  <dcterms:created xsi:type="dcterms:W3CDTF">2012-09-06T09:03:05Z</dcterms:created>
  <dcterms:modified xsi:type="dcterms:W3CDTF">2016-03-10T09:18:38Z</dcterms:modified>
</cp:coreProperties>
</file>