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συνδέσμου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συνδέσμου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συνδέσμου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συνδέσμου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συνδέσμου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συνδέσμου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συνδέσμου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 smtClean="0"/>
              <a:t>Εργαλείο «Σύνδεσμοι»: </a:t>
            </a:r>
            <a:br>
              <a:rPr lang="el-GR" dirty="0" smtClean="0"/>
            </a:br>
            <a:r>
              <a:rPr lang="el-GR" dirty="0" smtClean="0"/>
              <a:t>Διαγραφή συνδέσμου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</a:t>
            </a:r>
            <a:r>
              <a:rPr lang="el-GR" dirty="0" smtClean="0"/>
              <a:t>συνδέσμου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Μπορείτε να διαγράψετε έναν σύνδεσμο κάνοντας κλικ στην επιλογή «Διαγραφή»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του.</a:t>
            </a:r>
            <a:endParaRPr lang="en-GB" dirty="0"/>
          </a:p>
          <a:p>
            <a:endParaRPr lang="el-GR" dirty="0"/>
          </a:p>
        </p:txBody>
      </p:sp>
      <p:pic>
        <p:nvPicPr>
          <p:cNvPr id="717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45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74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συνδέσμου </a:t>
            </a:r>
            <a:r>
              <a:rPr lang="el-GR" dirty="0" smtClean="0"/>
              <a:t>(2/3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54760" cy="38450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Στη συνέχεια </a:t>
            </a:r>
            <a:r>
              <a:rPr lang="el-GR" dirty="0" smtClean="0"/>
              <a:t>θα εμφανιστεί ένα </a:t>
            </a:r>
            <a:r>
              <a:rPr lang="el-GR" dirty="0"/>
              <a:t>αναδυόμενο μήνυμα επιβεβαίωσης της διαγραφής. </a:t>
            </a:r>
            <a:r>
              <a:rPr lang="el-GR" dirty="0">
                <a:solidFill>
                  <a:prstClr val="black"/>
                </a:solidFill>
              </a:rPr>
              <a:t>Εάν απαντήσετε θετικά </a:t>
            </a:r>
            <a:r>
              <a:rPr lang="el-GR" dirty="0" smtClean="0">
                <a:solidFill>
                  <a:prstClr val="black"/>
                </a:solidFill>
              </a:rPr>
              <a:t>πατώντας «Διαγραφή</a:t>
            </a:r>
            <a:r>
              <a:rPr lang="el-GR" dirty="0">
                <a:solidFill>
                  <a:prstClr val="black"/>
                </a:solidFill>
              </a:rPr>
              <a:t>», </a:t>
            </a:r>
            <a:r>
              <a:rPr lang="el-GR" dirty="0" smtClean="0">
                <a:solidFill>
                  <a:prstClr val="black"/>
                </a:solidFill>
              </a:rPr>
              <a:t>ο σύνδεσμος </a:t>
            </a:r>
            <a:r>
              <a:rPr lang="el-GR" dirty="0">
                <a:solidFill>
                  <a:prstClr val="black"/>
                </a:solidFill>
              </a:rPr>
              <a:t>θα </a:t>
            </a:r>
            <a:r>
              <a:rPr lang="el-GR" dirty="0" smtClean="0">
                <a:solidFill>
                  <a:prstClr val="black"/>
                </a:solidFill>
              </a:rPr>
              <a:t>διαγραφεί.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819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728" y="1772816"/>
            <a:ext cx="442888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84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συνδέσμου </a:t>
            </a:r>
            <a:r>
              <a:rPr lang="el-GR" dirty="0" smtClean="0"/>
              <a:t>(3/3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Σε περίπτωση που τελικά δεν επιθυμείτε να διαγράψετε τον σύνδεσμο, απαντήστε αρνητικά /πατήστε ακύρωση. </a:t>
            </a:r>
            <a:endParaRPr lang="el-GR" dirty="0"/>
          </a:p>
          <a:p>
            <a:endParaRPr lang="el-GR" dirty="0"/>
          </a:p>
        </p:txBody>
      </p:sp>
      <p:pic>
        <p:nvPicPr>
          <p:cNvPr id="921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144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37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</a:t>
            </a:r>
            <a:r>
              <a:rPr lang="el-GR" sz="2000" dirty="0"/>
              <a:t>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«Σύνδεσμοι»: </a:t>
            </a:r>
            <a:r>
              <a:rPr lang="el-GR" sz="2000" dirty="0" smtClean="0"/>
              <a:t> Διαγραφή Συνδέσμου.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1:16:18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6DBAD59F-6025-46DE-8192-A83B6790D465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243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Διαγραφή συνδέσμου (1/3)</vt:lpstr>
      <vt:lpstr>Διαγραφή συνδέσμου (2/3)</vt:lpstr>
      <vt:lpstr>Διαγραφή συνδέσμου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222</cp:revision>
  <dcterms:created xsi:type="dcterms:W3CDTF">2012-09-06T09:03:05Z</dcterms:created>
  <dcterms:modified xsi:type="dcterms:W3CDTF">2016-03-10T09:16:43Z</dcterms:modified>
</cp:coreProperties>
</file>