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συνδέσμου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«Σύνδεσμοι»: </a:t>
            </a:r>
            <a:br>
              <a:rPr lang="el-GR" dirty="0" smtClean="0"/>
            </a:br>
            <a:r>
              <a:rPr lang="el-GR" dirty="0" smtClean="0"/>
              <a:t>Διαγραφή συνδέσμου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συνδέσμου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Μπορείτε να διαγράψετε έναν σύνδεσμο κάνοντας κλικ στην επιλογή «Διαγραφή»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n-GB" dirty="0"/>
          </a:p>
          <a:p>
            <a:endParaRPr lang="el-GR" dirty="0"/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45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7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συνδέσμου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3845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συνέχεια </a:t>
            </a:r>
            <a:r>
              <a:rPr lang="el-GR" dirty="0" smtClean="0"/>
              <a:t>θα εμφανιστεί ένα </a:t>
            </a:r>
            <a:r>
              <a:rPr lang="el-GR" dirty="0"/>
              <a:t>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θετικά </a:t>
            </a:r>
            <a:r>
              <a:rPr lang="el-GR" dirty="0" smtClean="0">
                <a:solidFill>
                  <a:prstClr val="black"/>
                </a:solidFill>
              </a:rPr>
              <a:t>πατώντας «Διαγραφή</a:t>
            </a:r>
            <a:r>
              <a:rPr lang="el-GR" dirty="0">
                <a:solidFill>
                  <a:prstClr val="black"/>
                </a:solidFill>
              </a:rPr>
              <a:t>», </a:t>
            </a:r>
            <a:r>
              <a:rPr lang="el-GR" dirty="0" smtClean="0">
                <a:solidFill>
                  <a:prstClr val="black"/>
                </a:solidFill>
              </a:rPr>
              <a:t>ο σύνδεσμος </a:t>
            </a:r>
            <a:r>
              <a:rPr lang="el-GR" dirty="0">
                <a:solidFill>
                  <a:prstClr val="black"/>
                </a:solidFill>
              </a:rPr>
              <a:t>θα </a:t>
            </a:r>
            <a:r>
              <a:rPr lang="el-GR" dirty="0" smtClean="0">
                <a:solidFill>
                  <a:prstClr val="black"/>
                </a:solidFill>
              </a:rPr>
              <a:t>διαγραφεί.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28" y="1772816"/>
            <a:ext cx="442888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4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συνδέσμου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τον σύνδεσμο, 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44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3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</a:t>
            </a:r>
            <a:r>
              <a:rPr lang="el-GR" sz="2000" dirty="0" smtClean="0"/>
              <a:t> Διαγραφή Συνδέσμου.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16:18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DBAD59F-6025-46DE-8192-A83B6790D46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243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συνδέσμου (1/3)</vt:lpstr>
      <vt:lpstr>Διαγραφή συνδέσμου (2/3)</vt:lpstr>
      <vt:lpstr>Διαγραφή συνδέσμου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222</cp:revision>
  <dcterms:created xsi:type="dcterms:W3CDTF">2012-09-06T09:03:05Z</dcterms:created>
  <dcterms:modified xsi:type="dcterms:W3CDTF">2016-03-10T09:16:43Z</dcterms:modified>
</cp:coreProperties>
</file>