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8"/>
  </p:notesMasterIdLst>
  <p:sldIdLst>
    <p:sldId id="256" r:id="rId3"/>
    <p:sldId id="306" r:id="rId4"/>
    <p:sldId id="305" r:id="rId5"/>
    <p:sldId id="291" r:id="rId6"/>
    <p:sldId id="308" r:id="rId7"/>
  </p:sldIdLst>
  <p:sldSz cx="9144000" cy="6858000" type="screen4x3"/>
  <p:notesSz cx="6858000" cy="9144000"/>
  <p:custDataLst>
    <p:tags r:id="rId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5"/>
            <p14:sldId id="291"/>
            <p14:sldId id="308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402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10/3/2016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7057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«Σύνδεσμοι»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«Σύνδεσμοι»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«Σύνδεσμοι»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«Σύνδεσμοι»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«Σύνδεσμοι»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«Σύνδεσμοι»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«Σύνδεσμοι»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%5b1%5d%20http:/creativecommons.org/licenses/by-nc-sa/4.0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pik.com/free-vector/social-network-links_756296.htm#term=links&amp;page=1&amp;position=7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 smtClean="0"/>
              <a:t>Εργαλεία </a:t>
            </a:r>
            <a:r>
              <a:rPr lang="el-GR" dirty="0"/>
              <a:t>Οργάνωσης και Διαχείρισης Εκπαιδευτικού </a:t>
            </a:r>
            <a:r>
              <a:rPr lang="el-GR" dirty="0" smtClean="0"/>
              <a:t>Υλικού</a:t>
            </a:r>
            <a:endParaRPr lang="en-GB" dirty="0" smtClean="0"/>
          </a:p>
          <a:p>
            <a:endParaRPr lang="en-GB" dirty="0"/>
          </a:p>
          <a:p>
            <a:r>
              <a:rPr lang="el-GR" dirty="0" smtClean="0"/>
              <a:t>Εισαγωγή στο εργαλείο «Σύνδεσμοι»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Γνωριμία με το εργαλείο </a:t>
            </a:r>
            <a:r>
              <a:rPr lang="el-GR" dirty="0" smtClean="0"/>
              <a:t>«Σύνδεσμοι»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dirty="0"/>
              <a:t>Το εργαλείο «Σύνδεσμοι» σας δίνει τη δυνατότητα να προσθέσετε στο ηλεκτρονικό σας μάθημα χρήσιμες πηγές από το Διαδίκτυο και παράλληλα να τις ομαδοποιήσετε σε κατηγορίες.</a:t>
            </a:r>
            <a:endParaRPr lang="en-GB" dirty="0"/>
          </a:p>
        </p:txBody>
      </p:sp>
      <p:pic>
        <p:nvPicPr>
          <p:cNvPr id="1028" name="Picture 4" descr="Social network links Free Vector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80" b="4982"/>
          <a:stretch/>
        </p:blipFill>
        <p:spPr bwMode="auto">
          <a:xfrm>
            <a:off x="4644008" y="1700808"/>
            <a:ext cx="4038600" cy="3672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244408" y="5517232"/>
            <a:ext cx="472173" cy="3600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l-GR" b="1" dirty="0" smtClean="0">
                <a:latin typeface="+mj-lt"/>
              </a:rPr>
              <a:t>[1]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509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</a:t>
            </a:r>
            <a:r>
              <a:rPr lang="el-GR" sz="2000" dirty="0"/>
              <a:t>Ανάπτυξη Η</a:t>
            </a:r>
            <a:r>
              <a:rPr lang="el-GR" sz="2000" dirty="0" smtClean="0"/>
              <a:t>λεκτρονικών </a:t>
            </a:r>
            <a:r>
              <a:rPr lang="el-GR" sz="2000" dirty="0"/>
              <a:t>Μ</a:t>
            </a:r>
            <a:r>
              <a:rPr lang="el-GR" sz="2000" dirty="0" smtClean="0"/>
              <a:t>αθημάτων </a:t>
            </a:r>
            <a:r>
              <a:rPr lang="en-GB" sz="2000" dirty="0" smtClean="0"/>
              <a:t> </a:t>
            </a:r>
            <a:r>
              <a:rPr lang="el-GR" sz="2000" dirty="0" smtClean="0"/>
              <a:t>στην 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 smtClean="0"/>
              <a:t>eClass</a:t>
            </a:r>
            <a:r>
              <a:rPr lang="el-GR" sz="2000" dirty="0" smtClean="0"/>
              <a:t>. </a:t>
            </a:r>
            <a:r>
              <a:rPr lang="el-GR" sz="2000" dirty="0"/>
              <a:t>Εργαλεία Οργάνωσης και Διαχείρισης Εκπαιδευτικού </a:t>
            </a:r>
            <a:r>
              <a:rPr lang="el-GR" sz="2000" dirty="0" smtClean="0"/>
              <a:t>Υλικού. </a:t>
            </a:r>
            <a:r>
              <a:rPr lang="el-GR" sz="2000" dirty="0"/>
              <a:t>Εισαγωγή στο </a:t>
            </a:r>
            <a:r>
              <a:rPr lang="el-GR" sz="2000" dirty="0" smtClean="0"/>
              <a:t>Εργαλείο </a:t>
            </a:r>
            <a:r>
              <a:rPr lang="el-GR" sz="2000" dirty="0"/>
              <a:t>«Σύνδεσμοι». 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2015.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GB" sz="2000" dirty="0">
                <a:hlinkClick r:id="rId3" tooltip="Σύνδεσμος Ηλεκτρονικού Μαθήματος"/>
              </a:rPr>
              <a:t>http://eclass.gunet.gr/courses/TELEGU497</a:t>
            </a:r>
            <a:r>
              <a:rPr lang="en-GB" sz="2000" dirty="0" smtClean="0">
                <a:hlinkClick r:id="rId3" tooltip="Σύνδεσμος Ηλεκτρονικού Μαθήματος"/>
              </a:rPr>
              <a:t>/</a:t>
            </a:r>
            <a:r>
              <a:rPr lang="el-GR" sz="2000" dirty="0" smtClean="0"/>
              <a:t> 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</a:t>
            </a:r>
            <a:r>
              <a:rPr lang="el-GR" sz="2000" dirty="0" smtClean="0"/>
              <a:t>:</a:t>
            </a:r>
            <a:endParaRPr lang="en-GB" sz="2000" dirty="0" smtClean="0"/>
          </a:p>
          <a:p>
            <a:pPr marL="0" indent="0">
              <a:buNone/>
            </a:pPr>
            <a:r>
              <a:rPr lang="el-GR" sz="2000" dirty="0" smtClean="0"/>
              <a:t>Εικόνα 1: </a:t>
            </a:r>
            <a:r>
              <a:rPr lang="en-GB" sz="2000" dirty="0" smtClean="0">
                <a:hlinkClick r:id="rId3"/>
              </a:rPr>
              <a:t>Links</a:t>
            </a:r>
            <a:r>
              <a:rPr lang="en-GB" sz="2000" dirty="0" smtClean="0"/>
              <a:t>, </a:t>
            </a:r>
            <a:r>
              <a:rPr lang="en-GB" sz="2000" dirty="0"/>
              <a:t>Designed by </a:t>
            </a:r>
            <a:r>
              <a:rPr lang="en-GB" sz="2000" dirty="0" err="1"/>
              <a:t>Freepik</a:t>
            </a:r>
            <a:r>
              <a:rPr lang="en-GB" sz="2000" dirty="0"/>
              <a:t>. </a:t>
            </a:r>
            <a:r>
              <a:rPr lang="en-US" sz="2000" dirty="0"/>
              <a:t>Free for commercial use with attribution. </a:t>
            </a:r>
            <a:r>
              <a:rPr lang="en-GB" sz="2000" dirty="0"/>
              <a:t>Freepik.com</a:t>
            </a:r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88336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0/3/2016 11:25:18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5,1028,8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7F547A6A-F79C-4BF6-85DD-C67ADCA7AF83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1640</TotalTime>
  <Words>237</Words>
  <Application>Microsoft Office PowerPoint</Application>
  <PresentationFormat>On-screen Show (4:3)</PresentationFormat>
  <Paragraphs>26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Θέμα του Office</vt:lpstr>
      <vt:lpstr>Ανάπτυξη ηλεκτρονικών μαθημάτων  στην πλατφόρμα Open eClass</vt:lpstr>
      <vt:lpstr>Γνωριμία με το εργαλείο «Σύνδεσμοι»</vt:lpstr>
      <vt:lpstr>Σημείωμα Αναφοράς</vt:lpstr>
      <vt:lpstr>Σημείωμα Αδειοδότησης</vt:lpstr>
      <vt:lpstr>Σημείωμα Χρήσης Έργων Τρίτων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200</cp:revision>
  <dcterms:created xsi:type="dcterms:W3CDTF">2012-09-06T09:03:05Z</dcterms:created>
  <dcterms:modified xsi:type="dcterms:W3CDTF">2016-03-10T09:34:11Z</dcterms:modified>
</cp:coreProperties>
</file>