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7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15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Επεξεργασία κατηγορίας συνδέσμων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Επεξεργασία κατηγορίας συνδέσμων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Επεξεργασία κατηγορίας συνδέσμων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Επεξεργασία κατηγορίας συνδέσμων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Επεξεργασία κατηγορίας συνδέσμων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Επεξεργασία κατηγορίας συνδέσμων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Επεξεργασία κατηγορίας συνδέσμων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Εργαλείο «Σύνδεσμοι»: </a:t>
            </a:r>
            <a:br>
              <a:rPr lang="el-GR" dirty="0" smtClean="0"/>
            </a:br>
            <a:r>
              <a:rPr lang="el-GR" dirty="0" smtClean="0"/>
              <a:t>Επεξεργασία κατηγορίας </a:t>
            </a:r>
            <a:r>
              <a:rPr lang="el-GR" dirty="0"/>
              <a:t>συνδέσμων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κατηγορίας </a:t>
            </a:r>
            <a:r>
              <a:rPr lang="el-GR" dirty="0" smtClean="0"/>
              <a:t>συνδέσμων (</a:t>
            </a:r>
            <a:r>
              <a:rPr lang="el-GR" dirty="0" smtClean="0"/>
              <a:t>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Μπορείτε να αλλάξετε το όνομα ή την περιγραφή μιας κατηγορίας κάνοντας κλικ στην επιλογή «Επεξεργασία»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της.</a:t>
            </a:r>
            <a:endParaRPr lang="en-GB" dirty="0"/>
          </a:p>
          <a:p>
            <a:endParaRPr lang="el-GR" dirty="0"/>
          </a:p>
        </p:txBody>
      </p:sp>
      <p:pic>
        <p:nvPicPr>
          <p:cNvPr id="1229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864" y="1700808"/>
            <a:ext cx="4038600" cy="131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51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κατηγορίας συνδέσμων </a:t>
            </a:r>
            <a:r>
              <a:rPr lang="el-GR" dirty="0" smtClean="0"/>
              <a:t>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Στη φόρμα που θα εμφανιστεί, μπορείτε </a:t>
            </a:r>
            <a:r>
              <a:rPr lang="el-GR" dirty="0"/>
              <a:t>να επιφέρετε όποιες αλλαγές επιθυμείτε και να τις οριστικοποιήσετε πατώντας το κουμπί με την ένδειξη «Αλλαγή </a:t>
            </a:r>
            <a:r>
              <a:rPr lang="el-GR" dirty="0" smtClean="0"/>
              <a:t>Κατηγορίας».</a:t>
            </a:r>
            <a:endParaRPr lang="en-GB" dirty="0"/>
          </a:p>
          <a:p>
            <a:endParaRPr lang="el-GR" dirty="0"/>
          </a:p>
        </p:txBody>
      </p:sp>
      <p:pic>
        <p:nvPicPr>
          <p:cNvPr id="13315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038600" cy="3704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45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«Σύνδεσμοι»: Επεξεργασία </a:t>
            </a:r>
            <a:r>
              <a:rPr lang="el-GR" sz="2000" dirty="0" smtClean="0"/>
              <a:t>Κατηγορίας Συνδέσμων.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2:15:36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C5E773C-0E24-4057-B89A-A739D5F30B2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232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Επεξεργασία κατηγορίας συνδέσμων (1/2)</vt:lpstr>
      <vt:lpstr>Επεξεργασία κατηγορίας συνδέσμων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226</cp:revision>
  <dcterms:created xsi:type="dcterms:W3CDTF">2012-09-06T09:03:05Z</dcterms:created>
  <dcterms:modified xsi:type="dcterms:W3CDTF">2016-03-10T10:16:49Z</dcterms:modified>
</cp:coreProperties>
</file>