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sldIdLst>
    <p:sldId id="256" r:id="rId3"/>
    <p:sldId id="306" r:id="rId4"/>
    <p:sldId id="309" r:id="rId5"/>
    <p:sldId id="305" r:id="rId6"/>
    <p:sldId id="291" r:id="rId7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9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«Σύνδεσμοι»:</a:t>
            </a:r>
            <a:r>
              <a:rPr lang="el-GR" sz="1000" baseline="0" dirty="0" smtClean="0">
                <a:solidFill>
                  <a:srgbClr val="5075BC"/>
                </a:solidFill>
              </a:rPr>
              <a:t> </a:t>
            </a:r>
            <a:r>
              <a:rPr lang="el-GR" sz="1000" dirty="0" smtClean="0">
                <a:solidFill>
                  <a:srgbClr val="5075BC"/>
                </a:solidFill>
              </a:rPr>
              <a:t>Επεξεργασία στοιχείων συνδέσμου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5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 smtClean="0"/>
              <a:t>Εργαλείο «Σύνδεσμοι»: </a:t>
            </a:r>
            <a:br>
              <a:rPr lang="el-GR" dirty="0" smtClean="0"/>
            </a:br>
            <a:r>
              <a:rPr lang="el-GR" dirty="0" smtClean="0"/>
              <a:t>Επεξεργασία </a:t>
            </a:r>
            <a:r>
              <a:rPr lang="el-GR" dirty="0"/>
              <a:t>στοιχείων συνδέσμου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στοιχείων συνδέσμου </a:t>
            </a:r>
            <a:r>
              <a:rPr lang="el-GR" dirty="0" smtClean="0"/>
              <a:t>(</a:t>
            </a:r>
            <a:r>
              <a:rPr lang="el-GR" dirty="0" smtClean="0"/>
              <a:t>1/2)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Μπορείτε να </a:t>
            </a:r>
            <a:r>
              <a:rPr lang="el-GR" dirty="0" smtClean="0"/>
              <a:t>τροποποιήσετε τα στοιχεία ενός </a:t>
            </a:r>
            <a:r>
              <a:rPr lang="el-GR" dirty="0" smtClean="0"/>
              <a:t>συνδέσμου </a:t>
            </a:r>
            <a:r>
              <a:rPr lang="el-GR" dirty="0" smtClean="0"/>
              <a:t>κάνοντας </a:t>
            </a:r>
            <a:r>
              <a:rPr lang="el-GR" dirty="0"/>
              <a:t>κλικ στην επιλογή «Επεξεργασία»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</a:t>
            </a:r>
            <a:endParaRPr lang="el-GR" dirty="0"/>
          </a:p>
        </p:txBody>
      </p:sp>
      <p:pic>
        <p:nvPicPr>
          <p:cNvPr id="9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2538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243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Επεξεργασία στοιχείων συνδέσμου </a:t>
            </a:r>
            <a:r>
              <a:rPr lang="el-GR" dirty="0" smtClean="0"/>
              <a:t>(2/2)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4279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 smtClean="0"/>
              <a:t>Στη φόρμα που θα εμφανιστεί, μπορείτε </a:t>
            </a:r>
            <a:r>
              <a:rPr lang="el-GR" dirty="0"/>
              <a:t>να </a:t>
            </a:r>
            <a:r>
              <a:rPr lang="el-GR" dirty="0" smtClean="0"/>
              <a:t>επιφέρετε όποιες </a:t>
            </a:r>
            <a:r>
              <a:rPr lang="el-GR" dirty="0"/>
              <a:t>αλλαγές επιθυμείτε και να τις οριστικοποιήσετε πατώντας το κουμπί με την ένδειξη </a:t>
            </a:r>
            <a:r>
              <a:rPr lang="el-GR" dirty="0" smtClean="0"/>
              <a:t>«Αλλαγή </a:t>
            </a:r>
            <a:r>
              <a:rPr lang="el-GR" dirty="0" smtClean="0"/>
              <a:t>συνδέσμου</a:t>
            </a:r>
            <a:r>
              <a:rPr lang="el-GR" dirty="0" smtClean="0"/>
              <a:t>».</a:t>
            </a:r>
            <a:endParaRPr lang="en-GB" dirty="0"/>
          </a:p>
          <a:p>
            <a:endParaRPr lang="el-GR" dirty="0"/>
          </a:p>
        </p:txBody>
      </p:sp>
      <p:pic>
        <p:nvPicPr>
          <p:cNvPr id="614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960" y="1600200"/>
            <a:ext cx="3517079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482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στην </a:t>
            </a:r>
            <a:r>
              <a:rPr lang="el-GR" sz="2000" dirty="0"/>
              <a:t>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Οργάνωσης και Διαχείρισης Εκπαιδευτικού Υλικού. Εργαλείο «Σύνδεσμοι»: </a:t>
            </a:r>
            <a:br>
              <a:rPr lang="el-GR" sz="2000" dirty="0"/>
            </a:br>
            <a:r>
              <a:rPr lang="el-GR" sz="2000" dirty="0"/>
              <a:t>Επεξεργασία Σ</a:t>
            </a:r>
            <a:r>
              <a:rPr lang="el-GR" sz="2000" dirty="0" smtClean="0"/>
              <a:t>τοιχείων Συνδέσμου.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1:14:30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B5F926B8-DCFF-44DE-9E02-68A078E9DAC7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207</Words>
  <Application>Microsoft Office PowerPoint</Application>
  <PresentationFormat>On-screen Show (4:3)</PresentationFormat>
  <Paragraphs>23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Θέμα του Office</vt:lpstr>
      <vt:lpstr>Ανάπτυξη ηλεκτρονικών μαθημάτων  στην πλατφόρμα Open eClass</vt:lpstr>
      <vt:lpstr>Επεξεργασία στοιχείων συνδέσμου (1/2)</vt:lpstr>
      <vt:lpstr>Επεξεργασία στοιχείων συνδέσμου (2/2)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220</cp:revision>
  <dcterms:created xsi:type="dcterms:W3CDTF">2012-09-06T09:03:05Z</dcterms:created>
  <dcterms:modified xsi:type="dcterms:W3CDTF">2016-03-10T09:14:46Z</dcterms:modified>
</cp:coreProperties>
</file>