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8"/>
  </p:notesMasterIdLst>
  <p:sldIdLst>
    <p:sldId id="256" r:id="rId3"/>
    <p:sldId id="306" r:id="rId4"/>
    <p:sldId id="309" r:id="rId5"/>
    <p:sldId id="305" r:id="rId6"/>
    <p:sldId id="291" r:id="rId7"/>
  </p:sldIdLst>
  <p:sldSz cx="9144000" cy="6858000" type="screen4x3"/>
  <p:notesSz cx="6858000" cy="9144000"/>
  <p:custDataLst>
    <p:tags r:id="rId9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256"/>
            <p14:sldId id="306"/>
            <p14:sldId id="309"/>
            <p14:sldId id="305"/>
            <p14:sldId id="291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7" autoAdjust="0"/>
    <p:restoredTop sz="99309" autoAdjust="0"/>
  </p:normalViewPr>
  <p:slideViewPr>
    <p:cSldViewPr>
      <p:cViewPr>
        <p:scale>
          <a:sx n="64" d="100"/>
          <a:sy n="64" d="100"/>
        </p:scale>
        <p:origin x="-930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t>10/3/2016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«Σύνδεσμοι»: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Επεξεργασία στοιχείων συνδέσμου</a:t>
            </a:r>
          </a:p>
        </p:txBody>
      </p:sp>
      <p:pic>
        <p:nvPicPr>
          <p:cNvPr id="7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«Σύνδεσμοι»: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Επεξεργασία στοιχείων συνδέσμου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 descr="[DECORATIVE]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 descr="[DECORATIVE]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«Σύνδεσμοι»: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Επεξεργασία στοιχείων συνδέσμου</a:t>
            </a:r>
          </a:p>
        </p:txBody>
      </p:sp>
      <p:pic>
        <p:nvPicPr>
          <p:cNvPr id="8" name="Picture 3" descr="[DECORATIVE]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«Σύνδεσμοι»: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Επεξεργασία στοιχείων συνδέσμου</a:t>
            </a:r>
          </a:p>
        </p:txBody>
      </p:sp>
      <p:pic>
        <p:nvPicPr>
          <p:cNvPr id="10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«Σύνδεσμοι»: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Επεξεργασία στοιχείων συνδέσμου</a:t>
            </a:r>
          </a:p>
        </p:txBody>
      </p:sp>
      <p:pic>
        <p:nvPicPr>
          <p:cNvPr id="6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«Σύνδεσμοι»: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Επεξεργασία στοιχείων συνδέσμου</a:t>
            </a:r>
          </a:p>
        </p:txBody>
      </p:sp>
      <p:pic>
        <p:nvPicPr>
          <p:cNvPr id="9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rgbClr val="5075BC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l-GR" sz="1000" dirty="0" smtClean="0">
                <a:solidFill>
                  <a:srgbClr val="5075BC"/>
                </a:solidFill>
              </a:rPr>
              <a:t>Εργαλείο «Σύνδεσμοι»:</a:t>
            </a:r>
            <a:r>
              <a:rPr lang="el-GR" sz="1000" baseline="0" dirty="0" smtClean="0">
                <a:solidFill>
                  <a:srgbClr val="5075BC"/>
                </a:solidFill>
              </a:rPr>
              <a:t> </a:t>
            </a:r>
            <a:r>
              <a:rPr lang="el-GR" sz="1000" dirty="0" smtClean="0">
                <a:solidFill>
                  <a:srgbClr val="5075BC"/>
                </a:solidFill>
              </a:rPr>
              <a:t>Επεξεργασία στοιχείων συνδέσμου</a:t>
            </a:r>
          </a:p>
        </p:txBody>
      </p:sp>
      <p:pic>
        <p:nvPicPr>
          <p:cNvPr id="8" name="Picture 3" descr="Λογότυπο πλατφόρμας.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00" r="12742" b="22446"/>
          <a:stretch/>
        </p:blipFill>
        <p:spPr bwMode="auto">
          <a:xfrm>
            <a:off x="101784" y="6381328"/>
            <a:ext cx="416766" cy="402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gunet.gr/courses/TELEGU497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5" Type="http://schemas.openxmlformats.org/officeDocument/2006/relationships/image" Target="../media/image5.png"/><Relationship Id="rId4" Type="http://schemas.openxmlformats.org/officeDocument/2006/relationships/hyperlink" Target="%5b1%5d%20http:/creativecommons.org/licenses/by-nc-sa/4.0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Εικόνα 5" descr="Λογότυπο ακαδημαϊκού διαδικτύου.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47788"/>
            <a:ext cx="1430040" cy="8920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7" name="Picture 3" descr="Λογότυπο πλατφόρμας.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rgbClr val="0070C0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42044"/>
            <a:ext cx="941164" cy="876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1844824"/>
            <a:ext cx="7772400" cy="1470025"/>
          </a:xfrm>
        </p:spPr>
        <p:txBody>
          <a:bodyPr>
            <a:normAutofit/>
          </a:bodyPr>
          <a:lstStyle/>
          <a:p>
            <a:r>
              <a:rPr lang="el-GR" sz="4000" dirty="0">
                <a:solidFill>
                  <a:srgbClr val="5075BC"/>
                </a:solidFill>
              </a:rPr>
              <a:t>Ανάπτυξη </a:t>
            </a:r>
            <a:r>
              <a:rPr lang="el-GR" sz="4000" dirty="0" smtClean="0">
                <a:solidFill>
                  <a:srgbClr val="5075BC"/>
                </a:solidFill>
              </a:rPr>
              <a:t>ηλεκτρονικών μαθημάτων </a:t>
            </a:r>
            <a:br>
              <a:rPr lang="el-GR" sz="4000" dirty="0" smtClean="0">
                <a:solidFill>
                  <a:srgbClr val="5075BC"/>
                </a:solidFill>
              </a:rPr>
            </a:br>
            <a:r>
              <a:rPr lang="el-GR" sz="4000" dirty="0" smtClean="0">
                <a:solidFill>
                  <a:srgbClr val="5075BC"/>
                </a:solidFill>
              </a:rPr>
              <a:t>στην πλατφόρμα </a:t>
            </a:r>
            <a:r>
              <a:rPr lang="el-GR" sz="4000" dirty="0" err="1" smtClean="0">
                <a:solidFill>
                  <a:srgbClr val="5075BC"/>
                </a:solidFill>
              </a:rPr>
              <a:t>Open</a:t>
            </a:r>
            <a:r>
              <a:rPr lang="el-GR" sz="4000" dirty="0" smtClean="0">
                <a:solidFill>
                  <a:srgbClr val="5075BC"/>
                </a:solidFill>
              </a:rPr>
              <a:t> </a:t>
            </a:r>
            <a:r>
              <a:rPr lang="el-GR" sz="4000" dirty="0" err="1">
                <a:solidFill>
                  <a:srgbClr val="5075BC"/>
                </a:solidFill>
              </a:rPr>
              <a:t>eClass</a:t>
            </a:r>
            <a:endParaRPr lang="el-GR" sz="4000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429000"/>
            <a:ext cx="7776864" cy="1492399"/>
          </a:xfrm>
        </p:spPr>
        <p:txBody>
          <a:bodyPr>
            <a:noAutofit/>
          </a:bodyPr>
          <a:lstStyle/>
          <a:p>
            <a:r>
              <a:rPr lang="el-GR" dirty="0" smtClean="0"/>
              <a:t>Εργαλεία </a:t>
            </a:r>
            <a:r>
              <a:rPr lang="el-GR" dirty="0"/>
              <a:t>Οργάνωσης και Διαχείρισης Εκπαιδευτικού </a:t>
            </a:r>
            <a:r>
              <a:rPr lang="el-GR" dirty="0" smtClean="0"/>
              <a:t>Υλικού</a:t>
            </a:r>
            <a:endParaRPr lang="en-GB" dirty="0" smtClean="0"/>
          </a:p>
          <a:p>
            <a:endParaRPr lang="en-GB" dirty="0"/>
          </a:p>
          <a:p>
            <a:r>
              <a:rPr lang="el-GR" dirty="0" smtClean="0"/>
              <a:t>Εργαλείο «Σύνδεσμοι»: </a:t>
            </a:r>
            <a:br>
              <a:rPr lang="el-GR" dirty="0" smtClean="0"/>
            </a:br>
            <a:r>
              <a:rPr lang="el-GR" dirty="0" smtClean="0"/>
              <a:t>Επεξεργασία </a:t>
            </a:r>
            <a:r>
              <a:rPr lang="el-GR" dirty="0"/>
              <a:t>στοιχείων συνδέσμου</a:t>
            </a:r>
            <a:endParaRPr lang="el-GR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2819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Επεξεργασία στοιχείων συνδέσμου </a:t>
            </a:r>
            <a:r>
              <a:rPr lang="el-GR" dirty="0" smtClean="0"/>
              <a:t>(</a:t>
            </a:r>
            <a:r>
              <a:rPr lang="el-GR" dirty="0" smtClean="0"/>
              <a:t>1/2)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l-GR" dirty="0"/>
              <a:t>Μπορείτε να </a:t>
            </a:r>
            <a:r>
              <a:rPr lang="el-GR" dirty="0" smtClean="0"/>
              <a:t>τροποποιήσετε τα στοιχεία ενός </a:t>
            </a:r>
            <a:r>
              <a:rPr lang="el-GR" dirty="0" smtClean="0"/>
              <a:t>συνδέσμου </a:t>
            </a:r>
            <a:r>
              <a:rPr lang="el-GR" dirty="0" smtClean="0"/>
              <a:t>κάνοντας </a:t>
            </a:r>
            <a:r>
              <a:rPr lang="el-GR" dirty="0"/>
              <a:t>κλικ στην επιλογή «Επεξεργασία» από την αναδυόμενη λίστα </a:t>
            </a:r>
            <a:r>
              <a:rPr lang="el-GR" dirty="0" smtClean="0"/>
              <a:t>των διαθέσιμων </a:t>
            </a:r>
            <a:r>
              <a:rPr lang="el-GR" dirty="0"/>
              <a:t>ενεργειών </a:t>
            </a:r>
            <a:r>
              <a:rPr lang="el-GR" dirty="0" smtClean="0"/>
              <a:t>του.</a:t>
            </a:r>
            <a:endParaRPr lang="el-GR" dirty="0"/>
          </a:p>
        </p:txBody>
      </p:sp>
      <p:pic>
        <p:nvPicPr>
          <p:cNvPr id="9" name="Picture 3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700808"/>
            <a:ext cx="4038600" cy="2538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9243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Επεξεργασία στοιχείων συνδέσμου </a:t>
            </a:r>
            <a:r>
              <a:rPr lang="el-GR" dirty="0" smtClean="0"/>
              <a:t>(2/2)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42792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dirty="0" smtClean="0"/>
              <a:t>Στη φόρμα που θα εμφανιστεί, μπορείτε </a:t>
            </a:r>
            <a:r>
              <a:rPr lang="el-GR" dirty="0"/>
              <a:t>να </a:t>
            </a:r>
            <a:r>
              <a:rPr lang="el-GR" dirty="0" smtClean="0"/>
              <a:t>επιφέρετε όποιες </a:t>
            </a:r>
            <a:r>
              <a:rPr lang="el-GR" dirty="0"/>
              <a:t>αλλαγές επιθυμείτε και να τις οριστικοποιήσετε πατώντας το κουμπί με την ένδειξη </a:t>
            </a:r>
            <a:r>
              <a:rPr lang="el-GR" dirty="0" smtClean="0"/>
              <a:t>«Αλλαγή </a:t>
            </a:r>
            <a:r>
              <a:rPr lang="el-GR" dirty="0" smtClean="0"/>
              <a:t>συνδέσμου</a:t>
            </a:r>
            <a:r>
              <a:rPr lang="el-GR" dirty="0" smtClean="0"/>
              <a:t>».</a:t>
            </a:r>
            <a:endParaRPr lang="en-GB" dirty="0"/>
          </a:p>
          <a:p>
            <a:endParaRPr lang="el-GR" dirty="0"/>
          </a:p>
        </p:txBody>
      </p:sp>
      <p:pic>
        <p:nvPicPr>
          <p:cNvPr id="6147" name="Picture 3" descr="[DECORATIVE]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960" y="1600200"/>
            <a:ext cx="3517079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648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Ακαδημαϊκό Διαδίκτυο – </a:t>
            </a:r>
            <a:r>
              <a:rPr lang="en-GB" sz="2000" dirty="0" err="1" smtClean="0"/>
              <a:t>Gunet</a:t>
            </a:r>
            <a:r>
              <a:rPr lang="en-GB" sz="2000" dirty="0" smtClean="0"/>
              <a:t> 2015</a:t>
            </a:r>
            <a:r>
              <a:rPr lang="el-GR" sz="2000" dirty="0" smtClean="0"/>
              <a:t>. «Ανάπτυξη Ηλεκτρονικών Μαθημάτων στην </a:t>
            </a:r>
            <a:r>
              <a:rPr lang="el-GR" sz="2000" dirty="0"/>
              <a:t>Πλατφόρμα </a:t>
            </a:r>
            <a:r>
              <a:rPr lang="el-GR" sz="2000" dirty="0" err="1"/>
              <a:t>Open</a:t>
            </a:r>
            <a:r>
              <a:rPr lang="el-GR" sz="2000" dirty="0"/>
              <a:t> </a:t>
            </a:r>
            <a:r>
              <a:rPr lang="el-GR" sz="2000" dirty="0" err="1"/>
              <a:t>eClass</a:t>
            </a:r>
            <a:r>
              <a:rPr lang="el-GR" sz="2000" dirty="0"/>
              <a:t>. Εργαλεία Οργάνωσης και Διαχείρισης Εκπαιδευτικού Υλικού. Εργαλείο «Σύνδεσμοι»: </a:t>
            </a:r>
            <a:br>
              <a:rPr lang="el-GR" sz="2000" dirty="0"/>
            </a:br>
            <a:r>
              <a:rPr lang="el-GR" sz="2000" dirty="0"/>
              <a:t>Επεξεργασία Σ</a:t>
            </a:r>
            <a:r>
              <a:rPr lang="el-GR" sz="2000" dirty="0" smtClean="0"/>
              <a:t>τοιχείων Συνδέσμου. Έκδοση: 1.0. Αθήνα 2015. Διαθέσιμο από τη δικτυακή διεύθυνση: </a:t>
            </a:r>
            <a:r>
              <a:rPr lang="en-GB" sz="2000" dirty="0" smtClean="0">
                <a:hlinkClick r:id="rId3" tooltip="Σύνδεσμος Ηλεκτρονικού Μαθήματος"/>
              </a:rPr>
              <a:t>http://eclass.gunet.gr/courses/TELEGU497/</a:t>
            </a:r>
            <a:r>
              <a:rPr lang="el-GR" sz="2000" dirty="0" smtClean="0"/>
              <a:t> 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4971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CHECKTIMEDATE" val="10/3/2016 11:14:30 πμ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5,1027,2,3,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HAW.ACCESSIBILITYADDIN.READINGORDER" val="2,3,2056,6,"/>
</p:tagLst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��< ? x m l   v e r s i o n = " 1 . 0 "   e n c o d i n g = " u t f - 1 6 " ? > < D o c u m e n t S e t t i n g s   x m l n s : x s i = " h t t p : / / w w w . w 3 . o r g / 2 0 0 1 / X M L S c h e m a - i n s t a n c e "   x m l n s : x s d = " h t t p : / / w w w . w 3 . o r g / 2 0 0 1 / X M L S c h e m a "   x m l n s = " h t t p : / / w w w . z h a w . c h / A c c e s s i b i l i t y A d d I n " >  
     < C h e c k R e a d i n g O r d e r > t r u e < / C h e c k R e a d i n g O r d e r >  
     < C h e c k T a b l e H e a d e r > t r u e < / C h e c k T a b l e H e a d e r >  
     < C h e c k S l i d e T i t l e > t r u e < / C h e c k S l i d e T i t l e >  
     < C h e c k L a n g u a g e S e t t i n g > t r u e < / C h e c k L a n g u a g e S e t t i n g >  
     < C h e c k A l t T e x t > t r u e < / C h e c k A l t T e x t >  
     < C h e c k T e x t S i z e > f a l s e < / C h e c k T e x t S i z e >  
     < C h e c k S c r e e n T i p > f a l s e < / C h e c k S c r e e n T i p >  
     < S h o w S h a p e N a m e C o l u m n > f a l s e < / S h o w S h a p e N a m e C o l u m n >  
     < S h o w I s s u e D e s c r i p t i o n > t r u e < / S h o w I s s u e D e s c r i p t i o n >  
 < / D o c u m e n t S e t t i n g s > 
</file>

<file path=customXml/itemProps1.xml><?xml version="1.0" encoding="utf-8"?>
<ds:datastoreItem xmlns:ds="http://schemas.openxmlformats.org/officeDocument/2006/customXml" ds:itemID="{B5F926B8-DCFF-44DE-9E02-68A078E9DAC7}">
  <ds:schemaRefs>
    <ds:schemaRef ds:uri="http://www.w3.org/2001/XMLSchema"/>
    <ds:schemaRef ds:uri="http://www.zhaw.ch/AccessibilityAddI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1692</TotalTime>
  <Words>207</Words>
  <Application>Microsoft Office PowerPoint</Application>
  <PresentationFormat>On-screen Show (4:3)</PresentationFormat>
  <Paragraphs>23</Paragraphs>
  <Slides>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Θέμα του Office</vt:lpstr>
      <vt:lpstr>Ανάπτυξη ηλεκτρονικών μαθημάτων  στην πλατφόρμα Open eClass</vt:lpstr>
      <vt:lpstr>Επεξεργασία στοιχείων συνδέσμου (1/2)</vt:lpstr>
      <vt:lpstr>Επεξεργασία στοιχείων συνδέσμου (2/2)</vt:lpstr>
      <vt:lpstr>Σημείωμα Αναφοράς</vt:lpstr>
      <vt:lpstr>Σημείωμα Αδειοδότησης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Εργαλεία Οργάνωσης και Διαχείρισης Εκπαιδευτικού Υλικού</dc:title>
  <dc:creator>GUnet</dc:creator>
  <cp:lastModifiedBy>takis81 mark</cp:lastModifiedBy>
  <cp:revision>220</cp:revision>
  <dcterms:created xsi:type="dcterms:W3CDTF">2012-09-06T09:03:05Z</dcterms:created>
  <dcterms:modified xsi:type="dcterms:W3CDTF">2016-03-10T09:14:46Z</dcterms:modified>
</cp:coreProperties>
</file>