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7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κατηγορίας συνδέσμων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κατηγορίας συνδέσμων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κατηγορίας συνδέσμων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κατηγορίας συνδέσμων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κατηγορίας συνδέσμων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κατηγορίας συνδέσμων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κατηγορίας συνδέσμων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 smtClean="0"/>
              <a:t>Εργαλείο «Σύνδεσμοι»: </a:t>
            </a:r>
            <a:br>
              <a:rPr lang="el-GR" dirty="0" smtClean="0"/>
            </a:br>
            <a:r>
              <a:rPr lang="el-GR" dirty="0" smtClean="0"/>
              <a:t>Προσθήκη </a:t>
            </a:r>
            <a:r>
              <a:rPr lang="el-GR" dirty="0"/>
              <a:t>κατηγορίας συνδέσμων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Προσθήκη κατηγορίας </a:t>
            </a:r>
            <a:r>
              <a:rPr lang="el-GR" dirty="0" smtClean="0"/>
              <a:t>συνδέσμων (1/2)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προσθέσετε μια νέα κατηγορία συνδέσμων, </a:t>
            </a:r>
            <a:r>
              <a:rPr lang="el-GR" dirty="0" smtClean="0"/>
              <a:t>πατήστε το </a:t>
            </a:r>
            <a:r>
              <a:rPr lang="el-GR" dirty="0"/>
              <a:t>κουμπί με την ένδειξη «Προσθήκη κατηγορίας». </a:t>
            </a:r>
          </a:p>
        </p:txBody>
      </p:sp>
      <p:pic>
        <p:nvPicPr>
          <p:cNvPr id="1024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1076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1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Προσθήκη κατηγορίας συνδέσμων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Στη φόρμα που θα εμφανιστεί, πληκτρολογήστε το επιθυμητό όνομα της κατηγορίας και προαιρετικά μια σύντομη περιγραφή της. Τέλος, πατήστε το κουμπί με την ένδειξη </a:t>
            </a:r>
            <a:r>
              <a:rPr lang="el-GR" sz="2600" dirty="0" smtClean="0"/>
              <a:t>«</a:t>
            </a:r>
            <a:r>
              <a:rPr lang="el-GR" sz="2600" dirty="0"/>
              <a:t>Προσθήκη κατηγορίας» για να δημιουργήσετε τη νέα κατηγορία.</a:t>
            </a:r>
            <a:endParaRPr lang="en-GB" sz="2600" dirty="0"/>
          </a:p>
          <a:p>
            <a:endParaRPr lang="el-GR" sz="2600" dirty="0"/>
          </a:p>
        </p:txBody>
      </p:sp>
      <p:pic>
        <p:nvPicPr>
          <p:cNvPr id="11267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3465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51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«Σύνδεσμοι»:  </a:t>
            </a:r>
            <a:r>
              <a:rPr lang="el-GR" sz="2000" dirty="0" smtClean="0"/>
              <a:t>Προσθήκη Κατηγορίας Συνδέσμων.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11:56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8F6C42B2-1689-43F3-A5C0-E133DB9BE1CD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236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Προσθήκη κατηγορίας συνδέσμων (1/2)</vt:lpstr>
      <vt:lpstr>Προσθήκη κατηγορίας συνδέσμων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224</cp:revision>
  <dcterms:created xsi:type="dcterms:W3CDTF">2012-09-06T09:03:05Z</dcterms:created>
  <dcterms:modified xsi:type="dcterms:W3CDTF">2016-03-10T09:14:49Z</dcterms:modified>
</cp:coreProperties>
</file>