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συνδέσμου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</a:t>
            </a:r>
            <a:r>
              <a:rPr lang="el-GR" dirty="0" smtClean="0"/>
              <a:t>«Σύνδεσμοι»: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Προσθήκη </a:t>
            </a:r>
            <a:r>
              <a:rPr lang="el-GR" dirty="0" smtClean="0"/>
              <a:t>συνδέσμου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Προσθήκη </a:t>
            </a:r>
            <a:r>
              <a:rPr lang="el-GR" dirty="0" smtClean="0"/>
              <a:t>συνδέσμου</a:t>
            </a:r>
            <a:r>
              <a:rPr lang="en-GB" dirty="0" smtClean="0"/>
              <a:t>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προσθέσετε έναν σύνδεσμο, κάντε κλικ στο κουμπί με την ένδειξη «Προσθήκη συνδέσμου». </a:t>
            </a:r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104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639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συνδέσμου</a:t>
            </a:r>
            <a:r>
              <a:rPr lang="en-GB" dirty="0"/>
              <a:t> </a:t>
            </a:r>
            <a:r>
              <a:rPr lang="en-GB" dirty="0" smtClean="0"/>
              <a:t>(2/3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φόρμα που θα εμφανιστεί, </a:t>
            </a:r>
            <a:r>
              <a:rPr lang="el-GR" dirty="0" smtClean="0"/>
              <a:t>συμπληρώστε τη</a:t>
            </a:r>
            <a:r>
              <a:rPr lang="en-GB" dirty="0"/>
              <a:t> URL </a:t>
            </a:r>
            <a:r>
              <a:rPr lang="el-GR" dirty="0"/>
              <a:t>διεύθυνση του συνδέσμου, το όνομα με το οποίο θα εμφανίζεται </a:t>
            </a:r>
            <a:r>
              <a:rPr lang="el-GR" dirty="0" smtClean="0"/>
              <a:t>και </a:t>
            </a:r>
            <a:r>
              <a:rPr lang="el-GR" dirty="0"/>
              <a:t>προαιρετικά μια σύντομη περιγραφή του περιεχομένου του. </a:t>
            </a:r>
          </a:p>
        </p:txBody>
      </p:sp>
      <p:pic>
        <p:nvPicPr>
          <p:cNvPr id="20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038600" cy="3043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60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συνδέσμου</a:t>
            </a:r>
            <a:r>
              <a:rPr lang="en-GB" dirty="0"/>
              <a:t> </a:t>
            </a:r>
            <a:r>
              <a:rPr lang="en-GB" dirty="0" smtClean="0"/>
              <a:t>(3/3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Τέλος, κάντε κλικ στο κουμπί με την ένδειξη «Προσθήκη».</a:t>
            </a:r>
            <a:endParaRPr lang="en-GB" dirty="0"/>
          </a:p>
          <a:p>
            <a:endParaRPr lang="el-GR" dirty="0"/>
          </a:p>
        </p:txBody>
      </p:sp>
      <p:pic>
        <p:nvPicPr>
          <p:cNvPr id="307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043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1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«Σύνδεσμοι»: </a:t>
            </a:r>
            <a:r>
              <a:rPr lang="el-GR" sz="2000" dirty="0" smtClean="0"/>
              <a:t>Προσθήκη </a:t>
            </a:r>
            <a:r>
              <a:rPr lang="el-GR" sz="2000" dirty="0" smtClean="0"/>
              <a:t>Συνδέσμου.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10:33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94F72140-1CF2-4BF2-AD56-B8B9E7D0506C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219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Προσθήκη συνδέσμου (1/3)</vt:lpstr>
      <vt:lpstr>Προσθήκη συνδέσμου (2/3)</vt:lpstr>
      <vt:lpstr>Προσθήκη συνδέσμου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216</cp:revision>
  <dcterms:created xsi:type="dcterms:W3CDTF">2012-09-06T09:03:05Z</dcterms:created>
  <dcterms:modified xsi:type="dcterms:W3CDTF">2016-03-10T09:14:52Z</dcterms:modified>
</cp:coreProperties>
</file>