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306" r:id="rId4"/>
    <p:sldId id="307" r:id="rId5"/>
    <p:sldId id="309" r:id="rId6"/>
    <p:sldId id="305" r:id="rId7"/>
    <p:sldId id="291" r:id="rId8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9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15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8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CA675-B753-4350-827E-7D3A7FC0C7C0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BD270-8FA6-4FB1-BE59-009DB6F0E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660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Απόκρυψη και επανεμφάνιση ανακοίνωσης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Απόκρυψη και επανεμφάνιση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Απόκρυψη και επανεμφάνιση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Απόκρυψη και επανεμφάνιση ανακοίνωσης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Απόκρυψη και επανεμφάνιση ανακοίνωσης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Απόκρυψη και επανεμφάνιση ανακοίνωσης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Απόκρυψη και επανεμφάνιση ανακοίνωσης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Εργαλείο «Ανακοινώσεις»: </a:t>
            </a:r>
            <a:br>
              <a:rPr lang="el-GR" dirty="0" smtClean="0"/>
            </a:br>
            <a:r>
              <a:rPr lang="el-GR" dirty="0" smtClean="0"/>
              <a:t>Απόκρυψη και επανεμφάνιση ανακοίνωσης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Απόκρυψη ανακοίνωσης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Για να αποκρύψετε μια ανακοίνωση από τους εκπαιδευόμενους του μαθήματος, κάντε κλικ στην επιλογή «Απόκρυψη» από την αναδυόμενη λίστα διαθέσιμων ενεργειών </a:t>
            </a:r>
            <a:r>
              <a:rPr lang="el-GR" dirty="0" smtClean="0"/>
              <a:t>της. </a:t>
            </a:r>
            <a:endParaRPr lang="el-GR" dirty="0"/>
          </a:p>
        </p:txBody>
      </p:sp>
      <p:pic>
        <p:nvPicPr>
          <p:cNvPr id="614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6"/>
          <a:stretch/>
        </p:blipFill>
        <p:spPr bwMode="auto">
          <a:xfrm>
            <a:off x="4644008" y="1772816"/>
            <a:ext cx="3990326" cy="178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33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 ορατή ανακοίνωση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ανακοίνωση δεν θα είναι πλέον ορατή στους </a:t>
            </a:r>
            <a:r>
              <a:rPr lang="el-GR" dirty="0" smtClean="0"/>
              <a:t>εκπαιδευόμενους</a:t>
            </a:r>
            <a:r>
              <a:rPr lang="en-GB" dirty="0"/>
              <a:t> </a:t>
            </a:r>
            <a:r>
              <a:rPr lang="el-GR" dirty="0" smtClean="0"/>
              <a:t>και θα εμφανίζεται σε εσάς με αχνά γράμματα.</a:t>
            </a:r>
            <a:endParaRPr lang="el-GR" dirty="0"/>
          </a:p>
        </p:txBody>
      </p:sp>
      <p:pic>
        <p:nvPicPr>
          <p:cNvPr id="5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4" t="38729" r="10943" b="37705"/>
          <a:stretch/>
        </p:blipFill>
        <p:spPr bwMode="auto">
          <a:xfrm>
            <a:off x="4499992" y="1844824"/>
            <a:ext cx="4038600" cy="76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59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Επανεμφάνιση ανακοίνωσης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700" dirty="0"/>
              <a:t>Για να </a:t>
            </a:r>
            <a:r>
              <a:rPr lang="el-GR" sz="2700" dirty="0" smtClean="0"/>
              <a:t>επανεμφανίσετε </a:t>
            </a:r>
            <a:r>
              <a:rPr lang="el-GR" sz="2700" dirty="0"/>
              <a:t>μια ανακοίνωση την οποία προηγουμένως έχετε αποκρύψει, κάντε κλικ στην επιλογή «Εμφάνιση» από την αναδυόμενη λίστα </a:t>
            </a:r>
            <a:r>
              <a:rPr lang="el-GR" sz="2700" dirty="0" smtClean="0"/>
              <a:t>των διαθέσιμων ενεργειών της. </a:t>
            </a:r>
            <a:r>
              <a:rPr lang="el-GR" sz="2700" dirty="0"/>
              <a:t>Η ανακοίνωση θα είναι και πάλι ορατή στους εκπαιδευόμενους.</a:t>
            </a:r>
            <a:endParaRPr lang="en-GB" sz="2700" dirty="0"/>
          </a:p>
          <a:p>
            <a:endParaRPr lang="el-GR" sz="2700" dirty="0"/>
          </a:p>
        </p:txBody>
      </p:sp>
      <p:pic>
        <p:nvPicPr>
          <p:cNvPr id="717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4"/>
          <a:stretch/>
        </p:blipFill>
        <p:spPr bwMode="auto">
          <a:xfrm>
            <a:off x="4788024" y="1844824"/>
            <a:ext cx="3945356" cy="173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68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Συνεργασίας. Εργαλείο «Ανακοινώσεις»: Απόκρυψη και </a:t>
            </a:r>
            <a:r>
              <a:rPr lang="el-GR" sz="2000" dirty="0" smtClean="0"/>
              <a:t>Επανεμφάνιση </a:t>
            </a:r>
            <a:r>
              <a:rPr lang="el-GR" sz="2000" dirty="0" smtClean="0"/>
              <a:t>Ανακοίνωσης</a:t>
            </a:r>
            <a:r>
              <a:rPr lang="el-GR" sz="2000" dirty="0" smtClean="0"/>
              <a:t>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31:39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6F2CFE8-60BE-4727-A238-5244EFD9A3B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257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Απόκρυψη ανακοίνωσης</vt:lpstr>
      <vt:lpstr>Μη ορατή ανακοίνωση</vt:lpstr>
      <vt:lpstr>Επανεμφάνιση ανακοίνωσης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215</cp:revision>
  <dcterms:created xsi:type="dcterms:W3CDTF">2012-09-06T09:03:05Z</dcterms:created>
  <dcterms:modified xsi:type="dcterms:W3CDTF">2016-03-11T07:49:11Z</dcterms:modified>
</cp:coreProperties>
</file>