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8" r:id="rId5"/>
    <p:sldId id="309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8"/>
            <p14:sldId id="309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1578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Διαγραφή ανακοίνωσης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Διαγραφή ανακοίνωσης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Διαγραφή ανακοίνωσης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Διαγραφή ανακοίνωσης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Διαγραφή ανακοίνωσης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Διαγραφή ανακοίνωσης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«Ανακοινώσεις»: Διαγραφή ανακοίνωσης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/>
              <a:t>Εργαλείο «Ανακοινώσεις»: </a:t>
            </a:r>
            <a:br>
              <a:rPr lang="el-GR" dirty="0"/>
            </a:br>
            <a:r>
              <a:rPr lang="el-GR" dirty="0" smtClean="0"/>
              <a:t>Διαγραφή ανακοίνωσης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Διαγραφή </a:t>
            </a:r>
            <a:r>
              <a:rPr lang="el-GR" dirty="0" smtClean="0"/>
              <a:t>ανακοίνωσης (1/3)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διαγράψετε μια υπάρχουσα ανακοίνωση, κάντε κλικ στην επιλογή «Διαγραφή» από την αναδυόμενη λίστα </a:t>
            </a:r>
            <a:r>
              <a:rPr lang="el-GR" dirty="0" smtClean="0"/>
              <a:t>των διαθέσιμων </a:t>
            </a:r>
            <a:r>
              <a:rPr lang="el-GR" dirty="0"/>
              <a:t>ενεργειών </a:t>
            </a:r>
            <a:r>
              <a:rPr lang="el-GR" dirty="0" smtClean="0"/>
              <a:t>της.</a:t>
            </a:r>
            <a:endParaRPr lang="en-GB" dirty="0"/>
          </a:p>
        </p:txBody>
      </p:sp>
      <p:pic>
        <p:nvPicPr>
          <p:cNvPr id="819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140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3616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Διαγραφή ανακοίνωσης </a:t>
            </a:r>
            <a:r>
              <a:rPr lang="el-GR" dirty="0" smtClean="0"/>
              <a:t>(2/3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4129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Στη συνέχεια </a:t>
            </a:r>
            <a:r>
              <a:rPr lang="el-GR" dirty="0" smtClean="0"/>
              <a:t>θα εμφανιστεί ένα </a:t>
            </a:r>
            <a:r>
              <a:rPr lang="el-GR" dirty="0"/>
              <a:t>αναδυόμενο μήνυμα επιβεβαίωσης της διαγραφής. </a:t>
            </a:r>
            <a:r>
              <a:rPr lang="el-GR" dirty="0">
                <a:solidFill>
                  <a:prstClr val="black"/>
                </a:solidFill>
              </a:rPr>
              <a:t>Εάν απαντήσετε </a:t>
            </a:r>
            <a:r>
              <a:rPr lang="el-GR" dirty="0" smtClean="0">
                <a:solidFill>
                  <a:prstClr val="black"/>
                </a:solidFill>
              </a:rPr>
              <a:t>θετικά, η ανακοίνωση θα διαγραφεί.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9219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710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667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Διαγραφή </a:t>
            </a:r>
            <a:r>
              <a:rPr lang="el-GR" dirty="0" smtClean="0"/>
              <a:t>ανακοίνωσης (</a:t>
            </a:r>
            <a:r>
              <a:rPr lang="el-GR" dirty="0"/>
              <a:t>3/3)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Σε περίπτωση που τελικά δεν επιθυμείτε να διαγράψετε </a:t>
            </a:r>
            <a:r>
              <a:rPr lang="el-GR"/>
              <a:t>την </a:t>
            </a:r>
            <a:r>
              <a:rPr lang="el-GR" smtClean="0"/>
              <a:t>ανακοίνωση, </a:t>
            </a:r>
            <a:r>
              <a:rPr lang="el-GR" dirty="0" smtClean="0"/>
              <a:t>απαντήστε αρνητικά /πατήστε ακύρωση. </a:t>
            </a:r>
            <a:endParaRPr lang="el-GR" dirty="0"/>
          </a:p>
          <a:p>
            <a:endParaRPr lang="el-GR" dirty="0"/>
          </a:p>
        </p:txBody>
      </p:sp>
      <p:pic>
        <p:nvPicPr>
          <p:cNvPr id="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772816"/>
            <a:ext cx="4038600" cy="710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196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Ενημέρωσης, Επικοινωνίας και Συνεργασίας. Εργαλείο «Ανακοινώσεις»: Διαγραφή Α</a:t>
            </a:r>
            <a:r>
              <a:rPr lang="el-GR" sz="2000" dirty="0" smtClean="0"/>
              <a:t>νακοίνωσης.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9:33:02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4F26DB9C-420F-4C3A-93B7-F939914F1375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</TotalTime>
  <Words>242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Διαγραφή ανακοίνωσης (1/3)</vt:lpstr>
      <vt:lpstr>Διαγραφή ανακοίνωσης (2/3)</vt:lpstr>
      <vt:lpstr>Διαγραφή ανακοίνωσης (3/3)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217</cp:revision>
  <dcterms:created xsi:type="dcterms:W3CDTF">2012-09-06T09:03:05Z</dcterms:created>
  <dcterms:modified xsi:type="dcterms:W3CDTF">2016-03-11T07:49:19Z</dcterms:modified>
</cp:coreProperties>
</file>