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306" r:id="rId4"/>
    <p:sldId id="305" r:id="rId5"/>
    <p:sldId id="291" r:id="rId6"/>
    <p:sldId id="307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5"/>
            <p14:sldId id="291"/>
            <p14:sldId id="307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282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05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%5b1%5d%20http:/creativecommons.org/licenses/by-nc-sa/4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free-vector/hands-holding-megaphones-in-cartoon-style_765885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 smtClean="0"/>
              <a:t>Εισαγωγή στο εργαλείο «Ανακοινώσεις»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Γνωριμία με το εργαλείο </a:t>
            </a:r>
            <a:r>
              <a:rPr lang="el-GR" dirty="0" smtClean="0"/>
              <a:t>«Ανακοινώσεις»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Το εργαλείο «Ανακοινώσεις» </a:t>
            </a:r>
            <a:r>
              <a:rPr lang="el-GR" dirty="0" smtClean="0"/>
              <a:t>σας </a:t>
            </a:r>
            <a:r>
              <a:rPr lang="el-GR" dirty="0"/>
              <a:t>επιτρέπει να ενημερώνετε τους εκπαιδευόμενους του μαθήματος σε θέματα που αφορούν το </a:t>
            </a:r>
            <a:r>
              <a:rPr lang="el-GR" dirty="0" smtClean="0"/>
              <a:t>εκάστοτε μάθημα</a:t>
            </a:r>
            <a:r>
              <a:rPr lang="el-GR" dirty="0"/>
              <a:t>. </a:t>
            </a:r>
            <a:endParaRPr lang="en-GB" dirty="0"/>
          </a:p>
        </p:txBody>
      </p:sp>
      <p:pic>
        <p:nvPicPr>
          <p:cNvPr id="1026" name="Picture 2" descr="Hands holding megaphones in cartoon style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94"/>
          <a:stretch/>
        </p:blipFill>
        <p:spPr bwMode="auto">
          <a:xfrm>
            <a:off x="4788024" y="1760411"/>
            <a:ext cx="4038600" cy="382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420307" y="5589240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[1]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50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Ενημέρωσης, Επικοινωνίας και </a:t>
            </a:r>
            <a:r>
              <a:rPr lang="el-GR" sz="2000" dirty="0" smtClean="0"/>
              <a:t>Συνεργασίας. Εισαγωγή </a:t>
            </a:r>
            <a:r>
              <a:rPr lang="el-GR" sz="2000" dirty="0"/>
              <a:t>στο εργαλείο «Ανακοινώσεις</a:t>
            </a:r>
            <a:r>
              <a:rPr lang="el-GR" sz="2000" dirty="0" smtClean="0"/>
              <a:t>». 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</a:t>
            </a:r>
            <a:r>
              <a:rPr lang="el-GR" sz="2000" dirty="0" smtClean="0"/>
              <a:t>:</a:t>
            </a:r>
            <a:endParaRPr lang="en-GB" sz="2000" dirty="0" smtClean="0"/>
          </a:p>
          <a:p>
            <a:pPr marL="0" indent="0">
              <a:buNone/>
            </a:pPr>
            <a:r>
              <a:rPr lang="el-GR" sz="2000" dirty="0" smtClean="0"/>
              <a:t>Εικόνα 1: </a:t>
            </a:r>
            <a:r>
              <a:rPr lang="en-GB" sz="2000" dirty="0" smtClean="0">
                <a:hlinkClick r:id="rId3"/>
              </a:rPr>
              <a:t>Announcements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 smtClean="0"/>
              <a:t>Freepik.com.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9888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9:22:25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5,1026,7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E7B8F9DF-8C7C-4E1B-8023-E892D93106D4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1639</TotalTime>
  <Words>231</Words>
  <Application>Microsoft Office PowerPoint</Application>
  <PresentationFormat>On-screen Show (4:3)</PresentationFormat>
  <Paragraphs>26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Ανάπτυξη ηλεκτρονικών μαθημάτων  στην πλατφόρμα Open eClass</vt:lpstr>
      <vt:lpstr>Γνωριμία με το εργαλείο «Ανακοινώσεις»</vt:lpstr>
      <vt:lpstr>Σημείωμα Αναφοράς</vt:lpstr>
      <vt:lpstr>Σημείωμα Αδειοδότησης</vt:lpstr>
      <vt:lpstr>Σημείωμα Χρήσης Έργων Τρίτων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199</cp:revision>
  <dcterms:created xsi:type="dcterms:W3CDTF">2012-09-06T09:03:05Z</dcterms:created>
  <dcterms:modified xsi:type="dcterms:W3CDTF">2016-03-11T07:22:34Z</dcterms:modified>
</cp:coreProperties>
</file>