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8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Επεξεργασία ανακοίνωσης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/>
              <a:t>Εργαλείο «Ανακοινώσεις»: </a:t>
            </a:r>
            <a:br>
              <a:rPr lang="el-GR" dirty="0"/>
            </a:br>
            <a:r>
              <a:rPr lang="el-GR" dirty="0" smtClean="0"/>
              <a:t>Επεξεργασία ανακοίνωσης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l-GR" dirty="0" smtClean="0"/>
              <a:t>ανακοίνωσης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να τροποποιήσετε μια υπάρχουσα ανακοίνωση, κάντε κλικ στην επιλογή «Επεξεργασία»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της.</a:t>
            </a:r>
            <a:endParaRPr lang="el-GR" dirty="0"/>
          </a:p>
        </p:txBody>
      </p:sp>
      <p:pic>
        <p:nvPicPr>
          <p:cNvPr id="409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172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31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ανακοίνωσης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Στη </a:t>
            </a:r>
            <a:r>
              <a:rPr lang="el-GR" dirty="0" smtClean="0"/>
              <a:t>φόρμα που θα εμφανιστεί, μπορείτε να επιφέρετε </a:t>
            </a:r>
            <a:r>
              <a:rPr lang="el-GR" dirty="0"/>
              <a:t>τις επιθυμητές </a:t>
            </a:r>
            <a:r>
              <a:rPr lang="el-GR" dirty="0" smtClean="0"/>
              <a:t>αλλαγές. Στη συνέχεια </a:t>
            </a:r>
            <a:r>
              <a:rPr lang="el-GR" dirty="0" smtClean="0"/>
              <a:t>πατήστε το κουμπί </a:t>
            </a:r>
            <a:r>
              <a:rPr lang="el-GR" dirty="0"/>
              <a:t>με την ένδειξη «</a:t>
            </a:r>
            <a:r>
              <a:rPr lang="el-GR" dirty="0" smtClean="0"/>
              <a:t>Υποβολή», για </a:t>
            </a:r>
            <a:r>
              <a:rPr lang="el-GR" dirty="0" smtClean="0"/>
              <a:t>τις οριστικοποιήσετε.</a:t>
            </a:r>
            <a:endParaRPr lang="en-GB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622" y="1600200"/>
            <a:ext cx="35277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5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Συνεργασίας. Εργαλείο «Ανακοινώσεις»: Επεξεργασία Ανακοίνωσης.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26:1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D267A17-F208-4AE4-B266-5FC0F69D4D0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228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Επεξεργασία ανακοίνωσης (1/2)</vt:lpstr>
      <vt:lpstr>Επεξεργασία ανακοίνωσης (1/2)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213</cp:revision>
  <dcterms:created xsi:type="dcterms:W3CDTF">2012-09-06T09:03:05Z</dcterms:created>
  <dcterms:modified xsi:type="dcterms:W3CDTF">2016-03-11T07:49:15Z</dcterms:modified>
</cp:coreProperties>
</file>