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8"/>
  </p:notesMasterIdLst>
  <p:sldIdLst>
    <p:sldId id="256" r:id="rId3"/>
    <p:sldId id="306" r:id="rId4"/>
    <p:sldId id="308" r:id="rId5"/>
    <p:sldId id="305" r:id="rId6"/>
    <p:sldId id="291" r:id="rId7"/>
  </p:sldIdLst>
  <p:sldSz cx="9144000" cy="6858000" type="screen4x3"/>
  <p:notesSz cx="6858000" cy="9144000"/>
  <p:custDataLst>
    <p:tags r:id="rId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8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11/3/2016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«Ανακοινώσεις»: Επεξεργασία ανακοίνωσης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«Ανακοινώσεις»: Επεξεργασία ανακοίνωσης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«Ανακοινώσεις»: Επεξεργασία ανακοίνωσης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«Ανακοινώσεις»: Επεξεργασία ανακοίνωσης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«Ανακοινώσεις»: Επεξεργασία ανακοίνωσης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«Ανακοινώσεις»: Επεξεργασία ανακοίνωσης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«Ανακοινώσεις»: Επεξεργασία ανακοίνωσης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/>
              <a:t>Εργαλεία Ενημέρωσης, Επικοινωνίας και </a:t>
            </a:r>
            <a:r>
              <a:rPr lang="el-GR" dirty="0" smtClean="0"/>
              <a:t>Συνεργασίας</a:t>
            </a:r>
          </a:p>
          <a:p>
            <a:endParaRPr lang="en-GB" dirty="0" smtClean="0"/>
          </a:p>
          <a:p>
            <a:r>
              <a:rPr lang="el-GR" dirty="0"/>
              <a:t>Εργαλείο «Ανακοινώσεις»: </a:t>
            </a:r>
            <a:br>
              <a:rPr lang="el-GR" dirty="0"/>
            </a:br>
            <a:r>
              <a:rPr lang="el-GR" dirty="0" smtClean="0"/>
              <a:t>Επεξεργασία ανακοίνωσης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Επεξεργασία </a:t>
            </a:r>
            <a:r>
              <a:rPr lang="el-GR" dirty="0" smtClean="0"/>
              <a:t>ανακοίνωσης (1/2)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/>
              <a:t>Για να τροποποιήσετε μια υπάρχουσα ανακοίνωση, κάντε κλικ στην επιλογή «Επεξεργασία» από την αναδυόμενη λίστα </a:t>
            </a:r>
            <a:r>
              <a:rPr lang="el-GR" dirty="0" smtClean="0"/>
              <a:t>των διαθέσιμων </a:t>
            </a:r>
            <a:r>
              <a:rPr lang="el-GR" dirty="0"/>
              <a:t>ενεργειών </a:t>
            </a:r>
            <a:r>
              <a:rPr lang="el-GR" dirty="0" smtClean="0"/>
              <a:t>της.</a:t>
            </a:r>
            <a:endParaRPr lang="el-GR" dirty="0"/>
          </a:p>
        </p:txBody>
      </p:sp>
      <p:pic>
        <p:nvPicPr>
          <p:cNvPr id="4099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00808"/>
            <a:ext cx="4038600" cy="172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6315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Επεξεργασία ανακοίνωσης (1/2)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86808" cy="4525963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Στη </a:t>
            </a:r>
            <a:r>
              <a:rPr lang="el-GR" dirty="0" smtClean="0"/>
              <a:t>φόρμα που θα εμφανιστεί, μπορείτε να επιφέρετε </a:t>
            </a:r>
            <a:r>
              <a:rPr lang="el-GR" dirty="0"/>
              <a:t>τις επιθυμητές </a:t>
            </a:r>
            <a:r>
              <a:rPr lang="el-GR" dirty="0" smtClean="0"/>
              <a:t>αλλαγές. Στη συνέχεια </a:t>
            </a:r>
            <a:r>
              <a:rPr lang="el-GR" dirty="0" smtClean="0"/>
              <a:t>πατήστε το κουμπί </a:t>
            </a:r>
            <a:r>
              <a:rPr lang="el-GR" dirty="0"/>
              <a:t>με την ένδειξη «</a:t>
            </a:r>
            <a:r>
              <a:rPr lang="el-GR" dirty="0" smtClean="0"/>
              <a:t>Υποβολή», για </a:t>
            </a:r>
            <a:r>
              <a:rPr lang="el-GR" dirty="0" smtClean="0"/>
              <a:t>τις οριστικοποιήσετε.</a:t>
            </a:r>
            <a:endParaRPr lang="en-GB" dirty="0"/>
          </a:p>
          <a:p>
            <a:pPr marL="0" indent="0">
              <a:buNone/>
            </a:pPr>
            <a:endParaRPr lang="el-GR" dirty="0"/>
          </a:p>
        </p:txBody>
      </p:sp>
      <p:pic>
        <p:nvPicPr>
          <p:cNvPr id="5122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622" y="1600200"/>
            <a:ext cx="352775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559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</a:t>
            </a:r>
            <a:r>
              <a:rPr lang="en-GB" sz="2000" dirty="0" smtClean="0"/>
              <a:t> </a:t>
            </a:r>
            <a:r>
              <a:rPr lang="el-GR" sz="2000" dirty="0" smtClean="0"/>
              <a:t>στην Πλατφόρμα </a:t>
            </a:r>
            <a:r>
              <a:rPr lang="el-GR" sz="2000" dirty="0" err="1" smtClean="0"/>
              <a:t>Open</a:t>
            </a:r>
            <a:r>
              <a:rPr lang="el-GR" sz="2000" dirty="0" smtClean="0"/>
              <a:t> </a:t>
            </a:r>
            <a:r>
              <a:rPr lang="el-GR" sz="2000" dirty="0" err="1" smtClean="0"/>
              <a:t>eClass</a:t>
            </a:r>
            <a:r>
              <a:rPr lang="el-GR" sz="2000" dirty="0" smtClean="0"/>
              <a:t>. Εργαλεία Ενημέρωσης, Επικοινωνίας και Συνεργασίας. Εργαλείο «Ανακοινώσεις»: Επεξεργασία Ανακοίνωσης.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1/3/2016 9:26:15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6D267A17-F208-4AE4-B266-5FC0F69D4D0D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1677</TotalTime>
  <Words>228</Words>
  <Application>Microsoft Office PowerPoint</Application>
  <PresentationFormat>On-screen Show (4:3)</PresentationFormat>
  <Paragraphs>23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Θέμα του Office</vt:lpstr>
      <vt:lpstr>Ανάπτυξη ηλεκτρονικών μαθημάτων  στην πλατφόρμα Open eClass</vt:lpstr>
      <vt:lpstr>Επεξεργασία ανακοίνωσης (1/2)</vt:lpstr>
      <vt:lpstr>Επεξεργασία ανακοίνωσης (1/2)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213</cp:revision>
  <dcterms:created xsi:type="dcterms:W3CDTF">2012-09-06T09:03:05Z</dcterms:created>
  <dcterms:modified xsi:type="dcterms:W3CDTF">2016-03-11T07:49:15Z</dcterms:modified>
</cp:coreProperties>
</file>