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Προσθήκη ανακοίνωσης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Προσθήκη ανακοίνωσης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Προσθήκη ανακοίνωσης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Προσθήκη ανακοίνωσης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Προσθήκη ανακοίνωσης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Προσθήκη ανακοίνωσης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Προσθήκη ανακοίνωσης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/>
              <a:t>Εργαλείο «Ανακοινώσεις»: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Προσθήκη </a:t>
            </a:r>
            <a:r>
              <a:rPr lang="el-GR" dirty="0"/>
              <a:t>ανακοίνωσης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Προσθήκη </a:t>
            </a:r>
            <a:r>
              <a:rPr lang="el-GR" dirty="0" smtClean="0"/>
              <a:t>ανακοίνωσης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προσθέσετε μια ανακοίνωση, κάντε κλικ στο κουμπί με την ένδειξη «Προσθήκη Ανακοίνωσης». </a:t>
            </a:r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00808"/>
            <a:ext cx="3668619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42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ανακοίνωσης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908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Στη φόρμα που θα εμφανιστεί, </a:t>
            </a:r>
            <a:r>
              <a:rPr lang="el-GR" sz="2600" dirty="0" smtClean="0"/>
              <a:t>συμπληρώστε </a:t>
            </a:r>
            <a:r>
              <a:rPr lang="el-GR" sz="2600" dirty="0"/>
              <a:t>τον τίτλο της ανακοίνωσης καθώς και το κυρίως σώμα </a:t>
            </a:r>
            <a:r>
              <a:rPr lang="el-GR" sz="2600" dirty="0" smtClean="0"/>
              <a:t>της. Μπορείτε επίσης  να επιλέξετε να ειδοποιηθούν οι συμμετέχοντες μέσω </a:t>
            </a:r>
            <a:r>
              <a:rPr lang="en-GB" sz="2600" dirty="0" smtClean="0"/>
              <a:t>email</a:t>
            </a:r>
            <a:r>
              <a:rPr lang="el-GR" sz="2600" dirty="0" smtClean="0"/>
              <a:t>. Ακόμα μπορείτε να ορίσετε αντιπροσωπευτικές </a:t>
            </a:r>
            <a:r>
              <a:rPr lang="el-GR" sz="2600" dirty="0"/>
              <a:t>ετικέτες (</a:t>
            </a:r>
            <a:r>
              <a:rPr lang="el-GR" sz="2600" dirty="0" err="1"/>
              <a:t>tags</a:t>
            </a:r>
            <a:r>
              <a:rPr lang="el-GR" sz="2600" dirty="0"/>
              <a:t>) </a:t>
            </a:r>
            <a:r>
              <a:rPr lang="el-GR" sz="2600" dirty="0" smtClean="0"/>
              <a:t>για </a:t>
            </a:r>
            <a:r>
              <a:rPr lang="el-GR" sz="2600" dirty="0"/>
              <a:t>κάθε ανακοίνωση, </a:t>
            </a:r>
            <a:r>
              <a:rPr lang="el-GR" sz="2600" dirty="0" smtClean="0"/>
              <a:t>καθώς </a:t>
            </a:r>
            <a:r>
              <a:rPr lang="el-GR" sz="2600" dirty="0"/>
              <a:t>και το διάστημα εμφάνισής της</a:t>
            </a:r>
            <a:r>
              <a:rPr lang="el-GR" sz="2600" dirty="0" smtClean="0"/>
              <a:t>. </a:t>
            </a:r>
            <a:endParaRPr lang="el-GR" sz="2600" dirty="0"/>
          </a:p>
        </p:txBody>
      </p:sp>
      <p:pic>
        <p:nvPicPr>
          <p:cNvPr id="205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556792"/>
            <a:ext cx="33420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462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ανακοίνωσης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Τέλος, πατήστε το κουμπί με την ένδειξη «Υποβολή» για να καταχωρίσετε την ανακοίνωσή σας.</a:t>
            </a:r>
            <a:endParaRPr lang="el-GR" dirty="0"/>
          </a:p>
        </p:txBody>
      </p:sp>
      <p:pic>
        <p:nvPicPr>
          <p:cNvPr id="3075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462" y="1600200"/>
            <a:ext cx="33420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368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Συνεργασίας. Εργαλείο «Ανακοινώσεις»: </a:t>
            </a:r>
            <a:r>
              <a:rPr lang="el-GR" sz="2000" dirty="0" smtClean="0"/>
              <a:t> Προσθήκη </a:t>
            </a:r>
            <a:r>
              <a:rPr lang="el-GR" sz="2000" dirty="0"/>
              <a:t>Α</a:t>
            </a:r>
            <a:r>
              <a:rPr lang="el-GR" sz="2000" dirty="0" smtClean="0"/>
              <a:t>νακοίνωσης.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24:31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678E6EA-6A21-49EA-93EA-B0E35759623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266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Προσθήκη ανακοίνωσης (1/3)</vt:lpstr>
      <vt:lpstr>Προσθήκη ανακοίνωσης (2/3)</vt:lpstr>
      <vt:lpstr>Προσθήκη ανακοίνωσης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205</cp:revision>
  <dcterms:created xsi:type="dcterms:W3CDTF">2012-09-06T09:03:05Z</dcterms:created>
  <dcterms:modified xsi:type="dcterms:W3CDTF">2016-03-11T07:49:40Z</dcterms:modified>
</cp:coreProperties>
</file>