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0"/>
  </p:notesMasterIdLst>
  <p:sldIdLst>
    <p:sldId id="256" r:id="rId3"/>
    <p:sldId id="308" r:id="rId4"/>
    <p:sldId id="310" r:id="rId5"/>
    <p:sldId id="313" r:id="rId6"/>
    <p:sldId id="314" r:id="rId7"/>
    <p:sldId id="305" r:id="rId8"/>
    <p:sldId id="291" r:id="rId9"/>
  </p:sldIdLst>
  <p:sldSz cx="9144000" cy="6858000" type="screen4x3"/>
  <p:notesSz cx="6858000" cy="9144000"/>
  <p:custDataLst>
    <p:tags r:id="rId11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8"/>
            <p14:sldId id="310"/>
            <p14:sldId id="313"/>
            <p14:sldId id="314"/>
            <p14:sldId id="305"/>
            <p14:sldId id="291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93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8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11/3/2016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«Ημερολόγιο»: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Διαγραφή γεγονότος 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«Ημερολόγιο»: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Διαγραφή γεγονότος 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«Ημερολόγιο»: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Διαγραφή γεγονότος 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«Ημερολόγιο»: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Διαγραφή γεγονότος 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«Ημερολόγιο»: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Διαγραφή γεγονότος 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«Ημερολόγιο»: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Διαγραφή γεγονότος 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«Ημερολόγιο»: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Διαγραφή γεγονότος 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7.png"/><Relationship Id="rId4" Type="http://schemas.openxmlformats.org/officeDocument/2006/relationships/hyperlink" Target="%5b1%5d%20http: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/>
              <a:t>Εργαλεία Ενημέρωσης, Επικοινωνίας και </a:t>
            </a:r>
            <a:r>
              <a:rPr lang="el-GR" dirty="0" smtClean="0"/>
              <a:t>Συνεργασίας</a:t>
            </a:r>
          </a:p>
          <a:p>
            <a:endParaRPr lang="en-GB" dirty="0" smtClean="0"/>
          </a:p>
          <a:p>
            <a:r>
              <a:rPr lang="el-GR" dirty="0" smtClean="0"/>
              <a:t>Εργαλείο «Ημερολόγιο»: </a:t>
            </a:r>
            <a:br>
              <a:rPr lang="el-GR" dirty="0" smtClean="0"/>
            </a:br>
            <a:r>
              <a:rPr lang="el-GR" dirty="0" smtClean="0"/>
              <a:t>Διαγραφή </a:t>
            </a:r>
            <a:r>
              <a:rPr lang="el-GR" dirty="0"/>
              <a:t>γεγονότος </a:t>
            </a:r>
            <a:endParaRPr lang="el-GR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Διαγραφή γεγονότος (1/4)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Για να </a:t>
            </a:r>
            <a:r>
              <a:rPr lang="el-GR" dirty="0" smtClean="0"/>
              <a:t>διαγράψετε ένα γεγονός, κάντε κλικ πάνω του στο ημερολόγιο.</a:t>
            </a:r>
            <a:endParaRPr lang="el-GR" dirty="0"/>
          </a:p>
        </p:txBody>
      </p:sp>
      <p:pic>
        <p:nvPicPr>
          <p:cNvPr id="6146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72816"/>
            <a:ext cx="4038600" cy="2991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4985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Διαγραφή γεγονότος </a:t>
            </a:r>
            <a:r>
              <a:rPr lang="el-GR" dirty="0" smtClean="0"/>
              <a:t>(2/4</a:t>
            </a:r>
            <a:r>
              <a:rPr lang="el-GR" dirty="0"/>
              <a:t>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Στη συνέχεια κάντε </a:t>
            </a:r>
            <a:r>
              <a:rPr lang="el-GR" dirty="0"/>
              <a:t>κλικ στην επιλογή </a:t>
            </a:r>
            <a:r>
              <a:rPr lang="el-GR" dirty="0" smtClean="0"/>
              <a:t>«</a:t>
            </a:r>
            <a:r>
              <a:rPr lang="el-GR" dirty="0"/>
              <a:t>Διαγραφή</a:t>
            </a:r>
            <a:r>
              <a:rPr lang="el-GR" dirty="0" smtClean="0"/>
              <a:t>» </a:t>
            </a:r>
            <a:r>
              <a:rPr lang="el-GR" dirty="0"/>
              <a:t>από την αναδυόμενη λίστα </a:t>
            </a:r>
            <a:r>
              <a:rPr lang="el-GR" dirty="0" smtClean="0"/>
              <a:t>των διαθέσιμων </a:t>
            </a:r>
            <a:r>
              <a:rPr lang="el-GR" dirty="0"/>
              <a:t>ενεργειών </a:t>
            </a:r>
            <a:r>
              <a:rPr lang="el-GR" dirty="0" smtClean="0"/>
              <a:t>του.</a:t>
            </a:r>
            <a:endParaRPr lang="el-GR" dirty="0"/>
          </a:p>
        </p:txBody>
      </p:sp>
      <p:pic>
        <p:nvPicPr>
          <p:cNvPr id="7171" name="Picture 3" descr="[DECORATIVE]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6"/>
          <a:stretch/>
        </p:blipFill>
        <p:spPr bwMode="auto">
          <a:xfrm>
            <a:off x="4644008" y="1700808"/>
            <a:ext cx="3990326" cy="147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6731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Διαγραφή γεγονότος </a:t>
            </a:r>
            <a:r>
              <a:rPr lang="el-GR" dirty="0" smtClean="0"/>
              <a:t>(3/4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4129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dirty="0" smtClean="0"/>
              <a:t>Θα εμφανιστεί ένα </a:t>
            </a:r>
            <a:r>
              <a:rPr lang="el-GR" dirty="0"/>
              <a:t>αναδυόμενο μήνυμα επιβεβαίωσης της διαγραφής. </a:t>
            </a:r>
            <a:r>
              <a:rPr lang="el-GR" dirty="0">
                <a:solidFill>
                  <a:prstClr val="black"/>
                </a:solidFill>
              </a:rPr>
              <a:t>Εάν απαντήσετε </a:t>
            </a:r>
            <a:r>
              <a:rPr lang="el-GR" dirty="0" smtClean="0">
                <a:solidFill>
                  <a:prstClr val="black"/>
                </a:solidFill>
              </a:rPr>
              <a:t>θετικά πατώντας «Διαγραφή», το γεγονός θα διαγραφεί.</a:t>
            </a: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10242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72816"/>
            <a:ext cx="4038600" cy="1100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370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/>
              <a:t>Διαγραφή γεγονότος </a:t>
            </a:r>
            <a:r>
              <a:rPr lang="el-GR" smtClean="0"/>
              <a:t>(4/4</a:t>
            </a:r>
            <a:r>
              <a:rPr lang="el-GR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Σε περίπτωση που τελικά δεν επιθυμείτε να διαγράψετε το γεγονός, απαντήστε αρνητικά /πατήστε ακύρωση. </a:t>
            </a:r>
            <a:endParaRPr lang="el-GR" dirty="0"/>
          </a:p>
          <a:p>
            <a:endParaRPr lang="el-GR" dirty="0"/>
          </a:p>
        </p:txBody>
      </p:sp>
      <p:pic>
        <p:nvPicPr>
          <p:cNvPr id="11266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772816"/>
            <a:ext cx="4038600" cy="1100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37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 smtClean="0"/>
              <a:t>. «Ανάπτυξη Ηλεκτρονικών Μαθημάτων στην </a:t>
            </a:r>
            <a:r>
              <a:rPr lang="el-GR" sz="2000" dirty="0"/>
              <a:t>Πλατφόρμα </a:t>
            </a:r>
            <a:r>
              <a:rPr lang="el-GR" sz="2000" dirty="0" err="1"/>
              <a:t>Open</a:t>
            </a:r>
            <a:r>
              <a:rPr lang="el-GR" sz="2000" dirty="0"/>
              <a:t> </a:t>
            </a:r>
            <a:r>
              <a:rPr lang="el-GR" sz="2000" dirty="0" err="1"/>
              <a:t>eClass</a:t>
            </a:r>
            <a:r>
              <a:rPr lang="el-GR" sz="2000" dirty="0"/>
              <a:t>. Εργαλεία Ενημέρωσης, Επικοινωνίας και Συνεργασίας. </a:t>
            </a:r>
            <a:r>
              <a:rPr lang="el-GR" sz="2000" dirty="0" smtClean="0"/>
              <a:t>Εργαλείο </a:t>
            </a:r>
            <a:r>
              <a:rPr lang="el-GR" sz="2000" dirty="0"/>
              <a:t>«Ημερολόγιο»: </a:t>
            </a:r>
            <a:r>
              <a:rPr lang="el-GR" sz="2000" dirty="0" smtClean="0"/>
              <a:t>Διαγραφή </a:t>
            </a:r>
            <a:r>
              <a:rPr lang="el-GR" sz="2000" dirty="0"/>
              <a:t>Γ</a:t>
            </a:r>
            <a:r>
              <a:rPr lang="el-GR" sz="2000" dirty="0" smtClean="0"/>
              <a:t>εγονότος. 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1/3/2016 9:40:07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FFA511E5-3A85-4E03-8663-80B7CA2BFB1B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1690</TotalTime>
  <Words>256</Words>
  <Application>Microsoft Office PowerPoint</Application>
  <PresentationFormat>On-screen Show (4:3)</PresentationFormat>
  <Paragraphs>27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Θέμα του Office</vt:lpstr>
      <vt:lpstr>Ανάπτυξη ηλεκτρονικών μαθημάτων  στην πλατφόρμα Open eClass</vt:lpstr>
      <vt:lpstr>Διαγραφή γεγονότος (1/4)</vt:lpstr>
      <vt:lpstr>Διαγραφή γεγονότος (2/4)</vt:lpstr>
      <vt:lpstr>Διαγραφή γεγονότος (3/4)</vt:lpstr>
      <vt:lpstr>Διαγραφή γεγονότος (4/4)</vt:lpstr>
      <vt:lpstr>Σημείωμα Αναφοράς</vt:lpstr>
      <vt:lpstr>Σημείωμα Αδειοδότησης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220</cp:revision>
  <dcterms:created xsi:type="dcterms:W3CDTF">2012-09-06T09:03:05Z</dcterms:created>
  <dcterms:modified xsi:type="dcterms:W3CDTF">2016-03-11T07:49:06Z</dcterms:modified>
</cp:coreProperties>
</file>