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8" r:id="rId4"/>
    <p:sldId id="310" r:id="rId5"/>
    <p:sldId id="313" r:id="rId6"/>
    <p:sldId id="314" r:id="rId7"/>
    <p:sldId id="305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8"/>
            <p14:sldId id="310"/>
            <p14:sldId id="313"/>
            <p14:sldId id="314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γεγονότος 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«Ημερολόγιο»: </a:t>
            </a:r>
            <a:br>
              <a:rPr lang="el-GR" dirty="0" smtClean="0"/>
            </a:br>
            <a:r>
              <a:rPr lang="el-GR" dirty="0" smtClean="0"/>
              <a:t>Διαγραφή </a:t>
            </a:r>
            <a:r>
              <a:rPr lang="el-GR" dirty="0"/>
              <a:t>γεγονότος 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Διαγραφή γεγονότος (1/4)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</a:t>
            </a:r>
            <a:r>
              <a:rPr lang="el-GR" dirty="0" smtClean="0"/>
              <a:t>διαγράψετε ένα γεγονός, κάντε κλικ πάνω του στο ημερολόγιο.</a:t>
            </a:r>
            <a:endParaRPr lang="el-GR" dirty="0"/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99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98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γεγονότος </a:t>
            </a:r>
            <a:r>
              <a:rPr lang="el-GR" dirty="0" smtClean="0"/>
              <a:t>(2/4</a:t>
            </a:r>
            <a:r>
              <a:rPr lang="el-GR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Στη συνέχεια κάντε </a:t>
            </a:r>
            <a:r>
              <a:rPr lang="el-GR" dirty="0"/>
              <a:t>κλικ στην επιλογή </a:t>
            </a:r>
            <a:r>
              <a:rPr lang="el-GR" dirty="0" smtClean="0"/>
              <a:t>«</a:t>
            </a:r>
            <a:r>
              <a:rPr lang="el-GR" dirty="0"/>
              <a:t>Διαγραφή</a:t>
            </a:r>
            <a:r>
              <a:rPr lang="el-GR" dirty="0" smtClean="0"/>
              <a:t>» </a:t>
            </a:r>
            <a:r>
              <a:rPr lang="el-GR" dirty="0"/>
              <a:t>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</a:t>
            </a:r>
            <a:endParaRPr lang="el-GR" dirty="0"/>
          </a:p>
        </p:txBody>
      </p:sp>
      <p:pic>
        <p:nvPicPr>
          <p:cNvPr id="717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6"/>
          <a:stretch/>
        </p:blipFill>
        <p:spPr bwMode="auto">
          <a:xfrm>
            <a:off x="4644008" y="1700808"/>
            <a:ext cx="3990326" cy="147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73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γεγονότος </a:t>
            </a:r>
            <a:r>
              <a:rPr lang="el-GR" dirty="0" smtClean="0"/>
              <a:t>(3/4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412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Θα εμφανιστεί ένα </a:t>
            </a:r>
            <a:r>
              <a:rPr lang="el-GR" dirty="0"/>
              <a:t>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</a:t>
            </a:r>
            <a:r>
              <a:rPr lang="el-GR" dirty="0" smtClean="0">
                <a:solidFill>
                  <a:prstClr val="black"/>
                </a:solidFill>
              </a:rPr>
              <a:t>θετικά πατώντας «Διαγραφή», το γεγονός θα διαγραφεί.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24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10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7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/>
              <a:t>Διαγραφή γεγονότος </a:t>
            </a:r>
            <a:r>
              <a:rPr lang="el-GR" smtClean="0"/>
              <a:t>(4/4</a:t>
            </a:r>
            <a:r>
              <a:rPr lang="el-GR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το γεγονός, 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1126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1100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</a:t>
            </a:r>
            <a:r>
              <a:rPr lang="el-GR" sz="2000" dirty="0" smtClean="0"/>
              <a:t>Εργαλείο </a:t>
            </a:r>
            <a:r>
              <a:rPr lang="el-GR" sz="2000" dirty="0"/>
              <a:t>«Ημερολόγιο»: </a:t>
            </a:r>
            <a:r>
              <a:rPr lang="el-GR" sz="2000" dirty="0" smtClean="0"/>
              <a:t>Διαγραφή </a:t>
            </a:r>
            <a:r>
              <a:rPr lang="el-GR" sz="2000" dirty="0"/>
              <a:t>Γ</a:t>
            </a:r>
            <a:r>
              <a:rPr lang="el-GR" sz="2000" dirty="0" smtClean="0"/>
              <a:t>εγονότος.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40:0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FFA511E5-3A85-4E03-8663-80B7CA2BFB1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256</Words>
  <Application>Microsoft Office PowerPoint</Application>
  <PresentationFormat>On-screen Show (4:3)</PresentationFormat>
  <Paragraphs>27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Διαγραφή γεγονότος (1/4)</vt:lpstr>
      <vt:lpstr>Διαγραφή γεγονότος (2/4)</vt:lpstr>
      <vt:lpstr>Διαγραφή γεγονότος (3/4)</vt:lpstr>
      <vt:lpstr>Διαγραφή γεγονότος (4/4)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220</cp:revision>
  <dcterms:created xsi:type="dcterms:W3CDTF">2012-09-06T09:03:05Z</dcterms:created>
  <dcterms:modified xsi:type="dcterms:W3CDTF">2016-03-11T07:49:06Z</dcterms:modified>
</cp:coreProperties>
</file>