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5" r:id="rId5"/>
    <p:sldId id="291" r:id="rId6"/>
    <p:sldId id="307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5"/>
            <p14:sldId id="291"/>
            <p14:sldId id="307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157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«Ημερολόγιο»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%5b1%5d%20http:/creativecommons.org/licenses/by-nc-sa/4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personal-organizer_797896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Εισαγωγή στο εργαλείο «Ημερολόγιο»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Γνωριμία με το εργαλείο </a:t>
            </a:r>
            <a:r>
              <a:rPr lang="el-GR" dirty="0" smtClean="0"/>
              <a:t>«Ημερολόγιο»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07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Το εργαλείο «Ημερολόγιο» σας επιτρέπει να παρουσιάζετε με χρονολογική σειρά τα σημαντικά γεγονότα του μαθήματος (διαλέξεις, συναντήσεις, αξιολογήσεις, κλπ). </a:t>
            </a:r>
          </a:p>
        </p:txBody>
      </p:sp>
      <p:pic>
        <p:nvPicPr>
          <p:cNvPr id="1028" name="Picture 4" descr="Personal organizer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06" b="7261"/>
          <a:stretch/>
        </p:blipFill>
        <p:spPr bwMode="auto">
          <a:xfrm>
            <a:off x="4499992" y="1844824"/>
            <a:ext cx="4153458" cy="348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184220" y="5409220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0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</a:t>
            </a:r>
            <a:r>
              <a:rPr lang="el-GR" sz="2000" dirty="0" smtClean="0"/>
              <a:t>Συνεργασίας. Εισαγωγή </a:t>
            </a:r>
            <a:r>
              <a:rPr lang="el-GR" sz="2000" dirty="0"/>
              <a:t>στο εργαλείο </a:t>
            </a:r>
            <a:r>
              <a:rPr lang="el-GR" sz="2000" dirty="0" smtClean="0"/>
              <a:t>«Ημερολόγιο». 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Calendar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9888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47:29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1028,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FF3F9DFC-F656-49F9-A5C0-1A000812B7E2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236</Words>
  <Application>Microsoft Office PowerPoint</Application>
  <PresentationFormat>On-screen Show (4:3)</PresentationFormat>
  <Paragraphs>26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Γνωριμία με το εργαλείο «Ημερολόγιο»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206</cp:revision>
  <dcterms:created xsi:type="dcterms:W3CDTF">2012-09-06T09:03:05Z</dcterms:created>
  <dcterms:modified xsi:type="dcterms:W3CDTF">2016-03-11T07:53:16Z</dcterms:modified>
</cp:coreProperties>
</file>