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8" r:id="rId4"/>
    <p:sldId id="310" r:id="rId5"/>
    <p:sldId id="307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8"/>
            <p14:sldId id="310"/>
            <p14:sldId id="307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γεγονότος 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/>
              <a:t>Εργαλείο </a:t>
            </a:r>
            <a:r>
              <a:rPr lang="el-GR" dirty="0" smtClean="0"/>
              <a:t>«Ημερολόγιο»: </a:t>
            </a:r>
            <a:br>
              <a:rPr lang="el-GR" dirty="0" smtClean="0"/>
            </a:br>
            <a:r>
              <a:rPr lang="el-GR" dirty="0"/>
              <a:t>Επεξεργασία </a:t>
            </a:r>
            <a:r>
              <a:rPr lang="el-GR" dirty="0" smtClean="0"/>
              <a:t>γεγονότος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l-GR" dirty="0" smtClean="0"/>
              <a:t>γεγονότος (1/3)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τροποποιήσετε ένα γεγονός, </a:t>
            </a:r>
            <a:r>
              <a:rPr lang="el-GR" smtClean="0"/>
              <a:t>κάντε κλικ πάνω </a:t>
            </a:r>
            <a:r>
              <a:rPr lang="el-GR" dirty="0" smtClean="0"/>
              <a:t>του στο ημερολόγιο.</a:t>
            </a:r>
            <a:endParaRPr lang="el-GR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99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8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l-GR" dirty="0" smtClean="0"/>
              <a:t>γεγονότος (2/3)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συνέχεια κάντε </a:t>
            </a:r>
            <a:r>
              <a:rPr lang="el-GR" dirty="0"/>
              <a:t>κλικ στην επιλογή «Επεξεργασία»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40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87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73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Επεξεργασία γεγονότος </a:t>
            </a:r>
            <a:r>
              <a:rPr lang="el-GR" dirty="0" smtClean="0"/>
              <a:t>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Αφού επιφέρετε τις επιθυμητές </a:t>
            </a:r>
            <a:r>
              <a:rPr lang="el-GR" dirty="0" smtClean="0"/>
              <a:t>αλλαγές στη φόρμα που θα εμφανιστεί, </a:t>
            </a:r>
            <a:r>
              <a:rPr lang="el-GR" dirty="0"/>
              <a:t>κάντε κλικ στο κουμπί με την ένδειξη «Αποθήκευση</a:t>
            </a:r>
            <a:r>
              <a:rPr lang="el-GR" dirty="0" smtClean="0"/>
              <a:t>»,  για να τις οριστικοποιήσετε.</a:t>
            </a:r>
            <a:endParaRPr lang="el-GR" dirty="0"/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900" y="1600200"/>
            <a:ext cx="385519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53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</a:t>
            </a:r>
            <a:r>
              <a:rPr lang="el-GR" sz="2000" dirty="0" smtClean="0"/>
              <a:t>Εργαλείο </a:t>
            </a:r>
            <a:r>
              <a:rPr lang="el-GR" sz="2000" dirty="0"/>
              <a:t>«Ημερολόγιο»: Επεξεργασία Γ</a:t>
            </a:r>
            <a:r>
              <a:rPr lang="el-GR" sz="2000" dirty="0" smtClean="0"/>
              <a:t>εγονότος.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36:0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5E7C7CC-F5B6-4546-82B7-A575A7A4C8D5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239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Επεξεργασία γεγονότος (1/3)</vt:lpstr>
      <vt:lpstr>Επεξεργασία γεγονότος (2/3)</vt:lpstr>
      <vt:lpstr>Επεξεργασία γεγονότος (3/3)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213</cp:revision>
  <dcterms:created xsi:type="dcterms:W3CDTF">2012-09-06T09:03:05Z</dcterms:created>
  <dcterms:modified xsi:type="dcterms:W3CDTF">2016-03-11T07:49:29Z</dcterms:modified>
</cp:coreProperties>
</file>