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sldIdLst>
    <p:sldId id="256" r:id="rId3"/>
    <p:sldId id="308" r:id="rId4"/>
    <p:sldId id="310" r:id="rId5"/>
    <p:sldId id="307" r:id="rId6"/>
    <p:sldId id="305" r:id="rId7"/>
    <p:sldId id="291" r:id="rId8"/>
  </p:sldIdLst>
  <p:sldSz cx="9144000" cy="6858000" type="screen4x3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8"/>
            <p14:sldId id="310"/>
            <p14:sldId id="307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8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11/3/2016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«Ημερολόγιο»: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γεγονότος 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«Ημερολόγιο»: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γεγονότος 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«Ημερολόγιο»: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γεγονότος 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«Ημερολόγιο»: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γεγονότος 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«Ημερολόγιο»: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γεγονότος 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«Ημερολόγιο»: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γεγονότος 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«Ημερολόγιο»: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γεγονότος 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6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Ενημέρωσης, Επικοινωνίας και </a:t>
            </a:r>
            <a:r>
              <a:rPr lang="el-GR" dirty="0" smtClean="0"/>
              <a:t>Συνεργασίας</a:t>
            </a:r>
          </a:p>
          <a:p>
            <a:endParaRPr lang="en-GB" dirty="0" smtClean="0"/>
          </a:p>
          <a:p>
            <a:r>
              <a:rPr lang="el-GR" dirty="0"/>
              <a:t>Εργαλείο </a:t>
            </a:r>
            <a:r>
              <a:rPr lang="el-GR" dirty="0" smtClean="0"/>
              <a:t>«Ημερολόγιο»: </a:t>
            </a:r>
            <a:br>
              <a:rPr lang="el-GR" dirty="0" smtClean="0"/>
            </a:br>
            <a:r>
              <a:rPr lang="el-GR" dirty="0"/>
              <a:t>Επεξεργασία </a:t>
            </a:r>
            <a:r>
              <a:rPr lang="el-GR" dirty="0" smtClean="0"/>
              <a:t>γεγονότος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Επεξεργασία </a:t>
            </a:r>
            <a:r>
              <a:rPr lang="el-GR" dirty="0" smtClean="0"/>
              <a:t>γεγονότος (1/3)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να τροποποιήσετε ένα γεγονός, </a:t>
            </a:r>
            <a:r>
              <a:rPr lang="el-GR" smtClean="0"/>
              <a:t>κάντε κλικ πάνω </a:t>
            </a:r>
            <a:r>
              <a:rPr lang="el-GR" dirty="0" smtClean="0"/>
              <a:t>του στο ημερολόγιο.</a:t>
            </a:r>
            <a:endParaRPr lang="el-GR" dirty="0"/>
          </a:p>
        </p:txBody>
      </p:sp>
      <p:pic>
        <p:nvPicPr>
          <p:cNvPr id="614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2991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4985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Επεξεργασία </a:t>
            </a:r>
            <a:r>
              <a:rPr lang="el-GR" dirty="0" smtClean="0"/>
              <a:t>γεγονότος (2/3)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Στη συνέχεια κάντε </a:t>
            </a:r>
            <a:r>
              <a:rPr lang="el-GR" dirty="0"/>
              <a:t>κλικ στην επιλογή «Επεξεργασία» από την αναδυόμενη λίστα </a:t>
            </a:r>
            <a:r>
              <a:rPr lang="el-GR" dirty="0" smtClean="0"/>
              <a:t>των διαθέσιμων </a:t>
            </a:r>
            <a:r>
              <a:rPr lang="el-GR" dirty="0"/>
              <a:t>ενεργειών </a:t>
            </a:r>
            <a:r>
              <a:rPr lang="el-GR" dirty="0" smtClean="0"/>
              <a:t>του.</a:t>
            </a:r>
            <a:endParaRPr lang="el-GR" dirty="0"/>
          </a:p>
        </p:txBody>
      </p:sp>
      <p:pic>
        <p:nvPicPr>
          <p:cNvPr id="4098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1870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6731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Επεξεργασία γεγονότος </a:t>
            </a:r>
            <a:r>
              <a:rPr lang="el-GR" dirty="0" smtClean="0"/>
              <a:t>(3/3)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Αφού επιφέρετε τις επιθυμητές </a:t>
            </a:r>
            <a:r>
              <a:rPr lang="el-GR" dirty="0" smtClean="0"/>
              <a:t>αλλαγές στη φόρμα που θα εμφανιστεί, </a:t>
            </a:r>
            <a:r>
              <a:rPr lang="el-GR" dirty="0"/>
              <a:t>κάντε κλικ στο κουμπί με την ένδειξη «Αποθήκευση</a:t>
            </a:r>
            <a:r>
              <a:rPr lang="el-GR" dirty="0" smtClean="0"/>
              <a:t>»,  για να τις οριστικοποιήσετε.</a:t>
            </a:r>
            <a:endParaRPr lang="el-GR" dirty="0"/>
          </a:p>
        </p:txBody>
      </p:sp>
      <p:pic>
        <p:nvPicPr>
          <p:cNvPr id="5122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900" y="1600200"/>
            <a:ext cx="3855199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3537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στην </a:t>
            </a:r>
            <a:r>
              <a:rPr lang="el-GR" sz="2000" dirty="0"/>
              <a:t>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Ενημέρωσης, Επικοινωνίας και Συνεργασίας. </a:t>
            </a:r>
            <a:r>
              <a:rPr lang="el-GR" sz="2000" dirty="0" smtClean="0"/>
              <a:t>Εργαλείο </a:t>
            </a:r>
            <a:r>
              <a:rPr lang="el-GR" sz="2000" dirty="0"/>
              <a:t>«Ημερολόγιο»: Επεξεργασία Γ</a:t>
            </a:r>
            <a:r>
              <a:rPr lang="el-GR" sz="2000" dirty="0" smtClean="0"/>
              <a:t>εγονότος.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1/3/2016 9:36:05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C5E7C7CC-F5B6-4546-82B7-A575A7A4C8D5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1675</TotalTime>
  <Words>239</Words>
  <Application>Microsoft Office PowerPoint</Application>
  <PresentationFormat>On-screen Show (4:3)</PresentationFormat>
  <Paragraphs>25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Θέμα του Office</vt:lpstr>
      <vt:lpstr>Ανάπτυξη ηλεκτρονικών μαθημάτων  στην πλατφόρμα Open eClass</vt:lpstr>
      <vt:lpstr>Επεξεργασία γεγονότος (1/3)</vt:lpstr>
      <vt:lpstr>Επεξεργασία γεγονότος (2/3)</vt:lpstr>
      <vt:lpstr>Επεξεργασία γεγονότος (3/3)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213</cp:revision>
  <dcterms:created xsi:type="dcterms:W3CDTF">2012-09-06T09:03:05Z</dcterms:created>
  <dcterms:modified xsi:type="dcterms:W3CDTF">2016-03-11T07:49:29Z</dcterms:modified>
</cp:coreProperties>
</file>