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 Προσθήκη γεγονότος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 Προσθήκη γεγονότος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Προσθήκη γεγονότος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 Προσθήκη γεγονότος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 Προσθήκη γεγονότος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 Προσθήκη γεγονότος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«Ημερολόγιο»: Προσθήκη γεγονότος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/>
              <a:t>Εργαλείο </a:t>
            </a:r>
            <a:r>
              <a:rPr lang="el-GR" dirty="0" smtClean="0"/>
              <a:t>«Ημερολόγιο»: </a:t>
            </a:r>
            <a:br>
              <a:rPr lang="el-GR" dirty="0" smtClean="0"/>
            </a:br>
            <a:r>
              <a:rPr lang="el-GR" dirty="0" smtClean="0"/>
              <a:t>Προσθήκη γεγονότος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Προσθήκη </a:t>
            </a:r>
            <a:r>
              <a:rPr lang="el-GR" dirty="0" smtClean="0"/>
              <a:t>γεγονότος (1/3)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προσθέσετε ένα νέο γεγονός στο </a:t>
            </a:r>
            <a:r>
              <a:rPr lang="el-GR" dirty="0" smtClean="0"/>
              <a:t>ημερολόγιο του μαθήματός σας, </a:t>
            </a:r>
            <a:r>
              <a:rPr lang="el-GR" dirty="0"/>
              <a:t>πατήστε το κουμπί με την ένδειξη «Νέο Γεγονός». </a:t>
            </a:r>
            <a:endParaRPr lang="en-GB" dirty="0"/>
          </a:p>
          <a:p>
            <a:endParaRPr lang="el-GR" dirty="0"/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316" y="1628800"/>
            <a:ext cx="404174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784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γεγονότος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Στη φόρμα που θα εμφανιστεί:</a:t>
            </a:r>
            <a:endParaRPr lang="en-GB" sz="2400" dirty="0"/>
          </a:p>
          <a:p>
            <a:pPr lvl="0">
              <a:spcBef>
                <a:spcPts val="0"/>
              </a:spcBef>
            </a:pPr>
            <a:r>
              <a:rPr lang="el-GR" sz="2400" dirty="0" smtClean="0"/>
              <a:t>Συμπληρώστε </a:t>
            </a:r>
            <a:r>
              <a:rPr lang="el-GR" sz="2400" dirty="0" smtClean="0"/>
              <a:t>έναν </a:t>
            </a:r>
            <a:r>
              <a:rPr lang="el-GR" sz="2400" dirty="0"/>
              <a:t>τίτλο για το γεγονός.</a:t>
            </a:r>
            <a:endParaRPr lang="en-GB" sz="2400" dirty="0"/>
          </a:p>
          <a:p>
            <a:pPr lvl="0">
              <a:spcBef>
                <a:spcPts val="0"/>
              </a:spcBef>
            </a:pPr>
            <a:r>
              <a:rPr lang="el-GR" sz="2400" dirty="0"/>
              <a:t>Ορίστε την ημερομηνία διεξαγωγής του.</a:t>
            </a:r>
            <a:endParaRPr lang="en-GB" sz="2400" dirty="0"/>
          </a:p>
          <a:p>
            <a:pPr lvl="0">
              <a:spcBef>
                <a:spcPts val="0"/>
              </a:spcBef>
            </a:pPr>
            <a:r>
              <a:rPr lang="el-GR" sz="2400" dirty="0"/>
              <a:t>Καθορίστε προαιρετικά τη διάρκειά του και τη συχνότητα επανάληψής του.</a:t>
            </a:r>
            <a:endParaRPr lang="en-GB" sz="2400" dirty="0"/>
          </a:p>
          <a:p>
            <a:pPr lvl="0">
              <a:spcBef>
                <a:spcPts val="0"/>
              </a:spcBef>
            </a:pPr>
            <a:r>
              <a:rPr lang="el-GR" sz="2400" dirty="0" smtClean="0"/>
              <a:t>Συμπληρώστε λεπτομέρειες </a:t>
            </a:r>
            <a:r>
              <a:rPr lang="el-GR" sz="2400" dirty="0" smtClean="0"/>
              <a:t>για </a:t>
            </a:r>
            <a:r>
              <a:rPr lang="el-GR" sz="2400" dirty="0"/>
              <a:t>το γεγονός.</a:t>
            </a:r>
            <a:endParaRPr lang="en-GB" sz="2400" dirty="0"/>
          </a:p>
          <a:p>
            <a:pPr>
              <a:spcBef>
                <a:spcPts val="0"/>
              </a:spcBef>
            </a:pPr>
            <a:endParaRPr lang="el-GR" sz="2400" dirty="0"/>
          </a:p>
        </p:txBody>
      </p:sp>
      <p:pic>
        <p:nvPicPr>
          <p:cNvPr id="20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8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146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γεγονότος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dirty="0" smtClean="0"/>
              <a:t>Αφού πατήσετε </a:t>
            </a:r>
            <a:r>
              <a:rPr lang="el-GR" dirty="0"/>
              <a:t>το κουμπί με την ένδειξη </a:t>
            </a:r>
            <a:r>
              <a:rPr lang="el-GR" dirty="0" smtClean="0"/>
              <a:t>«Αποθήκευση», το </a:t>
            </a:r>
            <a:r>
              <a:rPr lang="el-GR" dirty="0"/>
              <a:t>νέο γεγονός θα εμφανιστεί </a:t>
            </a:r>
            <a:r>
              <a:rPr lang="el-GR" dirty="0" smtClean="0"/>
              <a:t>στο ημερολόγιο του μαθήματος. </a:t>
            </a:r>
            <a:endParaRPr lang="en-GB" dirty="0"/>
          </a:p>
          <a:p>
            <a:endParaRPr lang="el-GR" dirty="0"/>
          </a:p>
        </p:txBody>
      </p:sp>
      <p:pic>
        <p:nvPicPr>
          <p:cNvPr id="307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2991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61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Συνεργασίας. </a:t>
            </a:r>
            <a:r>
              <a:rPr lang="el-GR" sz="2000" dirty="0" smtClean="0"/>
              <a:t>Εργαλείο </a:t>
            </a:r>
            <a:r>
              <a:rPr lang="el-GR" sz="2000" dirty="0"/>
              <a:t>«Ημερολόγιο»: </a:t>
            </a:r>
            <a:r>
              <a:rPr lang="el-GR" sz="2000" dirty="0" smtClean="0"/>
              <a:t>Προσθήκη </a:t>
            </a:r>
            <a:r>
              <a:rPr lang="el-GR" sz="2000" dirty="0" smtClean="0"/>
              <a:t>Γεγονότος</a:t>
            </a:r>
            <a:r>
              <a:rPr lang="el-GR" sz="2000" dirty="0" smtClean="0"/>
              <a:t>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35:00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31B7B4D-DE32-49FE-A518-3416A1D978E6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260</Words>
  <Application>Microsoft Office PowerPoint</Application>
  <PresentationFormat>On-screen Show (4:3)</PresentationFormat>
  <Paragraphs>29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Προσθήκη γεγονότος (1/3)</vt:lpstr>
      <vt:lpstr>Προσθήκη γεγονότος (2/3)</vt:lpstr>
      <vt:lpstr>Προσθήκη γεγονότος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210</cp:revision>
  <dcterms:created xsi:type="dcterms:W3CDTF">2012-09-06T09:03:05Z</dcterms:created>
  <dcterms:modified xsi:type="dcterms:W3CDTF">2016-03-11T07:49:23Z</dcterms:modified>
</cp:coreProperties>
</file>